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handoutMasterIdLst>
    <p:handoutMasterId r:id="rId27"/>
  </p:handoutMasterIdLst>
  <p:sldIdLst>
    <p:sldId id="259" r:id="rId2"/>
    <p:sldId id="257" r:id="rId3"/>
    <p:sldId id="258" r:id="rId4"/>
    <p:sldId id="327" r:id="rId5"/>
    <p:sldId id="299" r:id="rId6"/>
    <p:sldId id="321" r:id="rId7"/>
    <p:sldId id="309" r:id="rId8"/>
    <p:sldId id="260" r:id="rId9"/>
    <p:sldId id="326" r:id="rId10"/>
    <p:sldId id="302" r:id="rId11"/>
    <p:sldId id="328" r:id="rId12"/>
    <p:sldId id="329" r:id="rId13"/>
    <p:sldId id="261" r:id="rId14"/>
    <p:sldId id="284" r:id="rId15"/>
    <p:sldId id="316" r:id="rId16"/>
    <p:sldId id="315" r:id="rId17"/>
    <p:sldId id="324" r:id="rId18"/>
    <p:sldId id="313" r:id="rId19"/>
    <p:sldId id="262" r:id="rId20"/>
    <p:sldId id="312" r:id="rId21"/>
    <p:sldId id="317" r:id="rId22"/>
    <p:sldId id="318" r:id="rId23"/>
    <p:sldId id="330" r:id="rId24"/>
    <p:sldId id="325" r:id="rId25"/>
  </p:sldIdLst>
  <p:sldSz cx="9144000" cy="51450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09" autoAdjust="0"/>
    <p:restoredTop sz="94660"/>
  </p:normalViewPr>
  <p:slideViewPr>
    <p:cSldViewPr snapToGrid="0">
      <p:cViewPr varScale="1">
        <p:scale>
          <a:sx n="104" d="100"/>
          <a:sy n="104" d="100"/>
        </p:scale>
        <p:origin x="120" y="798"/>
      </p:cViewPr>
      <p:guideLst/>
    </p:cSldViewPr>
  </p:slideViewPr>
  <p:notesTextViewPr>
    <p:cViewPr>
      <p:scale>
        <a:sx n="1" d="1"/>
        <a:sy n="1" d="1"/>
      </p:scale>
      <p:origin x="0" y="0"/>
    </p:cViewPr>
  </p:notesTextViewPr>
  <p:sorterViewPr>
    <p:cViewPr>
      <p:scale>
        <a:sx n="30" d="100"/>
        <a:sy n="30"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Series 1</c:v>
                </c:pt>
              </c:strCache>
            </c:strRef>
          </c:tx>
          <c:spPr>
            <a:solidFill>
              <a:schemeClr val="accent6"/>
            </a:solidFill>
            <a:ln>
              <a:noFill/>
            </a:ln>
            <a:effectLst/>
          </c:spPr>
          <c:invertIfNegative val="0"/>
          <c:cat>
            <c:strRef>
              <c:f>Sheet1!$A$2:$A$5</c:f>
              <c:strCache>
                <c:ptCount val="4"/>
                <c:pt idx="0">
                  <c:v>New Brand</c:v>
                </c:pt>
                <c:pt idx="1">
                  <c:v>Marketing</c:v>
                </c:pt>
                <c:pt idx="2">
                  <c:v>Social</c:v>
                </c:pt>
                <c:pt idx="3">
                  <c:v>Management</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DC9-42F1-ABE9-CAD52FEA90D8}"/>
            </c:ext>
          </c:extLst>
        </c:ser>
        <c:ser>
          <c:idx val="1"/>
          <c:order val="1"/>
          <c:tx>
            <c:strRef>
              <c:f>Sheet1!$C$1</c:f>
              <c:strCache>
                <c:ptCount val="1"/>
                <c:pt idx="0">
                  <c:v>Series 2</c:v>
                </c:pt>
              </c:strCache>
            </c:strRef>
          </c:tx>
          <c:spPr>
            <a:solidFill>
              <a:schemeClr val="accent1"/>
            </a:solidFill>
            <a:ln>
              <a:noFill/>
            </a:ln>
            <a:effectLst/>
          </c:spPr>
          <c:invertIfNegative val="0"/>
          <c:cat>
            <c:strRef>
              <c:f>Sheet1!$A$2:$A$5</c:f>
              <c:strCache>
                <c:ptCount val="4"/>
                <c:pt idx="0">
                  <c:v>New Brand</c:v>
                </c:pt>
                <c:pt idx="1">
                  <c:v>Marketing</c:v>
                </c:pt>
                <c:pt idx="2">
                  <c:v>Social</c:v>
                </c:pt>
                <c:pt idx="3">
                  <c:v>Management</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CDC9-42F1-ABE9-CAD52FEA90D8}"/>
            </c:ext>
          </c:extLst>
        </c:ser>
        <c:ser>
          <c:idx val="2"/>
          <c:order val="2"/>
          <c:tx>
            <c:strRef>
              <c:f>Sheet1!$D$1</c:f>
              <c:strCache>
                <c:ptCount val="1"/>
                <c:pt idx="0">
                  <c:v>Series 3</c:v>
                </c:pt>
              </c:strCache>
            </c:strRef>
          </c:tx>
          <c:spPr>
            <a:solidFill>
              <a:schemeClr val="bg1">
                <a:lumMod val="65000"/>
              </a:schemeClr>
            </a:solidFill>
            <a:ln>
              <a:noFill/>
            </a:ln>
            <a:effectLst/>
          </c:spPr>
          <c:invertIfNegative val="0"/>
          <c:cat>
            <c:strRef>
              <c:f>Sheet1!$A$2:$A$5</c:f>
              <c:strCache>
                <c:ptCount val="4"/>
                <c:pt idx="0">
                  <c:v>New Brand</c:v>
                </c:pt>
                <c:pt idx="1">
                  <c:v>Marketing</c:v>
                </c:pt>
                <c:pt idx="2">
                  <c:v>Social</c:v>
                </c:pt>
                <c:pt idx="3">
                  <c:v>Management</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DC9-42F1-ABE9-CAD52FEA90D8}"/>
            </c:ext>
          </c:extLst>
        </c:ser>
        <c:dLbls>
          <c:showLegendKey val="0"/>
          <c:showVal val="0"/>
          <c:showCatName val="0"/>
          <c:showSerName val="0"/>
          <c:showPercent val="0"/>
          <c:showBubbleSize val="0"/>
        </c:dLbls>
        <c:gapWidth val="150"/>
        <c:overlap val="100"/>
        <c:axId val="455081184"/>
        <c:axId val="455081576"/>
      </c:barChart>
      <c:catAx>
        <c:axId val="45508118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455081576"/>
        <c:crosses val="autoZero"/>
        <c:auto val="1"/>
        <c:lblAlgn val="ctr"/>
        <c:lblOffset val="100"/>
        <c:noMultiLvlLbl val="0"/>
      </c:catAx>
      <c:valAx>
        <c:axId val="455081576"/>
        <c:scaling>
          <c:orientation val="minMax"/>
        </c:scaling>
        <c:delete val="0"/>
        <c:axPos val="b"/>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455081184"/>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2019/3/27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81DDED-DEA9-4EF2-9CF6-5E9331F1F431}"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3E378C-B1BD-42A4-A90D-B21CF5F9DEE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3E378C-B1BD-42A4-A90D-B21CF5F9DEE8}"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solidFill>
                  <a:prstClr val="black"/>
                </a:solidFill>
              </a:rPr>
              <a:t>My First Template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13</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3E378C-B1BD-42A4-A90D-B21CF5F9DEE8}" type="slidenum">
              <a:rPr lang="zh-CN" altLang="en-US" smtClean="0"/>
              <a:t>14</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15</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0AF72C-DB1A-45F9-95C8-590636234137}" type="slidenum">
              <a:rPr lang="zh-CN" altLang="en-US" smtClean="0"/>
              <a:t>16</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17</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18</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19</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20</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7BF2FF-AB26-42B1-B18B-19F5B70C603D}" type="slidenum">
              <a:rPr lang="zh-CN" altLang="en-US" smtClean="0"/>
              <a:t>21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C530858-BF76-453D-8D3B-E94317EF6EAB}" type="slidenum">
              <a:rPr lang="zh-CN" altLang="en-US" smtClean="0">
                <a:latin typeface="Calibri" panose="020F0502020204030204" pitchFamily="34" charset="0"/>
              </a:rPr>
              <a:t>2</a:t>
            </a:fld>
            <a:endParaRPr lang="zh-CN" altLang="en-US">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22</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23</a:t>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3E378C-B1BD-42A4-A90D-B21CF5F9DEE8}" type="slidenum">
              <a:rPr lang="zh-CN" altLang="en-US" smtClean="0"/>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6DCB15-CFF4-4A5A-A7DC-E722F6C90312}"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F34E80F0-3CDC-42DD-A485-BD15885E7CA9}"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27D72F-20FA-4F5A-A33B-8DCC5142EF7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srcRect l="4656" r="32879" b="40231"/>
          <a:stretch>
            <a:fillRect/>
          </a:stretch>
        </p:blipFill>
        <p:spPr>
          <a:xfrm>
            <a:off x="0" y="1861"/>
            <a:ext cx="9144000" cy="5143227"/>
          </a:xfrm>
          <a:prstGeom prst="rect">
            <a:avLst/>
          </a:prstGeom>
        </p:spPr>
      </p:pic>
      <p:sp>
        <p:nvSpPr>
          <p:cNvPr id="3" name="矩形 2"/>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5" y="196280"/>
            <a:ext cx="1369614" cy="315475"/>
          </a:xfrm>
          <a:prstGeom prst="rect">
            <a:avLst/>
          </a:prstGeom>
          <a:noFill/>
        </p:spPr>
        <p:txBody>
          <a:bodyPr wrap="none" lIns="68584" tIns="34292" rIns="68584" bIns="34292" rtlCol="0">
            <a:spAutoFit/>
          </a:bodyPr>
          <a:lstStyle/>
          <a:p>
            <a:pPr lvl="0"/>
            <a:r>
              <a:rPr lang="zh-CN" altLang="zh-CN" sz="1600" b="0" dirty="0">
                <a:solidFill>
                  <a:schemeClr val="accent1"/>
                </a:solidFill>
                <a:latin typeface="微软雅黑" panose="020B0503020204020204" pitchFamily="34" charset="-122"/>
                <a:ea typeface="微软雅黑" panose="020B0503020204020204" pitchFamily="34" charset="-122"/>
              </a:rPr>
              <a:t>成功项目展示</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srcRect l="4656" r="32879" b="40231"/>
          <a:stretch>
            <a:fillRect/>
          </a:stretch>
        </p:blipFill>
        <p:spPr>
          <a:xfrm>
            <a:off x="0" y="1861"/>
            <a:ext cx="9144000" cy="5143227"/>
          </a:xfrm>
          <a:prstGeom prst="rect">
            <a:avLst/>
          </a:prstGeom>
        </p:spPr>
      </p:pic>
      <p:sp>
        <p:nvSpPr>
          <p:cNvPr id="3" name="矩形 2"/>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5" y="196280"/>
            <a:ext cx="1369614" cy="315475"/>
          </a:xfrm>
          <a:prstGeom prst="rect">
            <a:avLst/>
          </a:prstGeom>
          <a:noFill/>
        </p:spPr>
        <p:txBody>
          <a:bodyPr wrap="none" lIns="68584" tIns="34292" rIns="68584" bIns="34292" rtlCol="0">
            <a:spAutoFit/>
          </a:bodyPr>
          <a:lstStyle/>
          <a:p>
            <a:r>
              <a:rPr lang="zh-CN" altLang="zh-CN" sz="1600" b="0" dirty="0">
                <a:solidFill>
                  <a:schemeClr val="accent1"/>
                </a:solidFill>
                <a:latin typeface="微软雅黑" panose="020B0503020204020204" pitchFamily="34" charset="-122"/>
                <a:ea typeface="微软雅黑" panose="020B0503020204020204" pitchFamily="34" charset="-122"/>
              </a:rPr>
              <a:t>明年工作计划</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F34E80F0-3CDC-42DD-A485-BD15885E7CA9}"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B27D72F-20FA-4F5A-A33B-8DCC5142EF7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F34E80F0-3CDC-42DD-A485-BD15885E7CA9}"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B27D72F-20FA-4F5A-A33B-8DCC5142EF7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34E80F0-3CDC-42DD-A485-BD15885E7CA9}"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27D72F-20FA-4F5A-A33B-8DCC5142EF7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34E80F0-3CDC-42DD-A485-BD15885E7CA9}"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27D72F-20FA-4F5A-A33B-8DCC5142EF7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8735"/>
            <a:ext cx="2133600" cy="273929"/>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8735"/>
            <a:ext cx="2895600" cy="273929"/>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586119" y="4788104"/>
            <a:ext cx="410853" cy="273929"/>
          </a:xfrm>
          <a:prstGeom prst="rect">
            <a:avLst/>
          </a:prstGeom>
        </p:spPr>
        <p:txBody>
          <a:bodyPr/>
          <a:lstStyle/>
          <a:p>
            <a:fld id="{ECB62A96-75BD-4D1B-A9DE-49026C62D5F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34E80F0-3CDC-42DD-A485-BD15885E7CA9}"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27D72F-20FA-4F5A-A33B-8DCC5142EF7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F34E80F0-3CDC-42DD-A485-BD15885E7CA9}"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27D72F-20FA-4F5A-A33B-8DCC5142EF7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F34E80F0-3CDC-42DD-A485-BD15885E7CA9}"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B27D72F-20FA-4F5A-A33B-8DCC5142EF7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F34E80F0-3CDC-42DD-A485-BD15885E7CA9}" type="datetimeFigureOut">
              <a:rPr lang="zh-CN" altLang="en-US" smtClean="0"/>
              <a:t>2019/3/27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B27D72F-20FA-4F5A-A33B-8DCC5142EF7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34E80F0-3CDC-42DD-A485-BD15885E7CA9}" type="datetimeFigureOut">
              <a:rPr lang="zh-CN" altLang="en-US" smtClean="0"/>
              <a:t>2019/3/27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B27D72F-20FA-4F5A-A33B-8DCC5142EF7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E80F0-3CDC-42DD-A485-BD15885E7CA9}" type="datetimeFigureOut">
              <a:rPr lang="zh-CN" altLang="en-US" smtClean="0"/>
              <a:t>2019/3/27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B27D72F-20FA-4F5A-A33B-8DCC5142EF7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srcRect l="4656" r="32879" b="40231"/>
          <a:stretch>
            <a:fillRect/>
          </a:stretch>
        </p:blipFill>
        <p:spPr>
          <a:xfrm>
            <a:off x="0" y="1861"/>
            <a:ext cx="9144000" cy="5143227"/>
          </a:xfrm>
          <a:prstGeom prst="rect">
            <a:avLst/>
          </a:prstGeom>
        </p:spPr>
      </p:pic>
      <p:sp>
        <p:nvSpPr>
          <p:cNvPr id="3" name="矩形 2"/>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5" y="196280"/>
            <a:ext cx="1369614" cy="315475"/>
          </a:xfrm>
          <a:prstGeom prst="rect">
            <a:avLst/>
          </a:prstGeom>
          <a:noFill/>
        </p:spPr>
        <p:txBody>
          <a:bodyPr wrap="none" lIns="68584" tIns="34292" rIns="68584" bIns="34292" rtlCol="0">
            <a:spAutoFit/>
          </a:bodyPr>
          <a:lstStyle/>
          <a:p>
            <a:pPr lvl="0"/>
            <a:r>
              <a:rPr lang="zh-CN" altLang="zh-CN" sz="1600" b="0" i="0" dirty="0">
                <a:solidFill>
                  <a:schemeClr val="accent1"/>
                </a:solidFill>
                <a:latin typeface="微软雅黑" panose="020B0503020204020204" pitchFamily="34" charset="-122"/>
                <a:ea typeface="微软雅黑" panose="020B0503020204020204" pitchFamily="34" charset="-122"/>
              </a:rPr>
              <a:t>年度工作概述</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srcRect l="4656" r="32879" b="40231"/>
          <a:stretch>
            <a:fillRect/>
          </a:stretch>
        </p:blipFill>
        <p:spPr>
          <a:xfrm>
            <a:off x="0" y="1861"/>
            <a:ext cx="9144000" cy="5143227"/>
          </a:xfrm>
          <a:prstGeom prst="rect">
            <a:avLst/>
          </a:prstGeom>
        </p:spPr>
      </p:pic>
      <p:sp>
        <p:nvSpPr>
          <p:cNvPr id="3" name="矩形 2"/>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5" y="196280"/>
            <a:ext cx="1369614" cy="315475"/>
          </a:xfrm>
          <a:prstGeom prst="rect">
            <a:avLst/>
          </a:prstGeom>
          <a:noFill/>
        </p:spPr>
        <p:txBody>
          <a:bodyPr wrap="none" lIns="68584" tIns="34292" rIns="68584" bIns="34292" rtlCol="0">
            <a:spAutoFit/>
          </a:bodyPr>
          <a:lstStyle/>
          <a:p>
            <a:pPr lvl="0"/>
            <a:r>
              <a:rPr lang="zh-CN" altLang="zh-CN" sz="1600" b="0" dirty="0">
                <a:solidFill>
                  <a:schemeClr val="accent1"/>
                </a:solidFill>
                <a:latin typeface="微软雅黑" panose="020B0503020204020204" pitchFamily="34" charset="-122"/>
                <a:ea typeface="微软雅黑" panose="020B0503020204020204" pitchFamily="34" charset="-122"/>
              </a:rPr>
              <a:t>工作完成情况</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F34E80F0-3CDC-42DD-A485-BD15885E7CA9}" type="datetimeFigureOut">
              <a:rPr lang="zh-CN" altLang="en-US" smtClean="0"/>
              <a:t>2019/3/27</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5B27D72F-20FA-4F5A-A33B-8DCC5142EF7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9.xml"/><Relationship Id="rId1" Type="http://schemas.openxmlformats.org/officeDocument/2006/relationships/tags" Target="../tags/tag12.xml"/><Relationship Id="rId6" Type="http://schemas.openxmlformats.org/officeDocument/2006/relationships/image" Target="../media/image8.jpeg"/><Relationship Id="rId5" Type="http://schemas.openxmlformats.org/officeDocument/2006/relationships/image" Target="../media/image3.pn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10.xml"/><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notesSlide" Target="../notesSlides/notesSlide2.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16.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5"/>
          <a:stretch>
            <a:fillRect/>
          </a:stretch>
        </p:blipFill>
        <p:spPr>
          <a:xfrm>
            <a:off x="1143" y="0"/>
            <a:ext cx="9142857" cy="5142857"/>
          </a:xfrm>
          <a:prstGeom prst="rect">
            <a:avLst/>
          </a:prstGeom>
        </p:spPr>
      </p:pic>
      <p:sp>
        <p:nvSpPr>
          <p:cNvPr id="5" name="Rectangle 18"/>
          <p:cNvSpPr>
            <a:spLocks noChangeArrowheads="1"/>
          </p:cNvSpPr>
          <p:nvPr/>
        </p:nvSpPr>
        <p:spPr bwMode="auto">
          <a:xfrm>
            <a:off x="2475998" y="2287348"/>
            <a:ext cx="439864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养生文化</a:t>
            </a: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PPT</a:t>
            </a: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模板</a:t>
            </a: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6" name="Rectangle 20"/>
          <p:cNvSpPr>
            <a:spLocks noChangeArrowheads="1"/>
          </p:cNvSpPr>
          <p:nvPr/>
        </p:nvSpPr>
        <p:spPr bwMode="auto">
          <a:xfrm>
            <a:off x="2191073" y="3071709"/>
            <a:ext cx="486215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anose="020B0604020202020204" pitchFamily="34" charset="0"/>
              <a:buNone/>
            </a:pPr>
            <a:r>
              <a:rPr lang="en-US" altLang="zh-CN" sz="800" dirty="0">
                <a:solidFill>
                  <a:schemeClr val="tx1">
                    <a:lumMod val="75000"/>
                    <a:lumOff val="25000"/>
                  </a:schemeClr>
                </a:solidFill>
                <a:latin typeface="Arial" panose="020B0604020202020204" pitchFamily="34" charset="0"/>
                <a:cs typeface="Arial" panose="020B0604020202020204" pitchFamily="34" charset="0"/>
              </a:rPr>
              <a:t>We have many PowerPoint </a:t>
            </a:r>
            <a:r>
              <a:rPr lang="zh-CN" altLang="en-US" sz="800" dirty="0">
                <a:solidFill>
                  <a:schemeClr val="tx1">
                    <a:lumMod val="75000"/>
                    <a:lumOff val="25000"/>
                  </a:schemeClr>
                </a:solidFill>
                <a:latin typeface="Arial" panose="020B0604020202020204" pitchFamily="34" charset="0"/>
                <a:cs typeface="Arial" panose="020B0604020202020204" pitchFamily="34" charset="0"/>
              </a:rPr>
              <a:t>templates</a:t>
            </a:r>
            <a:r>
              <a:rPr lang="en-US" altLang="zh-CN" sz="800" dirty="0">
                <a:solidFill>
                  <a:schemeClr val="tx1">
                    <a:lumMod val="75000"/>
                    <a:lumOff val="25000"/>
                  </a:schemeClr>
                </a:solidFill>
                <a:latin typeface="Arial" panose="020B0604020202020204" pitchFamily="34" charset="0"/>
                <a:cs typeface="Arial" panose="020B0604020202020204" pitchFamily="34" charset="0"/>
              </a:rPr>
              <a:t> that has been specifically designed to help anyone that is stepping into the world of PowerPoint for the very first time.</a:t>
            </a:r>
            <a:endParaRPr lang="zh-CN" altLang="en-US" sz="8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7" name="Rectangle 20"/>
          <p:cNvSpPr>
            <a:spLocks noChangeArrowheads="1"/>
          </p:cNvSpPr>
          <p:nvPr/>
        </p:nvSpPr>
        <p:spPr bwMode="auto">
          <a:xfrm>
            <a:off x="3458582" y="3459346"/>
            <a:ext cx="2335905" cy="161290"/>
          </a:xfrm>
          <a:prstGeom prst="rect">
            <a:avLst/>
          </a:prstGeom>
          <a:solidFill>
            <a:schemeClr val="accent1"/>
          </a:solidFill>
          <a:ln>
            <a:noFill/>
          </a:ln>
        </p:spPr>
        <p:txBody>
          <a:bodyPr wrap="square" lIns="0" tIns="0" rIns="0" bIns="0">
            <a:spAutoFit/>
          </a:bodyPr>
          <a:lstStyle/>
          <a:p>
            <a:pPr fontAlgn="base">
              <a:spcBef>
                <a:spcPct val="0"/>
              </a:spcBef>
              <a:spcAft>
                <a:spcPct val="0"/>
              </a:spcAft>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汇报</a:t>
            </a:r>
            <a:r>
              <a:rPr lang="zh-CN" altLang="en-US" sz="105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人</a:t>
            </a:r>
            <a:r>
              <a:rPr lang="en-US" altLang="zh-CN" sz="105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:11     </a:t>
            </a:r>
            <a:r>
              <a:rPr lang="zh-CN" altLang="en-US" sz="105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105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时间</a:t>
            </a:r>
            <a:r>
              <a:rPr lang="en-US" altLang="zh-CN" sz="105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:2019x</a:t>
            </a:r>
            <a:r>
              <a:rPr lang="zh-CN" altLang="en-US" sz="105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月</a:t>
            </a:r>
            <a:r>
              <a:rPr lang="en-US" altLang="zh-CN" sz="105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x</a:t>
            </a:r>
            <a:r>
              <a:rPr lang="zh-CN" altLang="en-US" sz="105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日</a:t>
            </a:r>
          </a:p>
        </p:txBody>
      </p:sp>
      <p:sp>
        <p:nvSpPr>
          <p:cNvPr id="8" name="Rectangle 18"/>
          <p:cNvSpPr>
            <a:spLocks noChangeArrowheads="1"/>
          </p:cNvSpPr>
          <p:nvPr/>
        </p:nvSpPr>
        <p:spPr bwMode="auto">
          <a:xfrm>
            <a:off x="3956479" y="1190838"/>
            <a:ext cx="154208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7200" dirty="0" smtClean="0">
                <a:solidFill>
                  <a:schemeClr val="tx1">
                    <a:lumMod val="75000"/>
                    <a:lumOff val="25000"/>
                  </a:schemeClr>
                </a:solidFill>
                <a:latin typeface="Agency FB" panose="020B0503020202020204" pitchFamily="34" charset="0"/>
                <a:ea typeface="微软雅黑" panose="020B0503020204020204" pitchFamily="34" charset="-122"/>
                <a:cs typeface="宋体" panose="02010600030101010101" pitchFamily="2" charset="-122"/>
              </a:rPr>
              <a:t>2039</a:t>
            </a:r>
            <a:endParaRPr lang="en-US" altLang="zh-CN" sz="7200" dirty="0">
              <a:solidFill>
                <a:schemeClr val="tx1">
                  <a:lumMod val="75000"/>
                  <a:lumOff val="25000"/>
                </a:schemeClr>
              </a:solidFill>
              <a:latin typeface="Agency FB" panose="020B0503020202020204" pitchFamily="34" charset="0"/>
              <a:ea typeface="微软雅黑" panose="020B0503020204020204" pitchFamily="34" charset="-122"/>
              <a:cs typeface="宋体" panose="02010600030101010101" pitchFamily="2" charset="-122"/>
            </a:endParaRPr>
          </a:p>
        </p:txBody>
      </p:sp>
      <p:pic>
        <p:nvPicPr>
          <p:cNvPr id="2" name="bambo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04330" y="-697346"/>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50" presetClass="entr" presetSubtype="0" decel="100000"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 calcmode="lin" valueType="num">
                                          <p:cBhvr>
                                            <p:cTn id="9" dur="1000" fill="hold"/>
                                            <p:tgtEl>
                                              <p:spTgt spid="9"/>
                                            </p:tgtEl>
                                            <p:attrNameLst>
                                              <p:attrName>ppt_w</p:attrName>
                                            </p:attrNameLst>
                                          </p:cBhvr>
                                          <p:tavLst>
                                            <p:tav tm="0">
                                              <p:val>
                                                <p:strVal val="#ppt_w+.3"/>
                                              </p:val>
                                            </p:tav>
                                            <p:tav tm="100000">
                                              <p:val>
                                                <p:strVal val="#ppt_w"/>
                                              </p:val>
                                            </p:tav>
                                          </p:tavLst>
                                        </p:anim>
                                        <p:anim calcmode="lin" valueType="num">
                                          <p:cBhvr>
                                            <p:cTn id="10" dur="1000" fill="hold"/>
                                            <p:tgtEl>
                                              <p:spTgt spid="9"/>
                                            </p:tgtEl>
                                            <p:attrNameLst>
                                              <p:attrName>ppt_h</p:attrName>
                                            </p:attrNameLst>
                                          </p:cBhvr>
                                          <p:tavLst>
                                            <p:tav tm="0">
                                              <p:val>
                                                <p:strVal val="#ppt_h"/>
                                              </p:val>
                                            </p:tav>
                                            <p:tav tm="100000">
                                              <p:val>
                                                <p:strVal val="#ppt_h"/>
                                              </p:val>
                                            </p:tav>
                                          </p:tavLst>
                                        </p:anim>
                                        <p:animEffect transition="in" filter="fade">
                                          <p:cBhvr>
                                            <p:cTn id="11" dur="1000"/>
                                            <p:tgtEl>
                                              <p:spTgt spid="9"/>
                                            </p:tgtEl>
                                          </p:cBhvr>
                                        </p:animEffect>
                                      </p:childTnLst>
                                    </p:cTn>
                                  </p:par>
                                </p:childTnLst>
                              </p:cTn>
                            </p:par>
                            <p:par>
                              <p:cTn id="12" fill="hold">
                                <p:stCondLst>
                                  <p:cond delay="1000"/>
                                </p:stCondLst>
                                <p:childTnLst>
                                  <p:par>
                                    <p:cTn id="13" presetID="56" presetClass="entr" presetSubtype="0" fill="hold" grpId="0" nodeType="afterEffect">
                                      <p:stCondLst>
                                        <p:cond delay="0"/>
                                      </p:stCondLst>
                                      <p:iterate type="lt">
                                        <p:tmPct val="6667"/>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375" autoRev="1" fill="hold">
                                              <p:stCondLst>
                                                <p:cond delay="0"/>
                                              </p:stCondLst>
                                            </p:cTn>
                                            <p:tgtEl>
                                              <p:spTgt spid="8"/>
                                            </p:tgtEl>
                                            <p:attrNameLst>
                                              <p:attrName>ppt_w</p:attrName>
                                            </p:attrNameLst>
                                          </p:cBhvr>
                                        </p:anim>
                                        <p:anim by="(#ppt_w*0.50)" calcmode="lin" valueType="num">
                                          <p:cBhvr>
                                            <p:cTn id="16" dur="375" decel="50000" autoRev="1" fill="hold">
                                              <p:stCondLst>
                                                <p:cond delay="0"/>
                                              </p:stCondLst>
                                            </p:cTn>
                                            <p:tgtEl>
                                              <p:spTgt spid="8"/>
                                            </p:tgtEl>
                                            <p:attrNameLst>
                                              <p:attrName>ppt_x</p:attrName>
                                            </p:attrNameLst>
                                          </p:cBhvr>
                                        </p:anim>
                                        <p:anim from="(-#ppt_h/2)" to="(#ppt_y)" calcmode="lin" valueType="num">
                                          <p:cBhvr>
                                            <p:cTn id="17" dur="750" fill="hold">
                                              <p:stCondLst>
                                                <p:cond delay="0"/>
                                              </p:stCondLst>
                                            </p:cTn>
                                            <p:tgtEl>
                                              <p:spTgt spid="8"/>
                                            </p:tgtEl>
                                            <p:attrNameLst>
                                              <p:attrName>ppt_y</p:attrName>
                                            </p:attrNameLst>
                                          </p:cBhvr>
                                        </p:anim>
                                        <p:animRot by="21600000">
                                          <p:cBhvr>
                                            <p:cTn id="18" dur="750" fill="hold">
                                              <p:stCondLst>
                                                <p:cond delay="0"/>
                                              </p:stCondLst>
                                            </p:cTn>
                                            <p:tgtEl>
                                              <p:spTgt spid="8"/>
                                            </p:tgtEl>
                                            <p:attrNameLst>
                                              <p:attrName>r</p:attrName>
                                            </p:attrNameLst>
                                          </p:cBhvr>
                                        </p:animRot>
                                      </p:childTnLst>
                                    </p:cTn>
                                  </p:par>
                                </p:childTnLst>
                              </p:cTn>
                            </p:par>
                            <p:par>
                              <p:cTn id="19" fill="hold">
                                <p:stCondLst>
                                  <p:cond delay="1900"/>
                                </p:stCondLst>
                                <p:childTnLst>
                                  <p:par>
                                    <p:cTn id="20" presetID="53" presetClass="entr" presetSubtype="16" fill="hold" grpId="0" nodeType="afterEffect">
                                      <p:stCondLst>
                                        <p:cond delay="0"/>
                                      </p:stCondLst>
                                      <p:iterate type="wd">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2550"/>
                                </p:stCondLst>
                                <p:childTnLst>
                                  <p:par>
                                    <p:cTn id="26" presetID="42"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750"/>
                                            <p:tgtEl>
                                              <p:spTgt spid="6"/>
                                            </p:tgtEl>
                                          </p:cBhvr>
                                        </p:animEffect>
                                        <p:anim calcmode="lin" valueType="num">
                                          <p:cBhvr>
                                            <p:cTn id="29" dur="750" fill="hold"/>
                                            <p:tgtEl>
                                              <p:spTgt spid="6"/>
                                            </p:tgtEl>
                                            <p:attrNameLst>
                                              <p:attrName>ppt_x</p:attrName>
                                            </p:attrNameLst>
                                          </p:cBhvr>
                                          <p:tavLst>
                                            <p:tav tm="0">
                                              <p:val>
                                                <p:strVal val="#ppt_x"/>
                                              </p:val>
                                            </p:tav>
                                            <p:tav tm="100000">
                                              <p:val>
                                                <p:strVal val="#ppt_x"/>
                                              </p:val>
                                            </p:tav>
                                          </p:tavLst>
                                        </p:anim>
                                        <p:anim calcmode="lin" valueType="num">
                                          <p:cBhvr>
                                            <p:cTn id="30" dur="750" fill="hold"/>
                                            <p:tgtEl>
                                              <p:spTgt spid="6"/>
                                            </p:tgtEl>
                                            <p:attrNameLst>
                                              <p:attrName>ppt_y</p:attrName>
                                            </p:attrNameLst>
                                          </p:cBhvr>
                                          <p:tavLst>
                                            <p:tav tm="0">
                                              <p:val>
                                                <p:strVal val="#ppt_y+.1"/>
                                              </p:val>
                                            </p:tav>
                                            <p:tav tm="100000">
                                              <p:val>
                                                <p:strVal val="#ppt_y"/>
                                              </p:val>
                                            </p:tav>
                                          </p:tavLst>
                                        </p:anim>
                                      </p:childTnLst>
                                    </p:cTn>
                                  </p:par>
                                </p:childTnLst>
                              </p:cTn>
                            </p:par>
                            <p:par>
                              <p:cTn id="31" fill="hold">
                                <p:stCondLst>
                                  <p:cond delay="3300"/>
                                </p:stCondLst>
                                <p:childTnLst>
                                  <p:par>
                                    <p:cTn id="32" presetID="2" presetClass="entr" presetSubtype="4" fill="hold" grpId="0" nodeType="afterEffect" p14:presetBounceEnd="60000">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14:bounceEnd="60000">
                                          <p:cBhvr additive="base">
                                            <p:cTn id="34" dur="50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3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6" repeatCount="indefinite" fill="hold" display="0">
                      <p:stCondLst>
                        <p:cond delay="indefinite"/>
                      </p:stCondLst>
                      <p:endCondLst>
                        <p:cond evt="onStopAudio" delay="0">
                          <p:tgtEl>
                            <p:sldTgt/>
                          </p:tgtEl>
                        </p:cond>
                      </p:endCondLst>
                    </p:cTn>
                    <p:tgtEl>
                      <p:spTgt spid="2"/>
                    </p:tgtEl>
                  </p:cMediaNode>
                </p:audio>
              </p:childTnLst>
            </p:cTn>
          </p:par>
        </p:tnLst>
        <p:bldLst>
          <p:bldP spid="5" grpId="0"/>
          <p:bldP spid="6" grpId="0"/>
          <p:bldP spid="7" grpId="0" bldLvl="0" animBg="1"/>
          <p:bldP spid="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50" presetClass="entr" presetSubtype="0" decel="100000"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 calcmode="lin" valueType="num">
                                          <p:cBhvr>
                                            <p:cTn id="9" dur="1000" fill="hold"/>
                                            <p:tgtEl>
                                              <p:spTgt spid="9"/>
                                            </p:tgtEl>
                                            <p:attrNameLst>
                                              <p:attrName>ppt_w</p:attrName>
                                            </p:attrNameLst>
                                          </p:cBhvr>
                                          <p:tavLst>
                                            <p:tav tm="0">
                                              <p:val>
                                                <p:strVal val="#ppt_w+.3"/>
                                              </p:val>
                                            </p:tav>
                                            <p:tav tm="100000">
                                              <p:val>
                                                <p:strVal val="#ppt_w"/>
                                              </p:val>
                                            </p:tav>
                                          </p:tavLst>
                                        </p:anim>
                                        <p:anim calcmode="lin" valueType="num">
                                          <p:cBhvr>
                                            <p:cTn id="10" dur="1000" fill="hold"/>
                                            <p:tgtEl>
                                              <p:spTgt spid="9"/>
                                            </p:tgtEl>
                                            <p:attrNameLst>
                                              <p:attrName>ppt_h</p:attrName>
                                            </p:attrNameLst>
                                          </p:cBhvr>
                                          <p:tavLst>
                                            <p:tav tm="0">
                                              <p:val>
                                                <p:strVal val="#ppt_h"/>
                                              </p:val>
                                            </p:tav>
                                            <p:tav tm="100000">
                                              <p:val>
                                                <p:strVal val="#ppt_h"/>
                                              </p:val>
                                            </p:tav>
                                          </p:tavLst>
                                        </p:anim>
                                        <p:animEffect transition="in" filter="fade">
                                          <p:cBhvr>
                                            <p:cTn id="11" dur="1000"/>
                                            <p:tgtEl>
                                              <p:spTgt spid="9"/>
                                            </p:tgtEl>
                                          </p:cBhvr>
                                        </p:animEffect>
                                      </p:childTnLst>
                                    </p:cTn>
                                  </p:par>
                                </p:childTnLst>
                              </p:cTn>
                            </p:par>
                            <p:par>
                              <p:cTn id="12" fill="hold">
                                <p:stCondLst>
                                  <p:cond delay="1000"/>
                                </p:stCondLst>
                                <p:childTnLst>
                                  <p:par>
                                    <p:cTn id="13" presetID="56" presetClass="entr" presetSubtype="0" fill="hold" grpId="0" nodeType="afterEffect">
                                      <p:stCondLst>
                                        <p:cond delay="0"/>
                                      </p:stCondLst>
                                      <p:iterate type="lt">
                                        <p:tmPct val="6667"/>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375" autoRev="1" fill="hold">
                                              <p:stCondLst>
                                                <p:cond delay="0"/>
                                              </p:stCondLst>
                                            </p:cTn>
                                            <p:tgtEl>
                                              <p:spTgt spid="8"/>
                                            </p:tgtEl>
                                            <p:attrNameLst>
                                              <p:attrName>ppt_w</p:attrName>
                                            </p:attrNameLst>
                                          </p:cBhvr>
                                        </p:anim>
                                        <p:anim by="(#ppt_w*0.50)" calcmode="lin" valueType="num">
                                          <p:cBhvr>
                                            <p:cTn id="16" dur="375" decel="50000" autoRev="1" fill="hold">
                                              <p:stCondLst>
                                                <p:cond delay="0"/>
                                              </p:stCondLst>
                                            </p:cTn>
                                            <p:tgtEl>
                                              <p:spTgt spid="8"/>
                                            </p:tgtEl>
                                            <p:attrNameLst>
                                              <p:attrName>ppt_x</p:attrName>
                                            </p:attrNameLst>
                                          </p:cBhvr>
                                        </p:anim>
                                        <p:anim from="(-#ppt_h/2)" to="(#ppt_y)" calcmode="lin" valueType="num">
                                          <p:cBhvr>
                                            <p:cTn id="17" dur="750" fill="hold">
                                              <p:stCondLst>
                                                <p:cond delay="0"/>
                                              </p:stCondLst>
                                            </p:cTn>
                                            <p:tgtEl>
                                              <p:spTgt spid="8"/>
                                            </p:tgtEl>
                                            <p:attrNameLst>
                                              <p:attrName>ppt_y</p:attrName>
                                            </p:attrNameLst>
                                          </p:cBhvr>
                                        </p:anim>
                                        <p:animRot by="21600000">
                                          <p:cBhvr>
                                            <p:cTn id="18" dur="750" fill="hold">
                                              <p:stCondLst>
                                                <p:cond delay="0"/>
                                              </p:stCondLst>
                                            </p:cTn>
                                            <p:tgtEl>
                                              <p:spTgt spid="8"/>
                                            </p:tgtEl>
                                            <p:attrNameLst>
                                              <p:attrName>r</p:attrName>
                                            </p:attrNameLst>
                                          </p:cBhvr>
                                        </p:animRot>
                                      </p:childTnLst>
                                    </p:cTn>
                                  </p:par>
                                </p:childTnLst>
                              </p:cTn>
                            </p:par>
                            <p:par>
                              <p:cTn id="19" fill="hold">
                                <p:stCondLst>
                                  <p:cond delay="1900"/>
                                </p:stCondLst>
                                <p:childTnLst>
                                  <p:par>
                                    <p:cTn id="20" presetID="53" presetClass="entr" presetSubtype="16" fill="hold" grpId="0" nodeType="afterEffect">
                                      <p:stCondLst>
                                        <p:cond delay="0"/>
                                      </p:stCondLst>
                                      <p:iterate type="wd">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2550"/>
                                </p:stCondLst>
                                <p:childTnLst>
                                  <p:par>
                                    <p:cTn id="26" presetID="42"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750"/>
                                            <p:tgtEl>
                                              <p:spTgt spid="6"/>
                                            </p:tgtEl>
                                          </p:cBhvr>
                                        </p:animEffect>
                                        <p:anim calcmode="lin" valueType="num">
                                          <p:cBhvr>
                                            <p:cTn id="29" dur="750" fill="hold"/>
                                            <p:tgtEl>
                                              <p:spTgt spid="6"/>
                                            </p:tgtEl>
                                            <p:attrNameLst>
                                              <p:attrName>ppt_x</p:attrName>
                                            </p:attrNameLst>
                                          </p:cBhvr>
                                          <p:tavLst>
                                            <p:tav tm="0">
                                              <p:val>
                                                <p:strVal val="#ppt_x"/>
                                              </p:val>
                                            </p:tav>
                                            <p:tav tm="100000">
                                              <p:val>
                                                <p:strVal val="#ppt_x"/>
                                              </p:val>
                                            </p:tav>
                                          </p:tavLst>
                                        </p:anim>
                                        <p:anim calcmode="lin" valueType="num">
                                          <p:cBhvr>
                                            <p:cTn id="30" dur="750" fill="hold"/>
                                            <p:tgtEl>
                                              <p:spTgt spid="6"/>
                                            </p:tgtEl>
                                            <p:attrNameLst>
                                              <p:attrName>ppt_y</p:attrName>
                                            </p:attrNameLst>
                                          </p:cBhvr>
                                          <p:tavLst>
                                            <p:tav tm="0">
                                              <p:val>
                                                <p:strVal val="#ppt_y+.1"/>
                                              </p:val>
                                            </p:tav>
                                            <p:tav tm="100000">
                                              <p:val>
                                                <p:strVal val="#ppt_y"/>
                                              </p:val>
                                            </p:tav>
                                          </p:tavLst>
                                        </p:anim>
                                      </p:childTnLst>
                                    </p:cTn>
                                  </p:par>
                                </p:childTnLst>
                              </p:cTn>
                            </p:par>
                            <p:par>
                              <p:cTn id="31" fill="hold">
                                <p:stCondLst>
                                  <p:cond delay="3300"/>
                                </p:stCondLst>
                                <p:childTnLst>
                                  <p:par>
                                    <p:cTn id="32" presetID="2" presetClass="entr" presetSubtype="4"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ppt_x"/>
                                              </p:val>
                                            </p:tav>
                                            <p:tav tm="100000">
                                              <p:val>
                                                <p:strVal val="#ppt_x"/>
                                              </p:val>
                                            </p:tav>
                                          </p:tavLst>
                                        </p:anim>
                                        <p:anim calcmode="lin" valueType="num">
                                          <p:cBhvr additive="base">
                                            <p:cTn id="3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6" repeatCount="indefinite" fill="hold" display="0">
                      <p:stCondLst>
                        <p:cond delay="indefinite"/>
                      </p:stCondLst>
                      <p:endCondLst>
                        <p:cond evt="onStopAudio" delay="0">
                          <p:tgtEl>
                            <p:sldTgt/>
                          </p:tgtEl>
                        </p:cond>
                      </p:endCondLst>
                    </p:cTn>
                    <p:tgtEl>
                      <p:spTgt spid="2"/>
                    </p:tgtEl>
                  </p:cMediaNode>
                </p:audio>
              </p:childTnLst>
            </p:cTn>
          </p:par>
        </p:tnLst>
        <p:bldLst>
          <p:bldP spid="5" grpId="0"/>
          <p:bldP spid="6" grpId="0"/>
          <p:bldP spid="7" grpId="0" bldLvl="0" animBg="1"/>
          <p:bldP spid="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
          <p:cNvSpPr/>
          <p:nvPr/>
        </p:nvSpPr>
        <p:spPr>
          <a:xfrm>
            <a:off x="251" y="1780038"/>
            <a:ext cx="9143498" cy="745242"/>
          </a:xfrm>
          <a:custGeom>
            <a:avLst/>
            <a:gdLst>
              <a:gd name="connsiteX0" fmla="*/ 0 w 7099546"/>
              <a:gd name="connsiteY0" fmla="*/ 0 h 504056"/>
              <a:gd name="connsiteX1" fmla="*/ 7099546 w 7099546"/>
              <a:gd name="connsiteY1" fmla="*/ 0 h 504056"/>
              <a:gd name="connsiteX2" fmla="*/ 7099546 w 7099546"/>
              <a:gd name="connsiteY2" fmla="*/ 504056 h 504056"/>
              <a:gd name="connsiteX3" fmla="*/ 0 w 7099546"/>
              <a:gd name="connsiteY3" fmla="*/ 504056 h 504056"/>
              <a:gd name="connsiteX4" fmla="*/ 0 w 7099546"/>
              <a:gd name="connsiteY4" fmla="*/ 0 h 504056"/>
              <a:gd name="connsiteX0-1" fmla="*/ 0 w 7099546"/>
              <a:gd name="connsiteY0-2" fmla="*/ 0 h 504056"/>
              <a:gd name="connsiteX1-3" fmla="*/ 7099546 w 7099546"/>
              <a:gd name="connsiteY1-4" fmla="*/ 0 h 504056"/>
              <a:gd name="connsiteX2-5" fmla="*/ 7091412 w 7099546"/>
              <a:gd name="connsiteY2-6" fmla="*/ 253938 h 504056"/>
              <a:gd name="connsiteX3-7" fmla="*/ 7099546 w 7099546"/>
              <a:gd name="connsiteY3-8" fmla="*/ 504056 h 504056"/>
              <a:gd name="connsiteX4-9" fmla="*/ 0 w 7099546"/>
              <a:gd name="connsiteY4-10" fmla="*/ 504056 h 504056"/>
              <a:gd name="connsiteX5" fmla="*/ 0 w 7099546"/>
              <a:gd name="connsiteY5" fmla="*/ 0 h 504056"/>
              <a:gd name="connsiteX0-11" fmla="*/ 0 w 7411452"/>
              <a:gd name="connsiteY0-12" fmla="*/ 0 h 504056"/>
              <a:gd name="connsiteX1-13" fmla="*/ 7099546 w 7411452"/>
              <a:gd name="connsiteY1-14" fmla="*/ 0 h 504056"/>
              <a:gd name="connsiteX2-15" fmla="*/ 7411452 w 7411452"/>
              <a:gd name="connsiteY2-16" fmla="*/ 246318 h 504056"/>
              <a:gd name="connsiteX3-17" fmla="*/ 7099546 w 7411452"/>
              <a:gd name="connsiteY3-18" fmla="*/ 504056 h 504056"/>
              <a:gd name="connsiteX4-19" fmla="*/ 0 w 7411452"/>
              <a:gd name="connsiteY4-20" fmla="*/ 504056 h 504056"/>
              <a:gd name="connsiteX5-21" fmla="*/ 0 w 7411452"/>
              <a:gd name="connsiteY5-22" fmla="*/ 0 h 5040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7411452" h="504056">
                <a:moveTo>
                  <a:pt x="0" y="0"/>
                </a:moveTo>
                <a:lnTo>
                  <a:pt x="7099546" y="0"/>
                </a:lnTo>
                <a:lnTo>
                  <a:pt x="7411452" y="246318"/>
                </a:lnTo>
                <a:lnTo>
                  <a:pt x="7099546" y="504056"/>
                </a:lnTo>
                <a:lnTo>
                  <a:pt x="0" y="504056"/>
                </a:lnTo>
                <a:lnTo>
                  <a:pt x="0" y="0"/>
                </a:lnTo>
                <a:close/>
              </a:path>
            </a:pathLst>
          </a:custGeom>
          <a:solidFill>
            <a:schemeClr val="bg1">
              <a:lumMod val="85000"/>
            </a:schemeClr>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endParaRPr>
          </a:p>
        </p:txBody>
      </p:sp>
      <p:grpSp>
        <p:nvGrpSpPr>
          <p:cNvPr id="72" name="组合 71"/>
          <p:cNvGrpSpPr/>
          <p:nvPr/>
        </p:nvGrpSpPr>
        <p:grpSpPr>
          <a:xfrm>
            <a:off x="1115842" y="1504693"/>
            <a:ext cx="1907896" cy="1295929"/>
            <a:chOff x="1450833" y="1741497"/>
            <a:chExt cx="760487" cy="834053"/>
          </a:xfrm>
        </p:grpSpPr>
        <p:sp>
          <p:nvSpPr>
            <p:cNvPr id="73" name="矩形 150"/>
            <p:cNvSpPr>
              <a:spLocks noChangeArrowheads="1"/>
            </p:cNvSpPr>
            <p:nvPr/>
          </p:nvSpPr>
          <p:spPr bwMode="auto">
            <a:xfrm>
              <a:off x="1450833" y="1741497"/>
              <a:ext cx="760487" cy="834053"/>
            </a:xfrm>
            <a:prstGeom prst="rect">
              <a:avLst/>
            </a:prstGeom>
            <a:solidFill>
              <a:schemeClr val="accent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cs typeface="+mn-ea"/>
                <a:sym typeface="宋体" panose="02010600030101010101" pitchFamily="2" charset="-122"/>
              </a:endParaRPr>
            </a:p>
          </p:txBody>
        </p:sp>
        <p:sp>
          <p:nvSpPr>
            <p:cNvPr id="74" name="矩形 2"/>
            <p:cNvSpPr>
              <a:spLocks noChangeArrowheads="1"/>
            </p:cNvSpPr>
            <p:nvPr/>
          </p:nvSpPr>
          <p:spPr bwMode="auto">
            <a:xfrm>
              <a:off x="1476014" y="1788908"/>
              <a:ext cx="710126" cy="739231"/>
            </a:xfrm>
            <a:prstGeom prst="rect">
              <a:avLst/>
            </a:prstGeom>
            <a:blipFill>
              <a:blip r:embed="rId4"/>
              <a:stretch>
                <a:fillRect b="-21298"/>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cs typeface="+mn-ea"/>
                <a:sym typeface="宋体" panose="02010600030101010101" pitchFamily="2" charset="-122"/>
              </a:endParaRPr>
            </a:p>
          </p:txBody>
        </p:sp>
      </p:grpSp>
      <p:grpSp>
        <p:nvGrpSpPr>
          <p:cNvPr id="76" name="组合 75"/>
          <p:cNvGrpSpPr/>
          <p:nvPr/>
        </p:nvGrpSpPr>
        <p:grpSpPr>
          <a:xfrm>
            <a:off x="3491964" y="1504693"/>
            <a:ext cx="1907896" cy="1295929"/>
            <a:chOff x="1450833" y="1741498"/>
            <a:chExt cx="760487" cy="834053"/>
          </a:xfrm>
        </p:grpSpPr>
        <p:sp>
          <p:nvSpPr>
            <p:cNvPr id="77" name="矩形 150"/>
            <p:cNvSpPr>
              <a:spLocks noChangeArrowheads="1"/>
            </p:cNvSpPr>
            <p:nvPr/>
          </p:nvSpPr>
          <p:spPr bwMode="auto">
            <a:xfrm>
              <a:off x="1450833" y="1741498"/>
              <a:ext cx="760487" cy="834053"/>
            </a:xfrm>
            <a:prstGeom prst="rect">
              <a:avLst/>
            </a:prstGeom>
            <a:solidFill>
              <a:schemeClr val="accent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cs typeface="+mn-ea"/>
                <a:sym typeface="宋体" panose="02010600030101010101" pitchFamily="2" charset="-122"/>
              </a:endParaRPr>
            </a:p>
          </p:txBody>
        </p:sp>
        <p:sp>
          <p:nvSpPr>
            <p:cNvPr id="78" name="矩形 2"/>
            <p:cNvSpPr>
              <a:spLocks noChangeArrowheads="1"/>
            </p:cNvSpPr>
            <p:nvPr/>
          </p:nvSpPr>
          <p:spPr bwMode="auto">
            <a:xfrm>
              <a:off x="1476014" y="1788909"/>
              <a:ext cx="710126" cy="739231"/>
            </a:xfrm>
            <a:prstGeom prst="rect">
              <a:avLst/>
            </a:prstGeom>
            <a:blipFill>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cs typeface="+mn-ea"/>
                <a:sym typeface="宋体" panose="02010600030101010101" pitchFamily="2" charset="-122"/>
              </a:endParaRPr>
            </a:p>
          </p:txBody>
        </p:sp>
      </p:grpSp>
      <p:grpSp>
        <p:nvGrpSpPr>
          <p:cNvPr id="79" name="组合 78"/>
          <p:cNvGrpSpPr/>
          <p:nvPr/>
        </p:nvGrpSpPr>
        <p:grpSpPr>
          <a:xfrm>
            <a:off x="5868088" y="1504693"/>
            <a:ext cx="1907896" cy="1295929"/>
            <a:chOff x="1450833" y="1741498"/>
            <a:chExt cx="760487" cy="834053"/>
          </a:xfrm>
        </p:grpSpPr>
        <p:sp>
          <p:nvSpPr>
            <p:cNvPr id="80" name="矩形 150"/>
            <p:cNvSpPr>
              <a:spLocks noChangeArrowheads="1"/>
            </p:cNvSpPr>
            <p:nvPr/>
          </p:nvSpPr>
          <p:spPr bwMode="auto">
            <a:xfrm>
              <a:off x="1450833" y="1741498"/>
              <a:ext cx="760487" cy="834053"/>
            </a:xfrm>
            <a:prstGeom prst="rect">
              <a:avLst/>
            </a:prstGeom>
            <a:solidFill>
              <a:schemeClr val="accent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cs typeface="+mn-ea"/>
                <a:sym typeface="宋体" panose="02010600030101010101" pitchFamily="2" charset="-122"/>
              </a:endParaRPr>
            </a:p>
          </p:txBody>
        </p:sp>
        <p:sp>
          <p:nvSpPr>
            <p:cNvPr id="81" name="矩形 2"/>
            <p:cNvSpPr>
              <a:spLocks noChangeArrowheads="1"/>
            </p:cNvSpPr>
            <p:nvPr/>
          </p:nvSpPr>
          <p:spPr bwMode="auto">
            <a:xfrm>
              <a:off x="1476014" y="1788909"/>
              <a:ext cx="710126" cy="739231"/>
            </a:xfrm>
            <a:prstGeom prst="rect">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cs typeface="+mn-ea"/>
                <a:sym typeface="宋体" panose="02010600030101010101" pitchFamily="2" charset="-122"/>
              </a:endParaRPr>
            </a:p>
          </p:txBody>
        </p:sp>
      </p:grpSp>
      <p:grpSp>
        <p:nvGrpSpPr>
          <p:cNvPr id="3" name="组合 2"/>
          <p:cNvGrpSpPr/>
          <p:nvPr/>
        </p:nvGrpSpPr>
        <p:grpSpPr>
          <a:xfrm>
            <a:off x="3231097" y="3459506"/>
            <a:ext cx="2327763" cy="444163"/>
            <a:chOff x="3230993" y="3458746"/>
            <a:chExt cx="2327891" cy="444187"/>
          </a:xfrm>
          <a:solidFill>
            <a:schemeClr val="bg1">
              <a:lumMod val="75000"/>
            </a:schemeClr>
          </a:solidFill>
        </p:grpSpPr>
        <p:sp>
          <p:nvSpPr>
            <p:cNvPr id="86" name="圆角矩形 85"/>
            <p:cNvSpPr/>
            <p:nvPr/>
          </p:nvSpPr>
          <p:spPr>
            <a:xfrm>
              <a:off x="3230993" y="3458746"/>
              <a:ext cx="2327891" cy="444187"/>
            </a:xfrm>
            <a:prstGeom prst="roundRect">
              <a:avLst/>
            </a:prstGeom>
            <a:solidFill>
              <a:schemeClr val="accent1"/>
            </a:solidFill>
            <a:ln w="3175" cap="flat" cmpd="sng" algn="ctr">
              <a:solidFill>
                <a:srgbClr val="D7D7D7"/>
              </a:solidFill>
              <a:prstDash val="solid"/>
            </a:ln>
            <a:effectLst/>
          </p:spPr>
          <p:txBody>
            <a:bodyPr lIns="93291" tIns="46645" rIns="93291" bIns="46645" anchor="ctr" anchorCtr="1"/>
            <a:lstStyle/>
            <a:p>
              <a:pPr>
                <a:lnSpc>
                  <a:spcPct val="120000"/>
                </a:lnSpc>
              </a:pPr>
              <a:endParaRPr lang="zh-CN" altLang="en-US" sz="2800" kern="0">
                <a:solidFill>
                  <a:srgbClr val="4D4D4D"/>
                </a:solidFill>
                <a:latin typeface="Impact" panose="020B0806030902050204" pitchFamily="34" charset="0"/>
                <a:cs typeface="+mn-ea"/>
              </a:endParaRPr>
            </a:p>
          </p:txBody>
        </p:sp>
        <p:sp>
          <p:nvSpPr>
            <p:cNvPr id="88" name="TextBox 33"/>
            <p:cNvSpPr txBox="1"/>
            <p:nvPr/>
          </p:nvSpPr>
          <p:spPr>
            <a:xfrm>
              <a:off x="3334011" y="3542340"/>
              <a:ext cx="2121855" cy="276999"/>
            </a:xfrm>
            <a:prstGeom prst="rect">
              <a:avLst/>
            </a:prstGeom>
            <a:noFill/>
            <a:ln w="3175" cap="flat" cmpd="sng" algn="ctr">
              <a:noFill/>
              <a:prstDash val="solid"/>
            </a:ln>
            <a:effectLst/>
          </p:spPr>
          <p:txBody>
            <a:bodyPr lIns="93291" tIns="46645" rIns="93291" bIns="46645" anchor="ctr" anchorCtr="1"/>
            <a:lstStyle>
              <a:defPPr>
                <a:defRPr lang="zh-CN"/>
              </a:defPPr>
              <a:lvl1pPr>
                <a:lnSpc>
                  <a:spcPct val="120000"/>
                </a:lnSpc>
                <a:defRPr sz="2800" kern="0">
                  <a:solidFill>
                    <a:srgbClr val="4D4D4D"/>
                  </a:solidFill>
                  <a:latin typeface="Impact" panose="020B0806030902050204" pitchFamily="34" charset="0"/>
                  <a:cs typeface="+mn-ea"/>
                </a:defRPr>
              </a:lvl1pPr>
            </a:lstStyle>
            <a:p>
              <a:r>
                <a:rPr lang="zh-CN" altLang="en-US" sz="1600" b="1" dirty="0">
                  <a:solidFill>
                    <a:schemeClr val="bg1"/>
                  </a:solidFill>
                  <a:sym typeface="+mn-lt"/>
                </a:rPr>
                <a:t>点击输入标题文字</a:t>
              </a:r>
            </a:p>
          </p:txBody>
        </p:sp>
      </p:grpSp>
      <p:sp>
        <p:nvSpPr>
          <p:cNvPr id="70" name="MH_Text_1"/>
          <p:cNvSpPr txBox="1">
            <a:spLocks noChangeArrowheads="1"/>
          </p:cNvSpPr>
          <p:nvPr>
            <p:custDataLst>
              <p:tags r:id="rId1"/>
            </p:custDataLst>
          </p:nvPr>
        </p:nvSpPr>
        <p:spPr bwMode="auto">
          <a:xfrm>
            <a:off x="1483898" y="4095943"/>
            <a:ext cx="6256292" cy="56611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02150" tIns="51073" rIns="102150" bIns="51073">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fontAlgn="auto">
              <a:lnSpc>
                <a:spcPct val="130000"/>
              </a:lnSpc>
              <a:spcBef>
                <a:spcPts val="0"/>
              </a:spcBef>
              <a:spcAft>
                <a:spcPts val="0"/>
              </a:spcAft>
            </a:pPr>
            <a:r>
              <a:rPr lang="zh-CN" altLang="en-US" sz="1200" dirty="0">
                <a:solidFill>
                  <a:prstClr val="white">
                    <a:lumMod val="50000"/>
                  </a:prstClr>
                </a:solidFill>
                <a:latin typeface="+mn-ea"/>
                <a:cs typeface="+mn-ea"/>
                <a:sym typeface="+mn-lt"/>
              </a:rPr>
              <a:t>您的内容打在这里，或者通过复制您的文本后，在此框中选择粘贴，并选择只保留文字。</a:t>
            </a:r>
            <a:endParaRPr lang="en-US" altLang="zh-CN" sz="1200" dirty="0">
              <a:solidFill>
                <a:prstClr val="white">
                  <a:lumMod val="50000"/>
                </a:prstClr>
              </a:solidFill>
              <a:latin typeface="+mn-ea"/>
              <a:cs typeface="+mn-ea"/>
              <a:sym typeface="+mn-lt"/>
            </a:endParaRPr>
          </a:p>
          <a:p>
            <a:pPr algn="ctr" fontAlgn="auto">
              <a:lnSpc>
                <a:spcPct val="130000"/>
              </a:lnSpc>
              <a:spcBef>
                <a:spcPts val="0"/>
              </a:spcBef>
              <a:spcAft>
                <a:spcPts val="0"/>
              </a:spcAft>
            </a:pPr>
            <a:r>
              <a:rPr lang="zh-CN" altLang="en-US" sz="1200" dirty="0">
                <a:solidFill>
                  <a:prstClr val="white">
                    <a:lumMod val="50000"/>
                  </a:prstClr>
                </a:solidFill>
                <a:latin typeface="+mn-ea"/>
                <a:cs typeface="+mn-ea"/>
                <a:sym typeface="+mn-lt"/>
              </a:rPr>
              <a:t>您的内容打在这里，或者通过复制您的文本后</a:t>
            </a: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2" presetClass="entr" presetSubtype="4"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300"/>
                                        <p:tgtEl>
                                          <p:spTgt spid="72"/>
                                        </p:tgtEl>
                                        <p:attrNameLst>
                                          <p:attrName>ppt_y</p:attrName>
                                        </p:attrNameLst>
                                      </p:cBhvr>
                                      <p:tavLst>
                                        <p:tav tm="0">
                                          <p:val>
                                            <p:strVal val="#ppt_y+#ppt_h*1.125000"/>
                                          </p:val>
                                        </p:tav>
                                        <p:tav tm="100000">
                                          <p:val>
                                            <p:strVal val="#ppt_y"/>
                                          </p:val>
                                        </p:tav>
                                      </p:tavLst>
                                    </p:anim>
                                    <p:animEffect transition="in" filter="wipe(up)">
                                      <p:cBhvr>
                                        <p:cTn id="13" dur="300"/>
                                        <p:tgtEl>
                                          <p:spTgt spid="72"/>
                                        </p:tgtEl>
                                      </p:cBhvr>
                                    </p:animEffect>
                                  </p:childTnLst>
                                </p:cTn>
                              </p:par>
                            </p:childTnLst>
                          </p:cTn>
                        </p:par>
                        <p:par>
                          <p:cTn id="14" fill="hold">
                            <p:stCondLst>
                              <p:cond delay="1500"/>
                            </p:stCondLst>
                            <p:childTnLst>
                              <p:par>
                                <p:cTn id="15" presetID="12" presetClass="entr" presetSubtype="4" fill="hold" nodeType="afterEffect">
                                  <p:stCondLst>
                                    <p:cond delay="0"/>
                                  </p:stCondLst>
                                  <p:childTnLst>
                                    <p:set>
                                      <p:cBhvr>
                                        <p:cTn id="16" dur="1" fill="hold">
                                          <p:stCondLst>
                                            <p:cond delay="0"/>
                                          </p:stCondLst>
                                        </p:cTn>
                                        <p:tgtEl>
                                          <p:spTgt spid="76"/>
                                        </p:tgtEl>
                                        <p:attrNameLst>
                                          <p:attrName>style.visibility</p:attrName>
                                        </p:attrNameLst>
                                      </p:cBhvr>
                                      <p:to>
                                        <p:strVal val="visible"/>
                                      </p:to>
                                    </p:set>
                                    <p:anim calcmode="lin" valueType="num">
                                      <p:cBhvr additive="base">
                                        <p:cTn id="17" dur="300"/>
                                        <p:tgtEl>
                                          <p:spTgt spid="76"/>
                                        </p:tgtEl>
                                        <p:attrNameLst>
                                          <p:attrName>ppt_y</p:attrName>
                                        </p:attrNameLst>
                                      </p:cBhvr>
                                      <p:tavLst>
                                        <p:tav tm="0">
                                          <p:val>
                                            <p:strVal val="#ppt_y+#ppt_h*1.125000"/>
                                          </p:val>
                                        </p:tav>
                                        <p:tav tm="100000">
                                          <p:val>
                                            <p:strVal val="#ppt_y"/>
                                          </p:val>
                                        </p:tav>
                                      </p:tavLst>
                                    </p:anim>
                                    <p:animEffect transition="in" filter="wipe(up)">
                                      <p:cBhvr>
                                        <p:cTn id="18" dur="300"/>
                                        <p:tgtEl>
                                          <p:spTgt spid="76"/>
                                        </p:tgtEl>
                                      </p:cBhvr>
                                    </p:animEffect>
                                  </p:childTnLst>
                                </p:cTn>
                              </p:par>
                            </p:childTnLst>
                          </p:cTn>
                        </p:par>
                        <p:par>
                          <p:cTn id="19" fill="hold">
                            <p:stCondLst>
                              <p:cond delay="2000"/>
                            </p:stCondLst>
                            <p:childTnLst>
                              <p:par>
                                <p:cTn id="20" presetID="12" presetClass="entr" presetSubtype="4" fill="hold" nodeType="after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additive="base">
                                        <p:cTn id="22" dur="300"/>
                                        <p:tgtEl>
                                          <p:spTgt spid="79"/>
                                        </p:tgtEl>
                                        <p:attrNameLst>
                                          <p:attrName>ppt_y</p:attrName>
                                        </p:attrNameLst>
                                      </p:cBhvr>
                                      <p:tavLst>
                                        <p:tav tm="0">
                                          <p:val>
                                            <p:strVal val="#ppt_y+#ppt_h*1.125000"/>
                                          </p:val>
                                        </p:tav>
                                        <p:tav tm="100000">
                                          <p:val>
                                            <p:strVal val="#ppt_y"/>
                                          </p:val>
                                        </p:tav>
                                      </p:tavLst>
                                    </p:anim>
                                    <p:animEffect transition="in" filter="wipe(up)">
                                      <p:cBhvr>
                                        <p:cTn id="23" dur="300"/>
                                        <p:tgtEl>
                                          <p:spTgt spid="79"/>
                                        </p:tgtEl>
                                      </p:cBhvr>
                                    </p:animEffect>
                                  </p:childTnLst>
                                </p:cTn>
                              </p:par>
                            </p:childTnLst>
                          </p:cTn>
                        </p:par>
                        <p:par>
                          <p:cTn id="24" fill="hold">
                            <p:stCondLst>
                              <p:cond delay="2500"/>
                            </p:stCondLst>
                            <p:childTnLst>
                              <p:par>
                                <p:cTn id="25" presetID="23" presetClass="entr" presetSubtype="528"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 calcmode="lin" valueType="num">
                                      <p:cBhvr>
                                        <p:cTn id="29" dur="500" fill="hold"/>
                                        <p:tgtEl>
                                          <p:spTgt spid="3"/>
                                        </p:tgtEl>
                                        <p:attrNameLst>
                                          <p:attrName>ppt_x</p:attrName>
                                        </p:attrNameLst>
                                      </p:cBhvr>
                                      <p:tavLst>
                                        <p:tav tm="0">
                                          <p:val>
                                            <p:fltVal val="0.5"/>
                                          </p:val>
                                        </p:tav>
                                        <p:tav tm="100000">
                                          <p:val>
                                            <p:strVal val="#ppt_x"/>
                                          </p:val>
                                        </p:tav>
                                      </p:tavLst>
                                    </p:anim>
                                    <p:anim calcmode="lin" valueType="num">
                                      <p:cBhvr>
                                        <p:cTn id="30" dur="500" fill="hold"/>
                                        <p:tgtEl>
                                          <p:spTgt spid="3"/>
                                        </p:tgtEl>
                                        <p:attrNameLst>
                                          <p:attrName>ppt_y</p:attrName>
                                        </p:attrNameLst>
                                      </p:cBhvr>
                                      <p:tavLst>
                                        <p:tav tm="0">
                                          <p:val>
                                            <p:fltVal val="0.5"/>
                                          </p:val>
                                        </p:tav>
                                        <p:tav tm="100000">
                                          <p:val>
                                            <p:strVal val="#ppt_y"/>
                                          </p:val>
                                        </p:tav>
                                      </p:tavLst>
                                    </p:anim>
                                  </p:childTnLst>
                                </p:cTn>
                              </p:par>
                            </p:childTnLst>
                          </p:cTn>
                        </p:par>
                        <p:par>
                          <p:cTn id="31" fill="hold">
                            <p:stCondLst>
                              <p:cond delay="3000"/>
                            </p:stCondLst>
                            <p:childTnLst>
                              <p:par>
                                <p:cTn id="32" presetID="23" presetClass="entr" presetSubtype="528" fill="hold" grpId="0" nodeType="afterEffect">
                                  <p:stCondLst>
                                    <p:cond delay="0"/>
                                  </p:stCondLst>
                                  <p:childTnLst>
                                    <p:set>
                                      <p:cBhvr>
                                        <p:cTn id="33" dur="1" fill="hold">
                                          <p:stCondLst>
                                            <p:cond delay="0"/>
                                          </p:stCondLst>
                                        </p:cTn>
                                        <p:tgtEl>
                                          <p:spTgt spid="70"/>
                                        </p:tgtEl>
                                        <p:attrNameLst>
                                          <p:attrName>style.visibility</p:attrName>
                                        </p:attrNameLst>
                                      </p:cBhvr>
                                      <p:to>
                                        <p:strVal val="visible"/>
                                      </p:to>
                                    </p:set>
                                    <p:anim calcmode="lin" valueType="num">
                                      <p:cBhvr>
                                        <p:cTn id="34" dur="500" fill="hold"/>
                                        <p:tgtEl>
                                          <p:spTgt spid="70"/>
                                        </p:tgtEl>
                                        <p:attrNameLst>
                                          <p:attrName>ppt_w</p:attrName>
                                        </p:attrNameLst>
                                      </p:cBhvr>
                                      <p:tavLst>
                                        <p:tav tm="0">
                                          <p:val>
                                            <p:fltVal val="0"/>
                                          </p:val>
                                        </p:tav>
                                        <p:tav tm="100000">
                                          <p:val>
                                            <p:strVal val="#ppt_w"/>
                                          </p:val>
                                        </p:tav>
                                      </p:tavLst>
                                    </p:anim>
                                    <p:anim calcmode="lin" valueType="num">
                                      <p:cBhvr>
                                        <p:cTn id="35" dur="500" fill="hold"/>
                                        <p:tgtEl>
                                          <p:spTgt spid="70"/>
                                        </p:tgtEl>
                                        <p:attrNameLst>
                                          <p:attrName>ppt_h</p:attrName>
                                        </p:attrNameLst>
                                      </p:cBhvr>
                                      <p:tavLst>
                                        <p:tav tm="0">
                                          <p:val>
                                            <p:fltVal val="0"/>
                                          </p:val>
                                        </p:tav>
                                        <p:tav tm="100000">
                                          <p:val>
                                            <p:strVal val="#ppt_h"/>
                                          </p:val>
                                        </p:tav>
                                      </p:tavLst>
                                    </p:anim>
                                    <p:anim calcmode="lin" valueType="num">
                                      <p:cBhvr>
                                        <p:cTn id="36" dur="500" fill="hold"/>
                                        <p:tgtEl>
                                          <p:spTgt spid="70"/>
                                        </p:tgtEl>
                                        <p:attrNameLst>
                                          <p:attrName>ppt_x</p:attrName>
                                        </p:attrNameLst>
                                      </p:cBhvr>
                                      <p:tavLst>
                                        <p:tav tm="0">
                                          <p:val>
                                            <p:fltVal val="0.5"/>
                                          </p:val>
                                        </p:tav>
                                        <p:tav tm="100000">
                                          <p:val>
                                            <p:strVal val="#ppt_x"/>
                                          </p:val>
                                        </p:tav>
                                      </p:tavLst>
                                    </p:anim>
                                    <p:anim calcmode="lin" valueType="num">
                                      <p:cBhvr>
                                        <p:cTn id="37" dur="500" fill="hold"/>
                                        <p:tgtEl>
                                          <p:spTgt spid="7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noEditPoints="1"/>
          </p:cNvSpPr>
          <p:nvPr/>
        </p:nvSpPr>
        <p:spPr bwMode="auto">
          <a:xfrm flipH="1">
            <a:off x="7399776" y="1515779"/>
            <a:ext cx="529359" cy="529359"/>
          </a:xfrm>
          <a:custGeom>
            <a:avLst/>
            <a:gdLst>
              <a:gd name="T0" fmla="*/ 138 w 280"/>
              <a:gd name="T1" fmla="*/ 265 h 280"/>
              <a:gd name="T2" fmla="*/ 13 w 280"/>
              <a:gd name="T3" fmla="*/ 140 h 280"/>
              <a:gd name="T4" fmla="*/ 138 w 280"/>
              <a:gd name="T5" fmla="*/ 15 h 280"/>
              <a:gd name="T6" fmla="*/ 263 w 280"/>
              <a:gd name="T7" fmla="*/ 140 h 280"/>
              <a:gd name="T8" fmla="*/ 138 w 280"/>
              <a:gd name="T9" fmla="*/ 265 h 280"/>
              <a:gd name="T10" fmla="*/ 140 w 280"/>
              <a:gd name="T11" fmla="*/ 0 h 280"/>
              <a:gd name="T12" fmla="*/ 0 w 280"/>
              <a:gd name="T13" fmla="*/ 140 h 280"/>
              <a:gd name="T14" fmla="*/ 140 w 280"/>
              <a:gd name="T15" fmla="*/ 280 h 280"/>
              <a:gd name="T16" fmla="*/ 280 w 280"/>
              <a:gd name="T17" fmla="*/ 140 h 280"/>
              <a:gd name="T18" fmla="*/ 140 w 280"/>
              <a:gd name="T19"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280">
                <a:moveTo>
                  <a:pt x="138" y="265"/>
                </a:moveTo>
                <a:cubicBezTo>
                  <a:pt x="69" y="265"/>
                  <a:pt x="13" y="209"/>
                  <a:pt x="13" y="140"/>
                </a:cubicBezTo>
                <a:cubicBezTo>
                  <a:pt x="13" y="71"/>
                  <a:pt x="69" y="15"/>
                  <a:pt x="138" y="15"/>
                </a:cubicBezTo>
                <a:cubicBezTo>
                  <a:pt x="207" y="15"/>
                  <a:pt x="263" y="71"/>
                  <a:pt x="263" y="140"/>
                </a:cubicBezTo>
                <a:cubicBezTo>
                  <a:pt x="263" y="209"/>
                  <a:pt x="207" y="265"/>
                  <a:pt x="138" y="265"/>
                </a:cubicBezTo>
                <a:moveTo>
                  <a:pt x="140" y="0"/>
                </a:moveTo>
                <a:cubicBezTo>
                  <a:pt x="63" y="0"/>
                  <a:pt x="0" y="63"/>
                  <a:pt x="0" y="140"/>
                </a:cubicBezTo>
                <a:cubicBezTo>
                  <a:pt x="0" y="217"/>
                  <a:pt x="63" y="280"/>
                  <a:pt x="140" y="280"/>
                </a:cubicBezTo>
                <a:cubicBezTo>
                  <a:pt x="217" y="280"/>
                  <a:pt x="280" y="217"/>
                  <a:pt x="280" y="140"/>
                </a:cubicBezTo>
                <a:cubicBezTo>
                  <a:pt x="280" y="63"/>
                  <a:pt x="217" y="0"/>
                  <a:pt x="140" y="0"/>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5" tIns="34293" rIns="68585" bIns="34293" numCol="1" anchor="t" anchorCtr="0" compatLnSpc="1"/>
          <a:lstStyle/>
          <a:p>
            <a:endParaRPr lang="en-US" sz="1015"/>
          </a:p>
        </p:txBody>
      </p:sp>
      <p:sp>
        <p:nvSpPr>
          <p:cNvPr id="7" name="Freeform 6"/>
          <p:cNvSpPr>
            <a:spLocks noEditPoints="1"/>
          </p:cNvSpPr>
          <p:nvPr/>
        </p:nvSpPr>
        <p:spPr bwMode="auto">
          <a:xfrm flipH="1">
            <a:off x="6475805" y="1500380"/>
            <a:ext cx="858523" cy="858523"/>
          </a:xfrm>
          <a:custGeom>
            <a:avLst/>
            <a:gdLst>
              <a:gd name="T0" fmla="*/ 438 w 454"/>
              <a:gd name="T1" fmla="*/ 165 h 454"/>
              <a:gd name="T2" fmla="*/ 396 w 454"/>
              <a:gd name="T3" fmla="*/ 167 h 454"/>
              <a:gd name="T4" fmla="*/ 378 w 454"/>
              <a:gd name="T5" fmla="*/ 131 h 454"/>
              <a:gd name="T6" fmla="*/ 348 w 454"/>
              <a:gd name="T7" fmla="*/ 96 h 454"/>
              <a:gd name="T8" fmla="*/ 366 w 454"/>
              <a:gd name="T9" fmla="*/ 58 h 454"/>
              <a:gd name="T10" fmla="*/ 363 w 454"/>
              <a:gd name="T11" fmla="*/ 47 h 454"/>
              <a:gd name="T12" fmla="*/ 339 w 454"/>
              <a:gd name="T13" fmla="*/ 31 h 454"/>
              <a:gd name="T14" fmla="*/ 328 w 454"/>
              <a:gd name="T15" fmla="*/ 33 h 454"/>
              <a:gd name="T16" fmla="*/ 299 w 454"/>
              <a:gd name="T17" fmla="*/ 66 h 454"/>
              <a:gd name="T18" fmla="*/ 224 w 454"/>
              <a:gd name="T19" fmla="*/ 51 h 454"/>
              <a:gd name="T20" fmla="*/ 212 w 454"/>
              <a:gd name="T21" fmla="*/ 7 h 454"/>
              <a:gd name="T22" fmla="*/ 202 w 454"/>
              <a:gd name="T23" fmla="*/ 1 h 454"/>
              <a:gd name="T24" fmla="*/ 174 w 454"/>
              <a:gd name="T25" fmla="*/ 5 h 454"/>
              <a:gd name="T26" fmla="*/ 166 w 454"/>
              <a:gd name="T27" fmla="*/ 14 h 454"/>
              <a:gd name="T28" fmla="*/ 167 w 454"/>
              <a:gd name="T29" fmla="*/ 62 h 454"/>
              <a:gd name="T30" fmla="*/ 167 w 454"/>
              <a:gd name="T31" fmla="*/ 62 h 454"/>
              <a:gd name="T32" fmla="*/ 132 w 454"/>
              <a:gd name="T33" fmla="*/ 80 h 454"/>
              <a:gd name="T34" fmla="*/ 103 w 454"/>
              <a:gd name="T35" fmla="*/ 104 h 454"/>
              <a:gd name="T36" fmla="*/ 102 w 454"/>
              <a:gd name="T37" fmla="*/ 103 h 454"/>
              <a:gd name="T38" fmla="*/ 59 w 454"/>
              <a:gd name="T39" fmla="*/ 83 h 454"/>
              <a:gd name="T40" fmla="*/ 47 w 454"/>
              <a:gd name="T41" fmla="*/ 86 h 454"/>
              <a:gd name="T42" fmla="*/ 32 w 454"/>
              <a:gd name="T43" fmla="*/ 111 h 454"/>
              <a:gd name="T44" fmla="*/ 34 w 454"/>
              <a:gd name="T45" fmla="*/ 122 h 454"/>
              <a:gd name="T46" fmla="*/ 70 w 454"/>
              <a:gd name="T47" fmla="*/ 151 h 454"/>
              <a:gd name="T48" fmla="*/ 51 w 454"/>
              <a:gd name="T49" fmla="*/ 230 h 454"/>
              <a:gd name="T50" fmla="*/ 7 w 454"/>
              <a:gd name="T51" fmla="*/ 243 h 454"/>
              <a:gd name="T52" fmla="*/ 1 w 454"/>
              <a:gd name="T53" fmla="*/ 253 h 454"/>
              <a:gd name="T54" fmla="*/ 6 w 454"/>
              <a:gd name="T55" fmla="*/ 282 h 454"/>
              <a:gd name="T56" fmla="*/ 15 w 454"/>
              <a:gd name="T57" fmla="*/ 289 h 454"/>
              <a:gd name="T58" fmla="*/ 61 w 454"/>
              <a:gd name="T59" fmla="*/ 287 h 454"/>
              <a:gd name="T60" fmla="*/ 81 w 454"/>
              <a:gd name="T61" fmla="*/ 327 h 454"/>
              <a:gd name="T62" fmla="*/ 105 w 454"/>
              <a:gd name="T63" fmla="*/ 357 h 454"/>
              <a:gd name="T64" fmla="*/ 85 w 454"/>
              <a:gd name="T65" fmla="*/ 397 h 454"/>
              <a:gd name="T66" fmla="*/ 88 w 454"/>
              <a:gd name="T67" fmla="*/ 409 h 454"/>
              <a:gd name="T68" fmla="*/ 112 w 454"/>
              <a:gd name="T69" fmla="*/ 425 h 454"/>
              <a:gd name="T70" fmla="*/ 124 w 454"/>
              <a:gd name="T71" fmla="*/ 423 h 454"/>
              <a:gd name="T72" fmla="*/ 152 w 454"/>
              <a:gd name="T73" fmla="*/ 390 h 454"/>
              <a:gd name="T74" fmla="*/ 234 w 454"/>
              <a:gd name="T75" fmla="*/ 407 h 454"/>
              <a:gd name="T76" fmla="*/ 246 w 454"/>
              <a:gd name="T77" fmla="*/ 447 h 454"/>
              <a:gd name="T78" fmla="*/ 257 w 454"/>
              <a:gd name="T79" fmla="*/ 453 h 454"/>
              <a:gd name="T80" fmla="*/ 285 w 454"/>
              <a:gd name="T81" fmla="*/ 448 h 454"/>
              <a:gd name="T82" fmla="*/ 292 w 454"/>
              <a:gd name="T83" fmla="*/ 438 h 454"/>
              <a:gd name="T84" fmla="*/ 290 w 454"/>
              <a:gd name="T85" fmla="*/ 397 h 454"/>
              <a:gd name="T86" fmla="*/ 327 w 454"/>
              <a:gd name="T87" fmla="*/ 378 h 454"/>
              <a:gd name="T88" fmla="*/ 357 w 454"/>
              <a:gd name="T89" fmla="*/ 353 h 454"/>
              <a:gd name="T90" fmla="*/ 394 w 454"/>
              <a:gd name="T91" fmla="*/ 372 h 454"/>
              <a:gd name="T92" fmla="*/ 405 w 454"/>
              <a:gd name="T93" fmla="*/ 369 h 454"/>
              <a:gd name="T94" fmla="*/ 421 w 454"/>
              <a:gd name="T95" fmla="*/ 345 h 454"/>
              <a:gd name="T96" fmla="*/ 419 w 454"/>
              <a:gd name="T97" fmla="*/ 333 h 454"/>
              <a:gd name="T98" fmla="*/ 389 w 454"/>
              <a:gd name="T99" fmla="*/ 307 h 454"/>
              <a:gd name="T100" fmla="*/ 407 w 454"/>
              <a:gd name="T101" fmla="*/ 223 h 454"/>
              <a:gd name="T102" fmla="*/ 446 w 454"/>
              <a:gd name="T103" fmla="*/ 211 h 454"/>
              <a:gd name="T104" fmla="*/ 453 w 454"/>
              <a:gd name="T105" fmla="*/ 201 h 454"/>
              <a:gd name="T106" fmla="*/ 447 w 454"/>
              <a:gd name="T107" fmla="*/ 173 h 454"/>
              <a:gd name="T108" fmla="*/ 438 w 454"/>
              <a:gd name="T109" fmla="*/ 165 h 454"/>
              <a:gd name="T110" fmla="*/ 299 w 454"/>
              <a:gd name="T111" fmla="*/ 334 h 454"/>
              <a:gd name="T112" fmla="*/ 124 w 454"/>
              <a:gd name="T113" fmla="*/ 298 h 454"/>
              <a:gd name="T114" fmla="*/ 160 w 454"/>
              <a:gd name="T115" fmla="*/ 124 h 454"/>
              <a:gd name="T116" fmla="*/ 335 w 454"/>
              <a:gd name="T117" fmla="*/ 160 h 454"/>
              <a:gd name="T118" fmla="*/ 299 w 454"/>
              <a:gd name="T119" fmla="*/ 33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4" h="454">
                <a:moveTo>
                  <a:pt x="438" y="165"/>
                </a:moveTo>
                <a:cubicBezTo>
                  <a:pt x="396" y="167"/>
                  <a:pt x="396" y="167"/>
                  <a:pt x="396" y="167"/>
                </a:cubicBezTo>
                <a:cubicBezTo>
                  <a:pt x="392" y="155"/>
                  <a:pt x="386" y="143"/>
                  <a:pt x="378" y="131"/>
                </a:cubicBezTo>
                <a:cubicBezTo>
                  <a:pt x="369" y="118"/>
                  <a:pt x="359" y="106"/>
                  <a:pt x="348" y="96"/>
                </a:cubicBezTo>
                <a:cubicBezTo>
                  <a:pt x="366" y="58"/>
                  <a:pt x="366" y="58"/>
                  <a:pt x="366" y="58"/>
                </a:cubicBezTo>
                <a:cubicBezTo>
                  <a:pt x="368" y="54"/>
                  <a:pt x="367" y="49"/>
                  <a:pt x="363" y="47"/>
                </a:cubicBezTo>
                <a:cubicBezTo>
                  <a:pt x="339" y="31"/>
                  <a:pt x="339" y="31"/>
                  <a:pt x="339" y="31"/>
                </a:cubicBezTo>
                <a:cubicBezTo>
                  <a:pt x="336" y="28"/>
                  <a:pt x="331" y="29"/>
                  <a:pt x="328" y="33"/>
                </a:cubicBezTo>
                <a:cubicBezTo>
                  <a:pt x="299" y="66"/>
                  <a:pt x="299" y="66"/>
                  <a:pt x="299" y="66"/>
                </a:cubicBezTo>
                <a:cubicBezTo>
                  <a:pt x="276" y="55"/>
                  <a:pt x="250" y="51"/>
                  <a:pt x="224" y="51"/>
                </a:cubicBezTo>
                <a:cubicBezTo>
                  <a:pt x="212" y="7"/>
                  <a:pt x="212" y="7"/>
                  <a:pt x="212" y="7"/>
                </a:cubicBezTo>
                <a:cubicBezTo>
                  <a:pt x="211" y="3"/>
                  <a:pt x="206" y="0"/>
                  <a:pt x="202" y="1"/>
                </a:cubicBezTo>
                <a:cubicBezTo>
                  <a:pt x="174" y="5"/>
                  <a:pt x="174" y="5"/>
                  <a:pt x="174" y="5"/>
                </a:cubicBezTo>
                <a:cubicBezTo>
                  <a:pt x="169" y="5"/>
                  <a:pt x="166" y="9"/>
                  <a:pt x="166" y="14"/>
                </a:cubicBezTo>
                <a:cubicBezTo>
                  <a:pt x="167" y="62"/>
                  <a:pt x="167" y="62"/>
                  <a:pt x="167" y="62"/>
                </a:cubicBezTo>
                <a:cubicBezTo>
                  <a:pt x="167" y="62"/>
                  <a:pt x="167" y="62"/>
                  <a:pt x="167" y="62"/>
                </a:cubicBezTo>
                <a:cubicBezTo>
                  <a:pt x="155" y="67"/>
                  <a:pt x="143" y="73"/>
                  <a:pt x="132" y="80"/>
                </a:cubicBezTo>
                <a:cubicBezTo>
                  <a:pt x="121" y="87"/>
                  <a:pt x="112" y="95"/>
                  <a:pt x="103" y="104"/>
                </a:cubicBezTo>
                <a:cubicBezTo>
                  <a:pt x="102" y="103"/>
                  <a:pt x="102" y="103"/>
                  <a:pt x="102" y="103"/>
                </a:cubicBezTo>
                <a:cubicBezTo>
                  <a:pt x="59" y="83"/>
                  <a:pt x="59" y="83"/>
                  <a:pt x="59" y="83"/>
                </a:cubicBezTo>
                <a:cubicBezTo>
                  <a:pt x="55" y="81"/>
                  <a:pt x="49" y="82"/>
                  <a:pt x="47" y="86"/>
                </a:cubicBezTo>
                <a:cubicBezTo>
                  <a:pt x="32" y="111"/>
                  <a:pt x="32" y="111"/>
                  <a:pt x="32" y="111"/>
                </a:cubicBezTo>
                <a:cubicBezTo>
                  <a:pt x="30" y="114"/>
                  <a:pt x="31" y="119"/>
                  <a:pt x="34" y="122"/>
                </a:cubicBezTo>
                <a:cubicBezTo>
                  <a:pt x="70" y="151"/>
                  <a:pt x="70" y="151"/>
                  <a:pt x="70" y="151"/>
                </a:cubicBezTo>
                <a:cubicBezTo>
                  <a:pt x="58" y="175"/>
                  <a:pt x="51" y="202"/>
                  <a:pt x="51" y="230"/>
                </a:cubicBezTo>
                <a:cubicBezTo>
                  <a:pt x="7" y="243"/>
                  <a:pt x="7" y="243"/>
                  <a:pt x="7" y="243"/>
                </a:cubicBezTo>
                <a:cubicBezTo>
                  <a:pt x="3" y="245"/>
                  <a:pt x="0" y="249"/>
                  <a:pt x="1" y="253"/>
                </a:cubicBezTo>
                <a:cubicBezTo>
                  <a:pt x="6" y="282"/>
                  <a:pt x="6" y="282"/>
                  <a:pt x="6" y="282"/>
                </a:cubicBezTo>
                <a:cubicBezTo>
                  <a:pt x="6" y="286"/>
                  <a:pt x="11" y="289"/>
                  <a:pt x="15" y="289"/>
                </a:cubicBezTo>
                <a:cubicBezTo>
                  <a:pt x="61" y="287"/>
                  <a:pt x="61" y="287"/>
                  <a:pt x="61" y="287"/>
                </a:cubicBezTo>
                <a:cubicBezTo>
                  <a:pt x="66" y="301"/>
                  <a:pt x="72" y="314"/>
                  <a:pt x="81" y="327"/>
                </a:cubicBezTo>
                <a:cubicBezTo>
                  <a:pt x="88" y="338"/>
                  <a:pt x="96" y="348"/>
                  <a:pt x="105" y="357"/>
                </a:cubicBezTo>
                <a:cubicBezTo>
                  <a:pt x="85" y="397"/>
                  <a:pt x="85" y="397"/>
                  <a:pt x="85" y="397"/>
                </a:cubicBezTo>
                <a:cubicBezTo>
                  <a:pt x="83" y="402"/>
                  <a:pt x="84" y="407"/>
                  <a:pt x="88" y="409"/>
                </a:cubicBezTo>
                <a:cubicBezTo>
                  <a:pt x="112" y="425"/>
                  <a:pt x="112" y="425"/>
                  <a:pt x="112" y="425"/>
                </a:cubicBezTo>
                <a:cubicBezTo>
                  <a:pt x="116" y="427"/>
                  <a:pt x="121" y="426"/>
                  <a:pt x="124" y="423"/>
                </a:cubicBezTo>
                <a:cubicBezTo>
                  <a:pt x="152" y="390"/>
                  <a:pt x="152" y="390"/>
                  <a:pt x="152" y="390"/>
                </a:cubicBezTo>
                <a:cubicBezTo>
                  <a:pt x="178" y="402"/>
                  <a:pt x="206" y="408"/>
                  <a:pt x="234" y="407"/>
                </a:cubicBezTo>
                <a:cubicBezTo>
                  <a:pt x="246" y="447"/>
                  <a:pt x="246" y="447"/>
                  <a:pt x="246" y="447"/>
                </a:cubicBezTo>
                <a:cubicBezTo>
                  <a:pt x="248" y="451"/>
                  <a:pt x="252" y="454"/>
                  <a:pt x="257" y="453"/>
                </a:cubicBezTo>
                <a:cubicBezTo>
                  <a:pt x="285" y="448"/>
                  <a:pt x="285" y="448"/>
                  <a:pt x="285" y="448"/>
                </a:cubicBezTo>
                <a:cubicBezTo>
                  <a:pt x="289" y="447"/>
                  <a:pt x="292" y="443"/>
                  <a:pt x="292" y="438"/>
                </a:cubicBezTo>
                <a:cubicBezTo>
                  <a:pt x="290" y="397"/>
                  <a:pt x="290" y="397"/>
                  <a:pt x="290" y="397"/>
                </a:cubicBezTo>
                <a:cubicBezTo>
                  <a:pt x="303" y="392"/>
                  <a:pt x="315" y="386"/>
                  <a:pt x="327" y="378"/>
                </a:cubicBezTo>
                <a:cubicBezTo>
                  <a:pt x="338" y="371"/>
                  <a:pt x="348" y="362"/>
                  <a:pt x="357" y="353"/>
                </a:cubicBezTo>
                <a:cubicBezTo>
                  <a:pt x="394" y="372"/>
                  <a:pt x="394" y="372"/>
                  <a:pt x="394" y="372"/>
                </a:cubicBezTo>
                <a:cubicBezTo>
                  <a:pt x="398" y="374"/>
                  <a:pt x="403" y="372"/>
                  <a:pt x="405" y="369"/>
                </a:cubicBezTo>
                <a:cubicBezTo>
                  <a:pt x="421" y="345"/>
                  <a:pt x="421" y="345"/>
                  <a:pt x="421" y="345"/>
                </a:cubicBezTo>
                <a:cubicBezTo>
                  <a:pt x="424" y="341"/>
                  <a:pt x="423" y="336"/>
                  <a:pt x="419" y="333"/>
                </a:cubicBezTo>
                <a:cubicBezTo>
                  <a:pt x="389" y="307"/>
                  <a:pt x="389" y="307"/>
                  <a:pt x="389" y="307"/>
                </a:cubicBezTo>
                <a:cubicBezTo>
                  <a:pt x="402" y="281"/>
                  <a:pt x="408" y="252"/>
                  <a:pt x="407" y="223"/>
                </a:cubicBezTo>
                <a:cubicBezTo>
                  <a:pt x="446" y="211"/>
                  <a:pt x="446" y="211"/>
                  <a:pt x="446" y="211"/>
                </a:cubicBezTo>
                <a:cubicBezTo>
                  <a:pt x="451" y="210"/>
                  <a:pt x="454" y="205"/>
                  <a:pt x="453" y="201"/>
                </a:cubicBezTo>
                <a:cubicBezTo>
                  <a:pt x="447" y="173"/>
                  <a:pt x="447" y="173"/>
                  <a:pt x="447" y="173"/>
                </a:cubicBezTo>
                <a:cubicBezTo>
                  <a:pt x="447" y="168"/>
                  <a:pt x="443" y="165"/>
                  <a:pt x="438" y="165"/>
                </a:cubicBezTo>
                <a:close/>
                <a:moveTo>
                  <a:pt x="299" y="334"/>
                </a:moveTo>
                <a:cubicBezTo>
                  <a:pt x="240" y="373"/>
                  <a:pt x="162" y="357"/>
                  <a:pt x="124" y="298"/>
                </a:cubicBezTo>
                <a:cubicBezTo>
                  <a:pt x="86" y="240"/>
                  <a:pt x="102" y="162"/>
                  <a:pt x="160" y="124"/>
                </a:cubicBezTo>
                <a:cubicBezTo>
                  <a:pt x="218" y="86"/>
                  <a:pt x="297" y="102"/>
                  <a:pt x="335" y="160"/>
                </a:cubicBezTo>
                <a:cubicBezTo>
                  <a:pt x="373" y="218"/>
                  <a:pt x="357" y="296"/>
                  <a:pt x="299" y="334"/>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5" tIns="34293" rIns="68585" bIns="34293" numCol="1" anchor="t" anchorCtr="0" compatLnSpc="1"/>
          <a:lstStyle/>
          <a:p>
            <a:endParaRPr lang="en-US" sz="1015"/>
          </a:p>
        </p:txBody>
      </p:sp>
      <p:sp>
        <p:nvSpPr>
          <p:cNvPr id="8" name="Freeform 9"/>
          <p:cNvSpPr>
            <a:spLocks noEditPoints="1"/>
          </p:cNvSpPr>
          <p:nvPr/>
        </p:nvSpPr>
        <p:spPr bwMode="auto">
          <a:xfrm flipH="1">
            <a:off x="7069649" y="2051875"/>
            <a:ext cx="808475" cy="811362"/>
          </a:xfrm>
          <a:custGeom>
            <a:avLst/>
            <a:gdLst>
              <a:gd name="T0" fmla="*/ 413 w 428"/>
              <a:gd name="T1" fmla="*/ 157 h 429"/>
              <a:gd name="T2" fmla="*/ 374 w 428"/>
              <a:gd name="T3" fmla="*/ 159 h 429"/>
              <a:gd name="T4" fmla="*/ 357 w 428"/>
              <a:gd name="T5" fmla="*/ 125 h 429"/>
              <a:gd name="T6" fmla="*/ 328 w 428"/>
              <a:gd name="T7" fmla="*/ 91 h 429"/>
              <a:gd name="T8" fmla="*/ 346 w 428"/>
              <a:gd name="T9" fmla="*/ 56 h 429"/>
              <a:gd name="T10" fmla="*/ 343 w 428"/>
              <a:gd name="T11" fmla="*/ 45 h 429"/>
              <a:gd name="T12" fmla="*/ 320 w 428"/>
              <a:gd name="T13" fmla="*/ 30 h 429"/>
              <a:gd name="T14" fmla="*/ 309 w 428"/>
              <a:gd name="T15" fmla="*/ 32 h 429"/>
              <a:gd name="T16" fmla="*/ 282 w 428"/>
              <a:gd name="T17" fmla="*/ 63 h 429"/>
              <a:gd name="T18" fmla="*/ 212 w 428"/>
              <a:gd name="T19" fmla="*/ 49 h 429"/>
              <a:gd name="T20" fmla="*/ 200 w 428"/>
              <a:gd name="T21" fmla="*/ 7 h 429"/>
              <a:gd name="T22" fmla="*/ 191 w 428"/>
              <a:gd name="T23" fmla="*/ 1 h 429"/>
              <a:gd name="T24" fmla="*/ 164 w 428"/>
              <a:gd name="T25" fmla="*/ 5 h 429"/>
              <a:gd name="T26" fmla="*/ 157 w 428"/>
              <a:gd name="T27" fmla="*/ 14 h 429"/>
              <a:gd name="T28" fmla="*/ 158 w 428"/>
              <a:gd name="T29" fmla="*/ 59 h 429"/>
              <a:gd name="T30" fmla="*/ 158 w 428"/>
              <a:gd name="T31" fmla="*/ 60 h 429"/>
              <a:gd name="T32" fmla="*/ 124 w 428"/>
              <a:gd name="T33" fmla="*/ 77 h 429"/>
              <a:gd name="T34" fmla="*/ 97 w 428"/>
              <a:gd name="T35" fmla="*/ 99 h 429"/>
              <a:gd name="T36" fmla="*/ 97 w 428"/>
              <a:gd name="T37" fmla="*/ 98 h 429"/>
              <a:gd name="T38" fmla="*/ 56 w 428"/>
              <a:gd name="T39" fmla="*/ 79 h 429"/>
              <a:gd name="T40" fmla="*/ 45 w 428"/>
              <a:gd name="T41" fmla="*/ 82 h 429"/>
              <a:gd name="T42" fmla="*/ 30 w 428"/>
              <a:gd name="T43" fmla="*/ 105 h 429"/>
              <a:gd name="T44" fmla="*/ 32 w 428"/>
              <a:gd name="T45" fmla="*/ 116 h 429"/>
              <a:gd name="T46" fmla="*/ 66 w 428"/>
              <a:gd name="T47" fmla="*/ 143 h 429"/>
              <a:gd name="T48" fmla="*/ 48 w 428"/>
              <a:gd name="T49" fmla="*/ 217 h 429"/>
              <a:gd name="T50" fmla="*/ 7 w 428"/>
              <a:gd name="T51" fmla="*/ 230 h 429"/>
              <a:gd name="T52" fmla="*/ 1 w 428"/>
              <a:gd name="T53" fmla="*/ 240 h 429"/>
              <a:gd name="T54" fmla="*/ 6 w 428"/>
              <a:gd name="T55" fmla="*/ 266 h 429"/>
              <a:gd name="T56" fmla="*/ 14 w 428"/>
              <a:gd name="T57" fmla="*/ 273 h 429"/>
              <a:gd name="T58" fmla="*/ 57 w 428"/>
              <a:gd name="T59" fmla="*/ 271 h 429"/>
              <a:gd name="T60" fmla="*/ 76 w 428"/>
              <a:gd name="T61" fmla="*/ 309 h 429"/>
              <a:gd name="T62" fmla="*/ 99 w 428"/>
              <a:gd name="T63" fmla="*/ 337 h 429"/>
              <a:gd name="T64" fmla="*/ 80 w 428"/>
              <a:gd name="T65" fmla="*/ 375 h 429"/>
              <a:gd name="T66" fmla="*/ 83 w 428"/>
              <a:gd name="T67" fmla="*/ 386 h 429"/>
              <a:gd name="T68" fmla="*/ 106 w 428"/>
              <a:gd name="T69" fmla="*/ 401 h 429"/>
              <a:gd name="T70" fmla="*/ 117 w 428"/>
              <a:gd name="T71" fmla="*/ 400 h 429"/>
              <a:gd name="T72" fmla="*/ 144 w 428"/>
              <a:gd name="T73" fmla="*/ 368 h 429"/>
              <a:gd name="T74" fmla="*/ 221 w 428"/>
              <a:gd name="T75" fmla="*/ 385 h 429"/>
              <a:gd name="T76" fmla="*/ 232 w 428"/>
              <a:gd name="T77" fmla="*/ 422 h 429"/>
              <a:gd name="T78" fmla="*/ 242 w 428"/>
              <a:gd name="T79" fmla="*/ 428 h 429"/>
              <a:gd name="T80" fmla="*/ 269 w 428"/>
              <a:gd name="T81" fmla="*/ 423 h 429"/>
              <a:gd name="T82" fmla="*/ 276 w 428"/>
              <a:gd name="T83" fmla="*/ 414 h 429"/>
              <a:gd name="T84" fmla="*/ 273 w 428"/>
              <a:gd name="T85" fmla="*/ 375 h 429"/>
              <a:gd name="T86" fmla="*/ 309 w 428"/>
              <a:gd name="T87" fmla="*/ 357 h 429"/>
              <a:gd name="T88" fmla="*/ 337 w 428"/>
              <a:gd name="T89" fmla="*/ 334 h 429"/>
              <a:gd name="T90" fmla="*/ 371 w 428"/>
              <a:gd name="T91" fmla="*/ 351 h 429"/>
              <a:gd name="T92" fmla="*/ 382 w 428"/>
              <a:gd name="T93" fmla="*/ 349 h 429"/>
              <a:gd name="T94" fmla="*/ 397 w 428"/>
              <a:gd name="T95" fmla="*/ 326 h 429"/>
              <a:gd name="T96" fmla="*/ 396 w 428"/>
              <a:gd name="T97" fmla="*/ 315 h 429"/>
              <a:gd name="T98" fmla="*/ 367 w 428"/>
              <a:gd name="T99" fmla="*/ 290 h 429"/>
              <a:gd name="T100" fmla="*/ 384 w 428"/>
              <a:gd name="T101" fmla="*/ 211 h 429"/>
              <a:gd name="T102" fmla="*/ 421 w 428"/>
              <a:gd name="T103" fmla="*/ 200 h 429"/>
              <a:gd name="T104" fmla="*/ 427 w 428"/>
              <a:gd name="T105" fmla="*/ 190 h 429"/>
              <a:gd name="T106" fmla="*/ 422 w 428"/>
              <a:gd name="T107" fmla="*/ 163 h 429"/>
              <a:gd name="T108" fmla="*/ 413 w 428"/>
              <a:gd name="T109" fmla="*/ 157 h 429"/>
              <a:gd name="T110" fmla="*/ 282 w 428"/>
              <a:gd name="T111" fmla="*/ 316 h 429"/>
              <a:gd name="T112" fmla="*/ 117 w 428"/>
              <a:gd name="T113" fmla="*/ 282 h 429"/>
              <a:gd name="T114" fmla="*/ 151 w 428"/>
              <a:gd name="T115" fmla="*/ 118 h 429"/>
              <a:gd name="T116" fmla="*/ 316 w 428"/>
              <a:gd name="T117" fmla="*/ 152 h 429"/>
              <a:gd name="T118" fmla="*/ 282 w 428"/>
              <a:gd name="T119" fmla="*/ 316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8" h="429">
                <a:moveTo>
                  <a:pt x="413" y="157"/>
                </a:moveTo>
                <a:cubicBezTo>
                  <a:pt x="374" y="159"/>
                  <a:pt x="374" y="159"/>
                  <a:pt x="374" y="159"/>
                </a:cubicBezTo>
                <a:cubicBezTo>
                  <a:pt x="370" y="147"/>
                  <a:pt x="364" y="136"/>
                  <a:pt x="357" y="125"/>
                </a:cubicBezTo>
                <a:cubicBezTo>
                  <a:pt x="348" y="112"/>
                  <a:pt x="339" y="101"/>
                  <a:pt x="328" y="91"/>
                </a:cubicBezTo>
                <a:cubicBezTo>
                  <a:pt x="346" y="56"/>
                  <a:pt x="346" y="56"/>
                  <a:pt x="346" y="56"/>
                </a:cubicBezTo>
                <a:cubicBezTo>
                  <a:pt x="348" y="52"/>
                  <a:pt x="346" y="47"/>
                  <a:pt x="343" y="45"/>
                </a:cubicBezTo>
                <a:cubicBezTo>
                  <a:pt x="320" y="30"/>
                  <a:pt x="320" y="30"/>
                  <a:pt x="320" y="30"/>
                </a:cubicBezTo>
                <a:cubicBezTo>
                  <a:pt x="317" y="27"/>
                  <a:pt x="312" y="28"/>
                  <a:pt x="309" y="32"/>
                </a:cubicBezTo>
                <a:cubicBezTo>
                  <a:pt x="282" y="63"/>
                  <a:pt x="282" y="63"/>
                  <a:pt x="282" y="63"/>
                </a:cubicBezTo>
                <a:cubicBezTo>
                  <a:pt x="260" y="53"/>
                  <a:pt x="236" y="48"/>
                  <a:pt x="212" y="49"/>
                </a:cubicBezTo>
                <a:cubicBezTo>
                  <a:pt x="200" y="7"/>
                  <a:pt x="200" y="7"/>
                  <a:pt x="200" y="7"/>
                </a:cubicBezTo>
                <a:cubicBezTo>
                  <a:pt x="199" y="3"/>
                  <a:pt x="195" y="0"/>
                  <a:pt x="191" y="1"/>
                </a:cubicBezTo>
                <a:cubicBezTo>
                  <a:pt x="164" y="5"/>
                  <a:pt x="164" y="5"/>
                  <a:pt x="164" y="5"/>
                </a:cubicBezTo>
                <a:cubicBezTo>
                  <a:pt x="160" y="6"/>
                  <a:pt x="156" y="10"/>
                  <a:pt x="157" y="14"/>
                </a:cubicBezTo>
                <a:cubicBezTo>
                  <a:pt x="158" y="59"/>
                  <a:pt x="158" y="59"/>
                  <a:pt x="158" y="59"/>
                </a:cubicBezTo>
                <a:cubicBezTo>
                  <a:pt x="158" y="60"/>
                  <a:pt x="158" y="60"/>
                  <a:pt x="158" y="60"/>
                </a:cubicBezTo>
                <a:cubicBezTo>
                  <a:pt x="146" y="64"/>
                  <a:pt x="135" y="70"/>
                  <a:pt x="124" y="77"/>
                </a:cubicBezTo>
                <a:cubicBezTo>
                  <a:pt x="114" y="83"/>
                  <a:pt x="105" y="90"/>
                  <a:pt x="97" y="99"/>
                </a:cubicBezTo>
                <a:cubicBezTo>
                  <a:pt x="97" y="98"/>
                  <a:pt x="97" y="98"/>
                  <a:pt x="97" y="98"/>
                </a:cubicBezTo>
                <a:cubicBezTo>
                  <a:pt x="56" y="79"/>
                  <a:pt x="56" y="79"/>
                  <a:pt x="56" y="79"/>
                </a:cubicBezTo>
                <a:cubicBezTo>
                  <a:pt x="51" y="77"/>
                  <a:pt x="47" y="79"/>
                  <a:pt x="45" y="82"/>
                </a:cubicBezTo>
                <a:cubicBezTo>
                  <a:pt x="30" y="105"/>
                  <a:pt x="30" y="105"/>
                  <a:pt x="30" y="105"/>
                </a:cubicBezTo>
                <a:cubicBezTo>
                  <a:pt x="28" y="108"/>
                  <a:pt x="29" y="113"/>
                  <a:pt x="32" y="116"/>
                </a:cubicBezTo>
                <a:cubicBezTo>
                  <a:pt x="66" y="143"/>
                  <a:pt x="66" y="143"/>
                  <a:pt x="66" y="143"/>
                </a:cubicBezTo>
                <a:cubicBezTo>
                  <a:pt x="54" y="166"/>
                  <a:pt x="48" y="192"/>
                  <a:pt x="48" y="217"/>
                </a:cubicBezTo>
                <a:cubicBezTo>
                  <a:pt x="7" y="230"/>
                  <a:pt x="7" y="230"/>
                  <a:pt x="7" y="230"/>
                </a:cubicBezTo>
                <a:cubicBezTo>
                  <a:pt x="3" y="232"/>
                  <a:pt x="0" y="236"/>
                  <a:pt x="1" y="240"/>
                </a:cubicBezTo>
                <a:cubicBezTo>
                  <a:pt x="6" y="266"/>
                  <a:pt x="6" y="266"/>
                  <a:pt x="6" y="266"/>
                </a:cubicBezTo>
                <a:cubicBezTo>
                  <a:pt x="6" y="270"/>
                  <a:pt x="10" y="274"/>
                  <a:pt x="14" y="273"/>
                </a:cubicBezTo>
                <a:cubicBezTo>
                  <a:pt x="57" y="271"/>
                  <a:pt x="57" y="271"/>
                  <a:pt x="57" y="271"/>
                </a:cubicBezTo>
                <a:cubicBezTo>
                  <a:pt x="62" y="284"/>
                  <a:pt x="68" y="297"/>
                  <a:pt x="76" y="309"/>
                </a:cubicBezTo>
                <a:cubicBezTo>
                  <a:pt x="83" y="320"/>
                  <a:pt x="91" y="329"/>
                  <a:pt x="99" y="337"/>
                </a:cubicBezTo>
                <a:cubicBezTo>
                  <a:pt x="80" y="375"/>
                  <a:pt x="80" y="375"/>
                  <a:pt x="80" y="375"/>
                </a:cubicBezTo>
                <a:cubicBezTo>
                  <a:pt x="78" y="380"/>
                  <a:pt x="80" y="384"/>
                  <a:pt x="83" y="386"/>
                </a:cubicBezTo>
                <a:cubicBezTo>
                  <a:pt x="106" y="401"/>
                  <a:pt x="106" y="401"/>
                  <a:pt x="106" y="401"/>
                </a:cubicBezTo>
                <a:cubicBezTo>
                  <a:pt x="109" y="404"/>
                  <a:pt x="114" y="403"/>
                  <a:pt x="117" y="400"/>
                </a:cubicBezTo>
                <a:cubicBezTo>
                  <a:pt x="144" y="368"/>
                  <a:pt x="144" y="368"/>
                  <a:pt x="144" y="368"/>
                </a:cubicBezTo>
                <a:cubicBezTo>
                  <a:pt x="168" y="380"/>
                  <a:pt x="194" y="386"/>
                  <a:pt x="221" y="385"/>
                </a:cubicBezTo>
                <a:cubicBezTo>
                  <a:pt x="232" y="422"/>
                  <a:pt x="232" y="422"/>
                  <a:pt x="232" y="422"/>
                </a:cubicBezTo>
                <a:cubicBezTo>
                  <a:pt x="234" y="426"/>
                  <a:pt x="238" y="429"/>
                  <a:pt x="242" y="428"/>
                </a:cubicBezTo>
                <a:cubicBezTo>
                  <a:pt x="269" y="423"/>
                  <a:pt x="269" y="423"/>
                  <a:pt x="269" y="423"/>
                </a:cubicBezTo>
                <a:cubicBezTo>
                  <a:pt x="273" y="423"/>
                  <a:pt x="276" y="419"/>
                  <a:pt x="276" y="414"/>
                </a:cubicBezTo>
                <a:cubicBezTo>
                  <a:pt x="273" y="375"/>
                  <a:pt x="273" y="375"/>
                  <a:pt x="273" y="375"/>
                </a:cubicBezTo>
                <a:cubicBezTo>
                  <a:pt x="286" y="371"/>
                  <a:pt x="297" y="365"/>
                  <a:pt x="309" y="357"/>
                </a:cubicBezTo>
                <a:cubicBezTo>
                  <a:pt x="319" y="350"/>
                  <a:pt x="328" y="343"/>
                  <a:pt x="337" y="334"/>
                </a:cubicBezTo>
                <a:cubicBezTo>
                  <a:pt x="371" y="351"/>
                  <a:pt x="371" y="351"/>
                  <a:pt x="371" y="351"/>
                </a:cubicBezTo>
                <a:cubicBezTo>
                  <a:pt x="375" y="353"/>
                  <a:pt x="380" y="352"/>
                  <a:pt x="382" y="349"/>
                </a:cubicBezTo>
                <a:cubicBezTo>
                  <a:pt x="397" y="326"/>
                  <a:pt x="397" y="326"/>
                  <a:pt x="397" y="326"/>
                </a:cubicBezTo>
                <a:cubicBezTo>
                  <a:pt x="400" y="323"/>
                  <a:pt x="399" y="318"/>
                  <a:pt x="396" y="315"/>
                </a:cubicBezTo>
                <a:cubicBezTo>
                  <a:pt x="367" y="290"/>
                  <a:pt x="367" y="290"/>
                  <a:pt x="367" y="290"/>
                </a:cubicBezTo>
                <a:cubicBezTo>
                  <a:pt x="379" y="266"/>
                  <a:pt x="385" y="239"/>
                  <a:pt x="384" y="211"/>
                </a:cubicBezTo>
                <a:cubicBezTo>
                  <a:pt x="421" y="200"/>
                  <a:pt x="421" y="200"/>
                  <a:pt x="421" y="200"/>
                </a:cubicBezTo>
                <a:cubicBezTo>
                  <a:pt x="425" y="199"/>
                  <a:pt x="428" y="194"/>
                  <a:pt x="427" y="190"/>
                </a:cubicBezTo>
                <a:cubicBezTo>
                  <a:pt x="422" y="163"/>
                  <a:pt x="422" y="163"/>
                  <a:pt x="422" y="163"/>
                </a:cubicBezTo>
                <a:cubicBezTo>
                  <a:pt x="422" y="160"/>
                  <a:pt x="418" y="156"/>
                  <a:pt x="413" y="157"/>
                </a:cubicBezTo>
                <a:close/>
                <a:moveTo>
                  <a:pt x="282" y="316"/>
                </a:moveTo>
                <a:cubicBezTo>
                  <a:pt x="227" y="352"/>
                  <a:pt x="153" y="337"/>
                  <a:pt x="117" y="282"/>
                </a:cubicBezTo>
                <a:cubicBezTo>
                  <a:pt x="81" y="227"/>
                  <a:pt x="96" y="154"/>
                  <a:pt x="151" y="118"/>
                </a:cubicBezTo>
                <a:cubicBezTo>
                  <a:pt x="206" y="82"/>
                  <a:pt x="280" y="97"/>
                  <a:pt x="316" y="152"/>
                </a:cubicBezTo>
                <a:cubicBezTo>
                  <a:pt x="352" y="207"/>
                  <a:pt x="337" y="280"/>
                  <a:pt x="282" y="316"/>
                </a:cubicBezTo>
                <a:close/>
              </a:path>
            </a:pathLst>
          </a:custGeom>
          <a:solidFill>
            <a:schemeClr val="accent1"/>
          </a:solidFill>
          <a:ln>
            <a:noFill/>
          </a:ln>
        </p:spPr>
        <p:txBody>
          <a:bodyPr vert="horz" wrap="square" lIns="68585" tIns="34293" rIns="68585" bIns="34293" numCol="1" anchor="t" anchorCtr="0" compatLnSpc="1"/>
          <a:lstStyle/>
          <a:p>
            <a:endParaRPr lang="en-US" sz="1015"/>
          </a:p>
        </p:txBody>
      </p:sp>
      <p:sp>
        <p:nvSpPr>
          <p:cNvPr id="9" name="Freeform 10"/>
          <p:cNvSpPr>
            <a:spLocks noEditPoints="1"/>
          </p:cNvSpPr>
          <p:nvPr/>
        </p:nvSpPr>
        <p:spPr bwMode="auto">
          <a:xfrm flipH="1">
            <a:off x="7074461" y="2887299"/>
            <a:ext cx="826762" cy="827724"/>
          </a:xfrm>
          <a:custGeom>
            <a:avLst/>
            <a:gdLst>
              <a:gd name="T0" fmla="*/ 428 w 437"/>
              <a:gd name="T1" fmla="*/ 197 h 438"/>
              <a:gd name="T2" fmla="*/ 385 w 437"/>
              <a:gd name="T3" fmla="*/ 178 h 438"/>
              <a:gd name="T4" fmla="*/ 424 w 437"/>
              <a:gd name="T5" fmla="*/ 146 h 438"/>
              <a:gd name="T6" fmla="*/ 402 w 437"/>
              <a:gd name="T7" fmla="*/ 116 h 438"/>
              <a:gd name="T8" fmla="*/ 355 w 437"/>
              <a:gd name="T9" fmla="*/ 116 h 438"/>
              <a:gd name="T10" fmla="*/ 380 w 437"/>
              <a:gd name="T11" fmla="*/ 73 h 438"/>
              <a:gd name="T12" fmla="*/ 349 w 437"/>
              <a:gd name="T13" fmla="*/ 53 h 438"/>
              <a:gd name="T14" fmla="*/ 305 w 437"/>
              <a:gd name="T15" fmla="*/ 73 h 438"/>
              <a:gd name="T16" fmla="*/ 313 w 437"/>
              <a:gd name="T17" fmla="*/ 23 h 438"/>
              <a:gd name="T18" fmla="*/ 277 w 437"/>
              <a:gd name="T19" fmla="*/ 15 h 438"/>
              <a:gd name="T20" fmla="*/ 252 w 437"/>
              <a:gd name="T21" fmla="*/ 54 h 438"/>
              <a:gd name="T22" fmla="*/ 244 w 437"/>
              <a:gd name="T23" fmla="*/ 8 h 438"/>
              <a:gd name="T24" fmla="*/ 208 w 437"/>
              <a:gd name="T25" fmla="*/ 0 h 438"/>
              <a:gd name="T26" fmla="*/ 194 w 437"/>
              <a:gd name="T27" fmla="*/ 54 h 438"/>
              <a:gd name="T28" fmla="*/ 185 w 437"/>
              <a:gd name="T29" fmla="*/ 54 h 438"/>
              <a:gd name="T30" fmla="*/ 150 w 437"/>
              <a:gd name="T31" fmla="*/ 11 h 438"/>
              <a:gd name="T32" fmla="*/ 120 w 437"/>
              <a:gd name="T33" fmla="*/ 33 h 438"/>
              <a:gd name="T34" fmla="*/ 126 w 437"/>
              <a:gd name="T35" fmla="*/ 81 h 438"/>
              <a:gd name="T36" fmla="*/ 88 w 437"/>
              <a:gd name="T37" fmla="*/ 53 h 438"/>
              <a:gd name="T38" fmla="*/ 57 w 437"/>
              <a:gd name="T39" fmla="*/ 73 h 438"/>
              <a:gd name="T40" fmla="*/ 85 w 437"/>
              <a:gd name="T41" fmla="*/ 120 h 438"/>
              <a:gd name="T42" fmla="*/ 79 w 437"/>
              <a:gd name="T43" fmla="*/ 128 h 438"/>
              <a:gd name="T44" fmla="*/ 24 w 437"/>
              <a:gd name="T45" fmla="*/ 120 h 438"/>
              <a:gd name="T46" fmla="*/ 17 w 437"/>
              <a:gd name="T47" fmla="*/ 157 h 438"/>
              <a:gd name="T48" fmla="*/ 57 w 437"/>
              <a:gd name="T49" fmla="*/ 180 h 438"/>
              <a:gd name="T50" fmla="*/ 54 w 437"/>
              <a:gd name="T51" fmla="*/ 191 h 438"/>
              <a:gd name="T52" fmla="*/ 1 w 437"/>
              <a:gd name="T53" fmla="*/ 205 h 438"/>
              <a:gd name="T54" fmla="*/ 8 w 437"/>
              <a:gd name="T55" fmla="*/ 241 h 438"/>
              <a:gd name="T56" fmla="*/ 54 w 437"/>
              <a:gd name="T57" fmla="*/ 247 h 438"/>
              <a:gd name="T58" fmla="*/ 55 w 437"/>
              <a:gd name="T59" fmla="*/ 257 h 438"/>
              <a:gd name="T60" fmla="*/ 12 w 437"/>
              <a:gd name="T61" fmla="*/ 291 h 438"/>
              <a:gd name="T62" fmla="*/ 33 w 437"/>
              <a:gd name="T63" fmla="*/ 321 h 438"/>
              <a:gd name="T64" fmla="*/ 83 w 437"/>
              <a:gd name="T65" fmla="*/ 318 h 438"/>
              <a:gd name="T66" fmla="*/ 56 w 437"/>
              <a:gd name="T67" fmla="*/ 364 h 438"/>
              <a:gd name="T68" fmla="*/ 87 w 437"/>
              <a:gd name="T69" fmla="*/ 384 h 438"/>
              <a:gd name="T70" fmla="*/ 131 w 437"/>
              <a:gd name="T71" fmla="*/ 363 h 438"/>
              <a:gd name="T72" fmla="*/ 124 w 437"/>
              <a:gd name="T73" fmla="*/ 415 h 438"/>
              <a:gd name="T74" fmla="*/ 160 w 437"/>
              <a:gd name="T75" fmla="*/ 422 h 438"/>
              <a:gd name="T76" fmla="*/ 194 w 437"/>
              <a:gd name="T77" fmla="*/ 387 h 438"/>
              <a:gd name="T78" fmla="*/ 207 w 437"/>
              <a:gd name="T79" fmla="*/ 438 h 438"/>
              <a:gd name="T80" fmla="*/ 244 w 437"/>
              <a:gd name="T81" fmla="*/ 430 h 438"/>
              <a:gd name="T82" fmla="*/ 255 w 437"/>
              <a:gd name="T83" fmla="*/ 386 h 438"/>
              <a:gd name="T84" fmla="*/ 287 w 437"/>
              <a:gd name="T85" fmla="*/ 426 h 438"/>
              <a:gd name="T86" fmla="*/ 318 w 437"/>
              <a:gd name="T87" fmla="*/ 405 h 438"/>
              <a:gd name="T88" fmla="*/ 317 w 437"/>
              <a:gd name="T89" fmla="*/ 359 h 438"/>
              <a:gd name="T90" fmla="*/ 361 w 437"/>
              <a:gd name="T91" fmla="*/ 384 h 438"/>
              <a:gd name="T92" fmla="*/ 381 w 437"/>
              <a:gd name="T93" fmla="*/ 353 h 438"/>
              <a:gd name="T94" fmla="*/ 364 w 437"/>
              <a:gd name="T95" fmla="*/ 310 h 438"/>
              <a:gd name="T96" fmla="*/ 414 w 437"/>
              <a:gd name="T97" fmla="*/ 317 h 438"/>
              <a:gd name="T98" fmla="*/ 421 w 437"/>
              <a:gd name="T99" fmla="*/ 281 h 438"/>
              <a:gd name="T100" fmla="*/ 388 w 437"/>
              <a:gd name="T101" fmla="*/ 247 h 438"/>
              <a:gd name="T102" fmla="*/ 436 w 437"/>
              <a:gd name="T103" fmla="*/ 233 h 438"/>
              <a:gd name="T104" fmla="*/ 218 w 437"/>
              <a:gd name="T105" fmla="*/ 340 h 438"/>
              <a:gd name="T106" fmla="*/ 219 w 437"/>
              <a:gd name="T107" fmla="*/ 99 h 438"/>
              <a:gd name="T108" fmla="*/ 218 w 437"/>
              <a:gd name="T109" fmla="*/ 34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7" h="438">
                <a:moveTo>
                  <a:pt x="436" y="205"/>
                </a:moveTo>
                <a:cubicBezTo>
                  <a:pt x="436" y="201"/>
                  <a:pt x="433" y="197"/>
                  <a:pt x="428" y="197"/>
                </a:cubicBezTo>
                <a:cubicBezTo>
                  <a:pt x="388" y="192"/>
                  <a:pt x="388" y="192"/>
                  <a:pt x="388" y="192"/>
                </a:cubicBezTo>
                <a:cubicBezTo>
                  <a:pt x="387" y="187"/>
                  <a:pt x="386" y="182"/>
                  <a:pt x="385" y="178"/>
                </a:cubicBezTo>
                <a:cubicBezTo>
                  <a:pt x="420" y="157"/>
                  <a:pt x="420" y="157"/>
                  <a:pt x="420" y="157"/>
                </a:cubicBezTo>
                <a:cubicBezTo>
                  <a:pt x="424" y="155"/>
                  <a:pt x="426" y="150"/>
                  <a:pt x="424" y="146"/>
                </a:cubicBezTo>
                <a:cubicBezTo>
                  <a:pt x="413" y="121"/>
                  <a:pt x="413" y="121"/>
                  <a:pt x="413" y="121"/>
                </a:cubicBezTo>
                <a:cubicBezTo>
                  <a:pt x="412" y="117"/>
                  <a:pt x="407" y="115"/>
                  <a:pt x="402" y="116"/>
                </a:cubicBezTo>
                <a:cubicBezTo>
                  <a:pt x="362" y="128"/>
                  <a:pt x="362" y="128"/>
                  <a:pt x="362" y="128"/>
                </a:cubicBezTo>
                <a:cubicBezTo>
                  <a:pt x="360" y="124"/>
                  <a:pt x="357" y="120"/>
                  <a:pt x="355" y="116"/>
                </a:cubicBezTo>
                <a:cubicBezTo>
                  <a:pt x="380" y="85"/>
                  <a:pt x="380" y="85"/>
                  <a:pt x="380" y="85"/>
                </a:cubicBezTo>
                <a:cubicBezTo>
                  <a:pt x="383" y="81"/>
                  <a:pt x="383" y="76"/>
                  <a:pt x="380" y="73"/>
                </a:cubicBezTo>
                <a:cubicBezTo>
                  <a:pt x="360" y="53"/>
                  <a:pt x="360" y="53"/>
                  <a:pt x="360" y="53"/>
                </a:cubicBezTo>
                <a:cubicBezTo>
                  <a:pt x="358" y="50"/>
                  <a:pt x="353" y="50"/>
                  <a:pt x="349" y="53"/>
                </a:cubicBezTo>
                <a:cubicBezTo>
                  <a:pt x="314" y="79"/>
                  <a:pt x="314" y="79"/>
                  <a:pt x="314" y="79"/>
                </a:cubicBezTo>
                <a:cubicBezTo>
                  <a:pt x="311" y="77"/>
                  <a:pt x="308" y="75"/>
                  <a:pt x="305" y="73"/>
                </a:cubicBezTo>
                <a:cubicBezTo>
                  <a:pt x="317" y="33"/>
                  <a:pt x="317" y="33"/>
                  <a:pt x="317" y="33"/>
                </a:cubicBezTo>
                <a:cubicBezTo>
                  <a:pt x="319" y="29"/>
                  <a:pt x="317" y="24"/>
                  <a:pt x="313" y="23"/>
                </a:cubicBezTo>
                <a:cubicBezTo>
                  <a:pt x="288" y="11"/>
                  <a:pt x="288" y="11"/>
                  <a:pt x="288" y="11"/>
                </a:cubicBezTo>
                <a:cubicBezTo>
                  <a:pt x="284" y="9"/>
                  <a:pt x="279" y="11"/>
                  <a:pt x="277" y="15"/>
                </a:cubicBezTo>
                <a:cubicBezTo>
                  <a:pt x="252" y="54"/>
                  <a:pt x="252" y="54"/>
                  <a:pt x="252" y="54"/>
                </a:cubicBezTo>
                <a:cubicBezTo>
                  <a:pt x="252" y="54"/>
                  <a:pt x="252" y="54"/>
                  <a:pt x="252" y="54"/>
                </a:cubicBezTo>
                <a:cubicBezTo>
                  <a:pt x="251" y="54"/>
                  <a:pt x="250" y="54"/>
                  <a:pt x="250" y="54"/>
                </a:cubicBezTo>
                <a:cubicBezTo>
                  <a:pt x="244" y="8"/>
                  <a:pt x="244" y="8"/>
                  <a:pt x="244" y="8"/>
                </a:cubicBezTo>
                <a:cubicBezTo>
                  <a:pt x="243" y="4"/>
                  <a:pt x="240" y="0"/>
                  <a:pt x="236" y="0"/>
                </a:cubicBezTo>
                <a:cubicBezTo>
                  <a:pt x="208" y="0"/>
                  <a:pt x="208" y="0"/>
                  <a:pt x="208" y="0"/>
                </a:cubicBezTo>
                <a:cubicBezTo>
                  <a:pt x="204" y="0"/>
                  <a:pt x="200" y="4"/>
                  <a:pt x="199" y="8"/>
                </a:cubicBezTo>
                <a:cubicBezTo>
                  <a:pt x="194" y="54"/>
                  <a:pt x="194" y="54"/>
                  <a:pt x="194" y="54"/>
                </a:cubicBezTo>
                <a:cubicBezTo>
                  <a:pt x="191" y="54"/>
                  <a:pt x="188" y="54"/>
                  <a:pt x="185" y="55"/>
                </a:cubicBezTo>
                <a:cubicBezTo>
                  <a:pt x="185" y="55"/>
                  <a:pt x="185" y="54"/>
                  <a:pt x="185" y="54"/>
                </a:cubicBezTo>
                <a:cubicBezTo>
                  <a:pt x="161" y="15"/>
                  <a:pt x="161" y="15"/>
                  <a:pt x="161" y="15"/>
                </a:cubicBezTo>
                <a:cubicBezTo>
                  <a:pt x="158" y="11"/>
                  <a:pt x="153" y="9"/>
                  <a:pt x="150" y="11"/>
                </a:cubicBezTo>
                <a:cubicBezTo>
                  <a:pt x="124" y="23"/>
                  <a:pt x="124" y="23"/>
                  <a:pt x="124" y="23"/>
                </a:cubicBezTo>
                <a:cubicBezTo>
                  <a:pt x="121" y="24"/>
                  <a:pt x="119" y="29"/>
                  <a:pt x="120" y="33"/>
                </a:cubicBezTo>
                <a:cubicBezTo>
                  <a:pt x="133" y="76"/>
                  <a:pt x="133" y="76"/>
                  <a:pt x="133" y="76"/>
                </a:cubicBezTo>
                <a:cubicBezTo>
                  <a:pt x="131" y="77"/>
                  <a:pt x="128" y="79"/>
                  <a:pt x="126" y="81"/>
                </a:cubicBezTo>
                <a:cubicBezTo>
                  <a:pt x="125" y="80"/>
                  <a:pt x="125" y="80"/>
                  <a:pt x="125" y="80"/>
                </a:cubicBezTo>
                <a:cubicBezTo>
                  <a:pt x="88" y="53"/>
                  <a:pt x="88" y="53"/>
                  <a:pt x="88" y="53"/>
                </a:cubicBezTo>
                <a:cubicBezTo>
                  <a:pt x="84" y="50"/>
                  <a:pt x="79" y="50"/>
                  <a:pt x="77" y="53"/>
                </a:cubicBezTo>
                <a:cubicBezTo>
                  <a:pt x="57" y="73"/>
                  <a:pt x="57" y="73"/>
                  <a:pt x="57" y="73"/>
                </a:cubicBezTo>
                <a:cubicBezTo>
                  <a:pt x="54" y="76"/>
                  <a:pt x="54" y="81"/>
                  <a:pt x="57" y="84"/>
                </a:cubicBezTo>
                <a:cubicBezTo>
                  <a:pt x="85" y="120"/>
                  <a:pt x="85" y="120"/>
                  <a:pt x="85" y="120"/>
                </a:cubicBezTo>
                <a:cubicBezTo>
                  <a:pt x="83" y="123"/>
                  <a:pt x="81" y="126"/>
                  <a:pt x="79" y="129"/>
                </a:cubicBezTo>
                <a:cubicBezTo>
                  <a:pt x="79" y="128"/>
                  <a:pt x="79" y="128"/>
                  <a:pt x="79" y="128"/>
                </a:cubicBezTo>
                <a:cubicBezTo>
                  <a:pt x="35" y="116"/>
                  <a:pt x="35" y="116"/>
                  <a:pt x="35" y="116"/>
                </a:cubicBezTo>
                <a:cubicBezTo>
                  <a:pt x="30" y="114"/>
                  <a:pt x="26" y="116"/>
                  <a:pt x="24" y="120"/>
                </a:cubicBezTo>
                <a:cubicBezTo>
                  <a:pt x="13" y="146"/>
                  <a:pt x="13" y="146"/>
                  <a:pt x="13" y="146"/>
                </a:cubicBezTo>
                <a:cubicBezTo>
                  <a:pt x="11" y="149"/>
                  <a:pt x="13" y="154"/>
                  <a:pt x="17" y="157"/>
                </a:cubicBezTo>
                <a:cubicBezTo>
                  <a:pt x="57" y="180"/>
                  <a:pt x="57" y="180"/>
                  <a:pt x="57" y="180"/>
                </a:cubicBezTo>
                <a:cubicBezTo>
                  <a:pt x="57" y="180"/>
                  <a:pt x="57" y="180"/>
                  <a:pt x="57" y="180"/>
                </a:cubicBezTo>
                <a:cubicBezTo>
                  <a:pt x="56" y="184"/>
                  <a:pt x="55" y="187"/>
                  <a:pt x="55" y="191"/>
                </a:cubicBezTo>
                <a:cubicBezTo>
                  <a:pt x="54" y="191"/>
                  <a:pt x="54" y="191"/>
                  <a:pt x="54" y="191"/>
                </a:cubicBezTo>
                <a:cubicBezTo>
                  <a:pt x="9" y="196"/>
                  <a:pt x="9" y="196"/>
                  <a:pt x="9" y="196"/>
                </a:cubicBezTo>
                <a:cubicBezTo>
                  <a:pt x="4" y="197"/>
                  <a:pt x="1" y="201"/>
                  <a:pt x="1" y="205"/>
                </a:cubicBezTo>
                <a:cubicBezTo>
                  <a:pt x="1" y="233"/>
                  <a:pt x="1" y="233"/>
                  <a:pt x="1" y="233"/>
                </a:cubicBezTo>
                <a:cubicBezTo>
                  <a:pt x="0" y="237"/>
                  <a:pt x="4" y="240"/>
                  <a:pt x="8" y="241"/>
                </a:cubicBezTo>
                <a:cubicBezTo>
                  <a:pt x="54" y="247"/>
                  <a:pt x="54" y="247"/>
                  <a:pt x="54" y="247"/>
                </a:cubicBezTo>
                <a:cubicBezTo>
                  <a:pt x="54" y="247"/>
                  <a:pt x="54" y="247"/>
                  <a:pt x="54" y="247"/>
                </a:cubicBezTo>
                <a:cubicBezTo>
                  <a:pt x="55" y="250"/>
                  <a:pt x="55" y="254"/>
                  <a:pt x="56" y="257"/>
                </a:cubicBezTo>
                <a:cubicBezTo>
                  <a:pt x="55" y="257"/>
                  <a:pt x="55" y="257"/>
                  <a:pt x="55" y="257"/>
                </a:cubicBezTo>
                <a:cubicBezTo>
                  <a:pt x="16" y="280"/>
                  <a:pt x="16" y="280"/>
                  <a:pt x="16" y="280"/>
                </a:cubicBezTo>
                <a:cubicBezTo>
                  <a:pt x="12" y="283"/>
                  <a:pt x="10" y="287"/>
                  <a:pt x="12" y="291"/>
                </a:cubicBezTo>
                <a:cubicBezTo>
                  <a:pt x="23" y="317"/>
                  <a:pt x="23" y="317"/>
                  <a:pt x="23" y="317"/>
                </a:cubicBezTo>
                <a:cubicBezTo>
                  <a:pt x="24" y="320"/>
                  <a:pt x="29" y="322"/>
                  <a:pt x="33" y="321"/>
                </a:cubicBezTo>
                <a:cubicBezTo>
                  <a:pt x="77" y="309"/>
                  <a:pt x="77" y="309"/>
                  <a:pt x="77" y="309"/>
                </a:cubicBezTo>
                <a:cubicBezTo>
                  <a:pt x="79" y="312"/>
                  <a:pt x="81" y="315"/>
                  <a:pt x="83" y="318"/>
                </a:cubicBezTo>
                <a:cubicBezTo>
                  <a:pt x="55" y="352"/>
                  <a:pt x="55" y="352"/>
                  <a:pt x="55" y="352"/>
                </a:cubicBezTo>
                <a:cubicBezTo>
                  <a:pt x="53" y="356"/>
                  <a:pt x="53" y="361"/>
                  <a:pt x="56" y="364"/>
                </a:cubicBezTo>
                <a:cubicBezTo>
                  <a:pt x="75" y="384"/>
                  <a:pt x="75" y="384"/>
                  <a:pt x="75" y="384"/>
                </a:cubicBezTo>
                <a:cubicBezTo>
                  <a:pt x="78" y="387"/>
                  <a:pt x="83" y="387"/>
                  <a:pt x="87" y="384"/>
                </a:cubicBezTo>
                <a:cubicBezTo>
                  <a:pt x="122" y="357"/>
                  <a:pt x="122" y="357"/>
                  <a:pt x="122" y="357"/>
                </a:cubicBezTo>
                <a:cubicBezTo>
                  <a:pt x="125" y="359"/>
                  <a:pt x="128" y="361"/>
                  <a:pt x="131" y="363"/>
                </a:cubicBezTo>
                <a:cubicBezTo>
                  <a:pt x="119" y="405"/>
                  <a:pt x="119" y="405"/>
                  <a:pt x="119" y="405"/>
                </a:cubicBezTo>
                <a:cubicBezTo>
                  <a:pt x="118" y="409"/>
                  <a:pt x="120" y="414"/>
                  <a:pt x="124" y="415"/>
                </a:cubicBezTo>
                <a:cubicBezTo>
                  <a:pt x="149" y="426"/>
                  <a:pt x="149" y="426"/>
                  <a:pt x="149" y="426"/>
                </a:cubicBezTo>
                <a:cubicBezTo>
                  <a:pt x="153" y="428"/>
                  <a:pt x="158" y="426"/>
                  <a:pt x="160" y="422"/>
                </a:cubicBezTo>
                <a:cubicBezTo>
                  <a:pt x="182" y="385"/>
                  <a:pt x="182" y="385"/>
                  <a:pt x="182" y="385"/>
                </a:cubicBezTo>
                <a:cubicBezTo>
                  <a:pt x="186" y="386"/>
                  <a:pt x="190" y="386"/>
                  <a:pt x="194" y="387"/>
                </a:cubicBezTo>
                <a:cubicBezTo>
                  <a:pt x="199" y="430"/>
                  <a:pt x="199" y="430"/>
                  <a:pt x="199" y="430"/>
                </a:cubicBezTo>
                <a:cubicBezTo>
                  <a:pt x="200" y="435"/>
                  <a:pt x="203" y="438"/>
                  <a:pt x="207" y="438"/>
                </a:cubicBezTo>
                <a:cubicBezTo>
                  <a:pt x="235" y="438"/>
                  <a:pt x="235" y="438"/>
                  <a:pt x="235" y="438"/>
                </a:cubicBezTo>
                <a:cubicBezTo>
                  <a:pt x="239" y="438"/>
                  <a:pt x="243" y="435"/>
                  <a:pt x="244" y="430"/>
                </a:cubicBezTo>
                <a:cubicBezTo>
                  <a:pt x="249" y="387"/>
                  <a:pt x="249" y="387"/>
                  <a:pt x="249" y="387"/>
                </a:cubicBezTo>
                <a:cubicBezTo>
                  <a:pt x="251" y="387"/>
                  <a:pt x="253" y="386"/>
                  <a:pt x="255" y="386"/>
                </a:cubicBezTo>
                <a:cubicBezTo>
                  <a:pt x="277" y="422"/>
                  <a:pt x="277" y="422"/>
                  <a:pt x="277" y="422"/>
                </a:cubicBezTo>
                <a:cubicBezTo>
                  <a:pt x="279" y="426"/>
                  <a:pt x="284" y="428"/>
                  <a:pt x="287" y="426"/>
                </a:cubicBezTo>
                <a:cubicBezTo>
                  <a:pt x="313" y="415"/>
                  <a:pt x="313" y="415"/>
                  <a:pt x="313" y="415"/>
                </a:cubicBezTo>
                <a:cubicBezTo>
                  <a:pt x="317" y="414"/>
                  <a:pt x="319" y="410"/>
                  <a:pt x="318" y="405"/>
                </a:cubicBezTo>
                <a:cubicBezTo>
                  <a:pt x="307" y="366"/>
                  <a:pt x="307" y="366"/>
                  <a:pt x="307" y="366"/>
                </a:cubicBezTo>
                <a:cubicBezTo>
                  <a:pt x="310" y="364"/>
                  <a:pt x="314" y="362"/>
                  <a:pt x="317" y="359"/>
                </a:cubicBezTo>
                <a:cubicBezTo>
                  <a:pt x="350" y="385"/>
                  <a:pt x="350" y="385"/>
                  <a:pt x="350" y="385"/>
                </a:cubicBezTo>
                <a:cubicBezTo>
                  <a:pt x="354" y="387"/>
                  <a:pt x="359" y="387"/>
                  <a:pt x="361" y="384"/>
                </a:cubicBezTo>
                <a:cubicBezTo>
                  <a:pt x="381" y="364"/>
                  <a:pt x="381" y="364"/>
                  <a:pt x="381" y="364"/>
                </a:cubicBezTo>
                <a:cubicBezTo>
                  <a:pt x="384" y="362"/>
                  <a:pt x="384" y="356"/>
                  <a:pt x="381" y="353"/>
                </a:cubicBezTo>
                <a:cubicBezTo>
                  <a:pt x="357" y="322"/>
                  <a:pt x="357" y="322"/>
                  <a:pt x="357" y="322"/>
                </a:cubicBezTo>
                <a:cubicBezTo>
                  <a:pt x="359" y="318"/>
                  <a:pt x="362" y="314"/>
                  <a:pt x="364" y="310"/>
                </a:cubicBezTo>
                <a:cubicBezTo>
                  <a:pt x="403" y="321"/>
                  <a:pt x="403" y="321"/>
                  <a:pt x="403" y="321"/>
                </a:cubicBezTo>
                <a:cubicBezTo>
                  <a:pt x="408" y="323"/>
                  <a:pt x="412" y="321"/>
                  <a:pt x="414" y="317"/>
                </a:cubicBezTo>
                <a:cubicBezTo>
                  <a:pt x="425" y="291"/>
                  <a:pt x="425" y="291"/>
                  <a:pt x="425" y="291"/>
                </a:cubicBezTo>
                <a:cubicBezTo>
                  <a:pt x="427" y="288"/>
                  <a:pt x="425" y="283"/>
                  <a:pt x="421" y="281"/>
                </a:cubicBezTo>
                <a:cubicBezTo>
                  <a:pt x="386" y="260"/>
                  <a:pt x="386" y="260"/>
                  <a:pt x="386" y="260"/>
                </a:cubicBezTo>
                <a:cubicBezTo>
                  <a:pt x="387" y="255"/>
                  <a:pt x="387" y="251"/>
                  <a:pt x="388" y="247"/>
                </a:cubicBezTo>
                <a:cubicBezTo>
                  <a:pt x="429" y="241"/>
                  <a:pt x="429" y="241"/>
                  <a:pt x="429" y="241"/>
                </a:cubicBezTo>
                <a:cubicBezTo>
                  <a:pt x="433" y="241"/>
                  <a:pt x="437" y="237"/>
                  <a:pt x="436" y="233"/>
                </a:cubicBezTo>
                <a:lnTo>
                  <a:pt x="436" y="205"/>
                </a:lnTo>
                <a:close/>
                <a:moveTo>
                  <a:pt x="218" y="340"/>
                </a:moveTo>
                <a:cubicBezTo>
                  <a:pt x="152" y="340"/>
                  <a:pt x="98" y="286"/>
                  <a:pt x="98" y="219"/>
                </a:cubicBezTo>
                <a:cubicBezTo>
                  <a:pt x="98" y="153"/>
                  <a:pt x="152" y="99"/>
                  <a:pt x="219" y="99"/>
                </a:cubicBezTo>
                <a:cubicBezTo>
                  <a:pt x="285" y="99"/>
                  <a:pt x="339" y="153"/>
                  <a:pt x="339" y="219"/>
                </a:cubicBezTo>
                <a:cubicBezTo>
                  <a:pt x="339" y="286"/>
                  <a:pt x="285" y="340"/>
                  <a:pt x="218" y="340"/>
                </a:cubicBezTo>
                <a:close/>
              </a:path>
            </a:pathLst>
          </a:custGeom>
          <a:solidFill>
            <a:schemeClr val="accent1"/>
          </a:solidFill>
          <a:ln>
            <a:noFill/>
          </a:ln>
        </p:spPr>
        <p:txBody>
          <a:bodyPr vert="horz" wrap="square" lIns="68585" tIns="34293" rIns="68585" bIns="34293" numCol="1" anchor="t" anchorCtr="0" compatLnSpc="1"/>
          <a:lstStyle/>
          <a:p>
            <a:endParaRPr lang="en-US" sz="1015"/>
          </a:p>
        </p:txBody>
      </p:sp>
      <p:sp>
        <p:nvSpPr>
          <p:cNvPr id="10" name="Freeform 10"/>
          <p:cNvSpPr>
            <a:spLocks noEditPoints="1"/>
          </p:cNvSpPr>
          <p:nvPr/>
        </p:nvSpPr>
        <p:spPr bwMode="auto">
          <a:xfrm flipH="1">
            <a:off x="5640381" y="3190477"/>
            <a:ext cx="778638" cy="778638"/>
          </a:xfrm>
          <a:custGeom>
            <a:avLst/>
            <a:gdLst>
              <a:gd name="T0" fmla="*/ 361 w 412"/>
              <a:gd name="T1" fmla="*/ 332 h 412"/>
              <a:gd name="T2" fmla="*/ 338 w 412"/>
              <a:gd name="T3" fmla="*/ 302 h 412"/>
              <a:gd name="T4" fmla="*/ 356 w 412"/>
              <a:gd name="T5" fmla="*/ 270 h 412"/>
              <a:gd name="T6" fmla="*/ 366 w 412"/>
              <a:gd name="T7" fmla="*/ 229 h 412"/>
              <a:gd name="T8" fmla="*/ 404 w 412"/>
              <a:gd name="T9" fmla="*/ 224 h 412"/>
              <a:gd name="T10" fmla="*/ 411 w 412"/>
              <a:gd name="T11" fmla="*/ 216 h 412"/>
              <a:gd name="T12" fmla="*/ 411 w 412"/>
              <a:gd name="T13" fmla="*/ 190 h 412"/>
              <a:gd name="T14" fmla="*/ 403 w 412"/>
              <a:gd name="T15" fmla="*/ 182 h 412"/>
              <a:gd name="T16" fmla="*/ 364 w 412"/>
              <a:gd name="T17" fmla="*/ 178 h 412"/>
              <a:gd name="T18" fmla="*/ 337 w 412"/>
              <a:gd name="T19" fmla="*/ 115 h 412"/>
              <a:gd name="T20" fmla="*/ 363 w 412"/>
              <a:gd name="T21" fmla="*/ 83 h 412"/>
              <a:gd name="T22" fmla="*/ 363 w 412"/>
              <a:gd name="T23" fmla="*/ 72 h 412"/>
              <a:gd name="T24" fmla="*/ 345 w 412"/>
              <a:gd name="T25" fmla="*/ 53 h 412"/>
              <a:gd name="T26" fmla="*/ 334 w 412"/>
              <a:gd name="T27" fmla="*/ 52 h 412"/>
              <a:gd name="T28" fmla="*/ 299 w 412"/>
              <a:gd name="T29" fmla="*/ 78 h 412"/>
              <a:gd name="T30" fmla="*/ 299 w 412"/>
              <a:gd name="T31" fmla="*/ 78 h 412"/>
              <a:gd name="T32" fmla="*/ 267 w 412"/>
              <a:gd name="T33" fmla="*/ 61 h 412"/>
              <a:gd name="T34" fmla="*/ 235 w 412"/>
              <a:gd name="T35" fmla="*/ 51 h 412"/>
              <a:gd name="T36" fmla="*/ 235 w 412"/>
              <a:gd name="T37" fmla="*/ 51 h 412"/>
              <a:gd name="T38" fmla="*/ 228 w 412"/>
              <a:gd name="T39" fmla="*/ 8 h 412"/>
              <a:gd name="T40" fmla="*/ 220 w 412"/>
              <a:gd name="T41" fmla="*/ 1 h 412"/>
              <a:gd name="T42" fmla="*/ 194 w 412"/>
              <a:gd name="T43" fmla="*/ 2 h 412"/>
              <a:gd name="T44" fmla="*/ 186 w 412"/>
              <a:gd name="T45" fmla="*/ 10 h 412"/>
              <a:gd name="T46" fmla="*/ 183 w 412"/>
              <a:gd name="T47" fmla="*/ 51 h 412"/>
              <a:gd name="T48" fmla="*/ 115 w 412"/>
              <a:gd name="T49" fmla="*/ 77 h 412"/>
              <a:gd name="T50" fmla="*/ 82 w 412"/>
              <a:gd name="T51" fmla="*/ 52 h 412"/>
              <a:gd name="T52" fmla="*/ 72 w 412"/>
              <a:gd name="T53" fmla="*/ 52 h 412"/>
              <a:gd name="T54" fmla="*/ 53 w 412"/>
              <a:gd name="T55" fmla="*/ 70 h 412"/>
              <a:gd name="T56" fmla="*/ 53 w 412"/>
              <a:gd name="T57" fmla="*/ 81 h 412"/>
              <a:gd name="T58" fmla="*/ 78 w 412"/>
              <a:gd name="T59" fmla="*/ 114 h 412"/>
              <a:gd name="T60" fmla="*/ 58 w 412"/>
              <a:gd name="T61" fmla="*/ 149 h 412"/>
              <a:gd name="T62" fmla="*/ 48 w 412"/>
              <a:gd name="T63" fmla="*/ 183 h 412"/>
              <a:gd name="T64" fmla="*/ 8 w 412"/>
              <a:gd name="T65" fmla="*/ 189 h 412"/>
              <a:gd name="T66" fmla="*/ 1 w 412"/>
              <a:gd name="T67" fmla="*/ 197 h 412"/>
              <a:gd name="T68" fmla="*/ 1 w 412"/>
              <a:gd name="T69" fmla="*/ 223 h 412"/>
              <a:gd name="T70" fmla="*/ 9 w 412"/>
              <a:gd name="T71" fmla="*/ 230 h 412"/>
              <a:gd name="T72" fmla="*/ 48 w 412"/>
              <a:gd name="T73" fmla="*/ 235 h 412"/>
              <a:gd name="T74" fmla="*/ 77 w 412"/>
              <a:gd name="T75" fmla="*/ 304 h 412"/>
              <a:gd name="T76" fmla="*/ 54 w 412"/>
              <a:gd name="T77" fmla="*/ 334 h 412"/>
              <a:gd name="T78" fmla="*/ 54 w 412"/>
              <a:gd name="T79" fmla="*/ 345 h 412"/>
              <a:gd name="T80" fmla="*/ 73 w 412"/>
              <a:gd name="T81" fmla="*/ 363 h 412"/>
              <a:gd name="T82" fmla="*/ 83 w 412"/>
              <a:gd name="T83" fmla="*/ 364 h 412"/>
              <a:gd name="T84" fmla="*/ 113 w 412"/>
              <a:gd name="T85" fmla="*/ 341 h 412"/>
              <a:gd name="T86" fmla="*/ 146 w 412"/>
              <a:gd name="T87" fmla="*/ 359 h 412"/>
              <a:gd name="T88" fmla="*/ 180 w 412"/>
              <a:gd name="T89" fmla="*/ 368 h 412"/>
              <a:gd name="T90" fmla="*/ 185 w 412"/>
              <a:gd name="T91" fmla="*/ 405 h 412"/>
              <a:gd name="T92" fmla="*/ 193 w 412"/>
              <a:gd name="T93" fmla="*/ 412 h 412"/>
              <a:gd name="T94" fmla="*/ 219 w 412"/>
              <a:gd name="T95" fmla="*/ 412 h 412"/>
              <a:gd name="T96" fmla="*/ 227 w 412"/>
              <a:gd name="T97" fmla="*/ 404 h 412"/>
              <a:gd name="T98" fmla="*/ 231 w 412"/>
              <a:gd name="T99" fmla="*/ 369 h 412"/>
              <a:gd name="T100" fmla="*/ 303 w 412"/>
              <a:gd name="T101" fmla="*/ 339 h 412"/>
              <a:gd name="T102" fmla="*/ 331 w 412"/>
              <a:gd name="T103" fmla="*/ 362 h 412"/>
              <a:gd name="T104" fmla="*/ 342 w 412"/>
              <a:gd name="T105" fmla="*/ 361 h 412"/>
              <a:gd name="T106" fmla="*/ 361 w 412"/>
              <a:gd name="T107" fmla="*/ 343 h 412"/>
              <a:gd name="T108" fmla="*/ 361 w 412"/>
              <a:gd name="T109" fmla="*/ 332 h 412"/>
              <a:gd name="T110" fmla="*/ 164 w 412"/>
              <a:gd name="T111" fmla="*/ 315 h 412"/>
              <a:gd name="T112" fmla="*/ 101 w 412"/>
              <a:gd name="T113" fmla="*/ 167 h 412"/>
              <a:gd name="T114" fmla="*/ 250 w 412"/>
              <a:gd name="T115" fmla="*/ 104 h 412"/>
              <a:gd name="T116" fmla="*/ 312 w 412"/>
              <a:gd name="T117" fmla="*/ 253 h 412"/>
              <a:gd name="T118" fmla="*/ 164 w 412"/>
              <a:gd name="T119" fmla="*/ 31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2" h="412">
                <a:moveTo>
                  <a:pt x="361" y="332"/>
                </a:moveTo>
                <a:cubicBezTo>
                  <a:pt x="338" y="302"/>
                  <a:pt x="338" y="302"/>
                  <a:pt x="338" y="302"/>
                </a:cubicBezTo>
                <a:cubicBezTo>
                  <a:pt x="345" y="292"/>
                  <a:pt x="351" y="282"/>
                  <a:pt x="356" y="270"/>
                </a:cubicBezTo>
                <a:cubicBezTo>
                  <a:pt x="361" y="257"/>
                  <a:pt x="365" y="243"/>
                  <a:pt x="366" y="229"/>
                </a:cubicBezTo>
                <a:cubicBezTo>
                  <a:pt x="404" y="224"/>
                  <a:pt x="404" y="224"/>
                  <a:pt x="404" y="224"/>
                </a:cubicBezTo>
                <a:cubicBezTo>
                  <a:pt x="408" y="223"/>
                  <a:pt x="412" y="220"/>
                  <a:pt x="411" y="216"/>
                </a:cubicBezTo>
                <a:cubicBezTo>
                  <a:pt x="411" y="190"/>
                  <a:pt x="411" y="190"/>
                  <a:pt x="411" y="190"/>
                </a:cubicBezTo>
                <a:cubicBezTo>
                  <a:pt x="411" y="186"/>
                  <a:pt x="408" y="182"/>
                  <a:pt x="403" y="182"/>
                </a:cubicBezTo>
                <a:cubicBezTo>
                  <a:pt x="364" y="178"/>
                  <a:pt x="364" y="178"/>
                  <a:pt x="364" y="178"/>
                </a:cubicBezTo>
                <a:cubicBezTo>
                  <a:pt x="360" y="155"/>
                  <a:pt x="350" y="133"/>
                  <a:pt x="337" y="115"/>
                </a:cubicBezTo>
                <a:cubicBezTo>
                  <a:pt x="363" y="83"/>
                  <a:pt x="363" y="83"/>
                  <a:pt x="363" y="83"/>
                </a:cubicBezTo>
                <a:cubicBezTo>
                  <a:pt x="366" y="80"/>
                  <a:pt x="366" y="75"/>
                  <a:pt x="363" y="72"/>
                </a:cubicBezTo>
                <a:cubicBezTo>
                  <a:pt x="345" y="53"/>
                  <a:pt x="345" y="53"/>
                  <a:pt x="345" y="53"/>
                </a:cubicBezTo>
                <a:cubicBezTo>
                  <a:pt x="343" y="50"/>
                  <a:pt x="338" y="50"/>
                  <a:pt x="334" y="52"/>
                </a:cubicBezTo>
                <a:cubicBezTo>
                  <a:pt x="299" y="78"/>
                  <a:pt x="299" y="78"/>
                  <a:pt x="299" y="78"/>
                </a:cubicBezTo>
                <a:cubicBezTo>
                  <a:pt x="299" y="78"/>
                  <a:pt x="299" y="78"/>
                  <a:pt x="299" y="78"/>
                </a:cubicBezTo>
                <a:cubicBezTo>
                  <a:pt x="289" y="71"/>
                  <a:pt x="279" y="65"/>
                  <a:pt x="267" y="61"/>
                </a:cubicBezTo>
                <a:cubicBezTo>
                  <a:pt x="257" y="56"/>
                  <a:pt x="246" y="53"/>
                  <a:pt x="235" y="51"/>
                </a:cubicBezTo>
                <a:cubicBezTo>
                  <a:pt x="235" y="51"/>
                  <a:pt x="235" y="51"/>
                  <a:pt x="235" y="51"/>
                </a:cubicBezTo>
                <a:cubicBezTo>
                  <a:pt x="228" y="8"/>
                  <a:pt x="228" y="8"/>
                  <a:pt x="228" y="8"/>
                </a:cubicBezTo>
                <a:cubicBezTo>
                  <a:pt x="227" y="4"/>
                  <a:pt x="224" y="0"/>
                  <a:pt x="220" y="1"/>
                </a:cubicBezTo>
                <a:cubicBezTo>
                  <a:pt x="194" y="2"/>
                  <a:pt x="194" y="2"/>
                  <a:pt x="194" y="2"/>
                </a:cubicBezTo>
                <a:cubicBezTo>
                  <a:pt x="190" y="2"/>
                  <a:pt x="186" y="5"/>
                  <a:pt x="186" y="10"/>
                </a:cubicBezTo>
                <a:cubicBezTo>
                  <a:pt x="183" y="51"/>
                  <a:pt x="183" y="51"/>
                  <a:pt x="183" y="51"/>
                </a:cubicBezTo>
                <a:cubicBezTo>
                  <a:pt x="159" y="54"/>
                  <a:pt x="135" y="63"/>
                  <a:pt x="115" y="77"/>
                </a:cubicBezTo>
                <a:cubicBezTo>
                  <a:pt x="82" y="52"/>
                  <a:pt x="82" y="52"/>
                  <a:pt x="82" y="52"/>
                </a:cubicBezTo>
                <a:cubicBezTo>
                  <a:pt x="79" y="49"/>
                  <a:pt x="74" y="49"/>
                  <a:pt x="72" y="52"/>
                </a:cubicBezTo>
                <a:cubicBezTo>
                  <a:pt x="53" y="70"/>
                  <a:pt x="53" y="70"/>
                  <a:pt x="53" y="70"/>
                </a:cubicBezTo>
                <a:cubicBezTo>
                  <a:pt x="50" y="73"/>
                  <a:pt x="50" y="78"/>
                  <a:pt x="53" y="81"/>
                </a:cubicBezTo>
                <a:cubicBezTo>
                  <a:pt x="78" y="114"/>
                  <a:pt x="78" y="114"/>
                  <a:pt x="78" y="114"/>
                </a:cubicBezTo>
                <a:cubicBezTo>
                  <a:pt x="70" y="124"/>
                  <a:pt x="63" y="136"/>
                  <a:pt x="58" y="149"/>
                </a:cubicBezTo>
                <a:cubicBezTo>
                  <a:pt x="53" y="160"/>
                  <a:pt x="50" y="171"/>
                  <a:pt x="48" y="183"/>
                </a:cubicBezTo>
                <a:cubicBezTo>
                  <a:pt x="8" y="189"/>
                  <a:pt x="8" y="189"/>
                  <a:pt x="8" y="189"/>
                </a:cubicBezTo>
                <a:cubicBezTo>
                  <a:pt x="3" y="189"/>
                  <a:pt x="0" y="193"/>
                  <a:pt x="1" y="197"/>
                </a:cubicBezTo>
                <a:cubicBezTo>
                  <a:pt x="1" y="223"/>
                  <a:pt x="1" y="223"/>
                  <a:pt x="1" y="223"/>
                </a:cubicBezTo>
                <a:cubicBezTo>
                  <a:pt x="1" y="227"/>
                  <a:pt x="4" y="230"/>
                  <a:pt x="9" y="230"/>
                </a:cubicBezTo>
                <a:cubicBezTo>
                  <a:pt x="48" y="235"/>
                  <a:pt x="48" y="235"/>
                  <a:pt x="48" y="235"/>
                </a:cubicBezTo>
                <a:cubicBezTo>
                  <a:pt x="52" y="260"/>
                  <a:pt x="62" y="284"/>
                  <a:pt x="77" y="304"/>
                </a:cubicBezTo>
                <a:cubicBezTo>
                  <a:pt x="54" y="334"/>
                  <a:pt x="54" y="334"/>
                  <a:pt x="54" y="334"/>
                </a:cubicBezTo>
                <a:cubicBezTo>
                  <a:pt x="51" y="337"/>
                  <a:pt x="51" y="342"/>
                  <a:pt x="54" y="345"/>
                </a:cubicBezTo>
                <a:cubicBezTo>
                  <a:pt x="73" y="363"/>
                  <a:pt x="73" y="363"/>
                  <a:pt x="73" y="363"/>
                </a:cubicBezTo>
                <a:cubicBezTo>
                  <a:pt x="75" y="366"/>
                  <a:pt x="80" y="366"/>
                  <a:pt x="83" y="364"/>
                </a:cubicBezTo>
                <a:cubicBezTo>
                  <a:pt x="113" y="341"/>
                  <a:pt x="113" y="341"/>
                  <a:pt x="113" y="341"/>
                </a:cubicBezTo>
                <a:cubicBezTo>
                  <a:pt x="123" y="348"/>
                  <a:pt x="134" y="354"/>
                  <a:pt x="146" y="359"/>
                </a:cubicBezTo>
                <a:cubicBezTo>
                  <a:pt x="157" y="363"/>
                  <a:pt x="169" y="366"/>
                  <a:pt x="180" y="368"/>
                </a:cubicBezTo>
                <a:cubicBezTo>
                  <a:pt x="185" y="405"/>
                  <a:pt x="185" y="405"/>
                  <a:pt x="185" y="405"/>
                </a:cubicBezTo>
                <a:cubicBezTo>
                  <a:pt x="186" y="409"/>
                  <a:pt x="189" y="412"/>
                  <a:pt x="193" y="412"/>
                </a:cubicBezTo>
                <a:cubicBezTo>
                  <a:pt x="219" y="412"/>
                  <a:pt x="219" y="412"/>
                  <a:pt x="219" y="412"/>
                </a:cubicBezTo>
                <a:cubicBezTo>
                  <a:pt x="223" y="412"/>
                  <a:pt x="227" y="408"/>
                  <a:pt x="227" y="404"/>
                </a:cubicBezTo>
                <a:cubicBezTo>
                  <a:pt x="231" y="369"/>
                  <a:pt x="231" y="369"/>
                  <a:pt x="231" y="369"/>
                </a:cubicBezTo>
                <a:cubicBezTo>
                  <a:pt x="257" y="365"/>
                  <a:pt x="281" y="354"/>
                  <a:pt x="303" y="339"/>
                </a:cubicBezTo>
                <a:cubicBezTo>
                  <a:pt x="331" y="362"/>
                  <a:pt x="331" y="362"/>
                  <a:pt x="331" y="362"/>
                </a:cubicBezTo>
                <a:cubicBezTo>
                  <a:pt x="335" y="364"/>
                  <a:pt x="340" y="364"/>
                  <a:pt x="342" y="361"/>
                </a:cubicBezTo>
                <a:cubicBezTo>
                  <a:pt x="361" y="343"/>
                  <a:pt x="361" y="343"/>
                  <a:pt x="361" y="343"/>
                </a:cubicBezTo>
                <a:cubicBezTo>
                  <a:pt x="364" y="340"/>
                  <a:pt x="364" y="336"/>
                  <a:pt x="361" y="332"/>
                </a:cubicBezTo>
                <a:close/>
                <a:moveTo>
                  <a:pt x="164" y="315"/>
                </a:moveTo>
                <a:cubicBezTo>
                  <a:pt x="106" y="291"/>
                  <a:pt x="78" y="225"/>
                  <a:pt x="101" y="167"/>
                </a:cubicBezTo>
                <a:cubicBezTo>
                  <a:pt x="125" y="109"/>
                  <a:pt x="191" y="81"/>
                  <a:pt x="250" y="104"/>
                </a:cubicBezTo>
                <a:cubicBezTo>
                  <a:pt x="308" y="128"/>
                  <a:pt x="336" y="194"/>
                  <a:pt x="312" y="253"/>
                </a:cubicBezTo>
                <a:cubicBezTo>
                  <a:pt x="288" y="311"/>
                  <a:pt x="222" y="339"/>
                  <a:pt x="164" y="31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5" tIns="34293" rIns="68585" bIns="34293" numCol="1" anchor="t" anchorCtr="0" compatLnSpc="1"/>
          <a:lstStyle/>
          <a:p>
            <a:endParaRPr lang="en-US" sz="1015"/>
          </a:p>
        </p:txBody>
      </p:sp>
      <p:sp>
        <p:nvSpPr>
          <p:cNvPr id="11" name="Freeform 14"/>
          <p:cNvSpPr>
            <a:spLocks noEditPoints="1"/>
          </p:cNvSpPr>
          <p:nvPr/>
        </p:nvSpPr>
        <p:spPr bwMode="auto">
          <a:xfrm flipH="1">
            <a:off x="6318922" y="3424357"/>
            <a:ext cx="974982" cy="978832"/>
          </a:xfrm>
          <a:custGeom>
            <a:avLst/>
            <a:gdLst>
              <a:gd name="T0" fmla="*/ 506 w 516"/>
              <a:gd name="T1" fmla="*/ 232 h 518"/>
              <a:gd name="T2" fmla="*/ 455 w 516"/>
              <a:gd name="T3" fmla="*/ 209 h 518"/>
              <a:gd name="T4" fmla="*/ 501 w 516"/>
              <a:gd name="T5" fmla="*/ 172 h 518"/>
              <a:gd name="T6" fmla="*/ 476 w 516"/>
              <a:gd name="T7" fmla="*/ 136 h 518"/>
              <a:gd name="T8" fmla="*/ 419 w 516"/>
              <a:gd name="T9" fmla="*/ 137 h 518"/>
              <a:gd name="T10" fmla="*/ 449 w 516"/>
              <a:gd name="T11" fmla="*/ 86 h 518"/>
              <a:gd name="T12" fmla="*/ 412 w 516"/>
              <a:gd name="T13" fmla="*/ 62 h 518"/>
              <a:gd name="T14" fmla="*/ 360 w 516"/>
              <a:gd name="T15" fmla="*/ 86 h 518"/>
              <a:gd name="T16" fmla="*/ 370 w 516"/>
              <a:gd name="T17" fmla="*/ 26 h 518"/>
              <a:gd name="T18" fmla="*/ 327 w 516"/>
              <a:gd name="T19" fmla="*/ 17 h 518"/>
              <a:gd name="T20" fmla="*/ 298 w 516"/>
              <a:gd name="T21" fmla="*/ 63 h 518"/>
              <a:gd name="T22" fmla="*/ 288 w 516"/>
              <a:gd name="T23" fmla="*/ 9 h 518"/>
              <a:gd name="T24" fmla="*/ 245 w 516"/>
              <a:gd name="T25" fmla="*/ 0 h 518"/>
              <a:gd name="T26" fmla="*/ 229 w 516"/>
              <a:gd name="T27" fmla="*/ 63 h 518"/>
              <a:gd name="T28" fmla="*/ 218 w 516"/>
              <a:gd name="T29" fmla="*/ 63 h 518"/>
              <a:gd name="T30" fmla="*/ 177 w 516"/>
              <a:gd name="T31" fmla="*/ 13 h 518"/>
              <a:gd name="T32" fmla="*/ 142 w 516"/>
              <a:gd name="T33" fmla="*/ 39 h 518"/>
              <a:gd name="T34" fmla="*/ 148 w 516"/>
              <a:gd name="T35" fmla="*/ 95 h 518"/>
              <a:gd name="T36" fmla="*/ 104 w 516"/>
              <a:gd name="T37" fmla="*/ 62 h 518"/>
              <a:gd name="T38" fmla="*/ 68 w 516"/>
              <a:gd name="T39" fmla="*/ 86 h 518"/>
              <a:gd name="T40" fmla="*/ 101 w 516"/>
              <a:gd name="T41" fmla="*/ 141 h 518"/>
              <a:gd name="T42" fmla="*/ 93 w 516"/>
              <a:gd name="T43" fmla="*/ 152 h 518"/>
              <a:gd name="T44" fmla="*/ 28 w 516"/>
              <a:gd name="T45" fmla="*/ 142 h 518"/>
              <a:gd name="T46" fmla="*/ 20 w 516"/>
              <a:gd name="T47" fmla="*/ 185 h 518"/>
              <a:gd name="T48" fmla="*/ 67 w 516"/>
              <a:gd name="T49" fmla="*/ 213 h 518"/>
              <a:gd name="T50" fmla="*/ 64 w 516"/>
              <a:gd name="T51" fmla="*/ 226 h 518"/>
              <a:gd name="T52" fmla="*/ 1 w 516"/>
              <a:gd name="T53" fmla="*/ 242 h 518"/>
              <a:gd name="T54" fmla="*/ 10 w 516"/>
              <a:gd name="T55" fmla="*/ 285 h 518"/>
              <a:gd name="T56" fmla="*/ 64 w 516"/>
              <a:gd name="T57" fmla="*/ 292 h 518"/>
              <a:gd name="T58" fmla="*/ 65 w 516"/>
              <a:gd name="T59" fmla="*/ 303 h 518"/>
              <a:gd name="T60" fmla="*/ 14 w 516"/>
              <a:gd name="T61" fmla="*/ 344 h 518"/>
              <a:gd name="T62" fmla="*/ 39 w 516"/>
              <a:gd name="T63" fmla="*/ 379 h 518"/>
              <a:gd name="T64" fmla="*/ 98 w 516"/>
              <a:gd name="T65" fmla="*/ 375 h 518"/>
              <a:gd name="T66" fmla="*/ 66 w 516"/>
              <a:gd name="T67" fmla="*/ 430 h 518"/>
              <a:gd name="T68" fmla="*/ 102 w 516"/>
              <a:gd name="T69" fmla="*/ 454 h 518"/>
              <a:gd name="T70" fmla="*/ 155 w 516"/>
              <a:gd name="T71" fmla="*/ 429 h 518"/>
              <a:gd name="T72" fmla="*/ 146 w 516"/>
              <a:gd name="T73" fmla="*/ 491 h 518"/>
              <a:gd name="T74" fmla="*/ 189 w 516"/>
              <a:gd name="T75" fmla="*/ 499 h 518"/>
              <a:gd name="T76" fmla="*/ 229 w 516"/>
              <a:gd name="T77" fmla="*/ 457 h 518"/>
              <a:gd name="T78" fmla="*/ 245 w 516"/>
              <a:gd name="T79" fmla="*/ 517 h 518"/>
              <a:gd name="T80" fmla="*/ 288 w 516"/>
              <a:gd name="T81" fmla="*/ 508 h 518"/>
              <a:gd name="T82" fmla="*/ 302 w 516"/>
              <a:gd name="T83" fmla="*/ 456 h 518"/>
              <a:gd name="T84" fmla="*/ 340 w 516"/>
              <a:gd name="T85" fmla="*/ 503 h 518"/>
              <a:gd name="T86" fmla="*/ 376 w 516"/>
              <a:gd name="T87" fmla="*/ 478 h 518"/>
              <a:gd name="T88" fmla="*/ 375 w 516"/>
              <a:gd name="T89" fmla="*/ 424 h 518"/>
              <a:gd name="T90" fmla="*/ 427 w 516"/>
              <a:gd name="T91" fmla="*/ 453 h 518"/>
              <a:gd name="T92" fmla="*/ 451 w 516"/>
              <a:gd name="T93" fmla="*/ 416 h 518"/>
              <a:gd name="T94" fmla="*/ 431 w 516"/>
              <a:gd name="T95" fmla="*/ 366 h 518"/>
              <a:gd name="T96" fmla="*/ 489 w 516"/>
              <a:gd name="T97" fmla="*/ 374 h 518"/>
              <a:gd name="T98" fmla="*/ 498 w 516"/>
              <a:gd name="T99" fmla="*/ 331 h 518"/>
              <a:gd name="T100" fmla="*/ 459 w 516"/>
              <a:gd name="T101" fmla="*/ 291 h 518"/>
              <a:gd name="T102" fmla="*/ 516 w 516"/>
              <a:gd name="T103" fmla="*/ 275 h 518"/>
              <a:gd name="T104" fmla="*/ 258 w 516"/>
              <a:gd name="T105" fmla="*/ 431 h 518"/>
              <a:gd name="T106" fmla="*/ 258 w 516"/>
              <a:gd name="T107" fmla="*/ 87 h 518"/>
              <a:gd name="T108" fmla="*/ 258 w 516"/>
              <a:gd name="T109" fmla="*/ 43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6" h="518">
                <a:moveTo>
                  <a:pt x="515" y="242"/>
                </a:moveTo>
                <a:cubicBezTo>
                  <a:pt x="516" y="237"/>
                  <a:pt x="512" y="233"/>
                  <a:pt x="506" y="232"/>
                </a:cubicBezTo>
                <a:cubicBezTo>
                  <a:pt x="458" y="226"/>
                  <a:pt x="458" y="226"/>
                  <a:pt x="458" y="226"/>
                </a:cubicBezTo>
                <a:cubicBezTo>
                  <a:pt x="457" y="221"/>
                  <a:pt x="456" y="215"/>
                  <a:pt x="455" y="209"/>
                </a:cubicBezTo>
                <a:cubicBezTo>
                  <a:pt x="496" y="185"/>
                  <a:pt x="496" y="185"/>
                  <a:pt x="496" y="185"/>
                </a:cubicBezTo>
                <a:cubicBezTo>
                  <a:pt x="501" y="182"/>
                  <a:pt x="503" y="176"/>
                  <a:pt x="501" y="172"/>
                </a:cubicBezTo>
                <a:cubicBezTo>
                  <a:pt x="488" y="142"/>
                  <a:pt x="488" y="142"/>
                  <a:pt x="488" y="142"/>
                </a:cubicBezTo>
                <a:cubicBezTo>
                  <a:pt x="486" y="137"/>
                  <a:pt x="481" y="135"/>
                  <a:pt x="476" y="136"/>
                </a:cubicBezTo>
                <a:cubicBezTo>
                  <a:pt x="428" y="150"/>
                  <a:pt x="428" y="150"/>
                  <a:pt x="428" y="150"/>
                </a:cubicBezTo>
                <a:cubicBezTo>
                  <a:pt x="425" y="146"/>
                  <a:pt x="422" y="141"/>
                  <a:pt x="419" y="137"/>
                </a:cubicBezTo>
                <a:cubicBezTo>
                  <a:pt x="449" y="100"/>
                  <a:pt x="449" y="100"/>
                  <a:pt x="449" y="100"/>
                </a:cubicBezTo>
                <a:cubicBezTo>
                  <a:pt x="452" y="95"/>
                  <a:pt x="452" y="89"/>
                  <a:pt x="449" y="86"/>
                </a:cubicBezTo>
                <a:cubicBezTo>
                  <a:pt x="426" y="63"/>
                  <a:pt x="426" y="63"/>
                  <a:pt x="426" y="63"/>
                </a:cubicBezTo>
                <a:cubicBezTo>
                  <a:pt x="423" y="59"/>
                  <a:pt x="417" y="58"/>
                  <a:pt x="412" y="62"/>
                </a:cubicBezTo>
                <a:cubicBezTo>
                  <a:pt x="371" y="93"/>
                  <a:pt x="371" y="93"/>
                  <a:pt x="371" y="93"/>
                </a:cubicBezTo>
                <a:cubicBezTo>
                  <a:pt x="367" y="90"/>
                  <a:pt x="364" y="88"/>
                  <a:pt x="360" y="86"/>
                </a:cubicBezTo>
                <a:cubicBezTo>
                  <a:pt x="375" y="39"/>
                  <a:pt x="375" y="39"/>
                  <a:pt x="375" y="39"/>
                </a:cubicBezTo>
                <a:cubicBezTo>
                  <a:pt x="376" y="34"/>
                  <a:pt x="374" y="28"/>
                  <a:pt x="370" y="26"/>
                </a:cubicBezTo>
                <a:cubicBezTo>
                  <a:pt x="340" y="13"/>
                  <a:pt x="340" y="13"/>
                  <a:pt x="340" y="13"/>
                </a:cubicBezTo>
                <a:cubicBezTo>
                  <a:pt x="336" y="10"/>
                  <a:pt x="330" y="12"/>
                  <a:pt x="327" y="17"/>
                </a:cubicBezTo>
                <a:cubicBezTo>
                  <a:pt x="298" y="63"/>
                  <a:pt x="298" y="63"/>
                  <a:pt x="298" y="63"/>
                </a:cubicBezTo>
                <a:cubicBezTo>
                  <a:pt x="298" y="63"/>
                  <a:pt x="298" y="63"/>
                  <a:pt x="298" y="63"/>
                </a:cubicBezTo>
                <a:cubicBezTo>
                  <a:pt x="297" y="63"/>
                  <a:pt x="296" y="63"/>
                  <a:pt x="295" y="63"/>
                </a:cubicBezTo>
                <a:cubicBezTo>
                  <a:pt x="288" y="9"/>
                  <a:pt x="288" y="9"/>
                  <a:pt x="288" y="9"/>
                </a:cubicBezTo>
                <a:cubicBezTo>
                  <a:pt x="287" y="4"/>
                  <a:pt x="283" y="0"/>
                  <a:pt x="278" y="0"/>
                </a:cubicBezTo>
                <a:cubicBezTo>
                  <a:pt x="245" y="0"/>
                  <a:pt x="245" y="0"/>
                  <a:pt x="245" y="0"/>
                </a:cubicBezTo>
                <a:cubicBezTo>
                  <a:pt x="241" y="0"/>
                  <a:pt x="236" y="4"/>
                  <a:pt x="235" y="9"/>
                </a:cubicBezTo>
                <a:cubicBezTo>
                  <a:pt x="229" y="63"/>
                  <a:pt x="229" y="63"/>
                  <a:pt x="229" y="63"/>
                </a:cubicBezTo>
                <a:cubicBezTo>
                  <a:pt x="225" y="63"/>
                  <a:pt x="222" y="64"/>
                  <a:pt x="219" y="65"/>
                </a:cubicBezTo>
                <a:cubicBezTo>
                  <a:pt x="219" y="64"/>
                  <a:pt x="219" y="63"/>
                  <a:pt x="218" y="63"/>
                </a:cubicBezTo>
                <a:cubicBezTo>
                  <a:pt x="189" y="17"/>
                  <a:pt x="189" y="17"/>
                  <a:pt x="189" y="17"/>
                </a:cubicBezTo>
                <a:cubicBezTo>
                  <a:pt x="187" y="12"/>
                  <a:pt x="181" y="10"/>
                  <a:pt x="177" y="13"/>
                </a:cubicBezTo>
                <a:cubicBezTo>
                  <a:pt x="147" y="26"/>
                  <a:pt x="147" y="26"/>
                  <a:pt x="147" y="26"/>
                </a:cubicBezTo>
                <a:cubicBezTo>
                  <a:pt x="142" y="28"/>
                  <a:pt x="140" y="34"/>
                  <a:pt x="142" y="39"/>
                </a:cubicBezTo>
                <a:cubicBezTo>
                  <a:pt x="158" y="89"/>
                  <a:pt x="158" y="89"/>
                  <a:pt x="158" y="89"/>
                </a:cubicBezTo>
                <a:cubicBezTo>
                  <a:pt x="154" y="91"/>
                  <a:pt x="151" y="93"/>
                  <a:pt x="148" y="95"/>
                </a:cubicBezTo>
                <a:cubicBezTo>
                  <a:pt x="147" y="94"/>
                  <a:pt x="147" y="94"/>
                  <a:pt x="147" y="94"/>
                </a:cubicBezTo>
                <a:cubicBezTo>
                  <a:pt x="104" y="62"/>
                  <a:pt x="104" y="62"/>
                  <a:pt x="104" y="62"/>
                </a:cubicBezTo>
                <a:cubicBezTo>
                  <a:pt x="100" y="58"/>
                  <a:pt x="93" y="59"/>
                  <a:pt x="90" y="63"/>
                </a:cubicBezTo>
                <a:cubicBezTo>
                  <a:pt x="68" y="86"/>
                  <a:pt x="68" y="86"/>
                  <a:pt x="68" y="86"/>
                </a:cubicBezTo>
                <a:cubicBezTo>
                  <a:pt x="64" y="89"/>
                  <a:pt x="64" y="95"/>
                  <a:pt x="67" y="100"/>
                </a:cubicBezTo>
                <a:cubicBezTo>
                  <a:pt x="101" y="141"/>
                  <a:pt x="101" y="141"/>
                  <a:pt x="101" y="141"/>
                </a:cubicBezTo>
                <a:cubicBezTo>
                  <a:pt x="98" y="145"/>
                  <a:pt x="96" y="148"/>
                  <a:pt x="93" y="152"/>
                </a:cubicBezTo>
                <a:cubicBezTo>
                  <a:pt x="93" y="152"/>
                  <a:pt x="93" y="152"/>
                  <a:pt x="93" y="152"/>
                </a:cubicBezTo>
                <a:cubicBezTo>
                  <a:pt x="41" y="136"/>
                  <a:pt x="41" y="136"/>
                  <a:pt x="41" y="136"/>
                </a:cubicBezTo>
                <a:cubicBezTo>
                  <a:pt x="35" y="135"/>
                  <a:pt x="30" y="137"/>
                  <a:pt x="28" y="142"/>
                </a:cubicBezTo>
                <a:cubicBezTo>
                  <a:pt x="15" y="172"/>
                  <a:pt x="15" y="172"/>
                  <a:pt x="15" y="172"/>
                </a:cubicBezTo>
                <a:cubicBezTo>
                  <a:pt x="13" y="176"/>
                  <a:pt x="15" y="182"/>
                  <a:pt x="20" y="185"/>
                </a:cubicBezTo>
                <a:cubicBezTo>
                  <a:pt x="67" y="212"/>
                  <a:pt x="67" y="212"/>
                  <a:pt x="67" y="212"/>
                </a:cubicBezTo>
                <a:cubicBezTo>
                  <a:pt x="67" y="213"/>
                  <a:pt x="67" y="213"/>
                  <a:pt x="67" y="213"/>
                </a:cubicBezTo>
                <a:cubicBezTo>
                  <a:pt x="66" y="217"/>
                  <a:pt x="65" y="221"/>
                  <a:pt x="65" y="226"/>
                </a:cubicBezTo>
                <a:cubicBezTo>
                  <a:pt x="64" y="226"/>
                  <a:pt x="64" y="226"/>
                  <a:pt x="64" y="226"/>
                </a:cubicBezTo>
                <a:cubicBezTo>
                  <a:pt x="10" y="232"/>
                  <a:pt x="10" y="232"/>
                  <a:pt x="10" y="232"/>
                </a:cubicBezTo>
                <a:cubicBezTo>
                  <a:pt x="5" y="233"/>
                  <a:pt x="0" y="237"/>
                  <a:pt x="1" y="242"/>
                </a:cubicBezTo>
                <a:cubicBezTo>
                  <a:pt x="1" y="275"/>
                  <a:pt x="1" y="275"/>
                  <a:pt x="1" y="275"/>
                </a:cubicBezTo>
                <a:cubicBezTo>
                  <a:pt x="0" y="279"/>
                  <a:pt x="4" y="284"/>
                  <a:pt x="10" y="285"/>
                </a:cubicBezTo>
                <a:cubicBezTo>
                  <a:pt x="64" y="292"/>
                  <a:pt x="64" y="292"/>
                  <a:pt x="64" y="292"/>
                </a:cubicBezTo>
                <a:cubicBezTo>
                  <a:pt x="64" y="292"/>
                  <a:pt x="64" y="292"/>
                  <a:pt x="64" y="292"/>
                </a:cubicBezTo>
                <a:cubicBezTo>
                  <a:pt x="65" y="296"/>
                  <a:pt x="65" y="299"/>
                  <a:pt x="66" y="303"/>
                </a:cubicBezTo>
                <a:cubicBezTo>
                  <a:pt x="65" y="303"/>
                  <a:pt x="65" y="303"/>
                  <a:pt x="65" y="303"/>
                </a:cubicBezTo>
                <a:cubicBezTo>
                  <a:pt x="19" y="331"/>
                  <a:pt x="19" y="331"/>
                  <a:pt x="19" y="331"/>
                </a:cubicBezTo>
                <a:cubicBezTo>
                  <a:pt x="14" y="334"/>
                  <a:pt x="12" y="340"/>
                  <a:pt x="14" y="344"/>
                </a:cubicBezTo>
                <a:cubicBezTo>
                  <a:pt x="27" y="374"/>
                  <a:pt x="27" y="374"/>
                  <a:pt x="27" y="374"/>
                </a:cubicBezTo>
                <a:cubicBezTo>
                  <a:pt x="29" y="378"/>
                  <a:pt x="34" y="381"/>
                  <a:pt x="39" y="379"/>
                </a:cubicBezTo>
                <a:cubicBezTo>
                  <a:pt x="91" y="365"/>
                  <a:pt x="91" y="365"/>
                  <a:pt x="91" y="365"/>
                </a:cubicBezTo>
                <a:cubicBezTo>
                  <a:pt x="93" y="368"/>
                  <a:pt x="96" y="372"/>
                  <a:pt x="98" y="375"/>
                </a:cubicBezTo>
                <a:cubicBezTo>
                  <a:pt x="65" y="416"/>
                  <a:pt x="65" y="416"/>
                  <a:pt x="65" y="416"/>
                </a:cubicBezTo>
                <a:cubicBezTo>
                  <a:pt x="62" y="421"/>
                  <a:pt x="62" y="427"/>
                  <a:pt x="66" y="430"/>
                </a:cubicBezTo>
                <a:cubicBezTo>
                  <a:pt x="89" y="453"/>
                  <a:pt x="89" y="453"/>
                  <a:pt x="89" y="453"/>
                </a:cubicBezTo>
                <a:cubicBezTo>
                  <a:pt x="92" y="457"/>
                  <a:pt x="98" y="457"/>
                  <a:pt x="102" y="454"/>
                </a:cubicBezTo>
                <a:cubicBezTo>
                  <a:pt x="144" y="422"/>
                  <a:pt x="144" y="422"/>
                  <a:pt x="144" y="422"/>
                </a:cubicBezTo>
                <a:cubicBezTo>
                  <a:pt x="148" y="424"/>
                  <a:pt x="151" y="427"/>
                  <a:pt x="155" y="429"/>
                </a:cubicBezTo>
                <a:cubicBezTo>
                  <a:pt x="141" y="478"/>
                  <a:pt x="141" y="478"/>
                  <a:pt x="141" y="478"/>
                </a:cubicBezTo>
                <a:cubicBezTo>
                  <a:pt x="139" y="484"/>
                  <a:pt x="142" y="489"/>
                  <a:pt x="146" y="491"/>
                </a:cubicBezTo>
                <a:cubicBezTo>
                  <a:pt x="177" y="503"/>
                  <a:pt x="177" y="503"/>
                  <a:pt x="177" y="503"/>
                </a:cubicBezTo>
                <a:cubicBezTo>
                  <a:pt x="181" y="506"/>
                  <a:pt x="187" y="504"/>
                  <a:pt x="189" y="499"/>
                </a:cubicBezTo>
                <a:cubicBezTo>
                  <a:pt x="215" y="454"/>
                  <a:pt x="215" y="454"/>
                  <a:pt x="215" y="454"/>
                </a:cubicBezTo>
                <a:cubicBezTo>
                  <a:pt x="220" y="455"/>
                  <a:pt x="224" y="456"/>
                  <a:pt x="229" y="457"/>
                </a:cubicBezTo>
                <a:cubicBezTo>
                  <a:pt x="235" y="508"/>
                  <a:pt x="235" y="508"/>
                  <a:pt x="235" y="508"/>
                </a:cubicBezTo>
                <a:cubicBezTo>
                  <a:pt x="236" y="514"/>
                  <a:pt x="241" y="518"/>
                  <a:pt x="245" y="517"/>
                </a:cubicBezTo>
                <a:cubicBezTo>
                  <a:pt x="278" y="517"/>
                  <a:pt x="278" y="517"/>
                  <a:pt x="278" y="517"/>
                </a:cubicBezTo>
                <a:cubicBezTo>
                  <a:pt x="283" y="518"/>
                  <a:pt x="287" y="514"/>
                  <a:pt x="288" y="508"/>
                </a:cubicBezTo>
                <a:cubicBezTo>
                  <a:pt x="295" y="457"/>
                  <a:pt x="295" y="457"/>
                  <a:pt x="295" y="457"/>
                </a:cubicBezTo>
                <a:cubicBezTo>
                  <a:pt x="297" y="457"/>
                  <a:pt x="299" y="456"/>
                  <a:pt x="302" y="456"/>
                </a:cubicBezTo>
                <a:cubicBezTo>
                  <a:pt x="327" y="499"/>
                  <a:pt x="327" y="499"/>
                  <a:pt x="327" y="499"/>
                </a:cubicBezTo>
                <a:cubicBezTo>
                  <a:pt x="330" y="504"/>
                  <a:pt x="335" y="506"/>
                  <a:pt x="340" y="503"/>
                </a:cubicBezTo>
                <a:cubicBezTo>
                  <a:pt x="370" y="491"/>
                  <a:pt x="370" y="491"/>
                  <a:pt x="370" y="491"/>
                </a:cubicBezTo>
                <a:cubicBezTo>
                  <a:pt x="375" y="489"/>
                  <a:pt x="377" y="484"/>
                  <a:pt x="376" y="478"/>
                </a:cubicBezTo>
                <a:cubicBezTo>
                  <a:pt x="362" y="432"/>
                  <a:pt x="362" y="432"/>
                  <a:pt x="362" y="432"/>
                </a:cubicBezTo>
                <a:cubicBezTo>
                  <a:pt x="367" y="430"/>
                  <a:pt x="371" y="427"/>
                  <a:pt x="375" y="424"/>
                </a:cubicBezTo>
                <a:cubicBezTo>
                  <a:pt x="414" y="454"/>
                  <a:pt x="414" y="454"/>
                  <a:pt x="414" y="454"/>
                </a:cubicBezTo>
                <a:cubicBezTo>
                  <a:pt x="418" y="457"/>
                  <a:pt x="424" y="457"/>
                  <a:pt x="427" y="453"/>
                </a:cubicBezTo>
                <a:cubicBezTo>
                  <a:pt x="450" y="430"/>
                  <a:pt x="450" y="430"/>
                  <a:pt x="450" y="430"/>
                </a:cubicBezTo>
                <a:cubicBezTo>
                  <a:pt x="454" y="427"/>
                  <a:pt x="454" y="421"/>
                  <a:pt x="451" y="416"/>
                </a:cubicBezTo>
                <a:cubicBezTo>
                  <a:pt x="422" y="380"/>
                  <a:pt x="422" y="380"/>
                  <a:pt x="422" y="380"/>
                </a:cubicBezTo>
                <a:cubicBezTo>
                  <a:pt x="425" y="375"/>
                  <a:pt x="428" y="371"/>
                  <a:pt x="431" y="366"/>
                </a:cubicBezTo>
                <a:cubicBezTo>
                  <a:pt x="477" y="379"/>
                  <a:pt x="477" y="379"/>
                  <a:pt x="477" y="379"/>
                </a:cubicBezTo>
                <a:cubicBezTo>
                  <a:pt x="482" y="381"/>
                  <a:pt x="488" y="378"/>
                  <a:pt x="489" y="374"/>
                </a:cubicBezTo>
                <a:cubicBezTo>
                  <a:pt x="502" y="344"/>
                  <a:pt x="502" y="344"/>
                  <a:pt x="502" y="344"/>
                </a:cubicBezTo>
                <a:cubicBezTo>
                  <a:pt x="504" y="340"/>
                  <a:pt x="502" y="334"/>
                  <a:pt x="498" y="331"/>
                </a:cubicBezTo>
                <a:cubicBezTo>
                  <a:pt x="456" y="306"/>
                  <a:pt x="456" y="306"/>
                  <a:pt x="456" y="306"/>
                </a:cubicBezTo>
                <a:cubicBezTo>
                  <a:pt x="457" y="301"/>
                  <a:pt x="458" y="296"/>
                  <a:pt x="459" y="291"/>
                </a:cubicBezTo>
                <a:cubicBezTo>
                  <a:pt x="507" y="285"/>
                  <a:pt x="507" y="285"/>
                  <a:pt x="507" y="285"/>
                </a:cubicBezTo>
                <a:cubicBezTo>
                  <a:pt x="512" y="284"/>
                  <a:pt x="516" y="279"/>
                  <a:pt x="516" y="275"/>
                </a:cubicBezTo>
                <a:lnTo>
                  <a:pt x="515" y="242"/>
                </a:lnTo>
                <a:close/>
                <a:moveTo>
                  <a:pt x="258" y="431"/>
                </a:moveTo>
                <a:cubicBezTo>
                  <a:pt x="163" y="431"/>
                  <a:pt x="86" y="354"/>
                  <a:pt x="86" y="259"/>
                </a:cubicBezTo>
                <a:cubicBezTo>
                  <a:pt x="86" y="164"/>
                  <a:pt x="163" y="87"/>
                  <a:pt x="258" y="87"/>
                </a:cubicBezTo>
                <a:cubicBezTo>
                  <a:pt x="353" y="87"/>
                  <a:pt x="430" y="164"/>
                  <a:pt x="430" y="259"/>
                </a:cubicBezTo>
                <a:cubicBezTo>
                  <a:pt x="430" y="354"/>
                  <a:pt x="353" y="431"/>
                  <a:pt x="258" y="431"/>
                </a:cubicBezTo>
                <a:close/>
              </a:path>
            </a:pathLst>
          </a:custGeom>
          <a:solidFill>
            <a:schemeClr val="accent1"/>
          </a:solidFill>
          <a:ln>
            <a:noFill/>
          </a:ln>
        </p:spPr>
        <p:txBody>
          <a:bodyPr vert="horz" wrap="square" lIns="68585" tIns="34293" rIns="68585" bIns="34293" numCol="1" anchor="t" anchorCtr="0" compatLnSpc="1"/>
          <a:lstStyle/>
          <a:p>
            <a:endParaRPr lang="en-US" sz="1015"/>
          </a:p>
        </p:txBody>
      </p:sp>
      <p:sp>
        <p:nvSpPr>
          <p:cNvPr id="12" name="Freeform 15"/>
          <p:cNvSpPr>
            <a:spLocks noEditPoints="1"/>
          </p:cNvSpPr>
          <p:nvPr/>
        </p:nvSpPr>
        <p:spPr bwMode="auto">
          <a:xfrm flipH="1">
            <a:off x="6522966" y="3630326"/>
            <a:ext cx="566894" cy="566894"/>
          </a:xfrm>
          <a:custGeom>
            <a:avLst/>
            <a:gdLst>
              <a:gd name="T0" fmla="*/ 150 w 300"/>
              <a:gd name="T1" fmla="*/ 0 h 300"/>
              <a:gd name="T2" fmla="*/ 0 w 300"/>
              <a:gd name="T3" fmla="*/ 150 h 300"/>
              <a:gd name="T4" fmla="*/ 150 w 300"/>
              <a:gd name="T5" fmla="*/ 300 h 300"/>
              <a:gd name="T6" fmla="*/ 300 w 300"/>
              <a:gd name="T7" fmla="*/ 150 h 300"/>
              <a:gd name="T8" fmla="*/ 150 w 300"/>
              <a:gd name="T9" fmla="*/ 0 h 300"/>
              <a:gd name="T10" fmla="*/ 150 w 300"/>
              <a:gd name="T11" fmla="*/ 278 h 300"/>
              <a:gd name="T12" fmla="*/ 22 w 300"/>
              <a:gd name="T13" fmla="*/ 150 h 300"/>
              <a:gd name="T14" fmla="*/ 150 w 300"/>
              <a:gd name="T15" fmla="*/ 22 h 300"/>
              <a:gd name="T16" fmla="*/ 278 w 300"/>
              <a:gd name="T17" fmla="*/ 150 h 300"/>
              <a:gd name="T18" fmla="*/ 150 w 300"/>
              <a:gd name="T19" fmla="*/ 27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0" h="300">
                <a:moveTo>
                  <a:pt x="150" y="0"/>
                </a:moveTo>
                <a:cubicBezTo>
                  <a:pt x="67" y="0"/>
                  <a:pt x="0" y="67"/>
                  <a:pt x="0" y="150"/>
                </a:cubicBezTo>
                <a:cubicBezTo>
                  <a:pt x="0" y="233"/>
                  <a:pt x="67" y="300"/>
                  <a:pt x="150" y="300"/>
                </a:cubicBezTo>
                <a:cubicBezTo>
                  <a:pt x="233" y="300"/>
                  <a:pt x="300" y="233"/>
                  <a:pt x="300" y="150"/>
                </a:cubicBezTo>
                <a:cubicBezTo>
                  <a:pt x="300" y="67"/>
                  <a:pt x="233" y="0"/>
                  <a:pt x="150" y="0"/>
                </a:cubicBezTo>
                <a:close/>
                <a:moveTo>
                  <a:pt x="150" y="278"/>
                </a:moveTo>
                <a:cubicBezTo>
                  <a:pt x="79" y="278"/>
                  <a:pt x="22" y="221"/>
                  <a:pt x="22" y="150"/>
                </a:cubicBezTo>
                <a:cubicBezTo>
                  <a:pt x="22" y="79"/>
                  <a:pt x="79" y="22"/>
                  <a:pt x="150" y="22"/>
                </a:cubicBezTo>
                <a:cubicBezTo>
                  <a:pt x="221" y="22"/>
                  <a:pt x="278" y="79"/>
                  <a:pt x="278" y="150"/>
                </a:cubicBezTo>
                <a:cubicBezTo>
                  <a:pt x="278" y="221"/>
                  <a:pt x="221" y="278"/>
                  <a:pt x="150" y="27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5" tIns="34293" rIns="68585" bIns="34293" numCol="1" anchor="t" anchorCtr="0" compatLnSpc="1"/>
          <a:lstStyle/>
          <a:p>
            <a:endParaRPr lang="en-US" sz="1015"/>
          </a:p>
        </p:txBody>
      </p:sp>
      <p:sp>
        <p:nvSpPr>
          <p:cNvPr id="13" name="Freeform 17"/>
          <p:cNvSpPr>
            <a:spLocks noEditPoints="1"/>
          </p:cNvSpPr>
          <p:nvPr/>
        </p:nvSpPr>
        <p:spPr bwMode="auto">
          <a:xfrm flipH="1">
            <a:off x="6530666" y="3639951"/>
            <a:ext cx="566894" cy="566894"/>
          </a:xfrm>
          <a:custGeom>
            <a:avLst/>
            <a:gdLst>
              <a:gd name="T0" fmla="*/ 150 w 300"/>
              <a:gd name="T1" fmla="*/ 0 h 300"/>
              <a:gd name="T2" fmla="*/ 0 w 300"/>
              <a:gd name="T3" fmla="*/ 150 h 300"/>
              <a:gd name="T4" fmla="*/ 150 w 300"/>
              <a:gd name="T5" fmla="*/ 300 h 300"/>
              <a:gd name="T6" fmla="*/ 300 w 300"/>
              <a:gd name="T7" fmla="*/ 150 h 300"/>
              <a:gd name="T8" fmla="*/ 150 w 300"/>
              <a:gd name="T9" fmla="*/ 0 h 300"/>
              <a:gd name="T10" fmla="*/ 150 w 300"/>
              <a:gd name="T11" fmla="*/ 278 h 300"/>
              <a:gd name="T12" fmla="*/ 22 w 300"/>
              <a:gd name="T13" fmla="*/ 150 h 300"/>
              <a:gd name="T14" fmla="*/ 150 w 300"/>
              <a:gd name="T15" fmla="*/ 22 h 300"/>
              <a:gd name="T16" fmla="*/ 278 w 300"/>
              <a:gd name="T17" fmla="*/ 150 h 300"/>
              <a:gd name="T18" fmla="*/ 150 w 300"/>
              <a:gd name="T19" fmla="*/ 27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0" h="300">
                <a:moveTo>
                  <a:pt x="150" y="0"/>
                </a:moveTo>
                <a:cubicBezTo>
                  <a:pt x="67" y="0"/>
                  <a:pt x="0" y="67"/>
                  <a:pt x="0" y="150"/>
                </a:cubicBezTo>
                <a:cubicBezTo>
                  <a:pt x="0" y="233"/>
                  <a:pt x="67" y="300"/>
                  <a:pt x="150" y="300"/>
                </a:cubicBezTo>
                <a:cubicBezTo>
                  <a:pt x="233" y="300"/>
                  <a:pt x="300" y="233"/>
                  <a:pt x="300" y="150"/>
                </a:cubicBezTo>
                <a:cubicBezTo>
                  <a:pt x="300" y="67"/>
                  <a:pt x="233" y="0"/>
                  <a:pt x="150" y="0"/>
                </a:cubicBezTo>
                <a:close/>
                <a:moveTo>
                  <a:pt x="150" y="278"/>
                </a:moveTo>
                <a:cubicBezTo>
                  <a:pt x="79" y="278"/>
                  <a:pt x="22" y="221"/>
                  <a:pt x="22" y="150"/>
                </a:cubicBezTo>
                <a:cubicBezTo>
                  <a:pt x="22" y="79"/>
                  <a:pt x="79" y="22"/>
                  <a:pt x="150" y="22"/>
                </a:cubicBezTo>
                <a:cubicBezTo>
                  <a:pt x="221" y="22"/>
                  <a:pt x="278" y="79"/>
                  <a:pt x="278" y="150"/>
                </a:cubicBezTo>
                <a:cubicBezTo>
                  <a:pt x="278" y="221"/>
                  <a:pt x="221" y="278"/>
                  <a:pt x="150" y="278"/>
                </a:cubicBezTo>
                <a:close/>
              </a:path>
            </a:pathLst>
          </a:custGeom>
          <a:solidFill>
            <a:schemeClr val="accent1"/>
          </a:solidFill>
          <a:ln>
            <a:noFill/>
          </a:ln>
        </p:spPr>
        <p:txBody>
          <a:bodyPr vert="horz" wrap="square" lIns="68585" tIns="34293" rIns="68585" bIns="34293" numCol="1" anchor="t" anchorCtr="0" compatLnSpc="1"/>
          <a:lstStyle/>
          <a:p>
            <a:endParaRPr lang="en-US" sz="1015"/>
          </a:p>
        </p:txBody>
      </p:sp>
      <p:sp>
        <p:nvSpPr>
          <p:cNvPr id="14" name="Freeform 18"/>
          <p:cNvSpPr>
            <a:spLocks noEditPoints="1"/>
          </p:cNvSpPr>
          <p:nvPr/>
        </p:nvSpPr>
        <p:spPr bwMode="auto">
          <a:xfrm flipH="1">
            <a:off x="7299679" y="1400283"/>
            <a:ext cx="711265" cy="710303"/>
          </a:xfrm>
          <a:custGeom>
            <a:avLst/>
            <a:gdLst>
              <a:gd name="T0" fmla="*/ 330 w 376"/>
              <a:gd name="T1" fmla="*/ 303 h 376"/>
              <a:gd name="T2" fmla="*/ 309 w 376"/>
              <a:gd name="T3" fmla="*/ 276 h 376"/>
              <a:gd name="T4" fmla="*/ 325 w 376"/>
              <a:gd name="T5" fmla="*/ 246 h 376"/>
              <a:gd name="T6" fmla="*/ 335 w 376"/>
              <a:gd name="T7" fmla="*/ 209 h 376"/>
              <a:gd name="T8" fmla="*/ 369 w 376"/>
              <a:gd name="T9" fmla="*/ 204 h 376"/>
              <a:gd name="T10" fmla="*/ 376 w 376"/>
              <a:gd name="T11" fmla="*/ 197 h 376"/>
              <a:gd name="T12" fmla="*/ 375 w 376"/>
              <a:gd name="T13" fmla="*/ 173 h 376"/>
              <a:gd name="T14" fmla="*/ 368 w 376"/>
              <a:gd name="T15" fmla="*/ 166 h 376"/>
              <a:gd name="T16" fmla="*/ 333 w 376"/>
              <a:gd name="T17" fmla="*/ 162 h 376"/>
              <a:gd name="T18" fmla="*/ 307 w 376"/>
              <a:gd name="T19" fmla="*/ 104 h 376"/>
              <a:gd name="T20" fmla="*/ 332 w 376"/>
              <a:gd name="T21" fmla="*/ 75 h 376"/>
              <a:gd name="T22" fmla="*/ 332 w 376"/>
              <a:gd name="T23" fmla="*/ 65 h 376"/>
              <a:gd name="T24" fmla="*/ 315 w 376"/>
              <a:gd name="T25" fmla="*/ 48 h 376"/>
              <a:gd name="T26" fmla="*/ 305 w 376"/>
              <a:gd name="T27" fmla="*/ 47 h 376"/>
              <a:gd name="T28" fmla="*/ 273 w 376"/>
              <a:gd name="T29" fmla="*/ 71 h 376"/>
              <a:gd name="T30" fmla="*/ 273 w 376"/>
              <a:gd name="T31" fmla="*/ 71 h 376"/>
              <a:gd name="T32" fmla="*/ 244 w 376"/>
              <a:gd name="T33" fmla="*/ 55 h 376"/>
              <a:gd name="T34" fmla="*/ 215 w 376"/>
              <a:gd name="T35" fmla="*/ 47 h 376"/>
              <a:gd name="T36" fmla="*/ 215 w 376"/>
              <a:gd name="T37" fmla="*/ 46 h 376"/>
              <a:gd name="T38" fmla="*/ 208 w 376"/>
              <a:gd name="T39" fmla="*/ 7 h 376"/>
              <a:gd name="T40" fmla="*/ 201 w 376"/>
              <a:gd name="T41" fmla="*/ 0 h 376"/>
              <a:gd name="T42" fmla="*/ 177 w 376"/>
              <a:gd name="T43" fmla="*/ 2 h 376"/>
              <a:gd name="T44" fmla="*/ 170 w 376"/>
              <a:gd name="T45" fmla="*/ 9 h 376"/>
              <a:gd name="T46" fmla="*/ 167 w 376"/>
              <a:gd name="T47" fmla="*/ 46 h 376"/>
              <a:gd name="T48" fmla="*/ 105 w 376"/>
              <a:gd name="T49" fmla="*/ 70 h 376"/>
              <a:gd name="T50" fmla="*/ 75 w 376"/>
              <a:gd name="T51" fmla="*/ 47 h 376"/>
              <a:gd name="T52" fmla="*/ 65 w 376"/>
              <a:gd name="T53" fmla="*/ 47 h 376"/>
              <a:gd name="T54" fmla="*/ 49 w 376"/>
              <a:gd name="T55" fmla="*/ 64 h 376"/>
              <a:gd name="T56" fmla="*/ 48 w 376"/>
              <a:gd name="T57" fmla="*/ 74 h 376"/>
              <a:gd name="T58" fmla="*/ 71 w 376"/>
              <a:gd name="T59" fmla="*/ 103 h 376"/>
              <a:gd name="T60" fmla="*/ 53 w 376"/>
              <a:gd name="T61" fmla="*/ 136 h 376"/>
              <a:gd name="T62" fmla="*/ 44 w 376"/>
              <a:gd name="T63" fmla="*/ 166 h 376"/>
              <a:gd name="T64" fmla="*/ 7 w 376"/>
              <a:gd name="T65" fmla="*/ 172 h 376"/>
              <a:gd name="T66" fmla="*/ 1 w 376"/>
              <a:gd name="T67" fmla="*/ 179 h 376"/>
              <a:gd name="T68" fmla="*/ 1 w 376"/>
              <a:gd name="T69" fmla="*/ 203 h 376"/>
              <a:gd name="T70" fmla="*/ 8 w 376"/>
              <a:gd name="T71" fmla="*/ 210 h 376"/>
              <a:gd name="T72" fmla="*/ 44 w 376"/>
              <a:gd name="T73" fmla="*/ 214 h 376"/>
              <a:gd name="T74" fmla="*/ 70 w 376"/>
              <a:gd name="T75" fmla="*/ 278 h 376"/>
              <a:gd name="T76" fmla="*/ 49 w 376"/>
              <a:gd name="T77" fmla="*/ 305 h 376"/>
              <a:gd name="T78" fmla="*/ 50 w 376"/>
              <a:gd name="T79" fmla="*/ 314 h 376"/>
              <a:gd name="T80" fmla="*/ 66 w 376"/>
              <a:gd name="T81" fmla="*/ 331 h 376"/>
              <a:gd name="T82" fmla="*/ 76 w 376"/>
              <a:gd name="T83" fmla="*/ 332 h 376"/>
              <a:gd name="T84" fmla="*/ 103 w 376"/>
              <a:gd name="T85" fmla="*/ 311 h 376"/>
              <a:gd name="T86" fmla="*/ 134 w 376"/>
              <a:gd name="T87" fmla="*/ 327 h 376"/>
              <a:gd name="T88" fmla="*/ 164 w 376"/>
              <a:gd name="T89" fmla="*/ 336 h 376"/>
              <a:gd name="T90" fmla="*/ 169 w 376"/>
              <a:gd name="T91" fmla="*/ 369 h 376"/>
              <a:gd name="T92" fmla="*/ 176 w 376"/>
              <a:gd name="T93" fmla="*/ 376 h 376"/>
              <a:gd name="T94" fmla="*/ 200 w 376"/>
              <a:gd name="T95" fmla="*/ 376 h 376"/>
              <a:gd name="T96" fmla="*/ 207 w 376"/>
              <a:gd name="T97" fmla="*/ 369 h 376"/>
              <a:gd name="T98" fmla="*/ 211 w 376"/>
              <a:gd name="T99" fmla="*/ 336 h 376"/>
              <a:gd name="T100" fmla="*/ 276 w 376"/>
              <a:gd name="T101" fmla="*/ 309 h 376"/>
              <a:gd name="T102" fmla="*/ 303 w 376"/>
              <a:gd name="T103" fmla="*/ 330 h 376"/>
              <a:gd name="T104" fmla="*/ 313 w 376"/>
              <a:gd name="T105" fmla="*/ 330 h 376"/>
              <a:gd name="T106" fmla="*/ 330 w 376"/>
              <a:gd name="T107" fmla="*/ 313 h 376"/>
              <a:gd name="T108" fmla="*/ 330 w 376"/>
              <a:gd name="T109" fmla="*/ 303 h 376"/>
              <a:gd name="T110" fmla="*/ 144 w 376"/>
              <a:gd name="T111" fmla="*/ 300 h 376"/>
              <a:gd name="T112" fmla="*/ 80 w 376"/>
              <a:gd name="T113" fmla="*/ 147 h 376"/>
              <a:gd name="T114" fmla="*/ 233 w 376"/>
              <a:gd name="T115" fmla="*/ 82 h 376"/>
              <a:gd name="T116" fmla="*/ 298 w 376"/>
              <a:gd name="T117" fmla="*/ 236 h 376"/>
              <a:gd name="T118" fmla="*/ 144 w 376"/>
              <a:gd name="T119" fmla="*/ 30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6" h="376">
                <a:moveTo>
                  <a:pt x="330" y="303"/>
                </a:moveTo>
                <a:cubicBezTo>
                  <a:pt x="309" y="276"/>
                  <a:pt x="309" y="276"/>
                  <a:pt x="309" y="276"/>
                </a:cubicBezTo>
                <a:cubicBezTo>
                  <a:pt x="315" y="267"/>
                  <a:pt x="321" y="257"/>
                  <a:pt x="325" y="246"/>
                </a:cubicBezTo>
                <a:cubicBezTo>
                  <a:pt x="330" y="234"/>
                  <a:pt x="333" y="222"/>
                  <a:pt x="335" y="209"/>
                </a:cubicBezTo>
                <a:cubicBezTo>
                  <a:pt x="369" y="204"/>
                  <a:pt x="369" y="204"/>
                  <a:pt x="369" y="204"/>
                </a:cubicBezTo>
                <a:cubicBezTo>
                  <a:pt x="373" y="203"/>
                  <a:pt x="376" y="200"/>
                  <a:pt x="376" y="197"/>
                </a:cubicBezTo>
                <a:cubicBezTo>
                  <a:pt x="375" y="173"/>
                  <a:pt x="375" y="173"/>
                  <a:pt x="375" y="173"/>
                </a:cubicBezTo>
                <a:cubicBezTo>
                  <a:pt x="375" y="169"/>
                  <a:pt x="372" y="166"/>
                  <a:pt x="368" y="166"/>
                </a:cubicBezTo>
                <a:cubicBezTo>
                  <a:pt x="333" y="162"/>
                  <a:pt x="333" y="162"/>
                  <a:pt x="333" y="162"/>
                </a:cubicBezTo>
                <a:cubicBezTo>
                  <a:pt x="329" y="141"/>
                  <a:pt x="320" y="121"/>
                  <a:pt x="307" y="104"/>
                </a:cubicBezTo>
                <a:cubicBezTo>
                  <a:pt x="332" y="75"/>
                  <a:pt x="332" y="75"/>
                  <a:pt x="332" y="75"/>
                </a:cubicBezTo>
                <a:cubicBezTo>
                  <a:pt x="334" y="72"/>
                  <a:pt x="334" y="68"/>
                  <a:pt x="332" y="65"/>
                </a:cubicBezTo>
                <a:cubicBezTo>
                  <a:pt x="315" y="48"/>
                  <a:pt x="315" y="48"/>
                  <a:pt x="315" y="48"/>
                </a:cubicBezTo>
                <a:cubicBezTo>
                  <a:pt x="313" y="45"/>
                  <a:pt x="309" y="45"/>
                  <a:pt x="305" y="47"/>
                </a:cubicBezTo>
                <a:cubicBezTo>
                  <a:pt x="273" y="71"/>
                  <a:pt x="273" y="71"/>
                  <a:pt x="273" y="71"/>
                </a:cubicBezTo>
                <a:cubicBezTo>
                  <a:pt x="273" y="71"/>
                  <a:pt x="273" y="71"/>
                  <a:pt x="273" y="71"/>
                </a:cubicBezTo>
                <a:cubicBezTo>
                  <a:pt x="264" y="65"/>
                  <a:pt x="255" y="59"/>
                  <a:pt x="244" y="55"/>
                </a:cubicBezTo>
                <a:cubicBezTo>
                  <a:pt x="235" y="51"/>
                  <a:pt x="225" y="48"/>
                  <a:pt x="215" y="47"/>
                </a:cubicBezTo>
                <a:cubicBezTo>
                  <a:pt x="215" y="46"/>
                  <a:pt x="215" y="46"/>
                  <a:pt x="215" y="46"/>
                </a:cubicBezTo>
                <a:cubicBezTo>
                  <a:pt x="208" y="7"/>
                  <a:pt x="208" y="7"/>
                  <a:pt x="208" y="7"/>
                </a:cubicBezTo>
                <a:cubicBezTo>
                  <a:pt x="208" y="3"/>
                  <a:pt x="204" y="0"/>
                  <a:pt x="201" y="0"/>
                </a:cubicBezTo>
                <a:cubicBezTo>
                  <a:pt x="177" y="2"/>
                  <a:pt x="177" y="2"/>
                  <a:pt x="177" y="2"/>
                </a:cubicBezTo>
                <a:cubicBezTo>
                  <a:pt x="173" y="1"/>
                  <a:pt x="170" y="5"/>
                  <a:pt x="170" y="9"/>
                </a:cubicBezTo>
                <a:cubicBezTo>
                  <a:pt x="167" y="46"/>
                  <a:pt x="167" y="46"/>
                  <a:pt x="167" y="46"/>
                </a:cubicBezTo>
                <a:cubicBezTo>
                  <a:pt x="145" y="49"/>
                  <a:pt x="124" y="57"/>
                  <a:pt x="105" y="70"/>
                </a:cubicBezTo>
                <a:cubicBezTo>
                  <a:pt x="75" y="47"/>
                  <a:pt x="75" y="47"/>
                  <a:pt x="75" y="47"/>
                </a:cubicBezTo>
                <a:cubicBezTo>
                  <a:pt x="72" y="44"/>
                  <a:pt x="68" y="44"/>
                  <a:pt x="65" y="47"/>
                </a:cubicBezTo>
                <a:cubicBezTo>
                  <a:pt x="49" y="64"/>
                  <a:pt x="49" y="64"/>
                  <a:pt x="49" y="64"/>
                </a:cubicBezTo>
                <a:cubicBezTo>
                  <a:pt x="46" y="66"/>
                  <a:pt x="46" y="71"/>
                  <a:pt x="48" y="74"/>
                </a:cubicBezTo>
                <a:cubicBezTo>
                  <a:pt x="71" y="103"/>
                  <a:pt x="71" y="103"/>
                  <a:pt x="71" y="103"/>
                </a:cubicBezTo>
                <a:cubicBezTo>
                  <a:pt x="64" y="113"/>
                  <a:pt x="58" y="124"/>
                  <a:pt x="53" y="136"/>
                </a:cubicBezTo>
                <a:cubicBezTo>
                  <a:pt x="49" y="146"/>
                  <a:pt x="46" y="156"/>
                  <a:pt x="44" y="166"/>
                </a:cubicBezTo>
                <a:cubicBezTo>
                  <a:pt x="7" y="172"/>
                  <a:pt x="7" y="172"/>
                  <a:pt x="7" y="172"/>
                </a:cubicBezTo>
                <a:cubicBezTo>
                  <a:pt x="3" y="172"/>
                  <a:pt x="0" y="176"/>
                  <a:pt x="1" y="179"/>
                </a:cubicBezTo>
                <a:cubicBezTo>
                  <a:pt x="1" y="203"/>
                  <a:pt x="1" y="203"/>
                  <a:pt x="1" y="203"/>
                </a:cubicBezTo>
                <a:cubicBezTo>
                  <a:pt x="1" y="206"/>
                  <a:pt x="4" y="210"/>
                  <a:pt x="8" y="210"/>
                </a:cubicBezTo>
                <a:cubicBezTo>
                  <a:pt x="44" y="214"/>
                  <a:pt x="44" y="214"/>
                  <a:pt x="44" y="214"/>
                </a:cubicBezTo>
                <a:cubicBezTo>
                  <a:pt x="47" y="237"/>
                  <a:pt x="56" y="259"/>
                  <a:pt x="70" y="278"/>
                </a:cubicBezTo>
                <a:cubicBezTo>
                  <a:pt x="49" y="305"/>
                  <a:pt x="49" y="305"/>
                  <a:pt x="49" y="305"/>
                </a:cubicBezTo>
                <a:cubicBezTo>
                  <a:pt x="47" y="308"/>
                  <a:pt x="47" y="312"/>
                  <a:pt x="50" y="314"/>
                </a:cubicBezTo>
                <a:cubicBezTo>
                  <a:pt x="66" y="331"/>
                  <a:pt x="66" y="331"/>
                  <a:pt x="66" y="331"/>
                </a:cubicBezTo>
                <a:cubicBezTo>
                  <a:pt x="69" y="334"/>
                  <a:pt x="73" y="334"/>
                  <a:pt x="76" y="332"/>
                </a:cubicBezTo>
                <a:cubicBezTo>
                  <a:pt x="103" y="311"/>
                  <a:pt x="103" y="311"/>
                  <a:pt x="103" y="311"/>
                </a:cubicBezTo>
                <a:cubicBezTo>
                  <a:pt x="113" y="317"/>
                  <a:pt x="123" y="323"/>
                  <a:pt x="134" y="327"/>
                </a:cubicBezTo>
                <a:cubicBezTo>
                  <a:pt x="144" y="331"/>
                  <a:pt x="154" y="334"/>
                  <a:pt x="164" y="336"/>
                </a:cubicBezTo>
                <a:cubicBezTo>
                  <a:pt x="169" y="369"/>
                  <a:pt x="169" y="369"/>
                  <a:pt x="169" y="369"/>
                </a:cubicBezTo>
                <a:cubicBezTo>
                  <a:pt x="170" y="373"/>
                  <a:pt x="173" y="376"/>
                  <a:pt x="176" y="376"/>
                </a:cubicBezTo>
                <a:cubicBezTo>
                  <a:pt x="200" y="376"/>
                  <a:pt x="200" y="376"/>
                  <a:pt x="200" y="376"/>
                </a:cubicBezTo>
                <a:cubicBezTo>
                  <a:pt x="204" y="376"/>
                  <a:pt x="207" y="373"/>
                  <a:pt x="207" y="369"/>
                </a:cubicBezTo>
                <a:cubicBezTo>
                  <a:pt x="211" y="336"/>
                  <a:pt x="211" y="336"/>
                  <a:pt x="211" y="336"/>
                </a:cubicBezTo>
                <a:cubicBezTo>
                  <a:pt x="235" y="333"/>
                  <a:pt x="257" y="323"/>
                  <a:pt x="276" y="309"/>
                </a:cubicBezTo>
                <a:cubicBezTo>
                  <a:pt x="303" y="330"/>
                  <a:pt x="303" y="330"/>
                  <a:pt x="303" y="330"/>
                </a:cubicBezTo>
                <a:cubicBezTo>
                  <a:pt x="306" y="332"/>
                  <a:pt x="310" y="332"/>
                  <a:pt x="313" y="330"/>
                </a:cubicBezTo>
                <a:cubicBezTo>
                  <a:pt x="330" y="313"/>
                  <a:pt x="330" y="313"/>
                  <a:pt x="330" y="313"/>
                </a:cubicBezTo>
                <a:cubicBezTo>
                  <a:pt x="332" y="310"/>
                  <a:pt x="332" y="306"/>
                  <a:pt x="330" y="303"/>
                </a:cubicBezTo>
                <a:close/>
                <a:moveTo>
                  <a:pt x="144" y="300"/>
                </a:moveTo>
                <a:cubicBezTo>
                  <a:pt x="84" y="276"/>
                  <a:pt x="55" y="207"/>
                  <a:pt x="80" y="147"/>
                </a:cubicBezTo>
                <a:cubicBezTo>
                  <a:pt x="104" y="86"/>
                  <a:pt x="173" y="57"/>
                  <a:pt x="233" y="82"/>
                </a:cubicBezTo>
                <a:cubicBezTo>
                  <a:pt x="294" y="106"/>
                  <a:pt x="323" y="175"/>
                  <a:pt x="298" y="236"/>
                </a:cubicBezTo>
                <a:cubicBezTo>
                  <a:pt x="274" y="296"/>
                  <a:pt x="205" y="325"/>
                  <a:pt x="144" y="300"/>
                </a:cubicBezTo>
                <a:close/>
              </a:path>
            </a:pathLst>
          </a:custGeom>
          <a:solidFill>
            <a:schemeClr val="accent1"/>
          </a:solidFill>
          <a:ln>
            <a:noFill/>
          </a:ln>
        </p:spPr>
        <p:txBody>
          <a:bodyPr vert="horz" wrap="square" lIns="68585" tIns="34293" rIns="68585" bIns="34293" numCol="1" anchor="t" anchorCtr="0" compatLnSpc="1"/>
          <a:lstStyle/>
          <a:p>
            <a:endParaRPr lang="en-US" sz="1015"/>
          </a:p>
        </p:txBody>
      </p:sp>
      <p:sp>
        <p:nvSpPr>
          <p:cNvPr id="15" name="Freeform 21"/>
          <p:cNvSpPr>
            <a:spLocks noEditPoints="1"/>
          </p:cNvSpPr>
          <p:nvPr/>
        </p:nvSpPr>
        <p:spPr bwMode="auto">
          <a:xfrm flipH="1">
            <a:off x="7967634" y="1423383"/>
            <a:ext cx="335902" cy="339752"/>
          </a:xfrm>
          <a:custGeom>
            <a:avLst/>
            <a:gdLst>
              <a:gd name="T0" fmla="*/ 160 w 178"/>
              <a:gd name="T1" fmla="*/ 99 h 180"/>
              <a:gd name="T2" fmla="*/ 156 w 178"/>
              <a:gd name="T3" fmla="*/ 65 h 180"/>
              <a:gd name="T4" fmla="*/ 171 w 178"/>
              <a:gd name="T5" fmla="*/ 50 h 180"/>
              <a:gd name="T6" fmla="*/ 161 w 178"/>
              <a:gd name="T7" fmla="*/ 39 h 180"/>
              <a:gd name="T8" fmla="*/ 120 w 178"/>
              <a:gd name="T9" fmla="*/ 27 h 180"/>
              <a:gd name="T10" fmla="*/ 122 w 178"/>
              <a:gd name="T11" fmla="*/ 4 h 180"/>
              <a:gd name="T12" fmla="*/ 106 w 178"/>
              <a:gd name="T13" fmla="*/ 3 h 180"/>
              <a:gd name="T14" fmla="*/ 98 w 178"/>
              <a:gd name="T15" fmla="*/ 20 h 180"/>
              <a:gd name="T16" fmla="*/ 68 w 178"/>
              <a:gd name="T17" fmla="*/ 23 h 180"/>
              <a:gd name="T18" fmla="*/ 56 w 178"/>
              <a:gd name="T19" fmla="*/ 8 h 180"/>
              <a:gd name="T20" fmla="*/ 41 w 178"/>
              <a:gd name="T21" fmla="*/ 13 h 180"/>
              <a:gd name="T22" fmla="*/ 47 w 178"/>
              <a:gd name="T23" fmla="*/ 34 h 180"/>
              <a:gd name="T24" fmla="*/ 8 w 178"/>
              <a:gd name="T25" fmla="*/ 55 h 180"/>
              <a:gd name="T26" fmla="*/ 0 w 178"/>
              <a:gd name="T27" fmla="*/ 69 h 180"/>
              <a:gd name="T28" fmla="*/ 19 w 178"/>
              <a:gd name="T29" fmla="*/ 81 h 180"/>
              <a:gd name="T30" fmla="*/ 22 w 178"/>
              <a:gd name="T31" fmla="*/ 114 h 180"/>
              <a:gd name="T32" fmla="*/ 6 w 178"/>
              <a:gd name="T33" fmla="*/ 129 h 180"/>
              <a:gd name="T34" fmla="*/ 16 w 178"/>
              <a:gd name="T35" fmla="*/ 141 h 180"/>
              <a:gd name="T36" fmla="*/ 59 w 178"/>
              <a:gd name="T37" fmla="*/ 155 h 180"/>
              <a:gd name="T38" fmla="*/ 58 w 178"/>
              <a:gd name="T39" fmla="*/ 176 h 180"/>
              <a:gd name="T40" fmla="*/ 74 w 178"/>
              <a:gd name="T41" fmla="*/ 177 h 180"/>
              <a:gd name="T42" fmla="*/ 97 w 178"/>
              <a:gd name="T43" fmla="*/ 162 h 180"/>
              <a:gd name="T44" fmla="*/ 122 w 178"/>
              <a:gd name="T45" fmla="*/ 172 h 180"/>
              <a:gd name="T46" fmla="*/ 137 w 178"/>
              <a:gd name="T47" fmla="*/ 167 h 180"/>
              <a:gd name="T48" fmla="*/ 132 w 178"/>
              <a:gd name="T49" fmla="*/ 148 h 180"/>
              <a:gd name="T50" fmla="*/ 170 w 178"/>
              <a:gd name="T51" fmla="*/ 124 h 180"/>
              <a:gd name="T52" fmla="*/ 178 w 178"/>
              <a:gd name="T53" fmla="*/ 111 h 180"/>
              <a:gd name="T54" fmla="*/ 95 w 178"/>
              <a:gd name="T55" fmla="*/ 141 h 180"/>
              <a:gd name="T56" fmla="*/ 84 w 178"/>
              <a:gd name="T57" fmla="*/ 41 h 180"/>
              <a:gd name="T58" fmla="*/ 95 w 178"/>
              <a:gd name="T59" fmla="*/ 141 h 180"/>
              <a:gd name="T60" fmla="*/ 75 w 178"/>
              <a:gd name="T61" fmla="*/ 93 h 180"/>
              <a:gd name="T62" fmla="*/ 104 w 178"/>
              <a:gd name="T63" fmla="*/ 8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8" h="180">
                <a:moveTo>
                  <a:pt x="176" y="106"/>
                </a:moveTo>
                <a:cubicBezTo>
                  <a:pt x="160" y="99"/>
                  <a:pt x="160" y="99"/>
                  <a:pt x="160" y="99"/>
                </a:cubicBezTo>
                <a:cubicBezTo>
                  <a:pt x="161" y="94"/>
                  <a:pt x="161" y="89"/>
                  <a:pt x="161" y="83"/>
                </a:cubicBezTo>
                <a:cubicBezTo>
                  <a:pt x="160" y="77"/>
                  <a:pt x="158" y="71"/>
                  <a:pt x="156" y="65"/>
                </a:cubicBezTo>
                <a:cubicBezTo>
                  <a:pt x="170" y="55"/>
                  <a:pt x="170" y="55"/>
                  <a:pt x="170" y="55"/>
                </a:cubicBezTo>
                <a:cubicBezTo>
                  <a:pt x="171" y="54"/>
                  <a:pt x="172" y="52"/>
                  <a:pt x="171" y="50"/>
                </a:cubicBezTo>
                <a:cubicBezTo>
                  <a:pt x="165" y="40"/>
                  <a:pt x="165" y="40"/>
                  <a:pt x="165" y="40"/>
                </a:cubicBezTo>
                <a:cubicBezTo>
                  <a:pt x="164" y="39"/>
                  <a:pt x="162" y="38"/>
                  <a:pt x="161" y="39"/>
                </a:cubicBezTo>
                <a:cubicBezTo>
                  <a:pt x="145" y="45"/>
                  <a:pt x="145" y="45"/>
                  <a:pt x="145" y="45"/>
                </a:cubicBezTo>
                <a:cubicBezTo>
                  <a:pt x="138" y="37"/>
                  <a:pt x="130" y="31"/>
                  <a:pt x="120" y="27"/>
                </a:cubicBezTo>
                <a:cubicBezTo>
                  <a:pt x="124" y="9"/>
                  <a:pt x="124" y="9"/>
                  <a:pt x="124" y="9"/>
                </a:cubicBezTo>
                <a:cubicBezTo>
                  <a:pt x="124" y="7"/>
                  <a:pt x="123" y="5"/>
                  <a:pt x="122" y="4"/>
                </a:cubicBezTo>
                <a:cubicBezTo>
                  <a:pt x="111" y="1"/>
                  <a:pt x="111" y="1"/>
                  <a:pt x="111" y="1"/>
                </a:cubicBezTo>
                <a:cubicBezTo>
                  <a:pt x="109" y="0"/>
                  <a:pt x="107" y="1"/>
                  <a:pt x="106" y="3"/>
                </a:cubicBezTo>
                <a:cubicBezTo>
                  <a:pt x="98" y="20"/>
                  <a:pt x="98" y="20"/>
                  <a:pt x="98" y="20"/>
                </a:cubicBezTo>
                <a:cubicBezTo>
                  <a:pt x="98" y="20"/>
                  <a:pt x="98" y="20"/>
                  <a:pt x="98" y="20"/>
                </a:cubicBezTo>
                <a:cubicBezTo>
                  <a:pt x="93" y="19"/>
                  <a:pt x="87" y="19"/>
                  <a:pt x="82" y="20"/>
                </a:cubicBezTo>
                <a:cubicBezTo>
                  <a:pt x="77" y="21"/>
                  <a:pt x="72" y="22"/>
                  <a:pt x="68" y="23"/>
                </a:cubicBezTo>
                <a:cubicBezTo>
                  <a:pt x="67" y="23"/>
                  <a:pt x="67" y="23"/>
                  <a:pt x="67" y="23"/>
                </a:cubicBezTo>
                <a:cubicBezTo>
                  <a:pt x="56" y="8"/>
                  <a:pt x="56" y="8"/>
                  <a:pt x="56" y="8"/>
                </a:cubicBezTo>
                <a:cubicBezTo>
                  <a:pt x="54" y="6"/>
                  <a:pt x="52" y="6"/>
                  <a:pt x="51" y="7"/>
                </a:cubicBezTo>
                <a:cubicBezTo>
                  <a:pt x="41" y="13"/>
                  <a:pt x="41" y="13"/>
                  <a:pt x="41" y="13"/>
                </a:cubicBezTo>
                <a:cubicBezTo>
                  <a:pt x="39" y="13"/>
                  <a:pt x="39" y="15"/>
                  <a:pt x="40" y="17"/>
                </a:cubicBezTo>
                <a:cubicBezTo>
                  <a:pt x="47" y="34"/>
                  <a:pt x="47" y="34"/>
                  <a:pt x="47" y="34"/>
                </a:cubicBezTo>
                <a:cubicBezTo>
                  <a:pt x="38" y="40"/>
                  <a:pt x="31" y="49"/>
                  <a:pt x="26" y="58"/>
                </a:cubicBezTo>
                <a:cubicBezTo>
                  <a:pt x="8" y="55"/>
                  <a:pt x="8" y="55"/>
                  <a:pt x="8" y="55"/>
                </a:cubicBezTo>
                <a:cubicBezTo>
                  <a:pt x="6" y="55"/>
                  <a:pt x="4" y="56"/>
                  <a:pt x="4" y="58"/>
                </a:cubicBezTo>
                <a:cubicBezTo>
                  <a:pt x="0" y="69"/>
                  <a:pt x="0" y="69"/>
                  <a:pt x="0" y="69"/>
                </a:cubicBezTo>
                <a:cubicBezTo>
                  <a:pt x="0" y="70"/>
                  <a:pt x="1" y="72"/>
                  <a:pt x="2" y="73"/>
                </a:cubicBezTo>
                <a:cubicBezTo>
                  <a:pt x="19" y="81"/>
                  <a:pt x="19" y="81"/>
                  <a:pt x="19" y="81"/>
                </a:cubicBezTo>
                <a:cubicBezTo>
                  <a:pt x="18" y="86"/>
                  <a:pt x="18" y="92"/>
                  <a:pt x="19" y="99"/>
                </a:cubicBezTo>
                <a:cubicBezTo>
                  <a:pt x="19" y="104"/>
                  <a:pt x="20" y="109"/>
                  <a:pt x="22" y="114"/>
                </a:cubicBezTo>
                <a:cubicBezTo>
                  <a:pt x="7" y="124"/>
                  <a:pt x="7" y="124"/>
                  <a:pt x="7" y="124"/>
                </a:cubicBezTo>
                <a:cubicBezTo>
                  <a:pt x="6" y="126"/>
                  <a:pt x="5" y="128"/>
                  <a:pt x="6" y="129"/>
                </a:cubicBezTo>
                <a:cubicBezTo>
                  <a:pt x="12" y="139"/>
                  <a:pt x="12" y="139"/>
                  <a:pt x="12" y="139"/>
                </a:cubicBezTo>
                <a:cubicBezTo>
                  <a:pt x="13" y="141"/>
                  <a:pt x="15" y="141"/>
                  <a:pt x="16" y="141"/>
                </a:cubicBezTo>
                <a:cubicBezTo>
                  <a:pt x="33" y="134"/>
                  <a:pt x="33" y="134"/>
                  <a:pt x="33" y="134"/>
                </a:cubicBezTo>
                <a:cubicBezTo>
                  <a:pt x="40" y="143"/>
                  <a:pt x="48" y="150"/>
                  <a:pt x="59" y="155"/>
                </a:cubicBezTo>
                <a:cubicBezTo>
                  <a:pt x="56" y="172"/>
                  <a:pt x="56" y="172"/>
                  <a:pt x="56" y="172"/>
                </a:cubicBezTo>
                <a:cubicBezTo>
                  <a:pt x="56" y="173"/>
                  <a:pt x="57" y="175"/>
                  <a:pt x="58" y="176"/>
                </a:cubicBezTo>
                <a:cubicBezTo>
                  <a:pt x="69" y="179"/>
                  <a:pt x="69" y="179"/>
                  <a:pt x="69" y="179"/>
                </a:cubicBezTo>
                <a:cubicBezTo>
                  <a:pt x="71" y="180"/>
                  <a:pt x="73" y="179"/>
                  <a:pt x="74" y="177"/>
                </a:cubicBezTo>
                <a:cubicBezTo>
                  <a:pt x="80" y="162"/>
                  <a:pt x="80" y="162"/>
                  <a:pt x="80" y="162"/>
                </a:cubicBezTo>
                <a:cubicBezTo>
                  <a:pt x="86" y="162"/>
                  <a:pt x="92" y="163"/>
                  <a:pt x="97" y="162"/>
                </a:cubicBezTo>
                <a:cubicBezTo>
                  <a:pt x="102" y="161"/>
                  <a:pt x="108" y="160"/>
                  <a:pt x="112" y="159"/>
                </a:cubicBezTo>
                <a:cubicBezTo>
                  <a:pt x="122" y="172"/>
                  <a:pt x="122" y="172"/>
                  <a:pt x="122" y="172"/>
                </a:cubicBezTo>
                <a:cubicBezTo>
                  <a:pt x="123" y="173"/>
                  <a:pt x="125" y="174"/>
                  <a:pt x="127" y="173"/>
                </a:cubicBezTo>
                <a:cubicBezTo>
                  <a:pt x="137" y="167"/>
                  <a:pt x="137" y="167"/>
                  <a:pt x="137" y="167"/>
                </a:cubicBezTo>
                <a:cubicBezTo>
                  <a:pt x="138" y="167"/>
                  <a:pt x="139" y="165"/>
                  <a:pt x="138" y="163"/>
                </a:cubicBezTo>
                <a:cubicBezTo>
                  <a:pt x="132" y="148"/>
                  <a:pt x="132" y="148"/>
                  <a:pt x="132" y="148"/>
                </a:cubicBezTo>
                <a:cubicBezTo>
                  <a:pt x="142" y="141"/>
                  <a:pt x="149" y="132"/>
                  <a:pt x="154" y="121"/>
                </a:cubicBezTo>
                <a:cubicBezTo>
                  <a:pt x="170" y="124"/>
                  <a:pt x="170" y="124"/>
                  <a:pt x="170" y="124"/>
                </a:cubicBezTo>
                <a:cubicBezTo>
                  <a:pt x="172" y="124"/>
                  <a:pt x="174" y="123"/>
                  <a:pt x="174" y="122"/>
                </a:cubicBezTo>
                <a:cubicBezTo>
                  <a:pt x="178" y="111"/>
                  <a:pt x="178" y="111"/>
                  <a:pt x="178" y="111"/>
                </a:cubicBezTo>
                <a:cubicBezTo>
                  <a:pt x="178" y="109"/>
                  <a:pt x="177" y="107"/>
                  <a:pt x="176" y="106"/>
                </a:cubicBezTo>
                <a:close/>
                <a:moveTo>
                  <a:pt x="95" y="141"/>
                </a:moveTo>
                <a:cubicBezTo>
                  <a:pt x="67" y="144"/>
                  <a:pt x="42" y="124"/>
                  <a:pt x="39" y="96"/>
                </a:cubicBezTo>
                <a:cubicBezTo>
                  <a:pt x="36" y="69"/>
                  <a:pt x="56" y="44"/>
                  <a:pt x="84" y="41"/>
                </a:cubicBezTo>
                <a:cubicBezTo>
                  <a:pt x="112" y="38"/>
                  <a:pt x="137" y="58"/>
                  <a:pt x="140" y="86"/>
                </a:cubicBezTo>
                <a:cubicBezTo>
                  <a:pt x="143" y="113"/>
                  <a:pt x="123" y="138"/>
                  <a:pt x="95" y="141"/>
                </a:cubicBezTo>
                <a:close/>
                <a:moveTo>
                  <a:pt x="91" y="106"/>
                </a:moveTo>
                <a:cubicBezTo>
                  <a:pt x="83" y="107"/>
                  <a:pt x="76" y="101"/>
                  <a:pt x="75" y="93"/>
                </a:cubicBezTo>
                <a:cubicBezTo>
                  <a:pt x="74" y="84"/>
                  <a:pt x="80" y="77"/>
                  <a:pt x="88" y="76"/>
                </a:cubicBezTo>
                <a:cubicBezTo>
                  <a:pt x="96" y="75"/>
                  <a:pt x="103" y="81"/>
                  <a:pt x="104" y="89"/>
                </a:cubicBezTo>
                <a:cubicBezTo>
                  <a:pt x="105" y="97"/>
                  <a:pt x="99" y="105"/>
                  <a:pt x="91" y="106"/>
                </a:cubicBezTo>
                <a:close/>
              </a:path>
            </a:pathLst>
          </a:custGeom>
          <a:solidFill>
            <a:schemeClr val="accent2"/>
          </a:solidFill>
          <a:ln>
            <a:noFill/>
          </a:ln>
        </p:spPr>
        <p:txBody>
          <a:bodyPr vert="horz" wrap="square" lIns="68585" tIns="34293" rIns="68585" bIns="34293" numCol="1" anchor="t" anchorCtr="0" compatLnSpc="1"/>
          <a:lstStyle/>
          <a:p>
            <a:endParaRPr lang="en-US" sz="1015"/>
          </a:p>
        </p:txBody>
      </p:sp>
      <p:sp>
        <p:nvSpPr>
          <p:cNvPr id="16" name="Freeform 22"/>
          <p:cNvSpPr>
            <a:spLocks noEditPoints="1"/>
          </p:cNvSpPr>
          <p:nvPr/>
        </p:nvSpPr>
        <p:spPr bwMode="auto">
          <a:xfrm flipH="1">
            <a:off x="5838650" y="3997027"/>
            <a:ext cx="515884" cy="517808"/>
          </a:xfrm>
          <a:custGeom>
            <a:avLst/>
            <a:gdLst>
              <a:gd name="T0" fmla="*/ 245 w 273"/>
              <a:gd name="T1" fmla="*/ 152 h 274"/>
              <a:gd name="T2" fmla="*/ 239 w 273"/>
              <a:gd name="T3" fmla="*/ 99 h 274"/>
              <a:gd name="T4" fmla="*/ 261 w 273"/>
              <a:gd name="T5" fmla="*/ 77 h 274"/>
              <a:gd name="T6" fmla="*/ 246 w 273"/>
              <a:gd name="T7" fmla="*/ 59 h 274"/>
              <a:gd name="T8" fmla="*/ 184 w 273"/>
              <a:gd name="T9" fmla="*/ 41 h 274"/>
              <a:gd name="T10" fmla="*/ 186 w 273"/>
              <a:gd name="T11" fmla="*/ 7 h 274"/>
              <a:gd name="T12" fmla="*/ 163 w 273"/>
              <a:gd name="T13" fmla="*/ 4 h 274"/>
              <a:gd name="T14" fmla="*/ 150 w 273"/>
              <a:gd name="T15" fmla="*/ 31 h 274"/>
              <a:gd name="T16" fmla="*/ 104 w 273"/>
              <a:gd name="T17" fmla="*/ 35 h 274"/>
              <a:gd name="T18" fmla="*/ 86 w 273"/>
              <a:gd name="T19" fmla="*/ 12 h 274"/>
              <a:gd name="T20" fmla="*/ 63 w 273"/>
              <a:gd name="T21" fmla="*/ 19 h 274"/>
              <a:gd name="T22" fmla="*/ 72 w 273"/>
              <a:gd name="T23" fmla="*/ 51 h 274"/>
              <a:gd name="T24" fmla="*/ 13 w 273"/>
              <a:gd name="T25" fmla="*/ 84 h 274"/>
              <a:gd name="T26" fmla="*/ 1 w 273"/>
              <a:gd name="T27" fmla="*/ 105 h 274"/>
              <a:gd name="T28" fmla="*/ 30 w 273"/>
              <a:gd name="T29" fmla="*/ 123 h 274"/>
              <a:gd name="T30" fmla="*/ 34 w 273"/>
              <a:gd name="T31" fmla="*/ 173 h 274"/>
              <a:gd name="T32" fmla="*/ 11 w 273"/>
              <a:gd name="T33" fmla="*/ 197 h 274"/>
              <a:gd name="T34" fmla="*/ 26 w 273"/>
              <a:gd name="T35" fmla="*/ 214 h 274"/>
              <a:gd name="T36" fmla="*/ 90 w 273"/>
              <a:gd name="T37" fmla="*/ 237 h 274"/>
              <a:gd name="T38" fmla="*/ 90 w 273"/>
              <a:gd name="T39" fmla="*/ 268 h 274"/>
              <a:gd name="T40" fmla="*/ 113 w 273"/>
              <a:gd name="T41" fmla="*/ 270 h 274"/>
              <a:gd name="T42" fmla="*/ 149 w 273"/>
              <a:gd name="T43" fmla="*/ 247 h 274"/>
              <a:gd name="T44" fmla="*/ 187 w 273"/>
              <a:gd name="T45" fmla="*/ 262 h 274"/>
              <a:gd name="T46" fmla="*/ 209 w 273"/>
              <a:gd name="T47" fmla="*/ 255 h 274"/>
              <a:gd name="T48" fmla="*/ 203 w 273"/>
              <a:gd name="T49" fmla="*/ 226 h 274"/>
              <a:gd name="T50" fmla="*/ 260 w 273"/>
              <a:gd name="T51" fmla="*/ 189 h 274"/>
              <a:gd name="T52" fmla="*/ 272 w 273"/>
              <a:gd name="T53" fmla="*/ 169 h 274"/>
              <a:gd name="T54" fmla="*/ 146 w 273"/>
              <a:gd name="T55" fmla="*/ 215 h 274"/>
              <a:gd name="T56" fmla="*/ 129 w 273"/>
              <a:gd name="T57" fmla="*/ 62 h 274"/>
              <a:gd name="T58" fmla="*/ 146 w 273"/>
              <a:gd name="T59" fmla="*/ 215 h 274"/>
              <a:gd name="T60" fmla="*/ 115 w 273"/>
              <a:gd name="T61" fmla="*/ 141 h 274"/>
              <a:gd name="T62" fmla="*/ 160 w 273"/>
              <a:gd name="T63" fmla="*/ 13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3" h="274">
                <a:moveTo>
                  <a:pt x="269" y="162"/>
                </a:moveTo>
                <a:cubicBezTo>
                  <a:pt x="245" y="152"/>
                  <a:pt x="245" y="152"/>
                  <a:pt x="245" y="152"/>
                </a:cubicBezTo>
                <a:cubicBezTo>
                  <a:pt x="246" y="144"/>
                  <a:pt x="246" y="135"/>
                  <a:pt x="245" y="127"/>
                </a:cubicBezTo>
                <a:cubicBezTo>
                  <a:pt x="244" y="117"/>
                  <a:pt x="242" y="108"/>
                  <a:pt x="239" y="99"/>
                </a:cubicBezTo>
                <a:cubicBezTo>
                  <a:pt x="259" y="84"/>
                  <a:pt x="259" y="84"/>
                  <a:pt x="259" y="84"/>
                </a:cubicBezTo>
                <a:cubicBezTo>
                  <a:pt x="262" y="82"/>
                  <a:pt x="262" y="79"/>
                  <a:pt x="261" y="77"/>
                </a:cubicBezTo>
                <a:cubicBezTo>
                  <a:pt x="252" y="61"/>
                  <a:pt x="252" y="61"/>
                  <a:pt x="252" y="61"/>
                </a:cubicBezTo>
                <a:cubicBezTo>
                  <a:pt x="251" y="59"/>
                  <a:pt x="248" y="58"/>
                  <a:pt x="246" y="59"/>
                </a:cubicBezTo>
                <a:cubicBezTo>
                  <a:pt x="221" y="69"/>
                  <a:pt x="221" y="69"/>
                  <a:pt x="221" y="69"/>
                </a:cubicBezTo>
                <a:cubicBezTo>
                  <a:pt x="211" y="57"/>
                  <a:pt x="198" y="47"/>
                  <a:pt x="184" y="41"/>
                </a:cubicBezTo>
                <a:cubicBezTo>
                  <a:pt x="190" y="13"/>
                  <a:pt x="190" y="13"/>
                  <a:pt x="190" y="13"/>
                </a:cubicBezTo>
                <a:cubicBezTo>
                  <a:pt x="190" y="10"/>
                  <a:pt x="189" y="7"/>
                  <a:pt x="186" y="7"/>
                </a:cubicBezTo>
                <a:cubicBezTo>
                  <a:pt x="170" y="1"/>
                  <a:pt x="170" y="1"/>
                  <a:pt x="170" y="1"/>
                </a:cubicBezTo>
                <a:cubicBezTo>
                  <a:pt x="167" y="0"/>
                  <a:pt x="164" y="1"/>
                  <a:pt x="163" y="4"/>
                </a:cubicBezTo>
                <a:cubicBezTo>
                  <a:pt x="150" y="30"/>
                  <a:pt x="150" y="30"/>
                  <a:pt x="150" y="30"/>
                </a:cubicBezTo>
                <a:cubicBezTo>
                  <a:pt x="150" y="31"/>
                  <a:pt x="150" y="31"/>
                  <a:pt x="150" y="31"/>
                </a:cubicBezTo>
                <a:cubicBezTo>
                  <a:pt x="142" y="30"/>
                  <a:pt x="134" y="30"/>
                  <a:pt x="126" y="30"/>
                </a:cubicBezTo>
                <a:cubicBezTo>
                  <a:pt x="118" y="31"/>
                  <a:pt x="111" y="33"/>
                  <a:pt x="104" y="35"/>
                </a:cubicBezTo>
                <a:cubicBezTo>
                  <a:pt x="104" y="35"/>
                  <a:pt x="104" y="35"/>
                  <a:pt x="104" y="35"/>
                </a:cubicBezTo>
                <a:cubicBezTo>
                  <a:pt x="86" y="12"/>
                  <a:pt x="86" y="12"/>
                  <a:pt x="86" y="12"/>
                </a:cubicBezTo>
                <a:cubicBezTo>
                  <a:pt x="84" y="9"/>
                  <a:pt x="81" y="9"/>
                  <a:pt x="78" y="10"/>
                </a:cubicBezTo>
                <a:cubicBezTo>
                  <a:pt x="63" y="19"/>
                  <a:pt x="63" y="19"/>
                  <a:pt x="63" y="19"/>
                </a:cubicBezTo>
                <a:cubicBezTo>
                  <a:pt x="61" y="20"/>
                  <a:pt x="60" y="23"/>
                  <a:pt x="61" y="26"/>
                </a:cubicBezTo>
                <a:cubicBezTo>
                  <a:pt x="72" y="51"/>
                  <a:pt x="72" y="51"/>
                  <a:pt x="72" y="51"/>
                </a:cubicBezTo>
                <a:cubicBezTo>
                  <a:pt x="59" y="61"/>
                  <a:pt x="48" y="74"/>
                  <a:pt x="41" y="89"/>
                </a:cubicBezTo>
                <a:cubicBezTo>
                  <a:pt x="13" y="84"/>
                  <a:pt x="13" y="84"/>
                  <a:pt x="13" y="84"/>
                </a:cubicBezTo>
                <a:cubicBezTo>
                  <a:pt x="10" y="84"/>
                  <a:pt x="7" y="85"/>
                  <a:pt x="7" y="88"/>
                </a:cubicBezTo>
                <a:cubicBezTo>
                  <a:pt x="1" y="105"/>
                  <a:pt x="1" y="105"/>
                  <a:pt x="1" y="105"/>
                </a:cubicBezTo>
                <a:cubicBezTo>
                  <a:pt x="0" y="107"/>
                  <a:pt x="2" y="110"/>
                  <a:pt x="4" y="111"/>
                </a:cubicBezTo>
                <a:cubicBezTo>
                  <a:pt x="30" y="123"/>
                  <a:pt x="30" y="123"/>
                  <a:pt x="30" y="123"/>
                </a:cubicBezTo>
                <a:cubicBezTo>
                  <a:pt x="29" y="132"/>
                  <a:pt x="28" y="141"/>
                  <a:pt x="29" y="150"/>
                </a:cubicBezTo>
                <a:cubicBezTo>
                  <a:pt x="30" y="158"/>
                  <a:pt x="32" y="166"/>
                  <a:pt x="34" y="173"/>
                </a:cubicBezTo>
                <a:cubicBezTo>
                  <a:pt x="12" y="190"/>
                  <a:pt x="12" y="190"/>
                  <a:pt x="12" y="190"/>
                </a:cubicBezTo>
                <a:cubicBezTo>
                  <a:pt x="10" y="191"/>
                  <a:pt x="9" y="194"/>
                  <a:pt x="11" y="197"/>
                </a:cubicBezTo>
                <a:cubicBezTo>
                  <a:pt x="19" y="212"/>
                  <a:pt x="19" y="212"/>
                  <a:pt x="19" y="212"/>
                </a:cubicBezTo>
                <a:cubicBezTo>
                  <a:pt x="20" y="214"/>
                  <a:pt x="23" y="215"/>
                  <a:pt x="26" y="214"/>
                </a:cubicBezTo>
                <a:cubicBezTo>
                  <a:pt x="51" y="204"/>
                  <a:pt x="51" y="204"/>
                  <a:pt x="51" y="204"/>
                </a:cubicBezTo>
                <a:cubicBezTo>
                  <a:pt x="61" y="218"/>
                  <a:pt x="75" y="229"/>
                  <a:pt x="90" y="237"/>
                </a:cubicBezTo>
                <a:cubicBezTo>
                  <a:pt x="86" y="261"/>
                  <a:pt x="86" y="261"/>
                  <a:pt x="86" y="261"/>
                </a:cubicBezTo>
                <a:cubicBezTo>
                  <a:pt x="85" y="264"/>
                  <a:pt x="87" y="267"/>
                  <a:pt x="90" y="268"/>
                </a:cubicBezTo>
                <a:cubicBezTo>
                  <a:pt x="107" y="273"/>
                  <a:pt x="107" y="273"/>
                  <a:pt x="107" y="273"/>
                </a:cubicBezTo>
                <a:cubicBezTo>
                  <a:pt x="109" y="274"/>
                  <a:pt x="112" y="272"/>
                  <a:pt x="113" y="270"/>
                </a:cubicBezTo>
                <a:cubicBezTo>
                  <a:pt x="123" y="246"/>
                  <a:pt x="123" y="246"/>
                  <a:pt x="123" y="246"/>
                </a:cubicBezTo>
                <a:cubicBezTo>
                  <a:pt x="132" y="247"/>
                  <a:pt x="140" y="248"/>
                  <a:pt x="149" y="247"/>
                </a:cubicBezTo>
                <a:cubicBezTo>
                  <a:pt x="157" y="246"/>
                  <a:pt x="165" y="244"/>
                  <a:pt x="172" y="242"/>
                </a:cubicBezTo>
                <a:cubicBezTo>
                  <a:pt x="187" y="262"/>
                  <a:pt x="187" y="262"/>
                  <a:pt x="187" y="262"/>
                </a:cubicBezTo>
                <a:cubicBezTo>
                  <a:pt x="189" y="264"/>
                  <a:pt x="192" y="265"/>
                  <a:pt x="194" y="263"/>
                </a:cubicBezTo>
                <a:cubicBezTo>
                  <a:pt x="209" y="255"/>
                  <a:pt x="209" y="255"/>
                  <a:pt x="209" y="255"/>
                </a:cubicBezTo>
                <a:cubicBezTo>
                  <a:pt x="212" y="254"/>
                  <a:pt x="213" y="251"/>
                  <a:pt x="212" y="248"/>
                </a:cubicBezTo>
                <a:cubicBezTo>
                  <a:pt x="203" y="226"/>
                  <a:pt x="203" y="226"/>
                  <a:pt x="203" y="226"/>
                </a:cubicBezTo>
                <a:cubicBezTo>
                  <a:pt x="217" y="215"/>
                  <a:pt x="228" y="201"/>
                  <a:pt x="236" y="185"/>
                </a:cubicBezTo>
                <a:cubicBezTo>
                  <a:pt x="260" y="189"/>
                  <a:pt x="260" y="189"/>
                  <a:pt x="260" y="189"/>
                </a:cubicBezTo>
                <a:cubicBezTo>
                  <a:pt x="263" y="190"/>
                  <a:pt x="266" y="188"/>
                  <a:pt x="266" y="185"/>
                </a:cubicBezTo>
                <a:cubicBezTo>
                  <a:pt x="272" y="169"/>
                  <a:pt x="272" y="169"/>
                  <a:pt x="272" y="169"/>
                </a:cubicBezTo>
                <a:cubicBezTo>
                  <a:pt x="273" y="166"/>
                  <a:pt x="271" y="163"/>
                  <a:pt x="269" y="162"/>
                </a:cubicBezTo>
                <a:close/>
                <a:moveTo>
                  <a:pt x="146" y="215"/>
                </a:moveTo>
                <a:cubicBezTo>
                  <a:pt x="103" y="220"/>
                  <a:pt x="65" y="189"/>
                  <a:pt x="61" y="147"/>
                </a:cubicBezTo>
                <a:cubicBezTo>
                  <a:pt x="56" y="105"/>
                  <a:pt x="87" y="67"/>
                  <a:pt x="129" y="62"/>
                </a:cubicBezTo>
                <a:cubicBezTo>
                  <a:pt x="171" y="58"/>
                  <a:pt x="209" y="88"/>
                  <a:pt x="214" y="130"/>
                </a:cubicBezTo>
                <a:cubicBezTo>
                  <a:pt x="218" y="173"/>
                  <a:pt x="188" y="210"/>
                  <a:pt x="146" y="215"/>
                </a:cubicBezTo>
                <a:close/>
                <a:moveTo>
                  <a:pt x="140" y="161"/>
                </a:moveTo>
                <a:cubicBezTo>
                  <a:pt x="127" y="162"/>
                  <a:pt x="116" y="153"/>
                  <a:pt x="115" y="141"/>
                </a:cubicBezTo>
                <a:cubicBezTo>
                  <a:pt x="114" y="129"/>
                  <a:pt x="123" y="117"/>
                  <a:pt x="135" y="116"/>
                </a:cubicBezTo>
                <a:cubicBezTo>
                  <a:pt x="147" y="115"/>
                  <a:pt x="159" y="124"/>
                  <a:pt x="160" y="136"/>
                </a:cubicBezTo>
                <a:cubicBezTo>
                  <a:pt x="161" y="149"/>
                  <a:pt x="152" y="160"/>
                  <a:pt x="140" y="161"/>
                </a:cubicBezTo>
                <a:close/>
              </a:path>
            </a:pathLst>
          </a:custGeom>
          <a:solidFill>
            <a:schemeClr val="accent2"/>
          </a:solidFill>
          <a:ln>
            <a:noFill/>
          </a:ln>
        </p:spPr>
        <p:txBody>
          <a:bodyPr vert="horz" wrap="square" lIns="68585" tIns="34293" rIns="68585" bIns="34293" numCol="1" anchor="t" anchorCtr="0" compatLnSpc="1"/>
          <a:lstStyle/>
          <a:p>
            <a:endParaRPr lang="en-US" sz="1015"/>
          </a:p>
        </p:txBody>
      </p:sp>
      <p:sp>
        <p:nvSpPr>
          <p:cNvPr id="17" name="Freeform 25"/>
          <p:cNvSpPr>
            <a:spLocks noEditPoints="1"/>
          </p:cNvSpPr>
          <p:nvPr/>
        </p:nvSpPr>
        <p:spPr bwMode="auto">
          <a:xfrm flipH="1">
            <a:off x="7810751" y="2018189"/>
            <a:ext cx="510109" cy="513959"/>
          </a:xfrm>
          <a:custGeom>
            <a:avLst/>
            <a:gdLst>
              <a:gd name="T0" fmla="*/ 244 w 270"/>
              <a:gd name="T1" fmla="*/ 160 h 272"/>
              <a:gd name="T2" fmla="*/ 242 w 270"/>
              <a:gd name="T3" fmla="*/ 106 h 272"/>
              <a:gd name="T4" fmla="*/ 266 w 270"/>
              <a:gd name="T5" fmla="*/ 85 h 272"/>
              <a:gd name="T6" fmla="*/ 252 w 270"/>
              <a:gd name="T7" fmla="*/ 66 h 272"/>
              <a:gd name="T8" fmla="*/ 192 w 270"/>
              <a:gd name="T9" fmla="*/ 42 h 272"/>
              <a:gd name="T10" fmla="*/ 197 w 270"/>
              <a:gd name="T11" fmla="*/ 8 h 272"/>
              <a:gd name="T12" fmla="*/ 173 w 270"/>
              <a:gd name="T13" fmla="*/ 4 h 272"/>
              <a:gd name="T14" fmla="*/ 158 w 270"/>
              <a:gd name="T15" fmla="*/ 29 h 272"/>
              <a:gd name="T16" fmla="*/ 111 w 270"/>
              <a:gd name="T17" fmla="*/ 30 h 272"/>
              <a:gd name="T18" fmla="*/ 94 w 270"/>
              <a:gd name="T19" fmla="*/ 5 h 272"/>
              <a:gd name="T20" fmla="*/ 71 w 270"/>
              <a:gd name="T21" fmla="*/ 10 h 272"/>
              <a:gd name="T22" fmla="*/ 78 w 270"/>
              <a:gd name="T23" fmla="*/ 44 h 272"/>
              <a:gd name="T24" fmla="*/ 15 w 270"/>
              <a:gd name="T25" fmla="*/ 72 h 272"/>
              <a:gd name="T26" fmla="*/ 1 w 270"/>
              <a:gd name="T27" fmla="*/ 92 h 272"/>
              <a:gd name="T28" fmla="*/ 28 w 270"/>
              <a:gd name="T29" fmla="*/ 112 h 272"/>
              <a:gd name="T30" fmla="*/ 29 w 270"/>
              <a:gd name="T31" fmla="*/ 164 h 272"/>
              <a:gd name="T32" fmla="*/ 3 w 270"/>
              <a:gd name="T33" fmla="*/ 185 h 272"/>
              <a:gd name="T34" fmla="*/ 17 w 270"/>
              <a:gd name="T35" fmla="*/ 204 h 272"/>
              <a:gd name="T36" fmla="*/ 80 w 270"/>
              <a:gd name="T37" fmla="*/ 232 h 272"/>
              <a:gd name="T38" fmla="*/ 77 w 270"/>
              <a:gd name="T39" fmla="*/ 264 h 272"/>
              <a:gd name="T40" fmla="*/ 100 w 270"/>
              <a:gd name="T41" fmla="*/ 268 h 272"/>
              <a:gd name="T42" fmla="*/ 138 w 270"/>
              <a:gd name="T43" fmla="*/ 248 h 272"/>
              <a:gd name="T44" fmla="*/ 175 w 270"/>
              <a:gd name="T45" fmla="*/ 266 h 272"/>
              <a:gd name="T46" fmla="*/ 199 w 270"/>
              <a:gd name="T47" fmla="*/ 261 h 272"/>
              <a:gd name="T48" fmla="*/ 194 w 270"/>
              <a:gd name="T49" fmla="*/ 231 h 272"/>
              <a:gd name="T50" fmla="*/ 256 w 270"/>
              <a:gd name="T51" fmla="*/ 199 h 272"/>
              <a:gd name="T52" fmla="*/ 269 w 270"/>
              <a:gd name="T53" fmla="*/ 179 h 272"/>
              <a:gd name="T54" fmla="*/ 138 w 270"/>
              <a:gd name="T55" fmla="*/ 215 h 272"/>
              <a:gd name="T56" fmla="*/ 134 w 270"/>
              <a:gd name="T57" fmla="*/ 59 h 272"/>
              <a:gd name="T58" fmla="*/ 138 w 270"/>
              <a:gd name="T59" fmla="*/ 215 h 272"/>
              <a:gd name="T60" fmla="*/ 97 w 270"/>
              <a:gd name="T61" fmla="*/ 138 h 272"/>
              <a:gd name="T62" fmla="*/ 174 w 270"/>
              <a:gd name="T63"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 h="272">
                <a:moveTo>
                  <a:pt x="267" y="172"/>
                </a:moveTo>
                <a:cubicBezTo>
                  <a:pt x="244" y="160"/>
                  <a:pt x="244" y="160"/>
                  <a:pt x="244" y="160"/>
                </a:cubicBezTo>
                <a:cubicBezTo>
                  <a:pt x="246" y="152"/>
                  <a:pt x="246" y="143"/>
                  <a:pt x="246" y="135"/>
                </a:cubicBezTo>
                <a:cubicBezTo>
                  <a:pt x="246" y="125"/>
                  <a:pt x="244" y="115"/>
                  <a:pt x="242" y="106"/>
                </a:cubicBezTo>
                <a:cubicBezTo>
                  <a:pt x="264" y="92"/>
                  <a:pt x="264" y="92"/>
                  <a:pt x="264" y="92"/>
                </a:cubicBezTo>
                <a:cubicBezTo>
                  <a:pt x="266" y="91"/>
                  <a:pt x="267" y="88"/>
                  <a:pt x="266" y="85"/>
                </a:cubicBezTo>
                <a:cubicBezTo>
                  <a:pt x="259" y="69"/>
                  <a:pt x="259" y="69"/>
                  <a:pt x="259" y="69"/>
                </a:cubicBezTo>
                <a:cubicBezTo>
                  <a:pt x="258" y="67"/>
                  <a:pt x="255" y="65"/>
                  <a:pt x="252" y="66"/>
                </a:cubicBezTo>
                <a:cubicBezTo>
                  <a:pt x="226" y="74"/>
                  <a:pt x="226" y="74"/>
                  <a:pt x="226" y="74"/>
                </a:cubicBezTo>
                <a:cubicBezTo>
                  <a:pt x="217" y="61"/>
                  <a:pt x="205" y="50"/>
                  <a:pt x="192" y="42"/>
                </a:cubicBezTo>
                <a:cubicBezTo>
                  <a:pt x="200" y="15"/>
                  <a:pt x="200" y="15"/>
                  <a:pt x="200" y="15"/>
                </a:cubicBezTo>
                <a:cubicBezTo>
                  <a:pt x="200" y="12"/>
                  <a:pt x="199" y="9"/>
                  <a:pt x="197" y="8"/>
                </a:cubicBezTo>
                <a:cubicBezTo>
                  <a:pt x="180" y="1"/>
                  <a:pt x="180" y="1"/>
                  <a:pt x="180" y="1"/>
                </a:cubicBezTo>
                <a:cubicBezTo>
                  <a:pt x="178" y="0"/>
                  <a:pt x="175" y="1"/>
                  <a:pt x="173" y="4"/>
                </a:cubicBezTo>
                <a:cubicBezTo>
                  <a:pt x="158" y="29"/>
                  <a:pt x="158" y="29"/>
                  <a:pt x="158" y="29"/>
                </a:cubicBezTo>
                <a:cubicBezTo>
                  <a:pt x="158" y="29"/>
                  <a:pt x="158" y="29"/>
                  <a:pt x="158" y="29"/>
                </a:cubicBezTo>
                <a:cubicBezTo>
                  <a:pt x="150" y="28"/>
                  <a:pt x="142" y="27"/>
                  <a:pt x="133" y="27"/>
                </a:cubicBezTo>
                <a:cubicBezTo>
                  <a:pt x="126" y="27"/>
                  <a:pt x="118" y="28"/>
                  <a:pt x="111" y="30"/>
                </a:cubicBezTo>
                <a:cubicBezTo>
                  <a:pt x="111" y="29"/>
                  <a:pt x="111" y="29"/>
                  <a:pt x="111" y="29"/>
                </a:cubicBezTo>
                <a:cubicBezTo>
                  <a:pt x="94" y="5"/>
                  <a:pt x="94" y="5"/>
                  <a:pt x="94" y="5"/>
                </a:cubicBezTo>
                <a:cubicBezTo>
                  <a:pt x="93" y="2"/>
                  <a:pt x="89" y="1"/>
                  <a:pt x="87" y="3"/>
                </a:cubicBezTo>
                <a:cubicBezTo>
                  <a:pt x="71" y="10"/>
                  <a:pt x="71" y="10"/>
                  <a:pt x="71" y="10"/>
                </a:cubicBezTo>
                <a:cubicBezTo>
                  <a:pt x="69" y="11"/>
                  <a:pt x="67" y="14"/>
                  <a:pt x="68" y="17"/>
                </a:cubicBezTo>
                <a:cubicBezTo>
                  <a:pt x="78" y="44"/>
                  <a:pt x="78" y="44"/>
                  <a:pt x="78" y="44"/>
                </a:cubicBezTo>
                <a:cubicBezTo>
                  <a:pt x="63" y="53"/>
                  <a:pt x="51" y="65"/>
                  <a:pt x="42" y="79"/>
                </a:cubicBezTo>
                <a:cubicBezTo>
                  <a:pt x="15" y="72"/>
                  <a:pt x="15" y="72"/>
                  <a:pt x="15" y="72"/>
                </a:cubicBezTo>
                <a:cubicBezTo>
                  <a:pt x="12" y="71"/>
                  <a:pt x="9" y="73"/>
                  <a:pt x="8" y="75"/>
                </a:cubicBezTo>
                <a:cubicBezTo>
                  <a:pt x="1" y="92"/>
                  <a:pt x="1" y="92"/>
                  <a:pt x="1" y="92"/>
                </a:cubicBezTo>
                <a:cubicBezTo>
                  <a:pt x="0" y="94"/>
                  <a:pt x="1" y="97"/>
                  <a:pt x="4" y="99"/>
                </a:cubicBezTo>
                <a:cubicBezTo>
                  <a:pt x="28" y="112"/>
                  <a:pt x="28" y="112"/>
                  <a:pt x="28" y="112"/>
                </a:cubicBezTo>
                <a:cubicBezTo>
                  <a:pt x="26" y="121"/>
                  <a:pt x="25" y="130"/>
                  <a:pt x="26" y="140"/>
                </a:cubicBezTo>
                <a:cubicBezTo>
                  <a:pt x="26" y="148"/>
                  <a:pt x="27" y="156"/>
                  <a:pt x="29" y="164"/>
                </a:cubicBezTo>
                <a:cubicBezTo>
                  <a:pt x="5" y="178"/>
                  <a:pt x="5" y="178"/>
                  <a:pt x="5" y="178"/>
                </a:cubicBezTo>
                <a:cubicBezTo>
                  <a:pt x="2" y="180"/>
                  <a:pt x="1" y="183"/>
                  <a:pt x="3" y="185"/>
                </a:cubicBezTo>
                <a:cubicBezTo>
                  <a:pt x="10" y="202"/>
                  <a:pt x="10" y="202"/>
                  <a:pt x="10" y="202"/>
                </a:cubicBezTo>
                <a:cubicBezTo>
                  <a:pt x="11" y="204"/>
                  <a:pt x="14" y="205"/>
                  <a:pt x="17" y="204"/>
                </a:cubicBezTo>
                <a:cubicBezTo>
                  <a:pt x="43" y="196"/>
                  <a:pt x="43" y="196"/>
                  <a:pt x="43" y="196"/>
                </a:cubicBezTo>
                <a:cubicBezTo>
                  <a:pt x="52" y="211"/>
                  <a:pt x="65" y="224"/>
                  <a:pt x="80" y="232"/>
                </a:cubicBezTo>
                <a:cubicBezTo>
                  <a:pt x="74" y="257"/>
                  <a:pt x="74" y="257"/>
                  <a:pt x="74" y="257"/>
                </a:cubicBezTo>
                <a:cubicBezTo>
                  <a:pt x="73" y="260"/>
                  <a:pt x="74" y="263"/>
                  <a:pt x="77" y="264"/>
                </a:cubicBezTo>
                <a:cubicBezTo>
                  <a:pt x="93" y="270"/>
                  <a:pt x="93" y="270"/>
                  <a:pt x="93" y="270"/>
                </a:cubicBezTo>
                <a:cubicBezTo>
                  <a:pt x="96" y="272"/>
                  <a:pt x="99" y="270"/>
                  <a:pt x="100" y="268"/>
                </a:cubicBezTo>
                <a:cubicBezTo>
                  <a:pt x="113" y="245"/>
                  <a:pt x="113" y="245"/>
                  <a:pt x="113" y="245"/>
                </a:cubicBezTo>
                <a:cubicBezTo>
                  <a:pt x="121" y="247"/>
                  <a:pt x="130" y="248"/>
                  <a:pt x="138" y="248"/>
                </a:cubicBezTo>
                <a:cubicBezTo>
                  <a:pt x="147" y="247"/>
                  <a:pt x="155" y="246"/>
                  <a:pt x="162" y="244"/>
                </a:cubicBezTo>
                <a:cubicBezTo>
                  <a:pt x="175" y="266"/>
                  <a:pt x="175" y="266"/>
                  <a:pt x="175" y="266"/>
                </a:cubicBezTo>
                <a:cubicBezTo>
                  <a:pt x="177" y="269"/>
                  <a:pt x="180" y="270"/>
                  <a:pt x="182" y="268"/>
                </a:cubicBezTo>
                <a:cubicBezTo>
                  <a:pt x="199" y="261"/>
                  <a:pt x="199" y="261"/>
                  <a:pt x="199" y="261"/>
                </a:cubicBezTo>
                <a:cubicBezTo>
                  <a:pt x="201" y="260"/>
                  <a:pt x="203" y="257"/>
                  <a:pt x="202" y="254"/>
                </a:cubicBezTo>
                <a:cubicBezTo>
                  <a:pt x="194" y="231"/>
                  <a:pt x="194" y="231"/>
                  <a:pt x="194" y="231"/>
                </a:cubicBezTo>
                <a:cubicBezTo>
                  <a:pt x="210" y="221"/>
                  <a:pt x="222" y="208"/>
                  <a:pt x="231" y="193"/>
                </a:cubicBezTo>
                <a:cubicBezTo>
                  <a:pt x="256" y="199"/>
                  <a:pt x="256" y="199"/>
                  <a:pt x="256" y="199"/>
                </a:cubicBezTo>
                <a:cubicBezTo>
                  <a:pt x="259" y="200"/>
                  <a:pt x="262" y="198"/>
                  <a:pt x="262" y="196"/>
                </a:cubicBezTo>
                <a:cubicBezTo>
                  <a:pt x="269" y="179"/>
                  <a:pt x="269" y="179"/>
                  <a:pt x="269" y="179"/>
                </a:cubicBezTo>
                <a:cubicBezTo>
                  <a:pt x="270" y="177"/>
                  <a:pt x="269" y="174"/>
                  <a:pt x="267" y="172"/>
                </a:cubicBezTo>
                <a:close/>
                <a:moveTo>
                  <a:pt x="138" y="215"/>
                </a:moveTo>
                <a:cubicBezTo>
                  <a:pt x="95" y="216"/>
                  <a:pt x="59" y="182"/>
                  <a:pt x="58" y="139"/>
                </a:cubicBezTo>
                <a:cubicBezTo>
                  <a:pt x="57" y="96"/>
                  <a:pt x="91" y="60"/>
                  <a:pt x="134" y="59"/>
                </a:cubicBezTo>
                <a:cubicBezTo>
                  <a:pt x="177" y="58"/>
                  <a:pt x="213" y="92"/>
                  <a:pt x="214" y="136"/>
                </a:cubicBezTo>
                <a:cubicBezTo>
                  <a:pt x="215" y="179"/>
                  <a:pt x="181" y="214"/>
                  <a:pt x="138" y="215"/>
                </a:cubicBezTo>
                <a:close/>
                <a:moveTo>
                  <a:pt x="137" y="176"/>
                </a:moveTo>
                <a:cubicBezTo>
                  <a:pt x="116" y="176"/>
                  <a:pt x="98" y="160"/>
                  <a:pt x="97" y="138"/>
                </a:cubicBezTo>
                <a:cubicBezTo>
                  <a:pt x="97" y="117"/>
                  <a:pt x="114" y="99"/>
                  <a:pt x="135" y="99"/>
                </a:cubicBezTo>
                <a:cubicBezTo>
                  <a:pt x="156" y="98"/>
                  <a:pt x="174" y="115"/>
                  <a:pt x="174" y="136"/>
                </a:cubicBezTo>
                <a:cubicBezTo>
                  <a:pt x="175" y="158"/>
                  <a:pt x="158" y="175"/>
                  <a:pt x="137" y="176"/>
                </a:cubicBezTo>
                <a:close/>
              </a:path>
            </a:pathLst>
          </a:custGeom>
          <a:solidFill>
            <a:schemeClr val="accent2"/>
          </a:solidFill>
          <a:ln>
            <a:noFill/>
          </a:ln>
        </p:spPr>
        <p:txBody>
          <a:bodyPr vert="horz" wrap="square" lIns="68585" tIns="34293" rIns="68585" bIns="34293" numCol="1" anchor="t" anchorCtr="0" compatLnSpc="1"/>
          <a:lstStyle/>
          <a:p>
            <a:endParaRPr lang="en-US" sz="1015"/>
          </a:p>
        </p:txBody>
      </p:sp>
      <p:sp>
        <p:nvSpPr>
          <p:cNvPr id="18" name="Freeform 26"/>
          <p:cNvSpPr>
            <a:spLocks noEditPoints="1"/>
          </p:cNvSpPr>
          <p:nvPr/>
        </p:nvSpPr>
        <p:spPr bwMode="auto">
          <a:xfrm flipH="1">
            <a:off x="5583596" y="2732342"/>
            <a:ext cx="510109" cy="513959"/>
          </a:xfrm>
          <a:custGeom>
            <a:avLst/>
            <a:gdLst>
              <a:gd name="T0" fmla="*/ 244 w 270"/>
              <a:gd name="T1" fmla="*/ 160 h 272"/>
              <a:gd name="T2" fmla="*/ 242 w 270"/>
              <a:gd name="T3" fmla="*/ 106 h 272"/>
              <a:gd name="T4" fmla="*/ 266 w 270"/>
              <a:gd name="T5" fmla="*/ 86 h 272"/>
              <a:gd name="T6" fmla="*/ 252 w 270"/>
              <a:gd name="T7" fmla="*/ 67 h 272"/>
              <a:gd name="T8" fmla="*/ 192 w 270"/>
              <a:gd name="T9" fmla="*/ 42 h 272"/>
              <a:gd name="T10" fmla="*/ 197 w 270"/>
              <a:gd name="T11" fmla="*/ 9 h 272"/>
              <a:gd name="T12" fmla="*/ 173 w 270"/>
              <a:gd name="T13" fmla="*/ 4 h 272"/>
              <a:gd name="T14" fmla="*/ 158 w 270"/>
              <a:gd name="T15" fmla="*/ 30 h 272"/>
              <a:gd name="T16" fmla="*/ 111 w 270"/>
              <a:gd name="T17" fmla="*/ 30 h 272"/>
              <a:gd name="T18" fmla="*/ 94 w 270"/>
              <a:gd name="T19" fmla="*/ 5 h 272"/>
              <a:gd name="T20" fmla="*/ 71 w 270"/>
              <a:gd name="T21" fmla="*/ 11 h 272"/>
              <a:gd name="T22" fmla="*/ 78 w 270"/>
              <a:gd name="T23" fmla="*/ 44 h 272"/>
              <a:gd name="T24" fmla="*/ 15 w 270"/>
              <a:gd name="T25" fmla="*/ 72 h 272"/>
              <a:gd name="T26" fmla="*/ 1 w 270"/>
              <a:gd name="T27" fmla="*/ 92 h 272"/>
              <a:gd name="T28" fmla="*/ 29 w 270"/>
              <a:gd name="T29" fmla="*/ 112 h 272"/>
              <a:gd name="T30" fmla="*/ 29 w 270"/>
              <a:gd name="T31" fmla="*/ 164 h 272"/>
              <a:gd name="T32" fmla="*/ 3 w 270"/>
              <a:gd name="T33" fmla="*/ 186 h 272"/>
              <a:gd name="T34" fmla="*/ 17 w 270"/>
              <a:gd name="T35" fmla="*/ 205 h 272"/>
              <a:gd name="T36" fmla="*/ 80 w 270"/>
              <a:gd name="T37" fmla="*/ 233 h 272"/>
              <a:gd name="T38" fmla="*/ 77 w 270"/>
              <a:gd name="T39" fmla="*/ 264 h 272"/>
              <a:gd name="T40" fmla="*/ 100 w 270"/>
              <a:gd name="T41" fmla="*/ 268 h 272"/>
              <a:gd name="T42" fmla="*/ 139 w 270"/>
              <a:gd name="T43" fmla="*/ 248 h 272"/>
              <a:gd name="T44" fmla="*/ 176 w 270"/>
              <a:gd name="T45" fmla="*/ 266 h 272"/>
              <a:gd name="T46" fmla="*/ 199 w 270"/>
              <a:gd name="T47" fmla="*/ 261 h 272"/>
              <a:gd name="T48" fmla="*/ 195 w 270"/>
              <a:gd name="T49" fmla="*/ 231 h 272"/>
              <a:gd name="T50" fmla="*/ 256 w 270"/>
              <a:gd name="T51" fmla="*/ 199 h 272"/>
              <a:gd name="T52" fmla="*/ 269 w 270"/>
              <a:gd name="T53" fmla="*/ 179 h 272"/>
              <a:gd name="T54" fmla="*/ 138 w 270"/>
              <a:gd name="T55" fmla="*/ 216 h 272"/>
              <a:gd name="T56" fmla="*/ 134 w 270"/>
              <a:gd name="T57" fmla="*/ 60 h 272"/>
              <a:gd name="T58" fmla="*/ 138 w 270"/>
              <a:gd name="T59" fmla="*/ 216 h 272"/>
              <a:gd name="T60" fmla="*/ 97 w 270"/>
              <a:gd name="T61" fmla="*/ 139 h 272"/>
              <a:gd name="T62" fmla="*/ 175 w 270"/>
              <a:gd name="T63" fmla="*/ 13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 h="272">
                <a:moveTo>
                  <a:pt x="267" y="172"/>
                </a:moveTo>
                <a:cubicBezTo>
                  <a:pt x="244" y="160"/>
                  <a:pt x="244" y="160"/>
                  <a:pt x="244" y="160"/>
                </a:cubicBezTo>
                <a:cubicBezTo>
                  <a:pt x="246" y="152"/>
                  <a:pt x="246" y="144"/>
                  <a:pt x="246" y="135"/>
                </a:cubicBezTo>
                <a:cubicBezTo>
                  <a:pt x="246" y="125"/>
                  <a:pt x="244" y="116"/>
                  <a:pt x="242" y="106"/>
                </a:cubicBezTo>
                <a:cubicBezTo>
                  <a:pt x="264" y="93"/>
                  <a:pt x="264" y="93"/>
                  <a:pt x="264" y="93"/>
                </a:cubicBezTo>
                <a:cubicBezTo>
                  <a:pt x="267" y="91"/>
                  <a:pt x="268" y="88"/>
                  <a:pt x="266" y="86"/>
                </a:cubicBezTo>
                <a:cubicBezTo>
                  <a:pt x="259" y="69"/>
                  <a:pt x="259" y="69"/>
                  <a:pt x="259" y="69"/>
                </a:cubicBezTo>
                <a:cubicBezTo>
                  <a:pt x="258" y="67"/>
                  <a:pt x="255" y="66"/>
                  <a:pt x="252" y="67"/>
                </a:cubicBezTo>
                <a:cubicBezTo>
                  <a:pt x="227" y="75"/>
                  <a:pt x="227" y="75"/>
                  <a:pt x="227" y="75"/>
                </a:cubicBezTo>
                <a:cubicBezTo>
                  <a:pt x="217" y="62"/>
                  <a:pt x="206" y="51"/>
                  <a:pt x="192" y="42"/>
                </a:cubicBezTo>
                <a:cubicBezTo>
                  <a:pt x="200" y="15"/>
                  <a:pt x="200" y="15"/>
                  <a:pt x="200" y="15"/>
                </a:cubicBezTo>
                <a:cubicBezTo>
                  <a:pt x="201" y="12"/>
                  <a:pt x="199" y="9"/>
                  <a:pt x="197" y="9"/>
                </a:cubicBezTo>
                <a:cubicBezTo>
                  <a:pt x="180" y="1"/>
                  <a:pt x="180" y="1"/>
                  <a:pt x="180" y="1"/>
                </a:cubicBezTo>
                <a:cubicBezTo>
                  <a:pt x="178" y="0"/>
                  <a:pt x="175" y="1"/>
                  <a:pt x="173" y="4"/>
                </a:cubicBezTo>
                <a:cubicBezTo>
                  <a:pt x="158" y="29"/>
                  <a:pt x="158" y="29"/>
                  <a:pt x="158" y="29"/>
                </a:cubicBezTo>
                <a:cubicBezTo>
                  <a:pt x="158" y="30"/>
                  <a:pt x="158" y="30"/>
                  <a:pt x="158" y="30"/>
                </a:cubicBezTo>
                <a:cubicBezTo>
                  <a:pt x="150" y="28"/>
                  <a:pt x="142" y="27"/>
                  <a:pt x="133" y="27"/>
                </a:cubicBezTo>
                <a:cubicBezTo>
                  <a:pt x="126" y="28"/>
                  <a:pt x="118" y="29"/>
                  <a:pt x="111" y="30"/>
                </a:cubicBezTo>
                <a:cubicBezTo>
                  <a:pt x="111" y="30"/>
                  <a:pt x="111" y="30"/>
                  <a:pt x="111" y="30"/>
                </a:cubicBezTo>
                <a:cubicBezTo>
                  <a:pt x="94" y="5"/>
                  <a:pt x="94" y="5"/>
                  <a:pt x="94" y="5"/>
                </a:cubicBezTo>
                <a:cubicBezTo>
                  <a:pt x="93" y="2"/>
                  <a:pt x="90" y="1"/>
                  <a:pt x="87" y="3"/>
                </a:cubicBezTo>
                <a:cubicBezTo>
                  <a:pt x="71" y="11"/>
                  <a:pt x="71" y="11"/>
                  <a:pt x="71" y="11"/>
                </a:cubicBezTo>
                <a:cubicBezTo>
                  <a:pt x="69" y="12"/>
                  <a:pt x="68" y="15"/>
                  <a:pt x="69" y="18"/>
                </a:cubicBezTo>
                <a:cubicBezTo>
                  <a:pt x="78" y="44"/>
                  <a:pt x="78" y="44"/>
                  <a:pt x="78" y="44"/>
                </a:cubicBezTo>
                <a:cubicBezTo>
                  <a:pt x="63" y="53"/>
                  <a:pt x="51" y="65"/>
                  <a:pt x="42" y="79"/>
                </a:cubicBezTo>
                <a:cubicBezTo>
                  <a:pt x="15" y="72"/>
                  <a:pt x="15" y="72"/>
                  <a:pt x="15" y="72"/>
                </a:cubicBezTo>
                <a:cubicBezTo>
                  <a:pt x="12" y="71"/>
                  <a:pt x="9" y="73"/>
                  <a:pt x="8" y="75"/>
                </a:cubicBezTo>
                <a:cubicBezTo>
                  <a:pt x="1" y="92"/>
                  <a:pt x="1" y="92"/>
                  <a:pt x="1" y="92"/>
                </a:cubicBezTo>
                <a:cubicBezTo>
                  <a:pt x="0" y="94"/>
                  <a:pt x="1" y="97"/>
                  <a:pt x="4" y="99"/>
                </a:cubicBezTo>
                <a:cubicBezTo>
                  <a:pt x="29" y="112"/>
                  <a:pt x="29" y="112"/>
                  <a:pt x="29" y="112"/>
                </a:cubicBezTo>
                <a:cubicBezTo>
                  <a:pt x="27" y="121"/>
                  <a:pt x="26" y="131"/>
                  <a:pt x="26" y="140"/>
                </a:cubicBezTo>
                <a:cubicBezTo>
                  <a:pt x="26" y="148"/>
                  <a:pt x="27" y="156"/>
                  <a:pt x="29" y="164"/>
                </a:cubicBezTo>
                <a:cubicBezTo>
                  <a:pt x="5" y="179"/>
                  <a:pt x="5" y="179"/>
                  <a:pt x="5" y="179"/>
                </a:cubicBezTo>
                <a:cubicBezTo>
                  <a:pt x="3" y="180"/>
                  <a:pt x="2" y="183"/>
                  <a:pt x="3" y="186"/>
                </a:cubicBezTo>
                <a:cubicBezTo>
                  <a:pt x="10" y="202"/>
                  <a:pt x="10" y="202"/>
                  <a:pt x="10" y="202"/>
                </a:cubicBezTo>
                <a:cubicBezTo>
                  <a:pt x="11" y="204"/>
                  <a:pt x="14" y="206"/>
                  <a:pt x="17" y="205"/>
                </a:cubicBezTo>
                <a:cubicBezTo>
                  <a:pt x="43" y="197"/>
                  <a:pt x="43" y="197"/>
                  <a:pt x="43" y="197"/>
                </a:cubicBezTo>
                <a:cubicBezTo>
                  <a:pt x="52" y="211"/>
                  <a:pt x="65" y="224"/>
                  <a:pt x="80" y="233"/>
                </a:cubicBezTo>
                <a:cubicBezTo>
                  <a:pt x="74" y="257"/>
                  <a:pt x="74" y="257"/>
                  <a:pt x="74" y="257"/>
                </a:cubicBezTo>
                <a:cubicBezTo>
                  <a:pt x="73" y="260"/>
                  <a:pt x="74" y="263"/>
                  <a:pt x="77" y="264"/>
                </a:cubicBezTo>
                <a:cubicBezTo>
                  <a:pt x="93" y="271"/>
                  <a:pt x="93" y="271"/>
                  <a:pt x="93" y="271"/>
                </a:cubicBezTo>
                <a:cubicBezTo>
                  <a:pt x="96" y="272"/>
                  <a:pt x="99" y="271"/>
                  <a:pt x="100" y="268"/>
                </a:cubicBezTo>
                <a:cubicBezTo>
                  <a:pt x="113" y="245"/>
                  <a:pt x="113" y="245"/>
                  <a:pt x="113" y="245"/>
                </a:cubicBezTo>
                <a:cubicBezTo>
                  <a:pt x="121" y="247"/>
                  <a:pt x="130" y="248"/>
                  <a:pt x="139" y="248"/>
                </a:cubicBezTo>
                <a:cubicBezTo>
                  <a:pt x="147" y="248"/>
                  <a:pt x="155" y="247"/>
                  <a:pt x="162" y="245"/>
                </a:cubicBezTo>
                <a:cubicBezTo>
                  <a:pt x="176" y="266"/>
                  <a:pt x="176" y="266"/>
                  <a:pt x="176" y="266"/>
                </a:cubicBezTo>
                <a:cubicBezTo>
                  <a:pt x="177" y="269"/>
                  <a:pt x="180" y="270"/>
                  <a:pt x="183" y="269"/>
                </a:cubicBezTo>
                <a:cubicBezTo>
                  <a:pt x="199" y="261"/>
                  <a:pt x="199" y="261"/>
                  <a:pt x="199" y="261"/>
                </a:cubicBezTo>
                <a:cubicBezTo>
                  <a:pt x="201" y="260"/>
                  <a:pt x="203" y="257"/>
                  <a:pt x="202" y="254"/>
                </a:cubicBezTo>
                <a:cubicBezTo>
                  <a:pt x="195" y="231"/>
                  <a:pt x="195" y="231"/>
                  <a:pt x="195" y="231"/>
                </a:cubicBezTo>
                <a:cubicBezTo>
                  <a:pt x="210" y="221"/>
                  <a:pt x="223" y="208"/>
                  <a:pt x="232" y="193"/>
                </a:cubicBezTo>
                <a:cubicBezTo>
                  <a:pt x="256" y="199"/>
                  <a:pt x="256" y="199"/>
                  <a:pt x="256" y="199"/>
                </a:cubicBezTo>
                <a:cubicBezTo>
                  <a:pt x="259" y="200"/>
                  <a:pt x="262" y="199"/>
                  <a:pt x="263" y="196"/>
                </a:cubicBezTo>
                <a:cubicBezTo>
                  <a:pt x="269" y="179"/>
                  <a:pt x="269" y="179"/>
                  <a:pt x="269" y="179"/>
                </a:cubicBezTo>
                <a:cubicBezTo>
                  <a:pt x="270" y="177"/>
                  <a:pt x="269" y="174"/>
                  <a:pt x="267" y="172"/>
                </a:cubicBezTo>
                <a:close/>
                <a:moveTo>
                  <a:pt x="138" y="216"/>
                </a:moveTo>
                <a:cubicBezTo>
                  <a:pt x="95" y="217"/>
                  <a:pt x="59" y="183"/>
                  <a:pt x="58" y="139"/>
                </a:cubicBezTo>
                <a:cubicBezTo>
                  <a:pt x="57" y="96"/>
                  <a:pt x="91" y="61"/>
                  <a:pt x="134" y="60"/>
                </a:cubicBezTo>
                <a:cubicBezTo>
                  <a:pt x="177" y="59"/>
                  <a:pt x="213" y="93"/>
                  <a:pt x="214" y="136"/>
                </a:cubicBezTo>
                <a:cubicBezTo>
                  <a:pt x="215" y="179"/>
                  <a:pt x="181" y="215"/>
                  <a:pt x="138" y="216"/>
                </a:cubicBezTo>
                <a:close/>
                <a:moveTo>
                  <a:pt x="137" y="176"/>
                </a:moveTo>
                <a:cubicBezTo>
                  <a:pt x="116" y="177"/>
                  <a:pt x="98" y="160"/>
                  <a:pt x="97" y="139"/>
                </a:cubicBezTo>
                <a:cubicBezTo>
                  <a:pt x="97" y="117"/>
                  <a:pt x="114" y="100"/>
                  <a:pt x="135" y="99"/>
                </a:cubicBezTo>
                <a:cubicBezTo>
                  <a:pt x="156" y="99"/>
                  <a:pt x="174" y="115"/>
                  <a:pt x="175" y="137"/>
                </a:cubicBezTo>
                <a:cubicBezTo>
                  <a:pt x="175" y="158"/>
                  <a:pt x="158" y="176"/>
                  <a:pt x="137" y="176"/>
                </a:cubicBezTo>
                <a:close/>
              </a:path>
            </a:pathLst>
          </a:custGeom>
          <a:solidFill>
            <a:schemeClr val="accent2"/>
          </a:solidFill>
          <a:ln>
            <a:noFill/>
          </a:ln>
        </p:spPr>
        <p:txBody>
          <a:bodyPr vert="horz" wrap="square" lIns="68585" tIns="34293" rIns="68585" bIns="34293" numCol="1" anchor="t" anchorCtr="0" compatLnSpc="1"/>
          <a:lstStyle/>
          <a:p>
            <a:endParaRPr lang="en-US" sz="1015"/>
          </a:p>
        </p:txBody>
      </p:sp>
      <p:sp>
        <p:nvSpPr>
          <p:cNvPr id="19" name="Freeform 28"/>
          <p:cNvSpPr>
            <a:spLocks noEditPoints="1"/>
          </p:cNvSpPr>
          <p:nvPr/>
        </p:nvSpPr>
        <p:spPr bwMode="auto">
          <a:xfrm flipH="1">
            <a:off x="7752040" y="2559098"/>
            <a:ext cx="551495" cy="553420"/>
          </a:xfrm>
          <a:custGeom>
            <a:avLst/>
            <a:gdLst>
              <a:gd name="T0" fmla="*/ 260 w 292"/>
              <a:gd name="T1" fmla="*/ 161 h 293"/>
              <a:gd name="T2" fmla="*/ 291 w 292"/>
              <a:gd name="T3" fmla="*/ 138 h 293"/>
              <a:gd name="T4" fmla="*/ 255 w 292"/>
              <a:gd name="T5" fmla="*/ 115 h 293"/>
              <a:gd name="T6" fmla="*/ 276 w 292"/>
              <a:gd name="T7" fmla="*/ 83 h 293"/>
              <a:gd name="T8" fmla="*/ 233 w 292"/>
              <a:gd name="T9" fmla="*/ 75 h 293"/>
              <a:gd name="T10" fmla="*/ 243 w 292"/>
              <a:gd name="T11" fmla="*/ 39 h 293"/>
              <a:gd name="T12" fmla="*/ 198 w 292"/>
              <a:gd name="T13" fmla="*/ 47 h 293"/>
              <a:gd name="T14" fmla="*/ 201 w 292"/>
              <a:gd name="T15" fmla="*/ 17 h 293"/>
              <a:gd name="T16" fmla="*/ 173 w 292"/>
              <a:gd name="T17" fmla="*/ 8 h 293"/>
              <a:gd name="T18" fmla="*/ 155 w 292"/>
              <a:gd name="T19" fmla="*/ 35 h 293"/>
              <a:gd name="T20" fmla="*/ 122 w 292"/>
              <a:gd name="T21" fmla="*/ 4 h 293"/>
              <a:gd name="T22" fmla="*/ 112 w 292"/>
              <a:gd name="T23" fmla="*/ 41 h 293"/>
              <a:gd name="T24" fmla="*/ 86 w 292"/>
              <a:gd name="T25" fmla="*/ 15 h 293"/>
              <a:gd name="T26" fmla="*/ 79 w 292"/>
              <a:gd name="T27" fmla="*/ 59 h 293"/>
              <a:gd name="T28" fmla="*/ 48 w 292"/>
              <a:gd name="T29" fmla="*/ 47 h 293"/>
              <a:gd name="T30" fmla="*/ 29 w 292"/>
              <a:gd name="T31" fmla="*/ 70 h 293"/>
              <a:gd name="T32" fmla="*/ 47 w 292"/>
              <a:gd name="T33" fmla="*/ 99 h 293"/>
              <a:gd name="T34" fmla="*/ 10 w 292"/>
              <a:gd name="T35" fmla="*/ 98 h 293"/>
              <a:gd name="T36" fmla="*/ 36 w 292"/>
              <a:gd name="T37" fmla="*/ 135 h 293"/>
              <a:gd name="T38" fmla="*/ 35 w 292"/>
              <a:gd name="T39" fmla="*/ 141 h 293"/>
              <a:gd name="T40" fmla="*/ 3 w 292"/>
              <a:gd name="T41" fmla="*/ 173 h 293"/>
              <a:gd name="T42" fmla="*/ 42 w 292"/>
              <a:gd name="T43" fmla="*/ 185 h 293"/>
              <a:gd name="T44" fmla="*/ 24 w 292"/>
              <a:gd name="T45" fmla="*/ 226 h 293"/>
              <a:gd name="T46" fmla="*/ 64 w 292"/>
              <a:gd name="T47" fmla="*/ 223 h 293"/>
              <a:gd name="T48" fmla="*/ 64 w 292"/>
              <a:gd name="T49" fmla="*/ 267 h 293"/>
              <a:gd name="T50" fmla="*/ 100 w 292"/>
              <a:gd name="T51" fmla="*/ 250 h 293"/>
              <a:gd name="T52" fmla="*/ 117 w 292"/>
              <a:gd name="T53" fmla="*/ 290 h 293"/>
              <a:gd name="T54" fmla="*/ 139 w 292"/>
              <a:gd name="T55" fmla="*/ 260 h 293"/>
              <a:gd name="T56" fmla="*/ 171 w 292"/>
              <a:gd name="T57" fmla="*/ 290 h 293"/>
              <a:gd name="T58" fmla="*/ 184 w 292"/>
              <a:gd name="T59" fmla="*/ 255 h 293"/>
              <a:gd name="T60" fmla="*/ 224 w 292"/>
              <a:gd name="T61" fmla="*/ 270 h 293"/>
              <a:gd name="T62" fmla="*/ 223 w 292"/>
              <a:gd name="T63" fmla="*/ 232 h 293"/>
              <a:gd name="T64" fmla="*/ 265 w 292"/>
              <a:gd name="T65" fmla="*/ 231 h 293"/>
              <a:gd name="T66" fmla="*/ 250 w 292"/>
              <a:gd name="T67" fmla="*/ 196 h 293"/>
              <a:gd name="T68" fmla="*/ 288 w 292"/>
              <a:gd name="T69" fmla="*/ 178 h 293"/>
              <a:gd name="T70" fmla="*/ 171 w 292"/>
              <a:gd name="T71" fmla="*/ 193 h 293"/>
              <a:gd name="T72" fmla="*/ 70 w 292"/>
              <a:gd name="T73" fmla="*/ 182 h 293"/>
              <a:gd name="T74" fmla="*/ 116 w 292"/>
              <a:gd name="T75" fmla="*/ 227 h 293"/>
              <a:gd name="T76" fmla="*/ 153 w 292"/>
              <a:gd name="T77" fmla="*/ 97 h 293"/>
              <a:gd name="T78" fmla="*/ 163 w 292"/>
              <a:gd name="T79" fmla="*/ 65 h 293"/>
              <a:gd name="T80" fmla="*/ 170 w 292"/>
              <a:gd name="T81" fmla="*/ 102 h 293"/>
              <a:gd name="T82" fmla="*/ 198 w 292"/>
              <a:gd name="T83" fmla="*/ 141 h 293"/>
              <a:gd name="T84" fmla="*/ 208 w 292"/>
              <a:gd name="T85" fmla="*/ 207 h 293"/>
              <a:gd name="T86" fmla="*/ 198 w 292"/>
              <a:gd name="T87" fmla="*/ 141 h 293"/>
              <a:gd name="T88" fmla="*/ 127 w 292"/>
              <a:gd name="T89" fmla="*/ 142 h 293"/>
              <a:gd name="T90" fmla="*/ 98 w 292"/>
              <a:gd name="T91" fmla="*/ 157 h 293"/>
              <a:gd name="T92" fmla="*/ 85 w 292"/>
              <a:gd name="T93" fmla="*/ 91 h 293"/>
              <a:gd name="T94" fmla="*/ 98 w 292"/>
              <a:gd name="T95" fmla="*/ 157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2" h="293">
                <a:moveTo>
                  <a:pt x="288" y="178"/>
                </a:moveTo>
                <a:cubicBezTo>
                  <a:pt x="289" y="175"/>
                  <a:pt x="288" y="172"/>
                  <a:pt x="285" y="171"/>
                </a:cubicBezTo>
                <a:cubicBezTo>
                  <a:pt x="260" y="161"/>
                  <a:pt x="260" y="161"/>
                  <a:pt x="260" y="161"/>
                </a:cubicBezTo>
                <a:cubicBezTo>
                  <a:pt x="260" y="157"/>
                  <a:pt x="260" y="154"/>
                  <a:pt x="260" y="151"/>
                </a:cubicBezTo>
                <a:cubicBezTo>
                  <a:pt x="287" y="144"/>
                  <a:pt x="287" y="144"/>
                  <a:pt x="287" y="144"/>
                </a:cubicBezTo>
                <a:cubicBezTo>
                  <a:pt x="290" y="143"/>
                  <a:pt x="292" y="141"/>
                  <a:pt x="291" y="138"/>
                </a:cubicBezTo>
                <a:cubicBezTo>
                  <a:pt x="289" y="120"/>
                  <a:pt x="289" y="120"/>
                  <a:pt x="289" y="120"/>
                </a:cubicBezTo>
                <a:cubicBezTo>
                  <a:pt x="289" y="117"/>
                  <a:pt x="286" y="115"/>
                  <a:pt x="283" y="115"/>
                </a:cubicBezTo>
                <a:cubicBezTo>
                  <a:pt x="255" y="115"/>
                  <a:pt x="255" y="115"/>
                  <a:pt x="255" y="115"/>
                </a:cubicBezTo>
                <a:cubicBezTo>
                  <a:pt x="254" y="112"/>
                  <a:pt x="253" y="109"/>
                  <a:pt x="252" y="106"/>
                </a:cubicBezTo>
                <a:cubicBezTo>
                  <a:pt x="274" y="91"/>
                  <a:pt x="274" y="91"/>
                  <a:pt x="274" y="91"/>
                </a:cubicBezTo>
                <a:cubicBezTo>
                  <a:pt x="277" y="89"/>
                  <a:pt x="278" y="85"/>
                  <a:pt x="276" y="83"/>
                </a:cubicBezTo>
                <a:cubicBezTo>
                  <a:pt x="268" y="67"/>
                  <a:pt x="268" y="67"/>
                  <a:pt x="268" y="67"/>
                </a:cubicBezTo>
                <a:cubicBezTo>
                  <a:pt x="267" y="64"/>
                  <a:pt x="263" y="63"/>
                  <a:pt x="260" y="64"/>
                </a:cubicBezTo>
                <a:cubicBezTo>
                  <a:pt x="233" y="75"/>
                  <a:pt x="233" y="75"/>
                  <a:pt x="233" y="75"/>
                </a:cubicBezTo>
                <a:cubicBezTo>
                  <a:pt x="232" y="73"/>
                  <a:pt x="230" y="71"/>
                  <a:pt x="228" y="69"/>
                </a:cubicBezTo>
                <a:cubicBezTo>
                  <a:pt x="244" y="46"/>
                  <a:pt x="244" y="46"/>
                  <a:pt x="244" y="46"/>
                </a:cubicBezTo>
                <a:cubicBezTo>
                  <a:pt x="245" y="44"/>
                  <a:pt x="245" y="40"/>
                  <a:pt x="243" y="39"/>
                </a:cubicBezTo>
                <a:cubicBezTo>
                  <a:pt x="229" y="26"/>
                  <a:pt x="229" y="26"/>
                  <a:pt x="229" y="26"/>
                </a:cubicBezTo>
                <a:cubicBezTo>
                  <a:pt x="227" y="25"/>
                  <a:pt x="223" y="25"/>
                  <a:pt x="221" y="27"/>
                </a:cubicBezTo>
                <a:cubicBezTo>
                  <a:pt x="198" y="47"/>
                  <a:pt x="198" y="47"/>
                  <a:pt x="198" y="47"/>
                </a:cubicBezTo>
                <a:cubicBezTo>
                  <a:pt x="198" y="47"/>
                  <a:pt x="198" y="47"/>
                  <a:pt x="198" y="47"/>
                </a:cubicBezTo>
                <a:cubicBezTo>
                  <a:pt x="198" y="47"/>
                  <a:pt x="197" y="47"/>
                  <a:pt x="197" y="47"/>
                </a:cubicBezTo>
                <a:cubicBezTo>
                  <a:pt x="201" y="17"/>
                  <a:pt x="201" y="17"/>
                  <a:pt x="201" y="17"/>
                </a:cubicBezTo>
                <a:cubicBezTo>
                  <a:pt x="202" y="13"/>
                  <a:pt x="200" y="11"/>
                  <a:pt x="197" y="10"/>
                </a:cubicBezTo>
                <a:cubicBezTo>
                  <a:pt x="180" y="5"/>
                  <a:pt x="180" y="5"/>
                  <a:pt x="180" y="5"/>
                </a:cubicBezTo>
                <a:cubicBezTo>
                  <a:pt x="177" y="4"/>
                  <a:pt x="174" y="5"/>
                  <a:pt x="173" y="8"/>
                </a:cubicBezTo>
                <a:cubicBezTo>
                  <a:pt x="161" y="36"/>
                  <a:pt x="161" y="36"/>
                  <a:pt x="161" y="36"/>
                </a:cubicBezTo>
                <a:cubicBezTo>
                  <a:pt x="159" y="36"/>
                  <a:pt x="157" y="36"/>
                  <a:pt x="155" y="36"/>
                </a:cubicBezTo>
                <a:cubicBezTo>
                  <a:pt x="155" y="35"/>
                  <a:pt x="155" y="35"/>
                  <a:pt x="155" y="35"/>
                </a:cubicBezTo>
                <a:cubicBezTo>
                  <a:pt x="147" y="5"/>
                  <a:pt x="147" y="5"/>
                  <a:pt x="147" y="5"/>
                </a:cubicBezTo>
                <a:cubicBezTo>
                  <a:pt x="146" y="2"/>
                  <a:pt x="143" y="0"/>
                  <a:pt x="140" y="1"/>
                </a:cubicBezTo>
                <a:cubicBezTo>
                  <a:pt x="122" y="4"/>
                  <a:pt x="122" y="4"/>
                  <a:pt x="122" y="4"/>
                </a:cubicBezTo>
                <a:cubicBezTo>
                  <a:pt x="119" y="4"/>
                  <a:pt x="117" y="7"/>
                  <a:pt x="117" y="10"/>
                </a:cubicBezTo>
                <a:cubicBezTo>
                  <a:pt x="118" y="40"/>
                  <a:pt x="118" y="40"/>
                  <a:pt x="118" y="40"/>
                </a:cubicBezTo>
                <a:cubicBezTo>
                  <a:pt x="116" y="40"/>
                  <a:pt x="114" y="41"/>
                  <a:pt x="112" y="41"/>
                </a:cubicBezTo>
                <a:cubicBezTo>
                  <a:pt x="112" y="41"/>
                  <a:pt x="112" y="41"/>
                  <a:pt x="112" y="41"/>
                </a:cubicBezTo>
                <a:cubicBezTo>
                  <a:pt x="93" y="16"/>
                  <a:pt x="93" y="16"/>
                  <a:pt x="93" y="16"/>
                </a:cubicBezTo>
                <a:cubicBezTo>
                  <a:pt x="92" y="14"/>
                  <a:pt x="88" y="13"/>
                  <a:pt x="86" y="15"/>
                </a:cubicBezTo>
                <a:cubicBezTo>
                  <a:pt x="70" y="24"/>
                  <a:pt x="70" y="24"/>
                  <a:pt x="70" y="24"/>
                </a:cubicBezTo>
                <a:cubicBezTo>
                  <a:pt x="68" y="25"/>
                  <a:pt x="67" y="28"/>
                  <a:pt x="68" y="31"/>
                </a:cubicBezTo>
                <a:cubicBezTo>
                  <a:pt x="79" y="59"/>
                  <a:pt x="79" y="59"/>
                  <a:pt x="79" y="59"/>
                </a:cubicBezTo>
                <a:cubicBezTo>
                  <a:pt x="77" y="60"/>
                  <a:pt x="76" y="62"/>
                  <a:pt x="74" y="63"/>
                </a:cubicBezTo>
                <a:cubicBezTo>
                  <a:pt x="74" y="63"/>
                  <a:pt x="74" y="63"/>
                  <a:pt x="74" y="63"/>
                </a:cubicBezTo>
                <a:cubicBezTo>
                  <a:pt x="48" y="47"/>
                  <a:pt x="48" y="47"/>
                  <a:pt x="48" y="47"/>
                </a:cubicBezTo>
                <a:cubicBezTo>
                  <a:pt x="45" y="45"/>
                  <a:pt x="42" y="46"/>
                  <a:pt x="40" y="48"/>
                </a:cubicBezTo>
                <a:cubicBezTo>
                  <a:pt x="28" y="62"/>
                  <a:pt x="28" y="62"/>
                  <a:pt x="28" y="62"/>
                </a:cubicBezTo>
                <a:cubicBezTo>
                  <a:pt x="27" y="64"/>
                  <a:pt x="27" y="68"/>
                  <a:pt x="29" y="70"/>
                </a:cubicBezTo>
                <a:cubicBezTo>
                  <a:pt x="50" y="92"/>
                  <a:pt x="50" y="92"/>
                  <a:pt x="50" y="92"/>
                </a:cubicBezTo>
                <a:cubicBezTo>
                  <a:pt x="50" y="92"/>
                  <a:pt x="50" y="92"/>
                  <a:pt x="50" y="92"/>
                </a:cubicBezTo>
                <a:cubicBezTo>
                  <a:pt x="49" y="94"/>
                  <a:pt x="48" y="97"/>
                  <a:pt x="47" y="99"/>
                </a:cubicBezTo>
                <a:cubicBezTo>
                  <a:pt x="46" y="99"/>
                  <a:pt x="46" y="99"/>
                  <a:pt x="46" y="99"/>
                </a:cubicBezTo>
                <a:cubicBezTo>
                  <a:pt x="16" y="94"/>
                  <a:pt x="16" y="94"/>
                  <a:pt x="16" y="94"/>
                </a:cubicBezTo>
                <a:cubicBezTo>
                  <a:pt x="13" y="93"/>
                  <a:pt x="10" y="95"/>
                  <a:pt x="10" y="98"/>
                </a:cubicBezTo>
                <a:cubicBezTo>
                  <a:pt x="4" y="115"/>
                  <a:pt x="4" y="115"/>
                  <a:pt x="4" y="115"/>
                </a:cubicBezTo>
                <a:cubicBezTo>
                  <a:pt x="3" y="118"/>
                  <a:pt x="5" y="121"/>
                  <a:pt x="8" y="122"/>
                </a:cubicBezTo>
                <a:cubicBezTo>
                  <a:pt x="36" y="135"/>
                  <a:pt x="36" y="135"/>
                  <a:pt x="36" y="135"/>
                </a:cubicBezTo>
                <a:cubicBezTo>
                  <a:pt x="36" y="135"/>
                  <a:pt x="36" y="135"/>
                  <a:pt x="36" y="135"/>
                </a:cubicBezTo>
                <a:cubicBezTo>
                  <a:pt x="36" y="137"/>
                  <a:pt x="36" y="139"/>
                  <a:pt x="35" y="141"/>
                </a:cubicBezTo>
                <a:cubicBezTo>
                  <a:pt x="35" y="141"/>
                  <a:pt x="35" y="141"/>
                  <a:pt x="35" y="141"/>
                </a:cubicBezTo>
                <a:cubicBezTo>
                  <a:pt x="5" y="149"/>
                  <a:pt x="5" y="149"/>
                  <a:pt x="5" y="149"/>
                </a:cubicBezTo>
                <a:cubicBezTo>
                  <a:pt x="2" y="149"/>
                  <a:pt x="0" y="152"/>
                  <a:pt x="1" y="155"/>
                </a:cubicBezTo>
                <a:cubicBezTo>
                  <a:pt x="3" y="173"/>
                  <a:pt x="3" y="173"/>
                  <a:pt x="3" y="173"/>
                </a:cubicBezTo>
                <a:cubicBezTo>
                  <a:pt x="3" y="176"/>
                  <a:pt x="6" y="178"/>
                  <a:pt x="9" y="178"/>
                </a:cubicBezTo>
                <a:cubicBezTo>
                  <a:pt x="39" y="178"/>
                  <a:pt x="39" y="178"/>
                  <a:pt x="39" y="178"/>
                </a:cubicBezTo>
                <a:cubicBezTo>
                  <a:pt x="40" y="180"/>
                  <a:pt x="41" y="183"/>
                  <a:pt x="42" y="185"/>
                </a:cubicBezTo>
                <a:cubicBezTo>
                  <a:pt x="17" y="202"/>
                  <a:pt x="17" y="202"/>
                  <a:pt x="17" y="202"/>
                </a:cubicBezTo>
                <a:cubicBezTo>
                  <a:pt x="15" y="204"/>
                  <a:pt x="14" y="207"/>
                  <a:pt x="16" y="210"/>
                </a:cubicBezTo>
                <a:cubicBezTo>
                  <a:pt x="24" y="226"/>
                  <a:pt x="24" y="226"/>
                  <a:pt x="24" y="226"/>
                </a:cubicBezTo>
                <a:cubicBezTo>
                  <a:pt x="25" y="228"/>
                  <a:pt x="29" y="229"/>
                  <a:pt x="32" y="228"/>
                </a:cubicBezTo>
                <a:cubicBezTo>
                  <a:pt x="59" y="218"/>
                  <a:pt x="59" y="218"/>
                  <a:pt x="59" y="218"/>
                </a:cubicBezTo>
                <a:cubicBezTo>
                  <a:pt x="61" y="219"/>
                  <a:pt x="62" y="221"/>
                  <a:pt x="64" y="223"/>
                </a:cubicBezTo>
                <a:cubicBezTo>
                  <a:pt x="48" y="248"/>
                  <a:pt x="48" y="248"/>
                  <a:pt x="48" y="248"/>
                </a:cubicBezTo>
                <a:cubicBezTo>
                  <a:pt x="47" y="250"/>
                  <a:pt x="47" y="254"/>
                  <a:pt x="50" y="255"/>
                </a:cubicBezTo>
                <a:cubicBezTo>
                  <a:pt x="64" y="267"/>
                  <a:pt x="64" y="267"/>
                  <a:pt x="64" y="267"/>
                </a:cubicBezTo>
                <a:cubicBezTo>
                  <a:pt x="66" y="269"/>
                  <a:pt x="69" y="268"/>
                  <a:pt x="72" y="266"/>
                </a:cubicBezTo>
                <a:cubicBezTo>
                  <a:pt x="92" y="246"/>
                  <a:pt x="92" y="246"/>
                  <a:pt x="92" y="246"/>
                </a:cubicBezTo>
                <a:cubicBezTo>
                  <a:pt x="95" y="247"/>
                  <a:pt x="97" y="249"/>
                  <a:pt x="100" y="250"/>
                </a:cubicBezTo>
                <a:cubicBezTo>
                  <a:pt x="95" y="279"/>
                  <a:pt x="95" y="279"/>
                  <a:pt x="95" y="279"/>
                </a:cubicBezTo>
                <a:cubicBezTo>
                  <a:pt x="95" y="282"/>
                  <a:pt x="96" y="284"/>
                  <a:pt x="99" y="285"/>
                </a:cubicBezTo>
                <a:cubicBezTo>
                  <a:pt x="117" y="290"/>
                  <a:pt x="117" y="290"/>
                  <a:pt x="117" y="290"/>
                </a:cubicBezTo>
                <a:cubicBezTo>
                  <a:pt x="119" y="291"/>
                  <a:pt x="122" y="290"/>
                  <a:pt x="124" y="287"/>
                </a:cubicBezTo>
                <a:cubicBezTo>
                  <a:pt x="135" y="260"/>
                  <a:pt x="135" y="260"/>
                  <a:pt x="135" y="260"/>
                </a:cubicBezTo>
                <a:cubicBezTo>
                  <a:pt x="136" y="260"/>
                  <a:pt x="138" y="260"/>
                  <a:pt x="139" y="260"/>
                </a:cubicBezTo>
                <a:cubicBezTo>
                  <a:pt x="146" y="288"/>
                  <a:pt x="146" y="288"/>
                  <a:pt x="146" y="288"/>
                </a:cubicBezTo>
                <a:cubicBezTo>
                  <a:pt x="147" y="291"/>
                  <a:pt x="150" y="293"/>
                  <a:pt x="152" y="292"/>
                </a:cubicBezTo>
                <a:cubicBezTo>
                  <a:pt x="171" y="290"/>
                  <a:pt x="171" y="290"/>
                  <a:pt x="171" y="290"/>
                </a:cubicBezTo>
                <a:cubicBezTo>
                  <a:pt x="173" y="290"/>
                  <a:pt x="176" y="287"/>
                  <a:pt x="176" y="284"/>
                </a:cubicBezTo>
                <a:cubicBezTo>
                  <a:pt x="176" y="257"/>
                  <a:pt x="176" y="257"/>
                  <a:pt x="176" y="257"/>
                </a:cubicBezTo>
                <a:cubicBezTo>
                  <a:pt x="178" y="256"/>
                  <a:pt x="181" y="256"/>
                  <a:pt x="184" y="255"/>
                </a:cubicBezTo>
                <a:cubicBezTo>
                  <a:pt x="200" y="277"/>
                  <a:pt x="200" y="277"/>
                  <a:pt x="200" y="277"/>
                </a:cubicBezTo>
                <a:cubicBezTo>
                  <a:pt x="202" y="279"/>
                  <a:pt x="205" y="280"/>
                  <a:pt x="207" y="279"/>
                </a:cubicBezTo>
                <a:cubicBezTo>
                  <a:pt x="224" y="270"/>
                  <a:pt x="224" y="270"/>
                  <a:pt x="224" y="270"/>
                </a:cubicBezTo>
                <a:cubicBezTo>
                  <a:pt x="226" y="268"/>
                  <a:pt x="227" y="265"/>
                  <a:pt x="226" y="262"/>
                </a:cubicBezTo>
                <a:cubicBezTo>
                  <a:pt x="216" y="238"/>
                  <a:pt x="216" y="238"/>
                  <a:pt x="216" y="238"/>
                </a:cubicBezTo>
                <a:cubicBezTo>
                  <a:pt x="218" y="236"/>
                  <a:pt x="221" y="234"/>
                  <a:pt x="223" y="232"/>
                </a:cubicBezTo>
                <a:cubicBezTo>
                  <a:pt x="246" y="246"/>
                  <a:pt x="246" y="246"/>
                  <a:pt x="246" y="246"/>
                </a:cubicBezTo>
                <a:cubicBezTo>
                  <a:pt x="248" y="248"/>
                  <a:pt x="252" y="248"/>
                  <a:pt x="253" y="245"/>
                </a:cubicBezTo>
                <a:cubicBezTo>
                  <a:pt x="265" y="231"/>
                  <a:pt x="265" y="231"/>
                  <a:pt x="265" y="231"/>
                </a:cubicBezTo>
                <a:cubicBezTo>
                  <a:pt x="267" y="229"/>
                  <a:pt x="267" y="226"/>
                  <a:pt x="265" y="223"/>
                </a:cubicBezTo>
                <a:cubicBezTo>
                  <a:pt x="246" y="204"/>
                  <a:pt x="246" y="204"/>
                  <a:pt x="246" y="204"/>
                </a:cubicBezTo>
                <a:cubicBezTo>
                  <a:pt x="247" y="201"/>
                  <a:pt x="249" y="198"/>
                  <a:pt x="250" y="196"/>
                </a:cubicBezTo>
                <a:cubicBezTo>
                  <a:pt x="277" y="200"/>
                  <a:pt x="277" y="200"/>
                  <a:pt x="277" y="200"/>
                </a:cubicBezTo>
                <a:cubicBezTo>
                  <a:pt x="280" y="200"/>
                  <a:pt x="283" y="198"/>
                  <a:pt x="283" y="196"/>
                </a:cubicBezTo>
                <a:lnTo>
                  <a:pt x="288" y="178"/>
                </a:lnTo>
                <a:close/>
                <a:moveTo>
                  <a:pt x="133" y="231"/>
                </a:moveTo>
                <a:cubicBezTo>
                  <a:pt x="142" y="199"/>
                  <a:pt x="142" y="199"/>
                  <a:pt x="142" y="199"/>
                </a:cubicBezTo>
                <a:cubicBezTo>
                  <a:pt x="152" y="200"/>
                  <a:pt x="162" y="198"/>
                  <a:pt x="171" y="193"/>
                </a:cubicBezTo>
                <a:cubicBezTo>
                  <a:pt x="195" y="218"/>
                  <a:pt x="195" y="218"/>
                  <a:pt x="195" y="218"/>
                </a:cubicBezTo>
                <a:cubicBezTo>
                  <a:pt x="177" y="230"/>
                  <a:pt x="155" y="236"/>
                  <a:pt x="133" y="231"/>
                </a:cubicBezTo>
                <a:close/>
                <a:moveTo>
                  <a:pt x="70" y="182"/>
                </a:moveTo>
                <a:cubicBezTo>
                  <a:pt x="104" y="174"/>
                  <a:pt x="104" y="174"/>
                  <a:pt x="104" y="174"/>
                </a:cubicBezTo>
                <a:cubicBezTo>
                  <a:pt x="109" y="182"/>
                  <a:pt x="116" y="189"/>
                  <a:pt x="126" y="194"/>
                </a:cubicBezTo>
                <a:cubicBezTo>
                  <a:pt x="116" y="227"/>
                  <a:pt x="116" y="227"/>
                  <a:pt x="116" y="227"/>
                </a:cubicBezTo>
                <a:cubicBezTo>
                  <a:pt x="95" y="218"/>
                  <a:pt x="79" y="202"/>
                  <a:pt x="70" y="182"/>
                </a:cubicBezTo>
                <a:close/>
                <a:moveTo>
                  <a:pt x="163" y="65"/>
                </a:moveTo>
                <a:cubicBezTo>
                  <a:pt x="153" y="97"/>
                  <a:pt x="153" y="97"/>
                  <a:pt x="153" y="97"/>
                </a:cubicBezTo>
                <a:cubicBezTo>
                  <a:pt x="142" y="96"/>
                  <a:pt x="131" y="99"/>
                  <a:pt x="122" y="104"/>
                </a:cubicBezTo>
                <a:cubicBezTo>
                  <a:pt x="98" y="80"/>
                  <a:pt x="98" y="80"/>
                  <a:pt x="98" y="80"/>
                </a:cubicBezTo>
                <a:cubicBezTo>
                  <a:pt x="116" y="66"/>
                  <a:pt x="139" y="61"/>
                  <a:pt x="163" y="65"/>
                </a:cubicBezTo>
                <a:close/>
                <a:moveTo>
                  <a:pt x="226" y="116"/>
                </a:moveTo>
                <a:cubicBezTo>
                  <a:pt x="193" y="125"/>
                  <a:pt x="193" y="125"/>
                  <a:pt x="193" y="125"/>
                </a:cubicBezTo>
                <a:cubicBezTo>
                  <a:pt x="188" y="115"/>
                  <a:pt x="180" y="107"/>
                  <a:pt x="170" y="102"/>
                </a:cubicBezTo>
                <a:cubicBezTo>
                  <a:pt x="179" y="70"/>
                  <a:pt x="179" y="70"/>
                  <a:pt x="179" y="70"/>
                </a:cubicBezTo>
                <a:cubicBezTo>
                  <a:pt x="201" y="78"/>
                  <a:pt x="218" y="96"/>
                  <a:pt x="226" y="116"/>
                </a:cubicBezTo>
                <a:close/>
                <a:moveTo>
                  <a:pt x="198" y="141"/>
                </a:moveTo>
                <a:cubicBezTo>
                  <a:pt x="231" y="133"/>
                  <a:pt x="231" y="133"/>
                  <a:pt x="231" y="133"/>
                </a:cubicBezTo>
                <a:cubicBezTo>
                  <a:pt x="233" y="145"/>
                  <a:pt x="233" y="159"/>
                  <a:pt x="229" y="172"/>
                </a:cubicBezTo>
                <a:cubicBezTo>
                  <a:pt x="225" y="185"/>
                  <a:pt x="218" y="198"/>
                  <a:pt x="208" y="207"/>
                </a:cubicBezTo>
                <a:cubicBezTo>
                  <a:pt x="185" y="183"/>
                  <a:pt x="185" y="183"/>
                  <a:pt x="185" y="183"/>
                </a:cubicBezTo>
                <a:cubicBezTo>
                  <a:pt x="190" y="177"/>
                  <a:pt x="195" y="170"/>
                  <a:pt x="197" y="162"/>
                </a:cubicBezTo>
                <a:cubicBezTo>
                  <a:pt x="199" y="155"/>
                  <a:pt x="199" y="148"/>
                  <a:pt x="198" y="141"/>
                </a:cubicBezTo>
                <a:close/>
                <a:moveTo>
                  <a:pt x="169" y="154"/>
                </a:moveTo>
                <a:cubicBezTo>
                  <a:pt x="166" y="166"/>
                  <a:pt x="153" y="173"/>
                  <a:pt x="142" y="169"/>
                </a:cubicBezTo>
                <a:cubicBezTo>
                  <a:pt x="130" y="166"/>
                  <a:pt x="123" y="154"/>
                  <a:pt x="127" y="142"/>
                </a:cubicBezTo>
                <a:cubicBezTo>
                  <a:pt x="130" y="130"/>
                  <a:pt x="142" y="123"/>
                  <a:pt x="154" y="127"/>
                </a:cubicBezTo>
                <a:cubicBezTo>
                  <a:pt x="166" y="130"/>
                  <a:pt x="172" y="142"/>
                  <a:pt x="169" y="154"/>
                </a:cubicBezTo>
                <a:close/>
                <a:moveTo>
                  <a:pt x="98" y="157"/>
                </a:moveTo>
                <a:cubicBezTo>
                  <a:pt x="65" y="166"/>
                  <a:pt x="65" y="166"/>
                  <a:pt x="65" y="166"/>
                </a:cubicBezTo>
                <a:cubicBezTo>
                  <a:pt x="62" y="152"/>
                  <a:pt x="62" y="138"/>
                  <a:pt x="66" y="125"/>
                </a:cubicBezTo>
                <a:cubicBezTo>
                  <a:pt x="70" y="112"/>
                  <a:pt x="77" y="101"/>
                  <a:pt x="85" y="91"/>
                </a:cubicBezTo>
                <a:cubicBezTo>
                  <a:pt x="108" y="116"/>
                  <a:pt x="108" y="116"/>
                  <a:pt x="108" y="116"/>
                </a:cubicBezTo>
                <a:cubicBezTo>
                  <a:pt x="104" y="121"/>
                  <a:pt x="101" y="127"/>
                  <a:pt x="99" y="134"/>
                </a:cubicBezTo>
                <a:cubicBezTo>
                  <a:pt x="96" y="142"/>
                  <a:pt x="96" y="150"/>
                  <a:pt x="98" y="15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5" tIns="34293" rIns="68585" bIns="34293" numCol="1" anchor="t" anchorCtr="0" compatLnSpc="1"/>
          <a:lstStyle/>
          <a:p>
            <a:endParaRPr lang="en-US" sz="1015"/>
          </a:p>
        </p:txBody>
      </p:sp>
      <p:sp>
        <p:nvSpPr>
          <p:cNvPr id="20" name="Freeform 31"/>
          <p:cNvSpPr>
            <a:spLocks noEditPoints="1"/>
          </p:cNvSpPr>
          <p:nvPr/>
        </p:nvSpPr>
        <p:spPr bwMode="auto">
          <a:xfrm flipH="1">
            <a:off x="5356453" y="3834370"/>
            <a:ext cx="497597" cy="497597"/>
          </a:xfrm>
          <a:custGeom>
            <a:avLst/>
            <a:gdLst>
              <a:gd name="T0" fmla="*/ 234 w 263"/>
              <a:gd name="T1" fmla="*/ 144 h 263"/>
              <a:gd name="T2" fmla="*/ 262 w 263"/>
              <a:gd name="T3" fmla="*/ 124 h 263"/>
              <a:gd name="T4" fmla="*/ 230 w 263"/>
              <a:gd name="T5" fmla="*/ 103 h 263"/>
              <a:gd name="T6" fmla="*/ 249 w 263"/>
              <a:gd name="T7" fmla="*/ 74 h 263"/>
              <a:gd name="T8" fmla="*/ 210 w 263"/>
              <a:gd name="T9" fmla="*/ 67 h 263"/>
              <a:gd name="T10" fmla="*/ 219 w 263"/>
              <a:gd name="T11" fmla="*/ 34 h 263"/>
              <a:gd name="T12" fmla="*/ 179 w 263"/>
              <a:gd name="T13" fmla="*/ 42 h 263"/>
              <a:gd name="T14" fmla="*/ 182 w 263"/>
              <a:gd name="T15" fmla="*/ 14 h 263"/>
              <a:gd name="T16" fmla="*/ 156 w 263"/>
              <a:gd name="T17" fmla="*/ 7 h 263"/>
              <a:gd name="T18" fmla="*/ 140 w 263"/>
              <a:gd name="T19" fmla="*/ 31 h 263"/>
              <a:gd name="T20" fmla="*/ 110 w 263"/>
              <a:gd name="T21" fmla="*/ 3 h 263"/>
              <a:gd name="T22" fmla="*/ 101 w 263"/>
              <a:gd name="T23" fmla="*/ 37 h 263"/>
              <a:gd name="T24" fmla="*/ 78 w 263"/>
              <a:gd name="T25" fmla="*/ 12 h 263"/>
              <a:gd name="T26" fmla="*/ 71 w 263"/>
              <a:gd name="T27" fmla="*/ 52 h 263"/>
              <a:gd name="T28" fmla="*/ 43 w 263"/>
              <a:gd name="T29" fmla="*/ 42 h 263"/>
              <a:gd name="T30" fmla="*/ 26 w 263"/>
              <a:gd name="T31" fmla="*/ 62 h 263"/>
              <a:gd name="T32" fmla="*/ 42 w 263"/>
              <a:gd name="T33" fmla="*/ 88 h 263"/>
              <a:gd name="T34" fmla="*/ 9 w 263"/>
              <a:gd name="T35" fmla="*/ 87 h 263"/>
              <a:gd name="T36" fmla="*/ 32 w 263"/>
              <a:gd name="T37" fmla="*/ 121 h 263"/>
              <a:gd name="T38" fmla="*/ 31 w 263"/>
              <a:gd name="T39" fmla="*/ 127 h 263"/>
              <a:gd name="T40" fmla="*/ 3 w 263"/>
              <a:gd name="T41" fmla="*/ 156 h 263"/>
              <a:gd name="T42" fmla="*/ 37 w 263"/>
              <a:gd name="T43" fmla="*/ 166 h 263"/>
              <a:gd name="T44" fmla="*/ 22 w 263"/>
              <a:gd name="T45" fmla="*/ 203 h 263"/>
              <a:gd name="T46" fmla="*/ 57 w 263"/>
              <a:gd name="T47" fmla="*/ 200 h 263"/>
              <a:gd name="T48" fmla="*/ 58 w 263"/>
              <a:gd name="T49" fmla="*/ 240 h 263"/>
              <a:gd name="T50" fmla="*/ 90 w 263"/>
              <a:gd name="T51" fmla="*/ 225 h 263"/>
              <a:gd name="T52" fmla="*/ 105 w 263"/>
              <a:gd name="T53" fmla="*/ 261 h 263"/>
              <a:gd name="T54" fmla="*/ 125 w 263"/>
              <a:gd name="T55" fmla="*/ 234 h 263"/>
              <a:gd name="T56" fmla="*/ 154 w 263"/>
              <a:gd name="T57" fmla="*/ 261 h 263"/>
              <a:gd name="T58" fmla="*/ 166 w 263"/>
              <a:gd name="T59" fmla="*/ 229 h 263"/>
              <a:gd name="T60" fmla="*/ 202 w 263"/>
              <a:gd name="T61" fmla="*/ 242 h 263"/>
              <a:gd name="T62" fmla="*/ 201 w 263"/>
              <a:gd name="T63" fmla="*/ 208 h 263"/>
              <a:gd name="T64" fmla="*/ 239 w 263"/>
              <a:gd name="T65" fmla="*/ 208 h 263"/>
              <a:gd name="T66" fmla="*/ 225 w 263"/>
              <a:gd name="T67" fmla="*/ 176 h 263"/>
              <a:gd name="T68" fmla="*/ 260 w 263"/>
              <a:gd name="T69" fmla="*/ 160 h 263"/>
              <a:gd name="T70" fmla="*/ 154 w 263"/>
              <a:gd name="T71" fmla="*/ 174 h 263"/>
              <a:gd name="T72" fmla="*/ 63 w 263"/>
              <a:gd name="T73" fmla="*/ 163 h 263"/>
              <a:gd name="T74" fmla="*/ 105 w 263"/>
              <a:gd name="T75" fmla="*/ 204 h 263"/>
              <a:gd name="T76" fmla="*/ 138 w 263"/>
              <a:gd name="T77" fmla="*/ 87 h 263"/>
              <a:gd name="T78" fmla="*/ 147 w 263"/>
              <a:gd name="T79" fmla="*/ 58 h 263"/>
              <a:gd name="T80" fmla="*/ 153 w 263"/>
              <a:gd name="T81" fmla="*/ 91 h 263"/>
              <a:gd name="T82" fmla="*/ 179 w 263"/>
              <a:gd name="T83" fmla="*/ 126 h 263"/>
              <a:gd name="T84" fmla="*/ 188 w 263"/>
              <a:gd name="T85" fmla="*/ 186 h 263"/>
              <a:gd name="T86" fmla="*/ 179 w 263"/>
              <a:gd name="T87" fmla="*/ 126 h 263"/>
              <a:gd name="T88" fmla="*/ 114 w 263"/>
              <a:gd name="T89" fmla="*/ 127 h 263"/>
              <a:gd name="T90" fmla="*/ 88 w 263"/>
              <a:gd name="T91" fmla="*/ 141 h 263"/>
              <a:gd name="T92" fmla="*/ 77 w 263"/>
              <a:gd name="T93" fmla="*/ 82 h 263"/>
              <a:gd name="T94" fmla="*/ 88 w 263"/>
              <a:gd name="T95" fmla="*/ 14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3" h="263">
                <a:moveTo>
                  <a:pt x="260" y="160"/>
                </a:moveTo>
                <a:cubicBezTo>
                  <a:pt x="261" y="157"/>
                  <a:pt x="259" y="155"/>
                  <a:pt x="257" y="154"/>
                </a:cubicBezTo>
                <a:cubicBezTo>
                  <a:pt x="234" y="144"/>
                  <a:pt x="234" y="144"/>
                  <a:pt x="234" y="144"/>
                </a:cubicBezTo>
                <a:cubicBezTo>
                  <a:pt x="234" y="141"/>
                  <a:pt x="235" y="138"/>
                  <a:pt x="235" y="135"/>
                </a:cubicBezTo>
                <a:cubicBezTo>
                  <a:pt x="258" y="129"/>
                  <a:pt x="258" y="129"/>
                  <a:pt x="258" y="129"/>
                </a:cubicBezTo>
                <a:cubicBezTo>
                  <a:pt x="261" y="129"/>
                  <a:pt x="263" y="126"/>
                  <a:pt x="262" y="124"/>
                </a:cubicBezTo>
                <a:cubicBezTo>
                  <a:pt x="260" y="107"/>
                  <a:pt x="260" y="107"/>
                  <a:pt x="260" y="107"/>
                </a:cubicBezTo>
                <a:cubicBezTo>
                  <a:pt x="260" y="105"/>
                  <a:pt x="258" y="103"/>
                  <a:pt x="255" y="103"/>
                </a:cubicBezTo>
                <a:cubicBezTo>
                  <a:pt x="230" y="103"/>
                  <a:pt x="230" y="103"/>
                  <a:pt x="230" y="103"/>
                </a:cubicBezTo>
                <a:cubicBezTo>
                  <a:pt x="229" y="100"/>
                  <a:pt x="228" y="98"/>
                  <a:pt x="227" y="95"/>
                </a:cubicBezTo>
                <a:cubicBezTo>
                  <a:pt x="247" y="81"/>
                  <a:pt x="247" y="81"/>
                  <a:pt x="247" y="81"/>
                </a:cubicBezTo>
                <a:cubicBezTo>
                  <a:pt x="250" y="79"/>
                  <a:pt x="250" y="76"/>
                  <a:pt x="249" y="74"/>
                </a:cubicBezTo>
                <a:cubicBezTo>
                  <a:pt x="241" y="60"/>
                  <a:pt x="241" y="60"/>
                  <a:pt x="241" y="60"/>
                </a:cubicBezTo>
                <a:cubicBezTo>
                  <a:pt x="240" y="57"/>
                  <a:pt x="237" y="56"/>
                  <a:pt x="235" y="57"/>
                </a:cubicBezTo>
                <a:cubicBezTo>
                  <a:pt x="210" y="67"/>
                  <a:pt x="210" y="67"/>
                  <a:pt x="210" y="67"/>
                </a:cubicBezTo>
                <a:cubicBezTo>
                  <a:pt x="209" y="65"/>
                  <a:pt x="207" y="63"/>
                  <a:pt x="206" y="62"/>
                </a:cubicBezTo>
                <a:cubicBezTo>
                  <a:pt x="220" y="41"/>
                  <a:pt x="220" y="41"/>
                  <a:pt x="220" y="41"/>
                </a:cubicBezTo>
                <a:cubicBezTo>
                  <a:pt x="221" y="39"/>
                  <a:pt x="221" y="35"/>
                  <a:pt x="219" y="34"/>
                </a:cubicBezTo>
                <a:cubicBezTo>
                  <a:pt x="206" y="23"/>
                  <a:pt x="206" y="23"/>
                  <a:pt x="206" y="23"/>
                </a:cubicBezTo>
                <a:cubicBezTo>
                  <a:pt x="204" y="21"/>
                  <a:pt x="201" y="21"/>
                  <a:pt x="199" y="23"/>
                </a:cubicBezTo>
                <a:cubicBezTo>
                  <a:pt x="179" y="42"/>
                  <a:pt x="179" y="42"/>
                  <a:pt x="179" y="42"/>
                </a:cubicBezTo>
                <a:cubicBezTo>
                  <a:pt x="179" y="42"/>
                  <a:pt x="179" y="42"/>
                  <a:pt x="179" y="42"/>
                </a:cubicBezTo>
                <a:cubicBezTo>
                  <a:pt x="178" y="42"/>
                  <a:pt x="178" y="42"/>
                  <a:pt x="177" y="41"/>
                </a:cubicBezTo>
                <a:cubicBezTo>
                  <a:pt x="182" y="14"/>
                  <a:pt x="182" y="14"/>
                  <a:pt x="182" y="14"/>
                </a:cubicBezTo>
                <a:cubicBezTo>
                  <a:pt x="182" y="11"/>
                  <a:pt x="180" y="9"/>
                  <a:pt x="178" y="8"/>
                </a:cubicBezTo>
                <a:cubicBezTo>
                  <a:pt x="162" y="4"/>
                  <a:pt x="162" y="4"/>
                  <a:pt x="162" y="4"/>
                </a:cubicBezTo>
                <a:cubicBezTo>
                  <a:pt x="160" y="3"/>
                  <a:pt x="157" y="4"/>
                  <a:pt x="156" y="7"/>
                </a:cubicBezTo>
                <a:cubicBezTo>
                  <a:pt x="145" y="32"/>
                  <a:pt x="145" y="32"/>
                  <a:pt x="145" y="32"/>
                </a:cubicBezTo>
                <a:cubicBezTo>
                  <a:pt x="143" y="32"/>
                  <a:pt x="142" y="32"/>
                  <a:pt x="140" y="32"/>
                </a:cubicBezTo>
                <a:cubicBezTo>
                  <a:pt x="140" y="31"/>
                  <a:pt x="140" y="31"/>
                  <a:pt x="140" y="31"/>
                </a:cubicBezTo>
                <a:cubicBezTo>
                  <a:pt x="132" y="4"/>
                  <a:pt x="132" y="4"/>
                  <a:pt x="132" y="4"/>
                </a:cubicBezTo>
                <a:cubicBezTo>
                  <a:pt x="132" y="1"/>
                  <a:pt x="129" y="0"/>
                  <a:pt x="127" y="0"/>
                </a:cubicBezTo>
                <a:cubicBezTo>
                  <a:pt x="110" y="3"/>
                  <a:pt x="110" y="3"/>
                  <a:pt x="110" y="3"/>
                </a:cubicBezTo>
                <a:cubicBezTo>
                  <a:pt x="108" y="3"/>
                  <a:pt x="106" y="5"/>
                  <a:pt x="106" y="8"/>
                </a:cubicBezTo>
                <a:cubicBezTo>
                  <a:pt x="107" y="35"/>
                  <a:pt x="107" y="35"/>
                  <a:pt x="107" y="35"/>
                </a:cubicBezTo>
                <a:cubicBezTo>
                  <a:pt x="105" y="35"/>
                  <a:pt x="103" y="36"/>
                  <a:pt x="101" y="37"/>
                </a:cubicBezTo>
                <a:cubicBezTo>
                  <a:pt x="101" y="36"/>
                  <a:pt x="101" y="36"/>
                  <a:pt x="101" y="36"/>
                </a:cubicBezTo>
                <a:cubicBezTo>
                  <a:pt x="84" y="14"/>
                  <a:pt x="84" y="14"/>
                  <a:pt x="84" y="14"/>
                </a:cubicBezTo>
                <a:cubicBezTo>
                  <a:pt x="83" y="12"/>
                  <a:pt x="80" y="11"/>
                  <a:pt x="78" y="12"/>
                </a:cubicBezTo>
                <a:cubicBezTo>
                  <a:pt x="63" y="21"/>
                  <a:pt x="63" y="21"/>
                  <a:pt x="63" y="21"/>
                </a:cubicBezTo>
                <a:cubicBezTo>
                  <a:pt x="61" y="22"/>
                  <a:pt x="60" y="25"/>
                  <a:pt x="61" y="27"/>
                </a:cubicBezTo>
                <a:cubicBezTo>
                  <a:pt x="71" y="52"/>
                  <a:pt x="71" y="52"/>
                  <a:pt x="71" y="52"/>
                </a:cubicBezTo>
                <a:cubicBezTo>
                  <a:pt x="70" y="54"/>
                  <a:pt x="68" y="55"/>
                  <a:pt x="66" y="56"/>
                </a:cubicBezTo>
                <a:cubicBezTo>
                  <a:pt x="66" y="56"/>
                  <a:pt x="66" y="56"/>
                  <a:pt x="66" y="56"/>
                </a:cubicBezTo>
                <a:cubicBezTo>
                  <a:pt x="43" y="42"/>
                  <a:pt x="43" y="42"/>
                  <a:pt x="43" y="42"/>
                </a:cubicBezTo>
                <a:cubicBezTo>
                  <a:pt x="41" y="40"/>
                  <a:pt x="37" y="40"/>
                  <a:pt x="36" y="42"/>
                </a:cubicBezTo>
                <a:cubicBezTo>
                  <a:pt x="26" y="55"/>
                  <a:pt x="26" y="55"/>
                  <a:pt x="26" y="55"/>
                </a:cubicBezTo>
                <a:cubicBezTo>
                  <a:pt x="24" y="57"/>
                  <a:pt x="24" y="60"/>
                  <a:pt x="26" y="62"/>
                </a:cubicBezTo>
                <a:cubicBezTo>
                  <a:pt x="45" y="82"/>
                  <a:pt x="45" y="82"/>
                  <a:pt x="45" y="82"/>
                </a:cubicBezTo>
                <a:cubicBezTo>
                  <a:pt x="45" y="82"/>
                  <a:pt x="45" y="82"/>
                  <a:pt x="45" y="82"/>
                </a:cubicBezTo>
                <a:cubicBezTo>
                  <a:pt x="44" y="84"/>
                  <a:pt x="43" y="86"/>
                  <a:pt x="42" y="88"/>
                </a:cubicBezTo>
                <a:cubicBezTo>
                  <a:pt x="42" y="88"/>
                  <a:pt x="42" y="88"/>
                  <a:pt x="42" y="88"/>
                </a:cubicBezTo>
                <a:cubicBezTo>
                  <a:pt x="14" y="84"/>
                  <a:pt x="14" y="84"/>
                  <a:pt x="14" y="84"/>
                </a:cubicBezTo>
                <a:cubicBezTo>
                  <a:pt x="12" y="83"/>
                  <a:pt x="9" y="85"/>
                  <a:pt x="9" y="87"/>
                </a:cubicBezTo>
                <a:cubicBezTo>
                  <a:pt x="4" y="103"/>
                  <a:pt x="4" y="103"/>
                  <a:pt x="4" y="103"/>
                </a:cubicBezTo>
                <a:cubicBezTo>
                  <a:pt x="3" y="106"/>
                  <a:pt x="4" y="108"/>
                  <a:pt x="7" y="109"/>
                </a:cubicBezTo>
                <a:cubicBezTo>
                  <a:pt x="32" y="121"/>
                  <a:pt x="32" y="121"/>
                  <a:pt x="32" y="121"/>
                </a:cubicBezTo>
                <a:cubicBezTo>
                  <a:pt x="32" y="121"/>
                  <a:pt x="32" y="121"/>
                  <a:pt x="32" y="121"/>
                </a:cubicBezTo>
                <a:cubicBezTo>
                  <a:pt x="32" y="123"/>
                  <a:pt x="32" y="125"/>
                  <a:pt x="32" y="126"/>
                </a:cubicBezTo>
                <a:cubicBezTo>
                  <a:pt x="31" y="127"/>
                  <a:pt x="31" y="127"/>
                  <a:pt x="31" y="127"/>
                </a:cubicBezTo>
                <a:cubicBezTo>
                  <a:pt x="5" y="133"/>
                  <a:pt x="5" y="133"/>
                  <a:pt x="5" y="133"/>
                </a:cubicBezTo>
                <a:cubicBezTo>
                  <a:pt x="2" y="134"/>
                  <a:pt x="0" y="137"/>
                  <a:pt x="1" y="139"/>
                </a:cubicBezTo>
                <a:cubicBezTo>
                  <a:pt x="3" y="156"/>
                  <a:pt x="3" y="156"/>
                  <a:pt x="3" y="156"/>
                </a:cubicBezTo>
                <a:cubicBezTo>
                  <a:pt x="3" y="158"/>
                  <a:pt x="5" y="160"/>
                  <a:pt x="8" y="160"/>
                </a:cubicBezTo>
                <a:cubicBezTo>
                  <a:pt x="35" y="160"/>
                  <a:pt x="35" y="160"/>
                  <a:pt x="35" y="160"/>
                </a:cubicBezTo>
                <a:cubicBezTo>
                  <a:pt x="36" y="162"/>
                  <a:pt x="37" y="164"/>
                  <a:pt x="37" y="166"/>
                </a:cubicBezTo>
                <a:cubicBezTo>
                  <a:pt x="16" y="182"/>
                  <a:pt x="16" y="182"/>
                  <a:pt x="16" y="182"/>
                </a:cubicBezTo>
                <a:cubicBezTo>
                  <a:pt x="13" y="183"/>
                  <a:pt x="13" y="186"/>
                  <a:pt x="14" y="188"/>
                </a:cubicBezTo>
                <a:cubicBezTo>
                  <a:pt x="22" y="203"/>
                  <a:pt x="22" y="203"/>
                  <a:pt x="22" y="203"/>
                </a:cubicBezTo>
                <a:cubicBezTo>
                  <a:pt x="23" y="205"/>
                  <a:pt x="26" y="206"/>
                  <a:pt x="28" y="205"/>
                </a:cubicBezTo>
                <a:cubicBezTo>
                  <a:pt x="53" y="196"/>
                  <a:pt x="53" y="196"/>
                  <a:pt x="53" y="196"/>
                </a:cubicBezTo>
                <a:cubicBezTo>
                  <a:pt x="55" y="197"/>
                  <a:pt x="56" y="199"/>
                  <a:pt x="57" y="200"/>
                </a:cubicBezTo>
                <a:cubicBezTo>
                  <a:pt x="44" y="222"/>
                  <a:pt x="44" y="222"/>
                  <a:pt x="44" y="222"/>
                </a:cubicBezTo>
                <a:cubicBezTo>
                  <a:pt x="42" y="225"/>
                  <a:pt x="43" y="228"/>
                  <a:pt x="45" y="229"/>
                </a:cubicBezTo>
                <a:cubicBezTo>
                  <a:pt x="58" y="240"/>
                  <a:pt x="58" y="240"/>
                  <a:pt x="58" y="240"/>
                </a:cubicBezTo>
                <a:cubicBezTo>
                  <a:pt x="59" y="241"/>
                  <a:pt x="62" y="241"/>
                  <a:pt x="64" y="239"/>
                </a:cubicBezTo>
                <a:cubicBezTo>
                  <a:pt x="83" y="221"/>
                  <a:pt x="83" y="221"/>
                  <a:pt x="83" y="221"/>
                </a:cubicBezTo>
                <a:cubicBezTo>
                  <a:pt x="85" y="222"/>
                  <a:pt x="87" y="223"/>
                  <a:pt x="90" y="225"/>
                </a:cubicBezTo>
                <a:cubicBezTo>
                  <a:pt x="86" y="250"/>
                  <a:pt x="86" y="250"/>
                  <a:pt x="86" y="250"/>
                </a:cubicBezTo>
                <a:cubicBezTo>
                  <a:pt x="85" y="253"/>
                  <a:pt x="87" y="256"/>
                  <a:pt x="89" y="256"/>
                </a:cubicBezTo>
                <a:cubicBezTo>
                  <a:pt x="105" y="261"/>
                  <a:pt x="105" y="261"/>
                  <a:pt x="105" y="261"/>
                </a:cubicBezTo>
                <a:cubicBezTo>
                  <a:pt x="107" y="262"/>
                  <a:pt x="110" y="260"/>
                  <a:pt x="111" y="258"/>
                </a:cubicBezTo>
                <a:cubicBezTo>
                  <a:pt x="122" y="234"/>
                  <a:pt x="122" y="234"/>
                  <a:pt x="122" y="234"/>
                </a:cubicBezTo>
                <a:cubicBezTo>
                  <a:pt x="123" y="234"/>
                  <a:pt x="124" y="234"/>
                  <a:pt x="125" y="234"/>
                </a:cubicBezTo>
                <a:cubicBezTo>
                  <a:pt x="132" y="259"/>
                  <a:pt x="132" y="259"/>
                  <a:pt x="132" y="259"/>
                </a:cubicBezTo>
                <a:cubicBezTo>
                  <a:pt x="132" y="261"/>
                  <a:pt x="135" y="263"/>
                  <a:pt x="137" y="263"/>
                </a:cubicBezTo>
                <a:cubicBezTo>
                  <a:pt x="154" y="261"/>
                  <a:pt x="154" y="261"/>
                  <a:pt x="154" y="261"/>
                </a:cubicBezTo>
                <a:cubicBezTo>
                  <a:pt x="156" y="261"/>
                  <a:pt x="158" y="258"/>
                  <a:pt x="158" y="256"/>
                </a:cubicBezTo>
                <a:cubicBezTo>
                  <a:pt x="158" y="231"/>
                  <a:pt x="158" y="231"/>
                  <a:pt x="158" y="231"/>
                </a:cubicBezTo>
                <a:cubicBezTo>
                  <a:pt x="161" y="231"/>
                  <a:pt x="163" y="230"/>
                  <a:pt x="166" y="229"/>
                </a:cubicBezTo>
                <a:cubicBezTo>
                  <a:pt x="180" y="249"/>
                  <a:pt x="180" y="249"/>
                  <a:pt x="180" y="249"/>
                </a:cubicBezTo>
                <a:cubicBezTo>
                  <a:pt x="182" y="251"/>
                  <a:pt x="185" y="252"/>
                  <a:pt x="187" y="251"/>
                </a:cubicBezTo>
                <a:cubicBezTo>
                  <a:pt x="202" y="242"/>
                  <a:pt x="202" y="242"/>
                  <a:pt x="202" y="242"/>
                </a:cubicBezTo>
                <a:cubicBezTo>
                  <a:pt x="204" y="241"/>
                  <a:pt x="205" y="238"/>
                  <a:pt x="204" y="236"/>
                </a:cubicBezTo>
                <a:cubicBezTo>
                  <a:pt x="195" y="214"/>
                  <a:pt x="195" y="214"/>
                  <a:pt x="195" y="214"/>
                </a:cubicBezTo>
                <a:cubicBezTo>
                  <a:pt x="197" y="212"/>
                  <a:pt x="199" y="210"/>
                  <a:pt x="201" y="208"/>
                </a:cubicBezTo>
                <a:cubicBezTo>
                  <a:pt x="222" y="221"/>
                  <a:pt x="222" y="221"/>
                  <a:pt x="222" y="221"/>
                </a:cubicBezTo>
                <a:cubicBezTo>
                  <a:pt x="224" y="223"/>
                  <a:pt x="227" y="223"/>
                  <a:pt x="228" y="221"/>
                </a:cubicBezTo>
                <a:cubicBezTo>
                  <a:pt x="239" y="208"/>
                  <a:pt x="239" y="208"/>
                  <a:pt x="239" y="208"/>
                </a:cubicBezTo>
                <a:cubicBezTo>
                  <a:pt x="241" y="206"/>
                  <a:pt x="240" y="203"/>
                  <a:pt x="239" y="201"/>
                </a:cubicBezTo>
                <a:cubicBezTo>
                  <a:pt x="222" y="183"/>
                  <a:pt x="222" y="183"/>
                  <a:pt x="222" y="183"/>
                </a:cubicBezTo>
                <a:cubicBezTo>
                  <a:pt x="223" y="181"/>
                  <a:pt x="224" y="178"/>
                  <a:pt x="225" y="176"/>
                </a:cubicBezTo>
                <a:cubicBezTo>
                  <a:pt x="249" y="179"/>
                  <a:pt x="249" y="179"/>
                  <a:pt x="249" y="179"/>
                </a:cubicBezTo>
                <a:cubicBezTo>
                  <a:pt x="252" y="180"/>
                  <a:pt x="255" y="178"/>
                  <a:pt x="255" y="176"/>
                </a:cubicBezTo>
                <a:lnTo>
                  <a:pt x="260" y="160"/>
                </a:lnTo>
                <a:close/>
                <a:moveTo>
                  <a:pt x="120" y="208"/>
                </a:moveTo>
                <a:cubicBezTo>
                  <a:pt x="128" y="179"/>
                  <a:pt x="128" y="179"/>
                  <a:pt x="128" y="179"/>
                </a:cubicBezTo>
                <a:cubicBezTo>
                  <a:pt x="137" y="180"/>
                  <a:pt x="146" y="178"/>
                  <a:pt x="154" y="174"/>
                </a:cubicBezTo>
                <a:cubicBezTo>
                  <a:pt x="176" y="196"/>
                  <a:pt x="176" y="196"/>
                  <a:pt x="176" y="196"/>
                </a:cubicBezTo>
                <a:cubicBezTo>
                  <a:pt x="160" y="207"/>
                  <a:pt x="140" y="212"/>
                  <a:pt x="120" y="208"/>
                </a:cubicBezTo>
                <a:close/>
                <a:moveTo>
                  <a:pt x="63" y="163"/>
                </a:moveTo>
                <a:cubicBezTo>
                  <a:pt x="93" y="156"/>
                  <a:pt x="93" y="156"/>
                  <a:pt x="93" y="156"/>
                </a:cubicBezTo>
                <a:cubicBezTo>
                  <a:pt x="98" y="164"/>
                  <a:pt x="105" y="170"/>
                  <a:pt x="113" y="174"/>
                </a:cubicBezTo>
                <a:cubicBezTo>
                  <a:pt x="105" y="204"/>
                  <a:pt x="105" y="204"/>
                  <a:pt x="105" y="204"/>
                </a:cubicBezTo>
                <a:cubicBezTo>
                  <a:pt x="86" y="196"/>
                  <a:pt x="71" y="181"/>
                  <a:pt x="63" y="163"/>
                </a:cubicBezTo>
                <a:close/>
                <a:moveTo>
                  <a:pt x="147" y="58"/>
                </a:moveTo>
                <a:cubicBezTo>
                  <a:pt x="138" y="87"/>
                  <a:pt x="138" y="87"/>
                  <a:pt x="138" y="87"/>
                </a:cubicBezTo>
                <a:cubicBezTo>
                  <a:pt x="128" y="86"/>
                  <a:pt x="118" y="88"/>
                  <a:pt x="110" y="93"/>
                </a:cubicBezTo>
                <a:cubicBezTo>
                  <a:pt x="88" y="71"/>
                  <a:pt x="88" y="71"/>
                  <a:pt x="88" y="71"/>
                </a:cubicBezTo>
                <a:cubicBezTo>
                  <a:pt x="105" y="59"/>
                  <a:pt x="126" y="54"/>
                  <a:pt x="147" y="58"/>
                </a:cubicBezTo>
                <a:close/>
                <a:moveTo>
                  <a:pt x="204" y="104"/>
                </a:moveTo>
                <a:cubicBezTo>
                  <a:pt x="174" y="112"/>
                  <a:pt x="174" y="112"/>
                  <a:pt x="174" y="112"/>
                </a:cubicBezTo>
                <a:cubicBezTo>
                  <a:pt x="170" y="103"/>
                  <a:pt x="162" y="96"/>
                  <a:pt x="153" y="91"/>
                </a:cubicBezTo>
                <a:cubicBezTo>
                  <a:pt x="162" y="62"/>
                  <a:pt x="162" y="62"/>
                  <a:pt x="162" y="62"/>
                </a:cubicBezTo>
                <a:cubicBezTo>
                  <a:pt x="182" y="70"/>
                  <a:pt x="196" y="86"/>
                  <a:pt x="204" y="104"/>
                </a:cubicBezTo>
                <a:close/>
                <a:moveTo>
                  <a:pt x="179" y="126"/>
                </a:moveTo>
                <a:cubicBezTo>
                  <a:pt x="208" y="119"/>
                  <a:pt x="208" y="119"/>
                  <a:pt x="208" y="119"/>
                </a:cubicBezTo>
                <a:cubicBezTo>
                  <a:pt x="210" y="130"/>
                  <a:pt x="210" y="142"/>
                  <a:pt x="207" y="154"/>
                </a:cubicBezTo>
                <a:cubicBezTo>
                  <a:pt x="203" y="167"/>
                  <a:pt x="196" y="177"/>
                  <a:pt x="188" y="186"/>
                </a:cubicBezTo>
                <a:cubicBezTo>
                  <a:pt x="167" y="164"/>
                  <a:pt x="167" y="164"/>
                  <a:pt x="167" y="164"/>
                </a:cubicBezTo>
                <a:cubicBezTo>
                  <a:pt x="172" y="159"/>
                  <a:pt x="175" y="153"/>
                  <a:pt x="177" y="146"/>
                </a:cubicBezTo>
                <a:cubicBezTo>
                  <a:pt x="179" y="139"/>
                  <a:pt x="180" y="133"/>
                  <a:pt x="179" y="126"/>
                </a:cubicBezTo>
                <a:close/>
                <a:moveTo>
                  <a:pt x="152" y="138"/>
                </a:moveTo>
                <a:cubicBezTo>
                  <a:pt x="149" y="149"/>
                  <a:pt x="138" y="155"/>
                  <a:pt x="128" y="152"/>
                </a:cubicBezTo>
                <a:cubicBezTo>
                  <a:pt x="117" y="149"/>
                  <a:pt x="111" y="138"/>
                  <a:pt x="114" y="127"/>
                </a:cubicBezTo>
                <a:cubicBezTo>
                  <a:pt x="117" y="117"/>
                  <a:pt x="128" y="111"/>
                  <a:pt x="139" y="114"/>
                </a:cubicBezTo>
                <a:cubicBezTo>
                  <a:pt x="149" y="117"/>
                  <a:pt x="155" y="128"/>
                  <a:pt x="152" y="138"/>
                </a:cubicBezTo>
                <a:close/>
                <a:moveTo>
                  <a:pt x="88" y="141"/>
                </a:moveTo>
                <a:cubicBezTo>
                  <a:pt x="58" y="149"/>
                  <a:pt x="58" y="149"/>
                  <a:pt x="58" y="149"/>
                </a:cubicBezTo>
                <a:cubicBezTo>
                  <a:pt x="56" y="137"/>
                  <a:pt x="56" y="124"/>
                  <a:pt x="60" y="112"/>
                </a:cubicBezTo>
                <a:cubicBezTo>
                  <a:pt x="63" y="100"/>
                  <a:pt x="69" y="90"/>
                  <a:pt x="77" y="82"/>
                </a:cubicBezTo>
                <a:cubicBezTo>
                  <a:pt x="98" y="104"/>
                  <a:pt x="98" y="104"/>
                  <a:pt x="98" y="104"/>
                </a:cubicBezTo>
                <a:cubicBezTo>
                  <a:pt x="94" y="108"/>
                  <a:pt x="91" y="114"/>
                  <a:pt x="89" y="120"/>
                </a:cubicBezTo>
                <a:cubicBezTo>
                  <a:pt x="87" y="127"/>
                  <a:pt x="87" y="134"/>
                  <a:pt x="88" y="141"/>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5" tIns="34293" rIns="68585" bIns="34293" numCol="1" anchor="t" anchorCtr="0" compatLnSpc="1"/>
          <a:lstStyle/>
          <a:p>
            <a:endParaRPr lang="en-US" sz="1015"/>
          </a:p>
        </p:txBody>
      </p:sp>
      <p:sp>
        <p:nvSpPr>
          <p:cNvPr id="21" name="Freeform 33"/>
          <p:cNvSpPr>
            <a:spLocks noEditPoints="1"/>
          </p:cNvSpPr>
          <p:nvPr/>
        </p:nvSpPr>
        <p:spPr bwMode="auto">
          <a:xfrm flipH="1">
            <a:off x="6107179" y="2349278"/>
            <a:ext cx="1062566" cy="1063529"/>
          </a:xfrm>
          <a:custGeom>
            <a:avLst/>
            <a:gdLst>
              <a:gd name="T0" fmla="*/ 500 w 562"/>
              <a:gd name="T1" fmla="*/ 309 h 563"/>
              <a:gd name="T2" fmla="*/ 561 w 562"/>
              <a:gd name="T3" fmla="*/ 265 h 563"/>
              <a:gd name="T4" fmla="*/ 491 w 562"/>
              <a:gd name="T5" fmla="*/ 220 h 563"/>
              <a:gd name="T6" fmla="*/ 532 w 562"/>
              <a:gd name="T7" fmla="*/ 159 h 563"/>
              <a:gd name="T8" fmla="*/ 449 w 562"/>
              <a:gd name="T9" fmla="*/ 143 h 563"/>
              <a:gd name="T10" fmla="*/ 467 w 562"/>
              <a:gd name="T11" fmla="*/ 73 h 563"/>
              <a:gd name="T12" fmla="*/ 382 w 562"/>
              <a:gd name="T13" fmla="*/ 90 h 563"/>
              <a:gd name="T14" fmla="*/ 388 w 562"/>
              <a:gd name="T15" fmla="*/ 31 h 563"/>
              <a:gd name="T16" fmla="*/ 333 w 562"/>
              <a:gd name="T17" fmla="*/ 15 h 563"/>
              <a:gd name="T18" fmla="*/ 299 w 562"/>
              <a:gd name="T19" fmla="*/ 66 h 563"/>
              <a:gd name="T20" fmla="*/ 235 w 562"/>
              <a:gd name="T21" fmla="*/ 6 h 563"/>
              <a:gd name="T22" fmla="*/ 216 w 562"/>
              <a:gd name="T23" fmla="*/ 79 h 563"/>
              <a:gd name="T24" fmla="*/ 165 w 562"/>
              <a:gd name="T25" fmla="*/ 27 h 563"/>
              <a:gd name="T26" fmla="*/ 152 w 562"/>
              <a:gd name="T27" fmla="*/ 112 h 563"/>
              <a:gd name="T28" fmla="*/ 91 w 562"/>
              <a:gd name="T29" fmla="*/ 89 h 563"/>
              <a:gd name="T30" fmla="*/ 55 w 562"/>
              <a:gd name="T31" fmla="*/ 134 h 563"/>
              <a:gd name="T32" fmla="*/ 89 w 562"/>
              <a:gd name="T33" fmla="*/ 190 h 563"/>
              <a:gd name="T34" fmla="*/ 18 w 562"/>
              <a:gd name="T35" fmla="*/ 187 h 563"/>
              <a:gd name="T36" fmla="*/ 68 w 562"/>
              <a:gd name="T37" fmla="*/ 258 h 563"/>
              <a:gd name="T38" fmla="*/ 67 w 562"/>
              <a:gd name="T39" fmla="*/ 271 h 563"/>
              <a:gd name="T40" fmla="*/ 6 w 562"/>
              <a:gd name="T41" fmla="*/ 333 h 563"/>
              <a:gd name="T42" fmla="*/ 80 w 562"/>
              <a:gd name="T43" fmla="*/ 356 h 563"/>
              <a:gd name="T44" fmla="*/ 47 w 562"/>
              <a:gd name="T45" fmla="*/ 434 h 563"/>
              <a:gd name="T46" fmla="*/ 122 w 562"/>
              <a:gd name="T47" fmla="*/ 429 h 563"/>
              <a:gd name="T48" fmla="*/ 123 w 562"/>
              <a:gd name="T49" fmla="*/ 513 h 563"/>
              <a:gd name="T50" fmla="*/ 191 w 562"/>
              <a:gd name="T51" fmla="*/ 480 h 563"/>
              <a:gd name="T52" fmla="*/ 225 w 562"/>
              <a:gd name="T53" fmla="*/ 558 h 563"/>
              <a:gd name="T54" fmla="*/ 268 w 562"/>
              <a:gd name="T55" fmla="*/ 501 h 563"/>
              <a:gd name="T56" fmla="*/ 328 w 562"/>
              <a:gd name="T57" fmla="*/ 558 h 563"/>
              <a:gd name="T58" fmla="*/ 353 w 562"/>
              <a:gd name="T59" fmla="*/ 490 h 563"/>
              <a:gd name="T60" fmla="*/ 430 w 562"/>
              <a:gd name="T61" fmla="*/ 519 h 563"/>
              <a:gd name="T62" fmla="*/ 429 w 562"/>
              <a:gd name="T63" fmla="*/ 446 h 563"/>
              <a:gd name="T64" fmla="*/ 510 w 562"/>
              <a:gd name="T65" fmla="*/ 444 h 563"/>
              <a:gd name="T66" fmla="*/ 481 w 562"/>
              <a:gd name="T67" fmla="*/ 376 h 563"/>
              <a:gd name="T68" fmla="*/ 555 w 562"/>
              <a:gd name="T69" fmla="*/ 342 h 563"/>
              <a:gd name="T70" fmla="*/ 329 w 562"/>
              <a:gd name="T71" fmla="*/ 372 h 563"/>
              <a:gd name="T72" fmla="*/ 135 w 562"/>
              <a:gd name="T73" fmla="*/ 350 h 563"/>
              <a:gd name="T74" fmla="*/ 224 w 562"/>
              <a:gd name="T75" fmla="*/ 436 h 563"/>
              <a:gd name="T76" fmla="*/ 295 w 562"/>
              <a:gd name="T77" fmla="*/ 187 h 563"/>
              <a:gd name="T78" fmla="*/ 313 w 562"/>
              <a:gd name="T79" fmla="*/ 124 h 563"/>
              <a:gd name="T80" fmla="*/ 327 w 562"/>
              <a:gd name="T81" fmla="*/ 196 h 563"/>
              <a:gd name="T82" fmla="*/ 382 w 562"/>
              <a:gd name="T83" fmla="*/ 271 h 563"/>
              <a:gd name="T84" fmla="*/ 401 w 562"/>
              <a:gd name="T85" fmla="*/ 399 h 563"/>
              <a:gd name="T86" fmla="*/ 382 w 562"/>
              <a:gd name="T87" fmla="*/ 271 h 563"/>
              <a:gd name="T88" fmla="*/ 243 w 562"/>
              <a:gd name="T89" fmla="*/ 273 h 563"/>
              <a:gd name="T90" fmla="*/ 188 w 562"/>
              <a:gd name="T91" fmla="*/ 302 h 563"/>
              <a:gd name="T92" fmla="*/ 163 w 562"/>
              <a:gd name="T93" fmla="*/ 175 h 563"/>
              <a:gd name="T94" fmla="*/ 188 w 562"/>
              <a:gd name="T95" fmla="*/ 302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62" h="563">
                <a:moveTo>
                  <a:pt x="555" y="342"/>
                </a:moveTo>
                <a:cubicBezTo>
                  <a:pt x="557" y="337"/>
                  <a:pt x="554" y="331"/>
                  <a:pt x="548" y="329"/>
                </a:cubicBezTo>
                <a:cubicBezTo>
                  <a:pt x="500" y="309"/>
                  <a:pt x="500" y="309"/>
                  <a:pt x="500" y="309"/>
                </a:cubicBezTo>
                <a:cubicBezTo>
                  <a:pt x="501" y="302"/>
                  <a:pt x="501" y="296"/>
                  <a:pt x="501" y="290"/>
                </a:cubicBezTo>
                <a:cubicBezTo>
                  <a:pt x="552" y="277"/>
                  <a:pt x="552" y="277"/>
                  <a:pt x="552" y="277"/>
                </a:cubicBezTo>
                <a:cubicBezTo>
                  <a:pt x="558" y="275"/>
                  <a:pt x="562" y="270"/>
                  <a:pt x="561" y="265"/>
                </a:cubicBezTo>
                <a:cubicBezTo>
                  <a:pt x="556" y="230"/>
                  <a:pt x="556" y="230"/>
                  <a:pt x="556" y="230"/>
                </a:cubicBezTo>
                <a:cubicBezTo>
                  <a:pt x="556" y="224"/>
                  <a:pt x="551" y="220"/>
                  <a:pt x="545" y="220"/>
                </a:cubicBezTo>
                <a:cubicBezTo>
                  <a:pt x="491" y="220"/>
                  <a:pt x="491" y="220"/>
                  <a:pt x="491" y="220"/>
                </a:cubicBezTo>
                <a:cubicBezTo>
                  <a:pt x="490" y="215"/>
                  <a:pt x="488" y="209"/>
                  <a:pt x="486" y="204"/>
                </a:cubicBezTo>
                <a:cubicBezTo>
                  <a:pt x="528" y="174"/>
                  <a:pt x="528" y="174"/>
                  <a:pt x="528" y="174"/>
                </a:cubicBezTo>
                <a:cubicBezTo>
                  <a:pt x="533" y="170"/>
                  <a:pt x="535" y="164"/>
                  <a:pt x="532" y="159"/>
                </a:cubicBezTo>
                <a:cubicBezTo>
                  <a:pt x="515" y="128"/>
                  <a:pt x="515" y="128"/>
                  <a:pt x="515" y="128"/>
                </a:cubicBezTo>
                <a:cubicBezTo>
                  <a:pt x="513" y="123"/>
                  <a:pt x="507" y="121"/>
                  <a:pt x="502" y="123"/>
                </a:cubicBezTo>
                <a:cubicBezTo>
                  <a:pt x="449" y="143"/>
                  <a:pt x="449" y="143"/>
                  <a:pt x="449" y="143"/>
                </a:cubicBezTo>
                <a:cubicBezTo>
                  <a:pt x="446" y="140"/>
                  <a:pt x="443" y="136"/>
                  <a:pt x="439" y="133"/>
                </a:cubicBezTo>
                <a:cubicBezTo>
                  <a:pt x="469" y="88"/>
                  <a:pt x="469" y="88"/>
                  <a:pt x="469" y="88"/>
                </a:cubicBezTo>
                <a:cubicBezTo>
                  <a:pt x="472" y="83"/>
                  <a:pt x="472" y="76"/>
                  <a:pt x="467" y="73"/>
                </a:cubicBezTo>
                <a:cubicBezTo>
                  <a:pt x="440" y="50"/>
                  <a:pt x="440" y="50"/>
                  <a:pt x="440" y="50"/>
                </a:cubicBezTo>
                <a:cubicBezTo>
                  <a:pt x="437" y="46"/>
                  <a:pt x="430" y="47"/>
                  <a:pt x="426" y="51"/>
                </a:cubicBezTo>
                <a:cubicBezTo>
                  <a:pt x="382" y="90"/>
                  <a:pt x="382" y="90"/>
                  <a:pt x="382" y="90"/>
                </a:cubicBezTo>
                <a:cubicBezTo>
                  <a:pt x="382" y="91"/>
                  <a:pt x="382" y="91"/>
                  <a:pt x="382" y="91"/>
                </a:cubicBezTo>
                <a:cubicBezTo>
                  <a:pt x="380" y="90"/>
                  <a:pt x="379" y="90"/>
                  <a:pt x="378" y="89"/>
                </a:cubicBezTo>
                <a:cubicBezTo>
                  <a:pt x="388" y="31"/>
                  <a:pt x="388" y="31"/>
                  <a:pt x="388" y="31"/>
                </a:cubicBezTo>
                <a:cubicBezTo>
                  <a:pt x="389" y="25"/>
                  <a:pt x="385" y="20"/>
                  <a:pt x="380" y="18"/>
                </a:cubicBezTo>
                <a:cubicBezTo>
                  <a:pt x="346" y="9"/>
                  <a:pt x="346" y="9"/>
                  <a:pt x="346" y="9"/>
                </a:cubicBezTo>
                <a:cubicBezTo>
                  <a:pt x="341" y="7"/>
                  <a:pt x="335" y="10"/>
                  <a:pt x="333" y="15"/>
                </a:cubicBezTo>
                <a:cubicBezTo>
                  <a:pt x="309" y="69"/>
                  <a:pt x="309" y="69"/>
                  <a:pt x="309" y="69"/>
                </a:cubicBezTo>
                <a:cubicBezTo>
                  <a:pt x="306" y="69"/>
                  <a:pt x="302" y="68"/>
                  <a:pt x="299" y="68"/>
                </a:cubicBezTo>
                <a:cubicBezTo>
                  <a:pt x="299" y="67"/>
                  <a:pt x="299" y="67"/>
                  <a:pt x="299" y="66"/>
                </a:cubicBezTo>
                <a:cubicBezTo>
                  <a:pt x="282" y="9"/>
                  <a:pt x="282" y="9"/>
                  <a:pt x="282" y="9"/>
                </a:cubicBezTo>
                <a:cubicBezTo>
                  <a:pt x="281" y="4"/>
                  <a:pt x="275" y="0"/>
                  <a:pt x="270" y="1"/>
                </a:cubicBezTo>
                <a:cubicBezTo>
                  <a:pt x="235" y="6"/>
                  <a:pt x="235" y="6"/>
                  <a:pt x="235" y="6"/>
                </a:cubicBezTo>
                <a:cubicBezTo>
                  <a:pt x="230" y="7"/>
                  <a:pt x="226" y="12"/>
                  <a:pt x="226" y="18"/>
                </a:cubicBezTo>
                <a:cubicBezTo>
                  <a:pt x="227" y="75"/>
                  <a:pt x="227" y="75"/>
                  <a:pt x="227" y="75"/>
                </a:cubicBezTo>
                <a:cubicBezTo>
                  <a:pt x="224" y="76"/>
                  <a:pt x="220" y="77"/>
                  <a:pt x="216" y="79"/>
                </a:cubicBezTo>
                <a:cubicBezTo>
                  <a:pt x="215" y="78"/>
                  <a:pt x="215" y="78"/>
                  <a:pt x="215" y="78"/>
                </a:cubicBezTo>
                <a:cubicBezTo>
                  <a:pt x="180" y="30"/>
                  <a:pt x="180" y="30"/>
                  <a:pt x="180" y="30"/>
                </a:cubicBezTo>
                <a:cubicBezTo>
                  <a:pt x="176" y="26"/>
                  <a:pt x="170" y="24"/>
                  <a:pt x="165" y="27"/>
                </a:cubicBezTo>
                <a:cubicBezTo>
                  <a:pt x="135" y="45"/>
                  <a:pt x="135" y="45"/>
                  <a:pt x="135" y="45"/>
                </a:cubicBezTo>
                <a:cubicBezTo>
                  <a:pt x="130" y="47"/>
                  <a:pt x="128" y="53"/>
                  <a:pt x="130" y="59"/>
                </a:cubicBezTo>
                <a:cubicBezTo>
                  <a:pt x="152" y="112"/>
                  <a:pt x="152" y="112"/>
                  <a:pt x="152" y="112"/>
                </a:cubicBezTo>
                <a:cubicBezTo>
                  <a:pt x="149" y="115"/>
                  <a:pt x="145" y="118"/>
                  <a:pt x="142" y="121"/>
                </a:cubicBezTo>
                <a:cubicBezTo>
                  <a:pt x="141" y="121"/>
                  <a:pt x="141" y="121"/>
                  <a:pt x="141" y="121"/>
                </a:cubicBezTo>
                <a:cubicBezTo>
                  <a:pt x="91" y="89"/>
                  <a:pt x="91" y="89"/>
                  <a:pt x="91" y="89"/>
                </a:cubicBezTo>
                <a:cubicBezTo>
                  <a:pt x="86" y="86"/>
                  <a:pt x="80" y="87"/>
                  <a:pt x="77" y="91"/>
                </a:cubicBezTo>
                <a:cubicBezTo>
                  <a:pt x="54" y="119"/>
                  <a:pt x="54" y="119"/>
                  <a:pt x="54" y="119"/>
                </a:cubicBezTo>
                <a:cubicBezTo>
                  <a:pt x="51" y="123"/>
                  <a:pt x="51" y="129"/>
                  <a:pt x="55" y="134"/>
                </a:cubicBezTo>
                <a:cubicBezTo>
                  <a:pt x="96" y="176"/>
                  <a:pt x="96" y="176"/>
                  <a:pt x="96" y="176"/>
                </a:cubicBezTo>
                <a:cubicBezTo>
                  <a:pt x="96" y="177"/>
                  <a:pt x="96" y="177"/>
                  <a:pt x="96" y="177"/>
                </a:cubicBezTo>
                <a:cubicBezTo>
                  <a:pt x="94" y="181"/>
                  <a:pt x="92" y="185"/>
                  <a:pt x="89" y="190"/>
                </a:cubicBezTo>
                <a:cubicBezTo>
                  <a:pt x="89" y="189"/>
                  <a:pt x="89" y="189"/>
                  <a:pt x="89" y="189"/>
                </a:cubicBezTo>
                <a:cubicBezTo>
                  <a:pt x="31" y="180"/>
                  <a:pt x="31" y="180"/>
                  <a:pt x="31" y="180"/>
                </a:cubicBezTo>
                <a:cubicBezTo>
                  <a:pt x="25" y="179"/>
                  <a:pt x="19" y="182"/>
                  <a:pt x="18" y="187"/>
                </a:cubicBezTo>
                <a:cubicBezTo>
                  <a:pt x="8" y="222"/>
                  <a:pt x="8" y="222"/>
                  <a:pt x="8" y="222"/>
                </a:cubicBezTo>
                <a:cubicBezTo>
                  <a:pt x="6" y="226"/>
                  <a:pt x="9" y="232"/>
                  <a:pt x="14" y="235"/>
                </a:cubicBezTo>
                <a:cubicBezTo>
                  <a:pt x="68" y="258"/>
                  <a:pt x="68" y="258"/>
                  <a:pt x="68" y="258"/>
                </a:cubicBezTo>
                <a:cubicBezTo>
                  <a:pt x="69" y="259"/>
                  <a:pt x="69" y="259"/>
                  <a:pt x="69" y="259"/>
                </a:cubicBezTo>
                <a:cubicBezTo>
                  <a:pt x="69" y="263"/>
                  <a:pt x="68" y="267"/>
                  <a:pt x="68" y="271"/>
                </a:cubicBezTo>
                <a:cubicBezTo>
                  <a:pt x="67" y="271"/>
                  <a:pt x="67" y="271"/>
                  <a:pt x="67" y="271"/>
                </a:cubicBezTo>
                <a:cubicBezTo>
                  <a:pt x="10" y="286"/>
                  <a:pt x="10" y="286"/>
                  <a:pt x="10" y="286"/>
                </a:cubicBezTo>
                <a:cubicBezTo>
                  <a:pt x="4" y="287"/>
                  <a:pt x="0" y="293"/>
                  <a:pt x="1" y="298"/>
                </a:cubicBezTo>
                <a:cubicBezTo>
                  <a:pt x="6" y="333"/>
                  <a:pt x="6" y="333"/>
                  <a:pt x="6" y="333"/>
                </a:cubicBezTo>
                <a:cubicBezTo>
                  <a:pt x="6" y="338"/>
                  <a:pt x="11" y="342"/>
                  <a:pt x="17" y="342"/>
                </a:cubicBezTo>
                <a:cubicBezTo>
                  <a:pt x="75" y="342"/>
                  <a:pt x="75" y="342"/>
                  <a:pt x="75" y="342"/>
                </a:cubicBezTo>
                <a:cubicBezTo>
                  <a:pt x="77" y="347"/>
                  <a:pt x="78" y="351"/>
                  <a:pt x="80" y="356"/>
                </a:cubicBezTo>
                <a:cubicBezTo>
                  <a:pt x="33" y="389"/>
                  <a:pt x="33" y="389"/>
                  <a:pt x="33" y="389"/>
                </a:cubicBezTo>
                <a:cubicBezTo>
                  <a:pt x="28" y="392"/>
                  <a:pt x="27" y="399"/>
                  <a:pt x="30" y="403"/>
                </a:cubicBezTo>
                <a:cubicBezTo>
                  <a:pt x="47" y="434"/>
                  <a:pt x="47" y="434"/>
                  <a:pt x="47" y="434"/>
                </a:cubicBezTo>
                <a:cubicBezTo>
                  <a:pt x="49" y="439"/>
                  <a:pt x="55" y="441"/>
                  <a:pt x="60" y="439"/>
                </a:cubicBezTo>
                <a:cubicBezTo>
                  <a:pt x="114" y="418"/>
                  <a:pt x="114" y="418"/>
                  <a:pt x="114" y="418"/>
                </a:cubicBezTo>
                <a:cubicBezTo>
                  <a:pt x="117" y="422"/>
                  <a:pt x="119" y="425"/>
                  <a:pt x="122" y="429"/>
                </a:cubicBezTo>
                <a:cubicBezTo>
                  <a:pt x="93" y="476"/>
                  <a:pt x="93" y="476"/>
                  <a:pt x="93" y="476"/>
                </a:cubicBezTo>
                <a:cubicBezTo>
                  <a:pt x="90" y="481"/>
                  <a:pt x="91" y="488"/>
                  <a:pt x="95" y="491"/>
                </a:cubicBezTo>
                <a:cubicBezTo>
                  <a:pt x="123" y="513"/>
                  <a:pt x="123" y="513"/>
                  <a:pt x="123" y="513"/>
                </a:cubicBezTo>
                <a:cubicBezTo>
                  <a:pt x="127" y="517"/>
                  <a:pt x="133" y="516"/>
                  <a:pt x="137" y="512"/>
                </a:cubicBezTo>
                <a:cubicBezTo>
                  <a:pt x="178" y="473"/>
                  <a:pt x="178" y="473"/>
                  <a:pt x="178" y="473"/>
                </a:cubicBezTo>
                <a:cubicBezTo>
                  <a:pt x="182" y="476"/>
                  <a:pt x="187" y="478"/>
                  <a:pt x="191" y="480"/>
                </a:cubicBezTo>
                <a:cubicBezTo>
                  <a:pt x="183" y="536"/>
                  <a:pt x="183" y="536"/>
                  <a:pt x="183" y="536"/>
                </a:cubicBezTo>
                <a:cubicBezTo>
                  <a:pt x="182" y="542"/>
                  <a:pt x="185" y="547"/>
                  <a:pt x="190" y="548"/>
                </a:cubicBezTo>
                <a:cubicBezTo>
                  <a:pt x="225" y="558"/>
                  <a:pt x="225" y="558"/>
                  <a:pt x="225" y="558"/>
                </a:cubicBezTo>
                <a:cubicBezTo>
                  <a:pt x="229" y="560"/>
                  <a:pt x="235" y="557"/>
                  <a:pt x="238" y="552"/>
                </a:cubicBezTo>
                <a:cubicBezTo>
                  <a:pt x="260" y="500"/>
                  <a:pt x="260" y="500"/>
                  <a:pt x="260" y="500"/>
                </a:cubicBezTo>
                <a:cubicBezTo>
                  <a:pt x="262" y="500"/>
                  <a:pt x="265" y="501"/>
                  <a:pt x="268" y="501"/>
                </a:cubicBezTo>
                <a:cubicBezTo>
                  <a:pt x="281" y="554"/>
                  <a:pt x="281" y="554"/>
                  <a:pt x="281" y="554"/>
                </a:cubicBezTo>
                <a:cubicBezTo>
                  <a:pt x="282" y="559"/>
                  <a:pt x="288" y="563"/>
                  <a:pt x="293" y="562"/>
                </a:cubicBezTo>
                <a:cubicBezTo>
                  <a:pt x="328" y="558"/>
                  <a:pt x="328" y="558"/>
                  <a:pt x="328" y="558"/>
                </a:cubicBezTo>
                <a:cubicBezTo>
                  <a:pt x="334" y="558"/>
                  <a:pt x="338" y="553"/>
                  <a:pt x="338" y="547"/>
                </a:cubicBezTo>
                <a:cubicBezTo>
                  <a:pt x="338" y="495"/>
                  <a:pt x="338" y="495"/>
                  <a:pt x="338" y="495"/>
                </a:cubicBezTo>
                <a:cubicBezTo>
                  <a:pt x="343" y="493"/>
                  <a:pt x="348" y="492"/>
                  <a:pt x="353" y="490"/>
                </a:cubicBezTo>
                <a:cubicBezTo>
                  <a:pt x="385" y="533"/>
                  <a:pt x="385" y="533"/>
                  <a:pt x="385" y="533"/>
                </a:cubicBezTo>
                <a:cubicBezTo>
                  <a:pt x="389" y="538"/>
                  <a:pt x="395" y="539"/>
                  <a:pt x="399" y="536"/>
                </a:cubicBezTo>
                <a:cubicBezTo>
                  <a:pt x="430" y="519"/>
                  <a:pt x="430" y="519"/>
                  <a:pt x="430" y="519"/>
                </a:cubicBezTo>
                <a:cubicBezTo>
                  <a:pt x="435" y="516"/>
                  <a:pt x="437" y="510"/>
                  <a:pt x="435" y="505"/>
                </a:cubicBezTo>
                <a:cubicBezTo>
                  <a:pt x="416" y="457"/>
                  <a:pt x="416" y="457"/>
                  <a:pt x="416" y="457"/>
                </a:cubicBezTo>
                <a:cubicBezTo>
                  <a:pt x="420" y="454"/>
                  <a:pt x="425" y="450"/>
                  <a:pt x="429" y="446"/>
                </a:cubicBezTo>
                <a:cubicBezTo>
                  <a:pt x="473" y="474"/>
                  <a:pt x="473" y="474"/>
                  <a:pt x="473" y="474"/>
                </a:cubicBezTo>
                <a:cubicBezTo>
                  <a:pt x="478" y="477"/>
                  <a:pt x="485" y="476"/>
                  <a:pt x="488" y="472"/>
                </a:cubicBezTo>
                <a:cubicBezTo>
                  <a:pt x="510" y="444"/>
                  <a:pt x="510" y="444"/>
                  <a:pt x="510" y="444"/>
                </a:cubicBezTo>
                <a:cubicBezTo>
                  <a:pt x="514" y="441"/>
                  <a:pt x="514" y="434"/>
                  <a:pt x="510" y="430"/>
                </a:cubicBezTo>
                <a:cubicBezTo>
                  <a:pt x="473" y="391"/>
                  <a:pt x="473" y="391"/>
                  <a:pt x="473" y="391"/>
                </a:cubicBezTo>
                <a:cubicBezTo>
                  <a:pt x="476" y="386"/>
                  <a:pt x="479" y="381"/>
                  <a:pt x="481" y="376"/>
                </a:cubicBezTo>
                <a:cubicBezTo>
                  <a:pt x="533" y="384"/>
                  <a:pt x="533" y="384"/>
                  <a:pt x="533" y="384"/>
                </a:cubicBezTo>
                <a:cubicBezTo>
                  <a:pt x="539" y="385"/>
                  <a:pt x="544" y="381"/>
                  <a:pt x="545" y="376"/>
                </a:cubicBezTo>
                <a:lnTo>
                  <a:pt x="555" y="342"/>
                </a:lnTo>
                <a:close/>
                <a:moveTo>
                  <a:pt x="255" y="445"/>
                </a:moveTo>
                <a:cubicBezTo>
                  <a:pt x="274" y="382"/>
                  <a:pt x="274" y="382"/>
                  <a:pt x="274" y="382"/>
                </a:cubicBezTo>
                <a:cubicBezTo>
                  <a:pt x="293" y="384"/>
                  <a:pt x="313" y="381"/>
                  <a:pt x="329" y="372"/>
                </a:cubicBezTo>
                <a:cubicBezTo>
                  <a:pt x="376" y="420"/>
                  <a:pt x="376" y="420"/>
                  <a:pt x="376" y="420"/>
                </a:cubicBezTo>
                <a:cubicBezTo>
                  <a:pt x="341" y="443"/>
                  <a:pt x="298" y="453"/>
                  <a:pt x="255" y="445"/>
                </a:cubicBezTo>
                <a:close/>
                <a:moveTo>
                  <a:pt x="135" y="350"/>
                </a:moveTo>
                <a:cubicBezTo>
                  <a:pt x="199" y="334"/>
                  <a:pt x="199" y="334"/>
                  <a:pt x="199" y="334"/>
                </a:cubicBezTo>
                <a:cubicBezTo>
                  <a:pt x="209" y="351"/>
                  <a:pt x="224" y="364"/>
                  <a:pt x="242" y="373"/>
                </a:cubicBezTo>
                <a:cubicBezTo>
                  <a:pt x="224" y="436"/>
                  <a:pt x="224" y="436"/>
                  <a:pt x="224" y="436"/>
                </a:cubicBezTo>
                <a:cubicBezTo>
                  <a:pt x="183" y="420"/>
                  <a:pt x="152" y="388"/>
                  <a:pt x="135" y="350"/>
                </a:cubicBezTo>
                <a:close/>
                <a:moveTo>
                  <a:pt x="313" y="124"/>
                </a:moveTo>
                <a:cubicBezTo>
                  <a:pt x="295" y="187"/>
                  <a:pt x="295" y="187"/>
                  <a:pt x="295" y="187"/>
                </a:cubicBezTo>
                <a:cubicBezTo>
                  <a:pt x="273" y="184"/>
                  <a:pt x="252" y="189"/>
                  <a:pt x="234" y="200"/>
                </a:cubicBezTo>
                <a:cubicBezTo>
                  <a:pt x="188" y="153"/>
                  <a:pt x="188" y="153"/>
                  <a:pt x="188" y="153"/>
                </a:cubicBezTo>
                <a:cubicBezTo>
                  <a:pt x="223" y="127"/>
                  <a:pt x="268" y="116"/>
                  <a:pt x="313" y="124"/>
                </a:cubicBezTo>
                <a:close/>
                <a:moveTo>
                  <a:pt x="436" y="223"/>
                </a:moveTo>
                <a:cubicBezTo>
                  <a:pt x="372" y="239"/>
                  <a:pt x="372" y="239"/>
                  <a:pt x="372" y="239"/>
                </a:cubicBezTo>
                <a:cubicBezTo>
                  <a:pt x="362" y="221"/>
                  <a:pt x="347" y="205"/>
                  <a:pt x="327" y="196"/>
                </a:cubicBezTo>
                <a:cubicBezTo>
                  <a:pt x="345" y="133"/>
                  <a:pt x="345" y="133"/>
                  <a:pt x="345" y="133"/>
                </a:cubicBezTo>
                <a:cubicBezTo>
                  <a:pt x="388" y="150"/>
                  <a:pt x="419" y="183"/>
                  <a:pt x="436" y="223"/>
                </a:cubicBezTo>
                <a:close/>
                <a:moveTo>
                  <a:pt x="382" y="271"/>
                </a:moveTo>
                <a:cubicBezTo>
                  <a:pt x="445" y="255"/>
                  <a:pt x="445" y="255"/>
                  <a:pt x="445" y="255"/>
                </a:cubicBezTo>
                <a:cubicBezTo>
                  <a:pt x="449" y="279"/>
                  <a:pt x="448" y="305"/>
                  <a:pt x="441" y="330"/>
                </a:cubicBezTo>
                <a:cubicBezTo>
                  <a:pt x="433" y="357"/>
                  <a:pt x="419" y="380"/>
                  <a:pt x="401" y="399"/>
                </a:cubicBezTo>
                <a:cubicBezTo>
                  <a:pt x="356" y="352"/>
                  <a:pt x="356" y="352"/>
                  <a:pt x="356" y="352"/>
                </a:cubicBezTo>
                <a:cubicBezTo>
                  <a:pt x="366" y="341"/>
                  <a:pt x="374" y="327"/>
                  <a:pt x="379" y="312"/>
                </a:cubicBezTo>
                <a:cubicBezTo>
                  <a:pt x="383" y="298"/>
                  <a:pt x="384" y="284"/>
                  <a:pt x="382" y="271"/>
                </a:cubicBezTo>
                <a:close/>
                <a:moveTo>
                  <a:pt x="325" y="296"/>
                </a:moveTo>
                <a:cubicBezTo>
                  <a:pt x="319" y="319"/>
                  <a:pt x="295" y="332"/>
                  <a:pt x="273" y="325"/>
                </a:cubicBezTo>
                <a:cubicBezTo>
                  <a:pt x="250" y="319"/>
                  <a:pt x="237" y="295"/>
                  <a:pt x="243" y="273"/>
                </a:cubicBezTo>
                <a:cubicBezTo>
                  <a:pt x="250" y="250"/>
                  <a:pt x="274" y="237"/>
                  <a:pt x="296" y="244"/>
                </a:cubicBezTo>
                <a:cubicBezTo>
                  <a:pt x="319" y="250"/>
                  <a:pt x="332" y="274"/>
                  <a:pt x="325" y="296"/>
                </a:cubicBezTo>
                <a:close/>
                <a:moveTo>
                  <a:pt x="188" y="302"/>
                </a:moveTo>
                <a:cubicBezTo>
                  <a:pt x="125" y="318"/>
                  <a:pt x="125" y="318"/>
                  <a:pt x="125" y="318"/>
                </a:cubicBezTo>
                <a:cubicBezTo>
                  <a:pt x="119" y="293"/>
                  <a:pt x="120" y="266"/>
                  <a:pt x="128" y="239"/>
                </a:cubicBezTo>
                <a:cubicBezTo>
                  <a:pt x="135" y="215"/>
                  <a:pt x="147" y="193"/>
                  <a:pt x="163" y="175"/>
                </a:cubicBezTo>
                <a:cubicBezTo>
                  <a:pt x="209" y="222"/>
                  <a:pt x="209" y="222"/>
                  <a:pt x="209" y="222"/>
                </a:cubicBezTo>
                <a:cubicBezTo>
                  <a:pt x="200" y="232"/>
                  <a:pt x="194" y="244"/>
                  <a:pt x="190" y="257"/>
                </a:cubicBezTo>
                <a:cubicBezTo>
                  <a:pt x="186" y="273"/>
                  <a:pt x="185" y="288"/>
                  <a:pt x="188" y="302"/>
                </a:cubicBezTo>
                <a:close/>
              </a:path>
            </a:pathLst>
          </a:custGeom>
          <a:solidFill>
            <a:schemeClr val="accent1"/>
          </a:solidFill>
          <a:ln>
            <a:noFill/>
          </a:ln>
        </p:spPr>
        <p:txBody>
          <a:bodyPr vert="horz" wrap="square" lIns="68585" tIns="34293" rIns="68585" bIns="34293" numCol="1" anchor="t" anchorCtr="0" compatLnSpc="1"/>
          <a:lstStyle/>
          <a:p>
            <a:endParaRPr lang="en-US" sz="1015"/>
          </a:p>
        </p:txBody>
      </p:sp>
      <p:sp>
        <p:nvSpPr>
          <p:cNvPr id="22" name="Rectangle 22"/>
          <p:cNvSpPr/>
          <p:nvPr/>
        </p:nvSpPr>
        <p:spPr>
          <a:xfrm>
            <a:off x="390948" y="1497028"/>
            <a:ext cx="4181648" cy="1187633"/>
          </a:xfrm>
          <a:prstGeom prst="rect">
            <a:avLst/>
          </a:prstGeom>
        </p:spPr>
        <p:txBody>
          <a:bodyPr wrap="square">
            <a:spAutoFit/>
          </a:bodyPr>
          <a:lstStyle/>
          <a:p>
            <a:pPr>
              <a:lnSpc>
                <a:spcPct val="130000"/>
              </a:lnSpc>
            </a:pPr>
            <a:r>
              <a:rPr lang="en-US" sz="13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Informations</a:t>
            </a:r>
          </a:p>
          <a:p>
            <a:pPr>
              <a:lnSpc>
                <a:spcPct val="130000"/>
              </a:lnSpc>
            </a:pPr>
            <a:endParaRPr lang="en-US" sz="825">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825">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disintermediate maintainable leadership with team building internal or "organic" sources. Globally deploy enterprise-wide vortals for magnetic quality vectors. </a:t>
            </a:r>
          </a:p>
        </p:txBody>
      </p:sp>
      <p:sp>
        <p:nvSpPr>
          <p:cNvPr id="23" name="TextBox 22"/>
          <p:cNvSpPr txBox="1"/>
          <p:nvPr/>
        </p:nvSpPr>
        <p:spPr>
          <a:xfrm>
            <a:off x="462722" y="1118980"/>
            <a:ext cx="1656055" cy="236306"/>
          </a:xfrm>
          <a:prstGeom prst="roundRect">
            <a:avLst/>
          </a:prstGeom>
          <a:solidFill>
            <a:schemeClr val="accent2"/>
          </a:solidFill>
        </p:spPr>
        <p:txBody>
          <a:bodyPr wrap="none" rtlCol="0">
            <a:spAutoFit/>
          </a:bodyPr>
          <a:lstStyle/>
          <a:p>
            <a:r>
              <a:rPr lang="en-US" sz="790" dirty="0">
                <a:solidFill>
                  <a:schemeClr val="bg1"/>
                </a:solidFill>
                <a:latin typeface="Open Sans" panose="020B0606030504020204" pitchFamily="34" charset="0"/>
                <a:ea typeface="Open Sans" panose="020B0606030504020204" pitchFamily="34" charset="0"/>
                <a:cs typeface="Open Sans" panose="020B0606030504020204" pitchFamily="34" charset="0"/>
              </a:rPr>
              <a:t>Marketing &amp; Management Team</a:t>
            </a:r>
          </a:p>
        </p:txBody>
      </p:sp>
      <p:sp>
        <p:nvSpPr>
          <p:cNvPr id="24" name="Rectangle 26"/>
          <p:cNvSpPr/>
          <p:nvPr/>
        </p:nvSpPr>
        <p:spPr>
          <a:xfrm>
            <a:off x="944873" y="2794998"/>
            <a:ext cx="3627722" cy="1907830"/>
          </a:xfrm>
          <a:prstGeom prst="rect">
            <a:avLst/>
          </a:prstGeom>
        </p:spPr>
        <p:txBody>
          <a:bodyPr wrap="square">
            <a:spAutoFit/>
          </a:bodyPr>
          <a:lstStyle/>
          <a:p>
            <a:pPr marL="128905" indent="-128905">
              <a:lnSpc>
                <a:spcPct val="130000"/>
              </a:lnSpc>
              <a:buFont typeface="Wingdings" panose="05000000000000000000" pitchFamily="2" charset="2"/>
              <a:buChar char="ü"/>
            </a:pPr>
            <a:r>
              <a:rPr lang="en-US" sz="825">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Aunleash flexible technology whereas equity invested internal or "organic" sources. Collaboratively disintermediate maintainable leadership with team</a:t>
            </a:r>
          </a:p>
          <a:p>
            <a:pPr marL="128905" indent="-128905">
              <a:lnSpc>
                <a:spcPct val="130000"/>
              </a:lnSpc>
              <a:buFont typeface="Wingdings" panose="05000000000000000000" pitchFamily="2" charset="2"/>
              <a:buChar char="ü"/>
            </a:pPr>
            <a:endParaRPr lang="en-US" sz="825">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marL="128905" indent="-128905">
              <a:lnSpc>
                <a:spcPct val="130000"/>
              </a:lnSpc>
              <a:buFont typeface="Wingdings" panose="05000000000000000000" pitchFamily="2" charset="2"/>
              <a:buChar char="ü"/>
            </a:pPr>
            <a:r>
              <a:rPr lang="en-US" sz="825">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Aunleash flexible technology whereas equity invested internal or "organic" sources. Collaboratively disintermediate maintainable leadership with team</a:t>
            </a:r>
          </a:p>
          <a:p>
            <a:pPr marL="128905" indent="-128905">
              <a:lnSpc>
                <a:spcPct val="130000"/>
              </a:lnSpc>
              <a:buFont typeface="Wingdings" panose="05000000000000000000" pitchFamily="2" charset="2"/>
              <a:buChar char="ü"/>
            </a:pPr>
            <a:endParaRPr lang="en-US" sz="825">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marL="128905" indent="-128905">
              <a:lnSpc>
                <a:spcPct val="130000"/>
              </a:lnSpc>
              <a:buFont typeface="Wingdings" panose="05000000000000000000" pitchFamily="2" charset="2"/>
              <a:buChar char="ü"/>
            </a:pPr>
            <a:r>
              <a:rPr lang="en-US" sz="825">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Aunleash flexible technology whereas equity invested internal or "organic" sources. Collaboratively disintermediate maintainable leadership with team</a:t>
            </a: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750"/>
                                        <p:tgtEl>
                                          <p:spTgt spid="8"/>
                                        </p:tgtEl>
                                      </p:cBhvr>
                                    </p:animEffect>
                                    <p:anim calcmode="lin" valueType="num">
                                      <p:cBhvr>
                                        <p:cTn id="18" dur="750" fill="hold"/>
                                        <p:tgtEl>
                                          <p:spTgt spid="8"/>
                                        </p:tgtEl>
                                        <p:attrNameLst>
                                          <p:attrName>ppt_x</p:attrName>
                                        </p:attrNameLst>
                                      </p:cBhvr>
                                      <p:tavLst>
                                        <p:tav tm="0">
                                          <p:val>
                                            <p:strVal val="#ppt_x"/>
                                          </p:val>
                                        </p:tav>
                                        <p:tav tm="100000">
                                          <p:val>
                                            <p:strVal val="#ppt_x"/>
                                          </p:val>
                                        </p:tav>
                                      </p:tavLst>
                                    </p:anim>
                                    <p:anim calcmode="lin" valueType="num">
                                      <p:cBhvr>
                                        <p:cTn id="19" dur="75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750"/>
                                        <p:tgtEl>
                                          <p:spTgt spid="9"/>
                                        </p:tgtEl>
                                      </p:cBhvr>
                                    </p:animEffect>
                                    <p:anim calcmode="lin" valueType="num">
                                      <p:cBhvr>
                                        <p:cTn id="23" dur="750" fill="hold"/>
                                        <p:tgtEl>
                                          <p:spTgt spid="9"/>
                                        </p:tgtEl>
                                        <p:attrNameLst>
                                          <p:attrName>ppt_x</p:attrName>
                                        </p:attrNameLst>
                                      </p:cBhvr>
                                      <p:tavLst>
                                        <p:tav tm="0">
                                          <p:val>
                                            <p:strVal val="#ppt_x"/>
                                          </p:val>
                                        </p:tav>
                                        <p:tav tm="100000">
                                          <p:val>
                                            <p:strVal val="#ppt_x"/>
                                          </p:val>
                                        </p:tav>
                                      </p:tavLst>
                                    </p:anim>
                                    <p:anim calcmode="lin" valueType="num">
                                      <p:cBhvr>
                                        <p:cTn id="24" dur="75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750"/>
                                        <p:tgtEl>
                                          <p:spTgt spid="10"/>
                                        </p:tgtEl>
                                      </p:cBhvr>
                                    </p:animEffect>
                                    <p:anim calcmode="lin" valueType="num">
                                      <p:cBhvr>
                                        <p:cTn id="28" dur="750" fill="hold"/>
                                        <p:tgtEl>
                                          <p:spTgt spid="10"/>
                                        </p:tgtEl>
                                        <p:attrNameLst>
                                          <p:attrName>ppt_x</p:attrName>
                                        </p:attrNameLst>
                                      </p:cBhvr>
                                      <p:tavLst>
                                        <p:tav tm="0">
                                          <p:val>
                                            <p:strVal val="#ppt_x"/>
                                          </p:val>
                                        </p:tav>
                                        <p:tav tm="100000">
                                          <p:val>
                                            <p:strVal val="#ppt_x"/>
                                          </p:val>
                                        </p:tav>
                                      </p:tavLst>
                                    </p:anim>
                                    <p:anim calcmode="lin" valueType="num">
                                      <p:cBhvr>
                                        <p:cTn id="29" dur="75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750"/>
                                        <p:tgtEl>
                                          <p:spTgt spid="11"/>
                                        </p:tgtEl>
                                      </p:cBhvr>
                                    </p:animEffect>
                                    <p:anim calcmode="lin" valueType="num">
                                      <p:cBhvr>
                                        <p:cTn id="33" dur="750" fill="hold"/>
                                        <p:tgtEl>
                                          <p:spTgt spid="11"/>
                                        </p:tgtEl>
                                        <p:attrNameLst>
                                          <p:attrName>ppt_x</p:attrName>
                                        </p:attrNameLst>
                                      </p:cBhvr>
                                      <p:tavLst>
                                        <p:tav tm="0">
                                          <p:val>
                                            <p:strVal val="#ppt_x"/>
                                          </p:val>
                                        </p:tav>
                                        <p:tav tm="100000">
                                          <p:val>
                                            <p:strVal val="#ppt_x"/>
                                          </p:val>
                                        </p:tav>
                                      </p:tavLst>
                                    </p:anim>
                                    <p:anim calcmode="lin" valueType="num">
                                      <p:cBhvr>
                                        <p:cTn id="34" dur="75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750"/>
                                        <p:tgtEl>
                                          <p:spTgt spid="12"/>
                                        </p:tgtEl>
                                      </p:cBhvr>
                                    </p:animEffect>
                                    <p:anim calcmode="lin" valueType="num">
                                      <p:cBhvr>
                                        <p:cTn id="38" dur="750" fill="hold"/>
                                        <p:tgtEl>
                                          <p:spTgt spid="12"/>
                                        </p:tgtEl>
                                        <p:attrNameLst>
                                          <p:attrName>ppt_x</p:attrName>
                                        </p:attrNameLst>
                                      </p:cBhvr>
                                      <p:tavLst>
                                        <p:tav tm="0">
                                          <p:val>
                                            <p:strVal val="#ppt_x"/>
                                          </p:val>
                                        </p:tav>
                                        <p:tav tm="100000">
                                          <p:val>
                                            <p:strVal val="#ppt_x"/>
                                          </p:val>
                                        </p:tav>
                                      </p:tavLst>
                                    </p:anim>
                                    <p:anim calcmode="lin" valueType="num">
                                      <p:cBhvr>
                                        <p:cTn id="39" dur="75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750"/>
                                        <p:tgtEl>
                                          <p:spTgt spid="13"/>
                                        </p:tgtEl>
                                      </p:cBhvr>
                                    </p:animEffect>
                                    <p:anim calcmode="lin" valueType="num">
                                      <p:cBhvr>
                                        <p:cTn id="43" dur="750" fill="hold"/>
                                        <p:tgtEl>
                                          <p:spTgt spid="13"/>
                                        </p:tgtEl>
                                        <p:attrNameLst>
                                          <p:attrName>ppt_x</p:attrName>
                                        </p:attrNameLst>
                                      </p:cBhvr>
                                      <p:tavLst>
                                        <p:tav tm="0">
                                          <p:val>
                                            <p:strVal val="#ppt_x"/>
                                          </p:val>
                                        </p:tav>
                                        <p:tav tm="100000">
                                          <p:val>
                                            <p:strVal val="#ppt_x"/>
                                          </p:val>
                                        </p:tav>
                                      </p:tavLst>
                                    </p:anim>
                                    <p:anim calcmode="lin" valueType="num">
                                      <p:cBhvr>
                                        <p:cTn id="44" dur="75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750"/>
                                        <p:tgtEl>
                                          <p:spTgt spid="14"/>
                                        </p:tgtEl>
                                      </p:cBhvr>
                                    </p:animEffect>
                                    <p:anim calcmode="lin" valueType="num">
                                      <p:cBhvr>
                                        <p:cTn id="48" dur="750" fill="hold"/>
                                        <p:tgtEl>
                                          <p:spTgt spid="14"/>
                                        </p:tgtEl>
                                        <p:attrNameLst>
                                          <p:attrName>ppt_x</p:attrName>
                                        </p:attrNameLst>
                                      </p:cBhvr>
                                      <p:tavLst>
                                        <p:tav tm="0">
                                          <p:val>
                                            <p:strVal val="#ppt_x"/>
                                          </p:val>
                                        </p:tav>
                                        <p:tav tm="100000">
                                          <p:val>
                                            <p:strVal val="#ppt_x"/>
                                          </p:val>
                                        </p:tav>
                                      </p:tavLst>
                                    </p:anim>
                                    <p:anim calcmode="lin" valueType="num">
                                      <p:cBhvr>
                                        <p:cTn id="49" dur="750" fill="hold"/>
                                        <p:tgtEl>
                                          <p:spTgt spid="1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750"/>
                                        <p:tgtEl>
                                          <p:spTgt spid="15"/>
                                        </p:tgtEl>
                                      </p:cBhvr>
                                    </p:animEffect>
                                    <p:anim calcmode="lin" valueType="num">
                                      <p:cBhvr>
                                        <p:cTn id="53" dur="750" fill="hold"/>
                                        <p:tgtEl>
                                          <p:spTgt spid="15"/>
                                        </p:tgtEl>
                                        <p:attrNameLst>
                                          <p:attrName>ppt_x</p:attrName>
                                        </p:attrNameLst>
                                      </p:cBhvr>
                                      <p:tavLst>
                                        <p:tav tm="0">
                                          <p:val>
                                            <p:strVal val="#ppt_x"/>
                                          </p:val>
                                        </p:tav>
                                        <p:tav tm="100000">
                                          <p:val>
                                            <p:strVal val="#ppt_x"/>
                                          </p:val>
                                        </p:tav>
                                      </p:tavLst>
                                    </p:anim>
                                    <p:anim calcmode="lin" valueType="num">
                                      <p:cBhvr>
                                        <p:cTn id="54" dur="750" fill="hold"/>
                                        <p:tgtEl>
                                          <p:spTgt spid="1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750"/>
                                        <p:tgtEl>
                                          <p:spTgt spid="16"/>
                                        </p:tgtEl>
                                      </p:cBhvr>
                                    </p:animEffect>
                                    <p:anim calcmode="lin" valueType="num">
                                      <p:cBhvr>
                                        <p:cTn id="58" dur="750" fill="hold"/>
                                        <p:tgtEl>
                                          <p:spTgt spid="16"/>
                                        </p:tgtEl>
                                        <p:attrNameLst>
                                          <p:attrName>ppt_x</p:attrName>
                                        </p:attrNameLst>
                                      </p:cBhvr>
                                      <p:tavLst>
                                        <p:tav tm="0">
                                          <p:val>
                                            <p:strVal val="#ppt_x"/>
                                          </p:val>
                                        </p:tav>
                                        <p:tav tm="100000">
                                          <p:val>
                                            <p:strVal val="#ppt_x"/>
                                          </p:val>
                                        </p:tav>
                                      </p:tavLst>
                                    </p:anim>
                                    <p:anim calcmode="lin" valueType="num">
                                      <p:cBhvr>
                                        <p:cTn id="59" dur="750" fill="hold"/>
                                        <p:tgtEl>
                                          <p:spTgt spid="1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750"/>
                                        <p:tgtEl>
                                          <p:spTgt spid="17"/>
                                        </p:tgtEl>
                                      </p:cBhvr>
                                    </p:animEffect>
                                    <p:anim calcmode="lin" valueType="num">
                                      <p:cBhvr>
                                        <p:cTn id="63" dur="750" fill="hold"/>
                                        <p:tgtEl>
                                          <p:spTgt spid="17"/>
                                        </p:tgtEl>
                                        <p:attrNameLst>
                                          <p:attrName>ppt_x</p:attrName>
                                        </p:attrNameLst>
                                      </p:cBhvr>
                                      <p:tavLst>
                                        <p:tav tm="0">
                                          <p:val>
                                            <p:strVal val="#ppt_x"/>
                                          </p:val>
                                        </p:tav>
                                        <p:tav tm="100000">
                                          <p:val>
                                            <p:strVal val="#ppt_x"/>
                                          </p:val>
                                        </p:tav>
                                      </p:tavLst>
                                    </p:anim>
                                    <p:anim calcmode="lin" valueType="num">
                                      <p:cBhvr>
                                        <p:cTn id="64" dur="750" fill="hold"/>
                                        <p:tgtEl>
                                          <p:spTgt spid="1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750"/>
                                        <p:tgtEl>
                                          <p:spTgt spid="18"/>
                                        </p:tgtEl>
                                      </p:cBhvr>
                                    </p:animEffect>
                                    <p:anim calcmode="lin" valueType="num">
                                      <p:cBhvr>
                                        <p:cTn id="68" dur="750" fill="hold"/>
                                        <p:tgtEl>
                                          <p:spTgt spid="18"/>
                                        </p:tgtEl>
                                        <p:attrNameLst>
                                          <p:attrName>ppt_x</p:attrName>
                                        </p:attrNameLst>
                                      </p:cBhvr>
                                      <p:tavLst>
                                        <p:tav tm="0">
                                          <p:val>
                                            <p:strVal val="#ppt_x"/>
                                          </p:val>
                                        </p:tav>
                                        <p:tav tm="100000">
                                          <p:val>
                                            <p:strVal val="#ppt_x"/>
                                          </p:val>
                                        </p:tav>
                                      </p:tavLst>
                                    </p:anim>
                                    <p:anim calcmode="lin" valueType="num">
                                      <p:cBhvr>
                                        <p:cTn id="69" dur="750" fill="hold"/>
                                        <p:tgtEl>
                                          <p:spTgt spid="1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750"/>
                                        <p:tgtEl>
                                          <p:spTgt spid="19"/>
                                        </p:tgtEl>
                                      </p:cBhvr>
                                    </p:animEffect>
                                    <p:anim calcmode="lin" valueType="num">
                                      <p:cBhvr>
                                        <p:cTn id="73" dur="750" fill="hold"/>
                                        <p:tgtEl>
                                          <p:spTgt spid="19"/>
                                        </p:tgtEl>
                                        <p:attrNameLst>
                                          <p:attrName>ppt_x</p:attrName>
                                        </p:attrNameLst>
                                      </p:cBhvr>
                                      <p:tavLst>
                                        <p:tav tm="0">
                                          <p:val>
                                            <p:strVal val="#ppt_x"/>
                                          </p:val>
                                        </p:tav>
                                        <p:tav tm="100000">
                                          <p:val>
                                            <p:strVal val="#ppt_x"/>
                                          </p:val>
                                        </p:tav>
                                      </p:tavLst>
                                    </p:anim>
                                    <p:anim calcmode="lin" valueType="num">
                                      <p:cBhvr>
                                        <p:cTn id="74" dur="750" fill="hold"/>
                                        <p:tgtEl>
                                          <p:spTgt spid="1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750"/>
                                        <p:tgtEl>
                                          <p:spTgt spid="20"/>
                                        </p:tgtEl>
                                      </p:cBhvr>
                                    </p:animEffect>
                                    <p:anim calcmode="lin" valueType="num">
                                      <p:cBhvr>
                                        <p:cTn id="78" dur="750" fill="hold"/>
                                        <p:tgtEl>
                                          <p:spTgt spid="20"/>
                                        </p:tgtEl>
                                        <p:attrNameLst>
                                          <p:attrName>ppt_x</p:attrName>
                                        </p:attrNameLst>
                                      </p:cBhvr>
                                      <p:tavLst>
                                        <p:tav tm="0">
                                          <p:val>
                                            <p:strVal val="#ppt_x"/>
                                          </p:val>
                                        </p:tav>
                                        <p:tav tm="100000">
                                          <p:val>
                                            <p:strVal val="#ppt_x"/>
                                          </p:val>
                                        </p:tav>
                                      </p:tavLst>
                                    </p:anim>
                                    <p:anim calcmode="lin" valueType="num">
                                      <p:cBhvr>
                                        <p:cTn id="79" dur="750" fill="hold"/>
                                        <p:tgtEl>
                                          <p:spTgt spid="2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750"/>
                                        <p:tgtEl>
                                          <p:spTgt spid="21"/>
                                        </p:tgtEl>
                                      </p:cBhvr>
                                    </p:animEffect>
                                    <p:anim calcmode="lin" valueType="num">
                                      <p:cBhvr>
                                        <p:cTn id="83" dur="750" fill="hold"/>
                                        <p:tgtEl>
                                          <p:spTgt spid="21"/>
                                        </p:tgtEl>
                                        <p:attrNameLst>
                                          <p:attrName>ppt_x</p:attrName>
                                        </p:attrNameLst>
                                      </p:cBhvr>
                                      <p:tavLst>
                                        <p:tav tm="0">
                                          <p:val>
                                            <p:strVal val="#ppt_x"/>
                                          </p:val>
                                        </p:tav>
                                        <p:tav tm="100000">
                                          <p:val>
                                            <p:strVal val="#ppt_x"/>
                                          </p:val>
                                        </p:tav>
                                      </p:tavLst>
                                    </p:anim>
                                    <p:anim calcmode="lin" valueType="num">
                                      <p:cBhvr>
                                        <p:cTn id="84" dur="750" fill="hold"/>
                                        <p:tgtEl>
                                          <p:spTgt spid="2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fade">
                                      <p:cBhvr>
                                        <p:cTn id="87" dur="750"/>
                                        <p:tgtEl>
                                          <p:spTgt spid="22"/>
                                        </p:tgtEl>
                                      </p:cBhvr>
                                    </p:animEffect>
                                    <p:anim calcmode="lin" valueType="num">
                                      <p:cBhvr>
                                        <p:cTn id="88" dur="750" fill="hold"/>
                                        <p:tgtEl>
                                          <p:spTgt spid="22"/>
                                        </p:tgtEl>
                                        <p:attrNameLst>
                                          <p:attrName>ppt_x</p:attrName>
                                        </p:attrNameLst>
                                      </p:cBhvr>
                                      <p:tavLst>
                                        <p:tav tm="0">
                                          <p:val>
                                            <p:strVal val="#ppt_x"/>
                                          </p:val>
                                        </p:tav>
                                        <p:tav tm="100000">
                                          <p:val>
                                            <p:strVal val="#ppt_x"/>
                                          </p:val>
                                        </p:tav>
                                      </p:tavLst>
                                    </p:anim>
                                    <p:anim calcmode="lin" valueType="num">
                                      <p:cBhvr>
                                        <p:cTn id="89" dur="750" fill="hold"/>
                                        <p:tgtEl>
                                          <p:spTgt spid="2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750"/>
                                        <p:tgtEl>
                                          <p:spTgt spid="23"/>
                                        </p:tgtEl>
                                      </p:cBhvr>
                                    </p:animEffect>
                                    <p:anim calcmode="lin" valueType="num">
                                      <p:cBhvr>
                                        <p:cTn id="93" dur="750" fill="hold"/>
                                        <p:tgtEl>
                                          <p:spTgt spid="23"/>
                                        </p:tgtEl>
                                        <p:attrNameLst>
                                          <p:attrName>ppt_x</p:attrName>
                                        </p:attrNameLst>
                                      </p:cBhvr>
                                      <p:tavLst>
                                        <p:tav tm="0">
                                          <p:val>
                                            <p:strVal val="#ppt_x"/>
                                          </p:val>
                                        </p:tav>
                                        <p:tav tm="100000">
                                          <p:val>
                                            <p:strVal val="#ppt_x"/>
                                          </p:val>
                                        </p:tav>
                                      </p:tavLst>
                                    </p:anim>
                                    <p:anim calcmode="lin" valueType="num">
                                      <p:cBhvr>
                                        <p:cTn id="94" dur="750" fill="hold"/>
                                        <p:tgtEl>
                                          <p:spTgt spid="2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fade">
                                      <p:cBhvr>
                                        <p:cTn id="97" dur="750"/>
                                        <p:tgtEl>
                                          <p:spTgt spid="24"/>
                                        </p:tgtEl>
                                      </p:cBhvr>
                                    </p:animEffect>
                                    <p:anim calcmode="lin" valueType="num">
                                      <p:cBhvr>
                                        <p:cTn id="98" dur="750" fill="hold"/>
                                        <p:tgtEl>
                                          <p:spTgt spid="24"/>
                                        </p:tgtEl>
                                        <p:attrNameLst>
                                          <p:attrName>ppt_x</p:attrName>
                                        </p:attrNameLst>
                                      </p:cBhvr>
                                      <p:tavLst>
                                        <p:tav tm="0">
                                          <p:val>
                                            <p:strVal val="#ppt_x"/>
                                          </p:val>
                                        </p:tav>
                                        <p:tav tm="100000">
                                          <p:val>
                                            <p:strVal val="#ppt_x"/>
                                          </p:val>
                                        </p:tav>
                                      </p:tavLst>
                                    </p:anim>
                                    <p:anim calcmode="lin" valueType="num">
                                      <p:cBhvr>
                                        <p:cTn id="99"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p:bldP spid="23" grpId="0" animBg="1"/>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Connector 29"/>
          <p:cNvCxnSpPr/>
          <p:nvPr/>
        </p:nvCxnSpPr>
        <p:spPr>
          <a:xfrm flipH="1">
            <a:off x="957997" y="2291209"/>
            <a:ext cx="722800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 name="Group 65"/>
          <p:cNvGrpSpPr/>
          <p:nvPr/>
        </p:nvGrpSpPr>
        <p:grpSpPr>
          <a:xfrm>
            <a:off x="1196536" y="1732109"/>
            <a:ext cx="1094533" cy="1210120"/>
            <a:chOff x="3419864" y="1304397"/>
            <a:chExt cx="1094533" cy="1209746"/>
          </a:xfrm>
        </p:grpSpPr>
        <p:sp>
          <p:nvSpPr>
            <p:cNvPr id="45" name="Freeform 44"/>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240"/>
              <a:endParaRPr lang="en-US" sz="2000" dirty="0">
                <a:solidFill>
                  <a:prstClr val="white"/>
                </a:solidFill>
              </a:endParaRPr>
            </a:p>
          </p:txBody>
        </p:sp>
        <p:sp>
          <p:nvSpPr>
            <p:cNvPr id="48" name="Rectangle 47"/>
            <p:cNvSpPr/>
            <p:nvPr/>
          </p:nvSpPr>
          <p:spPr>
            <a:xfrm>
              <a:off x="3666405" y="1468512"/>
              <a:ext cx="601447" cy="584594"/>
            </a:xfrm>
            <a:prstGeom prst="rect">
              <a:avLst/>
            </a:prstGeom>
          </p:spPr>
          <p:txBody>
            <a:bodyPr wrap="none">
              <a:spAutoFit/>
            </a:bodyPr>
            <a:lstStyle/>
            <a:p>
              <a:pPr algn="ctr" defTabSz="1031240"/>
              <a:r>
                <a:rPr lang="en-US" sz="3200" dirty="0">
                  <a:solidFill>
                    <a:prstClr val="white"/>
                  </a:solidFill>
                </a:rPr>
                <a:t>01</a:t>
              </a:r>
            </a:p>
          </p:txBody>
        </p:sp>
      </p:grpSp>
      <p:grpSp>
        <p:nvGrpSpPr>
          <p:cNvPr id="3" name="Group 66"/>
          <p:cNvGrpSpPr/>
          <p:nvPr/>
        </p:nvGrpSpPr>
        <p:grpSpPr>
          <a:xfrm>
            <a:off x="3116769" y="1732109"/>
            <a:ext cx="1094533" cy="1210120"/>
            <a:chOff x="4740719" y="1304398"/>
            <a:chExt cx="1094533" cy="1209746"/>
          </a:xfrm>
        </p:grpSpPr>
        <p:sp>
          <p:nvSpPr>
            <p:cNvPr id="54" name="Freeform 53"/>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240"/>
              <a:endParaRPr lang="en-US" sz="2000" dirty="0">
                <a:solidFill>
                  <a:prstClr val="white"/>
                </a:solidFill>
              </a:endParaRPr>
            </a:p>
          </p:txBody>
        </p:sp>
        <p:sp>
          <p:nvSpPr>
            <p:cNvPr id="55" name="Rectangle 54"/>
            <p:cNvSpPr/>
            <p:nvPr/>
          </p:nvSpPr>
          <p:spPr>
            <a:xfrm>
              <a:off x="4987259" y="1468513"/>
              <a:ext cx="601447" cy="584594"/>
            </a:xfrm>
            <a:prstGeom prst="rect">
              <a:avLst/>
            </a:prstGeom>
          </p:spPr>
          <p:txBody>
            <a:bodyPr wrap="none">
              <a:spAutoFit/>
            </a:bodyPr>
            <a:lstStyle/>
            <a:p>
              <a:pPr algn="ctr" defTabSz="1031240"/>
              <a:r>
                <a:rPr lang="en-US" sz="3200" dirty="0">
                  <a:solidFill>
                    <a:prstClr val="white"/>
                  </a:solidFill>
                </a:rPr>
                <a:t>02</a:t>
              </a:r>
            </a:p>
          </p:txBody>
        </p:sp>
      </p:grpSp>
      <p:grpSp>
        <p:nvGrpSpPr>
          <p:cNvPr id="4" name="Group 69"/>
          <p:cNvGrpSpPr/>
          <p:nvPr/>
        </p:nvGrpSpPr>
        <p:grpSpPr>
          <a:xfrm>
            <a:off x="2786183" y="3130090"/>
            <a:ext cx="1755702" cy="673513"/>
            <a:chOff x="5699664" y="1648997"/>
            <a:chExt cx="1755702" cy="673305"/>
          </a:xfrm>
        </p:grpSpPr>
        <p:sp>
          <p:nvSpPr>
            <p:cNvPr id="60" name="Text Placeholder 3"/>
            <p:cNvSpPr txBox="1"/>
            <p:nvPr/>
          </p:nvSpPr>
          <p:spPr>
            <a:xfrm>
              <a:off x="6192795" y="1648997"/>
              <a:ext cx="769441" cy="18460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zh-CN" altLang="en-US" sz="1200" dirty="0">
                  <a:solidFill>
                    <a:schemeClr val="tx1">
                      <a:lumMod val="75000"/>
                      <a:lumOff val="25000"/>
                    </a:schemeClr>
                  </a:solidFill>
                </a:rPr>
                <a:t>添加副标题</a:t>
              </a:r>
              <a:endParaRPr lang="en-US" sz="1200" dirty="0">
                <a:solidFill>
                  <a:schemeClr val="tx1">
                    <a:lumMod val="75000"/>
                    <a:lumOff val="25000"/>
                  </a:schemeClr>
                </a:solidFill>
              </a:endParaRPr>
            </a:p>
          </p:txBody>
        </p:sp>
        <p:sp>
          <p:nvSpPr>
            <p:cNvPr id="61" name="Text Placeholder 3"/>
            <p:cNvSpPr txBox="1"/>
            <p:nvPr/>
          </p:nvSpPr>
          <p:spPr>
            <a:xfrm>
              <a:off x="5699664" y="1906932"/>
              <a:ext cx="1755702" cy="41537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zh-CN" altLang="en-US" sz="900" dirty="0">
                  <a:solidFill>
                    <a:schemeClr val="tx1">
                      <a:lumMod val="50000"/>
                      <a:lumOff val="50000"/>
                    </a:schemeClr>
                  </a:solidFill>
                </a:rPr>
                <a:t>此处添加详细文本描述，建议与标题相关并符合整体语言风格，语言描述尽量简洁生动。</a:t>
              </a:r>
              <a:endParaRPr lang="en-US" sz="900" dirty="0">
                <a:solidFill>
                  <a:schemeClr val="tx1">
                    <a:lumMod val="50000"/>
                    <a:lumOff val="50000"/>
                  </a:schemeClr>
                </a:solidFill>
              </a:endParaRPr>
            </a:p>
          </p:txBody>
        </p:sp>
      </p:grpSp>
      <p:grpSp>
        <p:nvGrpSpPr>
          <p:cNvPr id="5" name="Group 72"/>
          <p:cNvGrpSpPr/>
          <p:nvPr/>
        </p:nvGrpSpPr>
        <p:grpSpPr>
          <a:xfrm>
            <a:off x="874240" y="3129108"/>
            <a:ext cx="1739122" cy="675476"/>
            <a:chOff x="5707954" y="1647036"/>
            <a:chExt cx="1739122" cy="675267"/>
          </a:xfrm>
        </p:grpSpPr>
        <p:sp>
          <p:nvSpPr>
            <p:cNvPr id="64" name="Text Placeholder 3"/>
            <p:cNvSpPr txBox="1"/>
            <p:nvPr/>
          </p:nvSpPr>
          <p:spPr>
            <a:xfrm>
              <a:off x="6192795" y="1647036"/>
              <a:ext cx="769441" cy="18460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zh-CN" altLang="en-US" sz="1200" dirty="0">
                  <a:solidFill>
                    <a:schemeClr val="tx1">
                      <a:lumMod val="75000"/>
                      <a:lumOff val="25000"/>
                    </a:schemeClr>
                  </a:solidFill>
                </a:rPr>
                <a:t>添加副标题</a:t>
              </a:r>
              <a:endParaRPr lang="en-US" sz="1200" dirty="0">
                <a:solidFill>
                  <a:schemeClr val="tx1">
                    <a:lumMod val="75000"/>
                    <a:lumOff val="25000"/>
                  </a:schemeClr>
                </a:solidFill>
              </a:endParaRPr>
            </a:p>
          </p:txBody>
        </p:sp>
        <p:sp>
          <p:nvSpPr>
            <p:cNvPr id="65" name="Text Placeholder 3"/>
            <p:cNvSpPr txBox="1"/>
            <p:nvPr/>
          </p:nvSpPr>
          <p:spPr>
            <a:xfrm>
              <a:off x="5707954" y="1906933"/>
              <a:ext cx="1739122" cy="41537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zh-CN" altLang="en-US" sz="900" dirty="0">
                  <a:solidFill>
                    <a:schemeClr val="tx1">
                      <a:lumMod val="50000"/>
                      <a:lumOff val="50000"/>
                    </a:schemeClr>
                  </a:solidFill>
                </a:rPr>
                <a:t>此处添加详细文本描述，建议与标题相关并符合整体语言风格，语言描述尽量简洁生动。</a:t>
              </a:r>
              <a:endParaRPr lang="en-US" sz="900" dirty="0">
                <a:solidFill>
                  <a:schemeClr val="tx1">
                    <a:lumMod val="50000"/>
                    <a:lumOff val="50000"/>
                  </a:schemeClr>
                </a:solidFill>
              </a:endParaRPr>
            </a:p>
          </p:txBody>
        </p:sp>
      </p:grpSp>
      <p:grpSp>
        <p:nvGrpSpPr>
          <p:cNvPr id="6" name="Group 67"/>
          <p:cNvGrpSpPr/>
          <p:nvPr/>
        </p:nvGrpSpPr>
        <p:grpSpPr>
          <a:xfrm>
            <a:off x="5037001" y="1732109"/>
            <a:ext cx="1094533" cy="1210120"/>
            <a:chOff x="3419864" y="1304397"/>
            <a:chExt cx="1094533" cy="1209746"/>
          </a:xfrm>
          <a:solidFill>
            <a:schemeClr val="accent1"/>
          </a:solidFill>
        </p:grpSpPr>
        <p:sp>
          <p:nvSpPr>
            <p:cNvPr id="69" name="Freeform 68"/>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240"/>
              <a:endParaRPr lang="en-US" sz="2000" dirty="0">
                <a:solidFill>
                  <a:prstClr val="white"/>
                </a:solidFill>
              </a:endParaRPr>
            </a:p>
          </p:txBody>
        </p:sp>
        <p:sp>
          <p:nvSpPr>
            <p:cNvPr id="70" name="Rectangle 69"/>
            <p:cNvSpPr/>
            <p:nvPr/>
          </p:nvSpPr>
          <p:spPr>
            <a:xfrm>
              <a:off x="3666405" y="1468512"/>
              <a:ext cx="601447" cy="584594"/>
            </a:xfrm>
            <a:prstGeom prst="rect">
              <a:avLst/>
            </a:prstGeom>
            <a:grpFill/>
          </p:spPr>
          <p:txBody>
            <a:bodyPr wrap="none">
              <a:spAutoFit/>
            </a:bodyPr>
            <a:lstStyle/>
            <a:p>
              <a:pPr algn="ctr" defTabSz="1031240"/>
              <a:r>
                <a:rPr lang="en-US" sz="3200" dirty="0">
                  <a:solidFill>
                    <a:prstClr val="white"/>
                  </a:solidFill>
                </a:rPr>
                <a:t>03</a:t>
              </a:r>
            </a:p>
          </p:txBody>
        </p:sp>
      </p:grpSp>
      <p:grpSp>
        <p:nvGrpSpPr>
          <p:cNvPr id="7" name="Group 70"/>
          <p:cNvGrpSpPr/>
          <p:nvPr/>
        </p:nvGrpSpPr>
        <p:grpSpPr>
          <a:xfrm>
            <a:off x="6957236" y="1732107"/>
            <a:ext cx="1094533" cy="1210120"/>
            <a:chOff x="4740719" y="1304398"/>
            <a:chExt cx="1094533" cy="1209746"/>
          </a:xfrm>
          <a:solidFill>
            <a:schemeClr val="accent3"/>
          </a:solidFill>
        </p:grpSpPr>
        <p:sp>
          <p:nvSpPr>
            <p:cNvPr id="72" name="Freeform 71"/>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240"/>
              <a:endParaRPr lang="en-US" sz="2000" dirty="0">
                <a:solidFill>
                  <a:prstClr val="white"/>
                </a:solidFill>
              </a:endParaRPr>
            </a:p>
          </p:txBody>
        </p:sp>
        <p:sp>
          <p:nvSpPr>
            <p:cNvPr id="74" name="Rectangle 73"/>
            <p:cNvSpPr/>
            <p:nvPr/>
          </p:nvSpPr>
          <p:spPr>
            <a:xfrm>
              <a:off x="4987260" y="1468513"/>
              <a:ext cx="601447" cy="584594"/>
            </a:xfrm>
            <a:prstGeom prst="rect">
              <a:avLst/>
            </a:prstGeom>
            <a:grpFill/>
          </p:spPr>
          <p:txBody>
            <a:bodyPr wrap="none">
              <a:spAutoFit/>
            </a:bodyPr>
            <a:lstStyle/>
            <a:p>
              <a:pPr algn="ctr" defTabSz="1031240"/>
              <a:r>
                <a:rPr lang="en-US" sz="3200" dirty="0">
                  <a:solidFill>
                    <a:prstClr val="white"/>
                  </a:solidFill>
                </a:rPr>
                <a:t>04</a:t>
              </a:r>
            </a:p>
          </p:txBody>
        </p:sp>
      </p:grpSp>
      <p:grpSp>
        <p:nvGrpSpPr>
          <p:cNvPr id="8" name="Group 69"/>
          <p:cNvGrpSpPr/>
          <p:nvPr/>
        </p:nvGrpSpPr>
        <p:grpSpPr>
          <a:xfrm>
            <a:off x="6643229" y="3130090"/>
            <a:ext cx="1722544" cy="673513"/>
            <a:chOff x="5716243" y="1648997"/>
            <a:chExt cx="1722544" cy="673305"/>
          </a:xfrm>
        </p:grpSpPr>
        <p:sp>
          <p:nvSpPr>
            <p:cNvPr id="77" name="Text Placeholder 3"/>
            <p:cNvSpPr txBox="1"/>
            <p:nvPr/>
          </p:nvSpPr>
          <p:spPr>
            <a:xfrm>
              <a:off x="6192795" y="1648997"/>
              <a:ext cx="769441" cy="18460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zh-CN" altLang="en-US" sz="1200" dirty="0">
                  <a:solidFill>
                    <a:schemeClr val="tx1">
                      <a:lumMod val="75000"/>
                      <a:lumOff val="25000"/>
                    </a:schemeClr>
                  </a:solidFill>
                </a:rPr>
                <a:t>添加副标题</a:t>
              </a:r>
              <a:endParaRPr lang="en-US" sz="1200" dirty="0">
                <a:solidFill>
                  <a:schemeClr val="tx1">
                    <a:lumMod val="75000"/>
                    <a:lumOff val="25000"/>
                  </a:schemeClr>
                </a:solidFill>
              </a:endParaRPr>
            </a:p>
          </p:txBody>
        </p:sp>
        <p:sp>
          <p:nvSpPr>
            <p:cNvPr id="78" name="Text Placeholder 3"/>
            <p:cNvSpPr txBox="1"/>
            <p:nvPr/>
          </p:nvSpPr>
          <p:spPr>
            <a:xfrm>
              <a:off x="5716243" y="1906932"/>
              <a:ext cx="1722544" cy="41537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zh-CN" altLang="en-US" sz="900" dirty="0">
                  <a:solidFill>
                    <a:schemeClr val="tx1">
                      <a:lumMod val="50000"/>
                      <a:lumOff val="50000"/>
                    </a:schemeClr>
                  </a:solidFill>
                </a:rPr>
                <a:t>此处添加详细文本描述，建议与标题相关并符合整体语言风格，语言描述尽量简洁生动。</a:t>
              </a:r>
              <a:endParaRPr lang="en-US" sz="900" dirty="0">
                <a:solidFill>
                  <a:schemeClr val="tx1">
                    <a:lumMod val="50000"/>
                    <a:lumOff val="50000"/>
                  </a:schemeClr>
                </a:solidFill>
              </a:endParaRPr>
            </a:p>
          </p:txBody>
        </p:sp>
      </p:grpSp>
      <p:grpSp>
        <p:nvGrpSpPr>
          <p:cNvPr id="9" name="Group 72"/>
          <p:cNvGrpSpPr/>
          <p:nvPr/>
        </p:nvGrpSpPr>
        <p:grpSpPr>
          <a:xfrm>
            <a:off x="4714706" y="3129108"/>
            <a:ext cx="1739122" cy="675476"/>
            <a:chOff x="5707954" y="1647036"/>
            <a:chExt cx="1739122" cy="675267"/>
          </a:xfrm>
        </p:grpSpPr>
        <p:sp>
          <p:nvSpPr>
            <p:cNvPr id="80" name="Text Placeholder 3"/>
            <p:cNvSpPr txBox="1"/>
            <p:nvPr/>
          </p:nvSpPr>
          <p:spPr>
            <a:xfrm>
              <a:off x="6192795" y="1647036"/>
              <a:ext cx="769441" cy="18460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zh-CN" altLang="en-US" sz="1200" dirty="0">
                  <a:solidFill>
                    <a:schemeClr val="tx1">
                      <a:lumMod val="75000"/>
                      <a:lumOff val="25000"/>
                    </a:schemeClr>
                  </a:solidFill>
                </a:rPr>
                <a:t>添加副标题</a:t>
              </a:r>
              <a:endParaRPr lang="en-US" sz="1200" dirty="0">
                <a:solidFill>
                  <a:schemeClr val="tx1">
                    <a:lumMod val="75000"/>
                    <a:lumOff val="25000"/>
                  </a:schemeClr>
                </a:solidFill>
              </a:endParaRPr>
            </a:p>
          </p:txBody>
        </p:sp>
        <p:sp>
          <p:nvSpPr>
            <p:cNvPr id="81" name="Text Placeholder 3"/>
            <p:cNvSpPr txBox="1"/>
            <p:nvPr/>
          </p:nvSpPr>
          <p:spPr>
            <a:xfrm>
              <a:off x="5707954" y="1906933"/>
              <a:ext cx="1739122" cy="41537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zh-CN" altLang="en-US" sz="900" dirty="0">
                  <a:solidFill>
                    <a:schemeClr val="tx1">
                      <a:lumMod val="50000"/>
                      <a:lumOff val="50000"/>
                    </a:schemeClr>
                  </a:solidFill>
                </a:rPr>
                <a:t>此处添加详细文本描述，建议与标题相关并符合整体语言风格，语言描述尽量简洁生动。</a:t>
              </a:r>
              <a:endParaRPr lang="en-US" sz="900" dirty="0">
                <a:solidFill>
                  <a:schemeClr val="tx1">
                    <a:lumMod val="50000"/>
                    <a:lumOff val="50000"/>
                  </a:schemeClr>
                </a:solidFill>
              </a:endParaRPr>
            </a:p>
          </p:txBody>
        </p:sp>
      </p:grpSp>
      <p:sp>
        <p:nvSpPr>
          <p:cNvPr id="82" name="TextBox 81"/>
          <p:cNvSpPr txBox="1"/>
          <p:nvPr/>
        </p:nvSpPr>
        <p:spPr>
          <a:xfrm>
            <a:off x="776086" y="4268583"/>
            <a:ext cx="7591831" cy="415498"/>
          </a:xfrm>
          <a:prstGeom prst="rect">
            <a:avLst/>
          </a:prstGeom>
          <a:noFill/>
        </p:spPr>
        <p:txBody>
          <a:bodyPr wrap="square" lIns="0" tIns="0" rIns="0" bIns="0" rtlCol="0">
            <a:spAutoFit/>
          </a:bodyPr>
          <a:lstStyle/>
          <a:p>
            <a:pPr algn="ctr" defTabSz="1031240"/>
            <a:r>
              <a:rPr lang="zh-CN" altLang="en-US" sz="900" dirty="0">
                <a:solidFill>
                  <a:prstClr val="black">
                    <a:lumMod val="50000"/>
                    <a:lumOff val="50000"/>
                  </a:prstClr>
                </a:solidFill>
              </a:rPr>
              <a:t>此处添加详细文本描述，建议与标题相关并符合整体语言风格，语言描述尽量简洁生动。尽量将每页幻灯片的字数控制在</a:t>
            </a:r>
            <a:r>
              <a:rPr lang="en-US" altLang="zh-CN" sz="900" dirty="0">
                <a:solidFill>
                  <a:prstClr val="black">
                    <a:lumMod val="50000"/>
                    <a:lumOff val="50000"/>
                  </a:prstClr>
                </a:solidFill>
              </a:rPr>
              <a:t>200</a:t>
            </a:r>
            <a:r>
              <a:rPr lang="zh-CN" altLang="en-US" sz="900" dirty="0">
                <a:solidFill>
                  <a:prstClr val="black">
                    <a:lumMod val="50000"/>
                    <a:lumOff val="50000"/>
                  </a:prstClr>
                </a:solidFill>
              </a:rPr>
              <a:t>字以内，据统计每页幻灯片的最好控制在</a:t>
            </a:r>
            <a:r>
              <a:rPr lang="en-US" altLang="zh-CN" sz="900" dirty="0">
                <a:solidFill>
                  <a:prstClr val="black">
                    <a:lumMod val="50000"/>
                    <a:lumOff val="50000"/>
                  </a:prstClr>
                </a:solidFill>
              </a:rPr>
              <a:t>5</a:t>
            </a:r>
            <a:r>
              <a:rPr lang="zh-CN" altLang="en-US" sz="900" dirty="0">
                <a:solidFill>
                  <a:prstClr val="black">
                    <a:lumMod val="50000"/>
                    <a:lumOff val="50000"/>
                  </a:prstClr>
                </a:solidFill>
              </a:rPr>
              <a:t>分钟之内。此处添加详细文本描述，建议与标题相关并符合整体语言风格，语言描述尽量简洁生动。尽量将每页幻灯片的字数控制在</a:t>
            </a:r>
            <a:r>
              <a:rPr lang="en-US" altLang="zh-CN" sz="900" dirty="0">
                <a:solidFill>
                  <a:prstClr val="black">
                    <a:lumMod val="50000"/>
                    <a:lumOff val="50000"/>
                  </a:prstClr>
                </a:solidFill>
              </a:rPr>
              <a:t>200</a:t>
            </a:r>
            <a:r>
              <a:rPr lang="zh-CN" altLang="en-US" sz="900" dirty="0">
                <a:solidFill>
                  <a:prstClr val="black">
                    <a:lumMod val="50000"/>
                    <a:lumOff val="50000"/>
                  </a:prstClr>
                </a:solidFill>
              </a:rPr>
              <a:t>字以内，据统计每页幻灯片的最好控制在</a:t>
            </a:r>
            <a:r>
              <a:rPr lang="en-US" altLang="zh-CN" sz="900" dirty="0">
                <a:solidFill>
                  <a:prstClr val="black">
                    <a:lumMod val="50000"/>
                    <a:lumOff val="50000"/>
                  </a:prstClr>
                </a:solidFill>
              </a:rPr>
              <a:t>5</a:t>
            </a:r>
            <a:r>
              <a:rPr lang="zh-CN" altLang="en-US" sz="900" dirty="0">
                <a:solidFill>
                  <a:prstClr val="black">
                    <a:lumMod val="50000"/>
                    <a:lumOff val="50000"/>
                  </a:prstClr>
                </a:solidFill>
              </a:rPr>
              <a:t>分钟之内。</a:t>
            </a:r>
          </a:p>
        </p:txBody>
      </p:sp>
      <p:cxnSp>
        <p:nvCxnSpPr>
          <p:cNvPr id="83" name="Straight Connector 82"/>
          <p:cNvCxnSpPr/>
          <p:nvPr/>
        </p:nvCxnSpPr>
        <p:spPr>
          <a:xfrm>
            <a:off x="782231" y="4135203"/>
            <a:ext cx="7579538"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1" name="Arc 30"/>
          <p:cNvSpPr/>
          <p:nvPr/>
        </p:nvSpPr>
        <p:spPr>
          <a:xfrm rot="19051047">
            <a:off x="2043043" y="1361348"/>
            <a:ext cx="1636328" cy="1636833"/>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91445" tIns="45723" rIns="91445" bIns="45723" rtlCol="0" anchor="ctr"/>
          <a:lstStyle/>
          <a:p>
            <a:pPr algn="ctr" defTabSz="1031240"/>
            <a:endParaRPr lang="en-US" sz="2000" dirty="0">
              <a:solidFill>
                <a:prstClr val="black"/>
              </a:solidFill>
            </a:endParaRPr>
          </a:p>
        </p:txBody>
      </p:sp>
      <p:sp>
        <p:nvSpPr>
          <p:cNvPr id="32" name="Arc 31"/>
          <p:cNvSpPr/>
          <p:nvPr/>
        </p:nvSpPr>
        <p:spPr>
          <a:xfrm rot="19051047">
            <a:off x="3891504" y="1361348"/>
            <a:ext cx="1636328" cy="1636833"/>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91445" tIns="45723" rIns="91445" bIns="45723" rtlCol="0" anchor="ctr"/>
          <a:lstStyle/>
          <a:p>
            <a:pPr algn="ctr" defTabSz="1031240"/>
            <a:endParaRPr lang="en-US" sz="2000" dirty="0">
              <a:solidFill>
                <a:prstClr val="black"/>
              </a:solidFill>
            </a:endParaRPr>
          </a:p>
        </p:txBody>
      </p:sp>
      <p:sp>
        <p:nvSpPr>
          <p:cNvPr id="33" name="Arc 32"/>
          <p:cNvSpPr/>
          <p:nvPr/>
        </p:nvSpPr>
        <p:spPr>
          <a:xfrm rot="19051047">
            <a:off x="5739967" y="1361348"/>
            <a:ext cx="1636328" cy="1636833"/>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91445" tIns="45723" rIns="91445" bIns="45723" rtlCol="0" anchor="ctr"/>
          <a:lstStyle/>
          <a:p>
            <a:pPr algn="ctr" defTabSz="1031240"/>
            <a:endParaRPr lang="en-US" sz="2000" dirty="0">
              <a:solidFill>
                <a:prstClr val="black"/>
              </a:solidFill>
            </a:endParaRPr>
          </a:p>
        </p:txBody>
      </p:sp>
      <p:sp>
        <p:nvSpPr>
          <p:cNvPr id="34" name="文本框 33"/>
          <p:cNvSpPr txBox="1"/>
          <p:nvPr/>
        </p:nvSpPr>
        <p:spPr>
          <a:xfrm>
            <a:off x="296392" y="4858864"/>
            <a:ext cx="309880" cy="252730"/>
          </a:xfrm>
          <a:prstGeom prst="rect">
            <a:avLst/>
          </a:prstGeom>
          <a:noFill/>
        </p:spPr>
        <p:txBody>
          <a:bodyPr wrap="none" rtlCol="0">
            <a:spAutoFit/>
          </a:bodyPr>
          <a:lstStyle/>
          <a:p>
            <a:endParaRPr lang="zh-CN" altLang="en-US" sz="1050" i="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strips(upRight)">
                                      <p:cBhvr>
                                        <p:cTn id="7" dur="200"/>
                                        <p:tgtEl>
                                          <p:spTgt spid="30"/>
                                        </p:tgtEl>
                                      </p:cBhvr>
                                    </p:animEffect>
                                  </p:childTnLst>
                                </p:cTn>
                              </p:par>
                            </p:childTnLst>
                          </p:cTn>
                        </p:par>
                        <p:par>
                          <p:cTn id="8" fill="hold">
                            <p:stCondLst>
                              <p:cond delay="500"/>
                            </p:stCondLst>
                            <p:childTnLst>
                              <p:par>
                                <p:cTn id="9" presetID="2" presetClass="entr" presetSubtype="4" accel="50000" decel="5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00" fill="hold"/>
                                        <p:tgtEl>
                                          <p:spTgt spid="2"/>
                                        </p:tgtEl>
                                        <p:attrNameLst>
                                          <p:attrName>ppt_x</p:attrName>
                                        </p:attrNameLst>
                                      </p:cBhvr>
                                      <p:tavLst>
                                        <p:tav tm="0">
                                          <p:val>
                                            <p:strVal val="#ppt_x"/>
                                          </p:val>
                                        </p:tav>
                                        <p:tav tm="100000">
                                          <p:val>
                                            <p:strVal val="#ppt_x"/>
                                          </p:val>
                                        </p:tav>
                                      </p:tavLst>
                                    </p:anim>
                                    <p:anim calcmode="lin" valueType="num">
                                      <p:cBhvr additive="base">
                                        <p:cTn id="12" dur="2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slide(fromBottom)">
                                      <p:cBhvr>
                                        <p:cTn id="16" dur="200"/>
                                        <p:tgtEl>
                                          <p:spTgt spid="5"/>
                                        </p:tgtEl>
                                      </p:cBhvr>
                                    </p:animEffect>
                                  </p:childTnLst>
                                </p:cTn>
                              </p:par>
                            </p:childTnLst>
                          </p:cTn>
                        </p:par>
                        <p:par>
                          <p:cTn id="17" fill="hold">
                            <p:stCondLst>
                              <p:cond delay="1500"/>
                            </p:stCondLst>
                            <p:childTnLst>
                              <p:par>
                                <p:cTn id="18" presetID="18" presetClass="entr" presetSubtype="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strips(downRight)">
                                      <p:cBhvr>
                                        <p:cTn id="20" dur="200"/>
                                        <p:tgtEl>
                                          <p:spTgt spid="31"/>
                                        </p:tgtEl>
                                      </p:cBhvr>
                                    </p:animEffect>
                                  </p:childTnLst>
                                </p:cTn>
                              </p:par>
                            </p:childTnLst>
                          </p:cTn>
                        </p:par>
                        <p:par>
                          <p:cTn id="21" fill="hold">
                            <p:stCondLst>
                              <p:cond delay="2000"/>
                            </p:stCondLst>
                            <p:childTnLst>
                              <p:par>
                                <p:cTn id="22" presetID="2" presetClass="entr" presetSubtype="4" accel="50000" decel="5000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200" fill="hold"/>
                                        <p:tgtEl>
                                          <p:spTgt spid="3"/>
                                        </p:tgtEl>
                                        <p:attrNameLst>
                                          <p:attrName>ppt_x</p:attrName>
                                        </p:attrNameLst>
                                      </p:cBhvr>
                                      <p:tavLst>
                                        <p:tav tm="0">
                                          <p:val>
                                            <p:strVal val="#ppt_x"/>
                                          </p:val>
                                        </p:tav>
                                        <p:tav tm="100000">
                                          <p:val>
                                            <p:strVal val="#ppt_x"/>
                                          </p:val>
                                        </p:tav>
                                      </p:tavLst>
                                    </p:anim>
                                    <p:anim calcmode="lin" valueType="num">
                                      <p:cBhvr additive="base">
                                        <p:cTn id="25" dur="200" fill="hold"/>
                                        <p:tgtEl>
                                          <p:spTgt spid="3"/>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12" presetClass="entr" presetSubtype="4"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slide(fromBottom)">
                                      <p:cBhvr>
                                        <p:cTn id="29" dur="200"/>
                                        <p:tgtEl>
                                          <p:spTgt spid="4"/>
                                        </p:tgtEl>
                                      </p:cBhvr>
                                    </p:animEffect>
                                  </p:childTnLst>
                                </p:cTn>
                              </p:par>
                            </p:childTnLst>
                          </p:cTn>
                        </p:par>
                        <p:par>
                          <p:cTn id="30" fill="hold">
                            <p:stCondLst>
                              <p:cond delay="3000"/>
                            </p:stCondLst>
                            <p:childTnLst>
                              <p:par>
                                <p:cTn id="31" presetID="18" presetClass="entr" presetSubtype="6"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strips(downRight)">
                                      <p:cBhvr>
                                        <p:cTn id="33" dur="200"/>
                                        <p:tgtEl>
                                          <p:spTgt spid="32"/>
                                        </p:tgtEl>
                                      </p:cBhvr>
                                    </p:animEffect>
                                  </p:childTnLst>
                                </p:cTn>
                              </p:par>
                            </p:childTnLst>
                          </p:cTn>
                        </p:par>
                        <p:par>
                          <p:cTn id="34" fill="hold">
                            <p:stCondLst>
                              <p:cond delay="3500"/>
                            </p:stCondLst>
                            <p:childTnLst>
                              <p:par>
                                <p:cTn id="35" presetID="2" presetClass="entr" presetSubtype="4" accel="50000" decel="5000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200" fill="hold"/>
                                        <p:tgtEl>
                                          <p:spTgt spid="6"/>
                                        </p:tgtEl>
                                        <p:attrNameLst>
                                          <p:attrName>ppt_x</p:attrName>
                                        </p:attrNameLst>
                                      </p:cBhvr>
                                      <p:tavLst>
                                        <p:tav tm="0">
                                          <p:val>
                                            <p:strVal val="#ppt_x"/>
                                          </p:val>
                                        </p:tav>
                                        <p:tav tm="100000">
                                          <p:val>
                                            <p:strVal val="#ppt_x"/>
                                          </p:val>
                                        </p:tav>
                                      </p:tavLst>
                                    </p:anim>
                                    <p:anim calcmode="lin" valueType="num">
                                      <p:cBhvr additive="base">
                                        <p:cTn id="38" dur="200" fill="hold"/>
                                        <p:tgtEl>
                                          <p:spTgt spid="6"/>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12" presetClass="entr" presetSubtype="4"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slide(fromBottom)">
                                      <p:cBhvr>
                                        <p:cTn id="42" dur="200"/>
                                        <p:tgtEl>
                                          <p:spTgt spid="9"/>
                                        </p:tgtEl>
                                      </p:cBhvr>
                                    </p:animEffect>
                                  </p:childTnLst>
                                </p:cTn>
                              </p:par>
                            </p:childTnLst>
                          </p:cTn>
                        </p:par>
                        <p:par>
                          <p:cTn id="43" fill="hold">
                            <p:stCondLst>
                              <p:cond delay="4500"/>
                            </p:stCondLst>
                            <p:childTnLst>
                              <p:par>
                                <p:cTn id="44" presetID="18" presetClass="entr" presetSubtype="6"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strips(downRight)">
                                      <p:cBhvr>
                                        <p:cTn id="46" dur="200"/>
                                        <p:tgtEl>
                                          <p:spTgt spid="33"/>
                                        </p:tgtEl>
                                      </p:cBhvr>
                                    </p:animEffect>
                                  </p:childTnLst>
                                </p:cTn>
                              </p:par>
                            </p:childTnLst>
                          </p:cTn>
                        </p:par>
                        <p:par>
                          <p:cTn id="47" fill="hold">
                            <p:stCondLst>
                              <p:cond delay="5000"/>
                            </p:stCondLst>
                            <p:childTnLst>
                              <p:par>
                                <p:cTn id="48" presetID="2" presetClass="entr" presetSubtype="4" accel="50000" decel="50000"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200" fill="hold"/>
                                        <p:tgtEl>
                                          <p:spTgt spid="7"/>
                                        </p:tgtEl>
                                        <p:attrNameLst>
                                          <p:attrName>ppt_x</p:attrName>
                                        </p:attrNameLst>
                                      </p:cBhvr>
                                      <p:tavLst>
                                        <p:tav tm="0">
                                          <p:val>
                                            <p:strVal val="#ppt_x"/>
                                          </p:val>
                                        </p:tav>
                                        <p:tav tm="100000">
                                          <p:val>
                                            <p:strVal val="#ppt_x"/>
                                          </p:val>
                                        </p:tav>
                                      </p:tavLst>
                                    </p:anim>
                                    <p:anim calcmode="lin" valueType="num">
                                      <p:cBhvr additive="base">
                                        <p:cTn id="51" dur="200" fill="hold"/>
                                        <p:tgtEl>
                                          <p:spTgt spid="7"/>
                                        </p:tgtEl>
                                        <p:attrNameLst>
                                          <p:attrName>ppt_y</p:attrName>
                                        </p:attrNameLst>
                                      </p:cBhvr>
                                      <p:tavLst>
                                        <p:tav tm="0">
                                          <p:val>
                                            <p:strVal val="1+#ppt_h/2"/>
                                          </p:val>
                                        </p:tav>
                                        <p:tav tm="100000">
                                          <p:val>
                                            <p:strVal val="#ppt_y"/>
                                          </p:val>
                                        </p:tav>
                                      </p:tavLst>
                                    </p:anim>
                                  </p:childTnLst>
                                </p:cTn>
                              </p:par>
                            </p:childTnLst>
                          </p:cTn>
                        </p:par>
                        <p:par>
                          <p:cTn id="52" fill="hold">
                            <p:stCondLst>
                              <p:cond delay="5500"/>
                            </p:stCondLst>
                            <p:childTnLst>
                              <p:par>
                                <p:cTn id="53" presetID="12" presetClass="entr" presetSubtype="4"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slide(fromBottom)">
                                      <p:cBhvr>
                                        <p:cTn id="55" dur="200"/>
                                        <p:tgtEl>
                                          <p:spTgt spid="8"/>
                                        </p:tgtEl>
                                      </p:cBhvr>
                                    </p:animEffect>
                                  </p:childTnLst>
                                </p:cTn>
                              </p:par>
                            </p:childTnLst>
                          </p:cTn>
                        </p:par>
                        <p:par>
                          <p:cTn id="56" fill="hold">
                            <p:stCondLst>
                              <p:cond delay="6000"/>
                            </p:stCondLst>
                            <p:childTnLst>
                              <p:par>
                                <p:cTn id="57" presetID="18" presetClass="entr" presetSubtype="3" fill="hold"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strips(upRight)">
                                      <p:cBhvr>
                                        <p:cTn id="59" dur="200"/>
                                        <p:tgtEl>
                                          <p:spTgt spid="83"/>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2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31" grpId="0" animBg="1"/>
      <p:bldP spid="32" grpId="0" animBg="1"/>
      <p:bldP spid="3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a:stretch>
            <a:fillRect/>
          </a:stretch>
        </p:blipFill>
        <p:spPr>
          <a:xfrm>
            <a:off x="2070" y="1861"/>
            <a:ext cx="9142857" cy="5142857"/>
          </a:xfrm>
          <a:prstGeom prst="rect">
            <a:avLst/>
          </a:prstGeom>
        </p:spPr>
      </p:pic>
      <p:sp>
        <p:nvSpPr>
          <p:cNvPr id="10" name="矩形 9"/>
          <p:cNvSpPr/>
          <p:nvPr/>
        </p:nvSpPr>
        <p:spPr>
          <a:xfrm>
            <a:off x="3503328" y="3007559"/>
            <a:ext cx="2541871" cy="430887"/>
          </a:xfrm>
          <a:prstGeom prst="rect">
            <a:avLst/>
          </a:prstGeom>
        </p:spPr>
        <p:txBody>
          <a:bodyPr wrap="square" lIns="0" tIns="0" rIns="0" bIns="0">
            <a:spAutoFit/>
          </a:bodyPr>
          <a:lstStyle/>
          <a:p>
            <a:pPr lvl="0"/>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成功项目展示</a:t>
            </a:r>
            <a:endParaRPr lang="en-US" altLang="zh-CN" sz="28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3415727" y="3603712"/>
            <a:ext cx="1115690" cy="212687"/>
          </a:xfrm>
          <a:prstGeom prst="rect">
            <a:avLst/>
          </a:prstGeom>
          <a:noFill/>
        </p:spPr>
        <p:txBody>
          <a:bodyPr wrap="none" rtlCol="0">
            <a:spAutoFit/>
          </a:bodyPr>
          <a:lstStyle/>
          <a:p>
            <a:pPr marL="121920" lvl="1" indent="-121920">
              <a:buFont typeface="Arial" panose="020B0604020202020204" pitchFamily="34" charset="0"/>
              <a:buChar char="•"/>
            </a:pPr>
            <a:r>
              <a:rPr lang="zh-CN" altLang="en-US" sz="7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633503" y="3603712"/>
            <a:ext cx="1115690" cy="212687"/>
          </a:xfrm>
          <a:prstGeom prst="rect">
            <a:avLst/>
          </a:prstGeom>
          <a:noFill/>
        </p:spPr>
        <p:txBody>
          <a:bodyPr wrap="none" rtlCol="0">
            <a:spAutoFit/>
          </a:bodyPr>
          <a:lstStyle/>
          <a:p>
            <a:pPr marL="121920" lvl="1" indent="-121920">
              <a:buFont typeface="Arial" panose="020B0604020202020204" pitchFamily="34" charset="0"/>
              <a:buChar char="•"/>
            </a:pPr>
            <a:r>
              <a:rPr lang="zh-CN" altLang="en-US" sz="7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3415727" y="3797715"/>
            <a:ext cx="1115690" cy="212687"/>
          </a:xfrm>
          <a:prstGeom prst="rect">
            <a:avLst/>
          </a:prstGeom>
          <a:noFill/>
        </p:spPr>
        <p:txBody>
          <a:bodyPr wrap="none" rtlCol="0">
            <a:spAutoFit/>
          </a:bodyPr>
          <a:lstStyle/>
          <a:p>
            <a:pPr marL="121920" lvl="1" indent="-121920">
              <a:buFont typeface="Arial" panose="020B0604020202020204" pitchFamily="34" charset="0"/>
              <a:buChar char="•"/>
            </a:pPr>
            <a:r>
              <a:rPr lang="zh-CN" altLang="en-US" sz="7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4633503" y="3797715"/>
            <a:ext cx="1115690" cy="212687"/>
          </a:xfrm>
          <a:prstGeom prst="rect">
            <a:avLst/>
          </a:prstGeom>
          <a:noFill/>
        </p:spPr>
        <p:txBody>
          <a:bodyPr wrap="none" rtlCol="0">
            <a:spAutoFit/>
          </a:bodyPr>
          <a:lstStyle/>
          <a:p>
            <a:pPr marL="121920" lvl="1" indent="-121920">
              <a:buFont typeface="Arial" panose="020B0604020202020204" pitchFamily="34" charset="0"/>
              <a:buChar char="•"/>
            </a:pPr>
            <a:r>
              <a:rPr lang="zh-CN" altLang="en-US" sz="7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16"/>
          <p:cNvSpPr/>
          <p:nvPr/>
        </p:nvSpPr>
        <p:spPr>
          <a:xfrm>
            <a:off x="-1161877" y="1650467"/>
            <a:ext cx="10762527" cy="1061644"/>
          </a:xfrm>
          <a:custGeom>
            <a:avLst/>
            <a:gdLst>
              <a:gd name="connsiteX0" fmla="*/ 0 w 9575800"/>
              <a:gd name="connsiteY0" fmla="*/ 144875 h 764207"/>
              <a:gd name="connsiteX1" fmla="*/ 1642534 w 9575800"/>
              <a:gd name="connsiteY1" fmla="*/ 762942 h 764207"/>
              <a:gd name="connsiteX2" fmla="*/ 3242734 w 9575800"/>
              <a:gd name="connsiteY2" fmla="*/ 942 h 764207"/>
              <a:gd name="connsiteX3" fmla="*/ 5003800 w 9575800"/>
              <a:gd name="connsiteY3" fmla="*/ 593608 h 764207"/>
              <a:gd name="connsiteX4" fmla="*/ 6629400 w 9575800"/>
              <a:gd name="connsiteY4" fmla="*/ 34808 h 764207"/>
              <a:gd name="connsiteX5" fmla="*/ 8111067 w 9575800"/>
              <a:gd name="connsiteY5" fmla="*/ 627475 h 764207"/>
              <a:gd name="connsiteX6" fmla="*/ 9575800 w 9575800"/>
              <a:gd name="connsiteY6" fmla="*/ 34808 h 764207"/>
              <a:gd name="connsiteX7" fmla="*/ 9575800 w 9575800"/>
              <a:gd name="connsiteY7" fmla="*/ 34808 h 764207"/>
              <a:gd name="connsiteX0-1" fmla="*/ 0 w 9575800"/>
              <a:gd name="connsiteY0-2" fmla="*/ 144875 h 763062"/>
              <a:gd name="connsiteX1-3" fmla="*/ 1642534 w 9575800"/>
              <a:gd name="connsiteY1-4" fmla="*/ 762942 h 763062"/>
              <a:gd name="connsiteX2-5" fmla="*/ 3242734 w 9575800"/>
              <a:gd name="connsiteY2-6" fmla="*/ 942 h 763062"/>
              <a:gd name="connsiteX3-7" fmla="*/ 5003800 w 9575800"/>
              <a:gd name="connsiteY3-8" fmla="*/ 593608 h 763062"/>
              <a:gd name="connsiteX4-9" fmla="*/ 6629400 w 9575800"/>
              <a:gd name="connsiteY4-10" fmla="*/ 34808 h 763062"/>
              <a:gd name="connsiteX5-11" fmla="*/ 8111067 w 9575800"/>
              <a:gd name="connsiteY5-12" fmla="*/ 627475 h 763062"/>
              <a:gd name="connsiteX6-13" fmla="*/ 9575800 w 9575800"/>
              <a:gd name="connsiteY6-14" fmla="*/ 34808 h 763062"/>
              <a:gd name="connsiteX7-15" fmla="*/ 9575800 w 9575800"/>
              <a:gd name="connsiteY7-16" fmla="*/ 34808 h 763062"/>
              <a:gd name="connsiteX0-17" fmla="*/ 0 w 9575800"/>
              <a:gd name="connsiteY0-18" fmla="*/ 144008 h 762195"/>
              <a:gd name="connsiteX1-19" fmla="*/ 1642534 w 9575800"/>
              <a:gd name="connsiteY1-20" fmla="*/ 762075 h 762195"/>
              <a:gd name="connsiteX2-21" fmla="*/ 3242734 w 9575800"/>
              <a:gd name="connsiteY2-22" fmla="*/ 75 h 762195"/>
              <a:gd name="connsiteX3-23" fmla="*/ 4995333 w 9575800"/>
              <a:gd name="connsiteY3-24" fmla="*/ 711275 h 762195"/>
              <a:gd name="connsiteX4-25" fmla="*/ 6629400 w 9575800"/>
              <a:gd name="connsiteY4-26" fmla="*/ 33941 h 762195"/>
              <a:gd name="connsiteX5-27" fmla="*/ 8111067 w 9575800"/>
              <a:gd name="connsiteY5-28" fmla="*/ 626608 h 762195"/>
              <a:gd name="connsiteX6-29" fmla="*/ 9575800 w 9575800"/>
              <a:gd name="connsiteY6-30" fmla="*/ 33941 h 762195"/>
              <a:gd name="connsiteX7-31" fmla="*/ 9575800 w 9575800"/>
              <a:gd name="connsiteY7-32" fmla="*/ 33941 h 762195"/>
              <a:gd name="connsiteX0-33" fmla="*/ 0 w 9575800"/>
              <a:gd name="connsiteY0-34" fmla="*/ 144008 h 762195"/>
              <a:gd name="connsiteX1-35" fmla="*/ 1642534 w 9575800"/>
              <a:gd name="connsiteY1-36" fmla="*/ 762075 h 762195"/>
              <a:gd name="connsiteX2-37" fmla="*/ 3242734 w 9575800"/>
              <a:gd name="connsiteY2-38" fmla="*/ 75 h 762195"/>
              <a:gd name="connsiteX3-39" fmla="*/ 4995333 w 9575800"/>
              <a:gd name="connsiteY3-40" fmla="*/ 711275 h 762195"/>
              <a:gd name="connsiteX4-41" fmla="*/ 6629400 w 9575800"/>
              <a:gd name="connsiteY4-42" fmla="*/ 33941 h 762195"/>
              <a:gd name="connsiteX5-43" fmla="*/ 8144934 w 9575800"/>
              <a:gd name="connsiteY5-44" fmla="*/ 736674 h 762195"/>
              <a:gd name="connsiteX6-45" fmla="*/ 9575800 w 9575800"/>
              <a:gd name="connsiteY6-46" fmla="*/ 33941 h 762195"/>
              <a:gd name="connsiteX7-47" fmla="*/ 9575800 w 9575800"/>
              <a:gd name="connsiteY7-48" fmla="*/ 33941 h 762195"/>
              <a:gd name="connsiteX0-49" fmla="*/ 0 w 9575800"/>
              <a:gd name="connsiteY0-50" fmla="*/ 144008 h 762195"/>
              <a:gd name="connsiteX1-51" fmla="*/ 1642534 w 9575800"/>
              <a:gd name="connsiteY1-52" fmla="*/ 762075 h 762195"/>
              <a:gd name="connsiteX2-53" fmla="*/ 3242734 w 9575800"/>
              <a:gd name="connsiteY2-54" fmla="*/ 75 h 762195"/>
              <a:gd name="connsiteX3-55" fmla="*/ 4995333 w 9575800"/>
              <a:gd name="connsiteY3-56" fmla="*/ 711275 h 762195"/>
              <a:gd name="connsiteX4-57" fmla="*/ 6629400 w 9575800"/>
              <a:gd name="connsiteY4-58" fmla="*/ 33941 h 762195"/>
              <a:gd name="connsiteX5-59" fmla="*/ 8144934 w 9575800"/>
              <a:gd name="connsiteY5-60" fmla="*/ 736674 h 762195"/>
              <a:gd name="connsiteX6-61" fmla="*/ 9575800 w 9575800"/>
              <a:gd name="connsiteY6-62" fmla="*/ 33941 h 762195"/>
              <a:gd name="connsiteX7-63" fmla="*/ 9575800 w 9575800"/>
              <a:gd name="connsiteY7-64" fmla="*/ 33941 h 762195"/>
              <a:gd name="connsiteX0-65" fmla="*/ 0 w 9575800"/>
              <a:gd name="connsiteY0-66" fmla="*/ 144008 h 762195"/>
              <a:gd name="connsiteX1-67" fmla="*/ 1642534 w 9575800"/>
              <a:gd name="connsiteY1-68" fmla="*/ 762075 h 762195"/>
              <a:gd name="connsiteX2-69" fmla="*/ 3242734 w 9575800"/>
              <a:gd name="connsiteY2-70" fmla="*/ 75 h 762195"/>
              <a:gd name="connsiteX3-71" fmla="*/ 4995333 w 9575800"/>
              <a:gd name="connsiteY3-72" fmla="*/ 711275 h 762195"/>
              <a:gd name="connsiteX4-73" fmla="*/ 6629400 w 9575800"/>
              <a:gd name="connsiteY4-74" fmla="*/ 33941 h 762195"/>
              <a:gd name="connsiteX5-75" fmla="*/ 8246534 w 9575800"/>
              <a:gd name="connsiteY5-76" fmla="*/ 728207 h 762195"/>
              <a:gd name="connsiteX6-77" fmla="*/ 9575800 w 9575800"/>
              <a:gd name="connsiteY6-78" fmla="*/ 33941 h 762195"/>
              <a:gd name="connsiteX7-79" fmla="*/ 9575800 w 9575800"/>
              <a:gd name="connsiteY7-80" fmla="*/ 33941 h 762195"/>
              <a:gd name="connsiteX0-81" fmla="*/ 0 w 9575800"/>
              <a:gd name="connsiteY0-82" fmla="*/ 144008 h 762195"/>
              <a:gd name="connsiteX1-83" fmla="*/ 1642534 w 9575800"/>
              <a:gd name="connsiteY1-84" fmla="*/ 762075 h 762195"/>
              <a:gd name="connsiteX2-85" fmla="*/ 3242734 w 9575800"/>
              <a:gd name="connsiteY2-86" fmla="*/ 75 h 762195"/>
              <a:gd name="connsiteX3-87" fmla="*/ 4995333 w 9575800"/>
              <a:gd name="connsiteY3-88" fmla="*/ 711275 h 762195"/>
              <a:gd name="connsiteX4-89" fmla="*/ 6629400 w 9575800"/>
              <a:gd name="connsiteY4-90" fmla="*/ 33941 h 762195"/>
              <a:gd name="connsiteX5-91" fmla="*/ 8246534 w 9575800"/>
              <a:gd name="connsiteY5-92" fmla="*/ 728207 h 762195"/>
              <a:gd name="connsiteX6-93" fmla="*/ 9575800 w 9575800"/>
              <a:gd name="connsiteY6-94" fmla="*/ 33941 h 762195"/>
              <a:gd name="connsiteX7-95" fmla="*/ 9575800 w 9575800"/>
              <a:gd name="connsiteY7-96" fmla="*/ 33941 h 762195"/>
              <a:gd name="connsiteX0-97" fmla="*/ 0 w 9575800"/>
              <a:gd name="connsiteY0-98" fmla="*/ 144008 h 762195"/>
              <a:gd name="connsiteX1-99" fmla="*/ 1642534 w 9575800"/>
              <a:gd name="connsiteY1-100" fmla="*/ 762075 h 762195"/>
              <a:gd name="connsiteX2-101" fmla="*/ 3242734 w 9575800"/>
              <a:gd name="connsiteY2-102" fmla="*/ 75 h 762195"/>
              <a:gd name="connsiteX3-103" fmla="*/ 4995333 w 9575800"/>
              <a:gd name="connsiteY3-104" fmla="*/ 711275 h 762195"/>
              <a:gd name="connsiteX4-105" fmla="*/ 6553200 w 9575800"/>
              <a:gd name="connsiteY4-106" fmla="*/ 33941 h 762195"/>
              <a:gd name="connsiteX5-107" fmla="*/ 8246534 w 9575800"/>
              <a:gd name="connsiteY5-108" fmla="*/ 728207 h 762195"/>
              <a:gd name="connsiteX6-109" fmla="*/ 9575800 w 9575800"/>
              <a:gd name="connsiteY6-110" fmla="*/ 33941 h 762195"/>
              <a:gd name="connsiteX7-111" fmla="*/ 9575800 w 9575800"/>
              <a:gd name="connsiteY7-112" fmla="*/ 33941 h 762195"/>
              <a:gd name="connsiteX0-113" fmla="*/ 0 w 9575800"/>
              <a:gd name="connsiteY0-114" fmla="*/ 144008 h 763340"/>
              <a:gd name="connsiteX1-115" fmla="*/ 1642534 w 9575800"/>
              <a:gd name="connsiteY1-116" fmla="*/ 762075 h 763340"/>
              <a:gd name="connsiteX2-117" fmla="*/ 3285067 w 9575800"/>
              <a:gd name="connsiteY2-118" fmla="*/ 75 h 763340"/>
              <a:gd name="connsiteX3-119" fmla="*/ 4995333 w 9575800"/>
              <a:gd name="connsiteY3-120" fmla="*/ 711275 h 763340"/>
              <a:gd name="connsiteX4-121" fmla="*/ 6553200 w 9575800"/>
              <a:gd name="connsiteY4-122" fmla="*/ 33941 h 763340"/>
              <a:gd name="connsiteX5-123" fmla="*/ 8246534 w 9575800"/>
              <a:gd name="connsiteY5-124" fmla="*/ 728207 h 763340"/>
              <a:gd name="connsiteX6-125" fmla="*/ 9575800 w 9575800"/>
              <a:gd name="connsiteY6-126" fmla="*/ 33941 h 763340"/>
              <a:gd name="connsiteX7-127" fmla="*/ 9575800 w 9575800"/>
              <a:gd name="connsiteY7-128" fmla="*/ 33941 h 763340"/>
              <a:gd name="connsiteX0-129" fmla="*/ 0 w 9575800"/>
              <a:gd name="connsiteY0-130" fmla="*/ 144008 h 763340"/>
              <a:gd name="connsiteX1-131" fmla="*/ 1642534 w 9575800"/>
              <a:gd name="connsiteY1-132" fmla="*/ 762075 h 763340"/>
              <a:gd name="connsiteX2-133" fmla="*/ 3285067 w 9575800"/>
              <a:gd name="connsiteY2-134" fmla="*/ 75 h 763340"/>
              <a:gd name="connsiteX3-135" fmla="*/ 4910667 w 9575800"/>
              <a:gd name="connsiteY3-136" fmla="*/ 711275 h 763340"/>
              <a:gd name="connsiteX4-137" fmla="*/ 6553200 w 9575800"/>
              <a:gd name="connsiteY4-138" fmla="*/ 33941 h 763340"/>
              <a:gd name="connsiteX5-139" fmla="*/ 8246534 w 9575800"/>
              <a:gd name="connsiteY5-140" fmla="*/ 728207 h 763340"/>
              <a:gd name="connsiteX6-141" fmla="*/ 9575800 w 9575800"/>
              <a:gd name="connsiteY6-142" fmla="*/ 33941 h 763340"/>
              <a:gd name="connsiteX7-143" fmla="*/ 9575800 w 9575800"/>
              <a:gd name="connsiteY7-144" fmla="*/ 33941 h 763340"/>
              <a:gd name="connsiteX0-145" fmla="*/ 0 w 9575800"/>
              <a:gd name="connsiteY0-146" fmla="*/ 144007 h 763339"/>
              <a:gd name="connsiteX1-147" fmla="*/ 1642534 w 9575800"/>
              <a:gd name="connsiteY1-148" fmla="*/ 762074 h 763339"/>
              <a:gd name="connsiteX2-149" fmla="*/ 3285067 w 9575800"/>
              <a:gd name="connsiteY2-150" fmla="*/ 74 h 763339"/>
              <a:gd name="connsiteX3-151" fmla="*/ 4910667 w 9575800"/>
              <a:gd name="connsiteY3-152" fmla="*/ 711274 h 763339"/>
              <a:gd name="connsiteX4-153" fmla="*/ 6553200 w 9575800"/>
              <a:gd name="connsiteY4-154" fmla="*/ 33940 h 763339"/>
              <a:gd name="connsiteX5-155" fmla="*/ 8246534 w 9575800"/>
              <a:gd name="connsiteY5-156" fmla="*/ 728206 h 763339"/>
              <a:gd name="connsiteX6-157" fmla="*/ 9575800 w 9575800"/>
              <a:gd name="connsiteY6-158" fmla="*/ 33940 h 763339"/>
              <a:gd name="connsiteX7-159" fmla="*/ 9575800 w 9575800"/>
              <a:gd name="connsiteY7-160" fmla="*/ 33940 h 763339"/>
              <a:gd name="connsiteX0-161" fmla="*/ 0 w 10570076"/>
              <a:gd name="connsiteY0-162" fmla="*/ 288727 h 908059"/>
              <a:gd name="connsiteX1-163" fmla="*/ 1642534 w 10570076"/>
              <a:gd name="connsiteY1-164" fmla="*/ 906794 h 908059"/>
              <a:gd name="connsiteX2-165" fmla="*/ 3285067 w 10570076"/>
              <a:gd name="connsiteY2-166" fmla="*/ 144794 h 908059"/>
              <a:gd name="connsiteX3-167" fmla="*/ 4910667 w 10570076"/>
              <a:gd name="connsiteY3-168" fmla="*/ 855994 h 908059"/>
              <a:gd name="connsiteX4-169" fmla="*/ 6553200 w 10570076"/>
              <a:gd name="connsiteY4-170" fmla="*/ 178660 h 908059"/>
              <a:gd name="connsiteX5-171" fmla="*/ 8246534 w 10570076"/>
              <a:gd name="connsiteY5-172" fmla="*/ 872926 h 908059"/>
              <a:gd name="connsiteX6-173" fmla="*/ 9575800 w 10570076"/>
              <a:gd name="connsiteY6-174" fmla="*/ 178660 h 908059"/>
              <a:gd name="connsiteX7-175" fmla="*/ 10570076 w 10570076"/>
              <a:gd name="connsiteY7-176" fmla="*/ 0 h 908059"/>
              <a:gd name="connsiteX0-177" fmla="*/ 0 w 10570076"/>
              <a:gd name="connsiteY0-178" fmla="*/ 288727 h 908059"/>
              <a:gd name="connsiteX1-179" fmla="*/ 1642534 w 10570076"/>
              <a:gd name="connsiteY1-180" fmla="*/ 906794 h 908059"/>
              <a:gd name="connsiteX2-181" fmla="*/ 3285067 w 10570076"/>
              <a:gd name="connsiteY2-182" fmla="*/ 144794 h 908059"/>
              <a:gd name="connsiteX3-183" fmla="*/ 4910667 w 10570076"/>
              <a:gd name="connsiteY3-184" fmla="*/ 855994 h 908059"/>
              <a:gd name="connsiteX4-185" fmla="*/ 6553200 w 10570076"/>
              <a:gd name="connsiteY4-186" fmla="*/ 178660 h 908059"/>
              <a:gd name="connsiteX5-187" fmla="*/ 8246534 w 10570076"/>
              <a:gd name="connsiteY5-188" fmla="*/ 872926 h 908059"/>
              <a:gd name="connsiteX6-189" fmla="*/ 9575800 w 10570076"/>
              <a:gd name="connsiteY6-190" fmla="*/ 178660 h 908059"/>
              <a:gd name="connsiteX7-191" fmla="*/ 10570076 w 10570076"/>
              <a:gd name="connsiteY7-192" fmla="*/ 0 h 908059"/>
              <a:gd name="connsiteX0-193" fmla="*/ 0 w 11498939"/>
              <a:gd name="connsiteY0-194" fmla="*/ 144007 h 786206"/>
              <a:gd name="connsiteX1-195" fmla="*/ 1642534 w 11498939"/>
              <a:gd name="connsiteY1-196" fmla="*/ 762074 h 786206"/>
              <a:gd name="connsiteX2-197" fmla="*/ 3285067 w 11498939"/>
              <a:gd name="connsiteY2-198" fmla="*/ 74 h 786206"/>
              <a:gd name="connsiteX3-199" fmla="*/ 4910667 w 11498939"/>
              <a:gd name="connsiteY3-200" fmla="*/ 711274 h 786206"/>
              <a:gd name="connsiteX4-201" fmla="*/ 6553200 w 11498939"/>
              <a:gd name="connsiteY4-202" fmla="*/ 33940 h 786206"/>
              <a:gd name="connsiteX5-203" fmla="*/ 8246534 w 11498939"/>
              <a:gd name="connsiteY5-204" fmla="*/ 728206 h 786206"/>
              <a:gd name="connsiteX6-205" fmla="*/ 9575800 w 11498939"/>
              <a:gd name="connsiteY6-206" fmla="*/ 33940 h 786206"/>
              <a:gd name="connsiteX7-207" fmla="*/ 11498939 w 11498939"/>
              <a:gd name="connsiteY7-208" fmla="*/ 786197 h 786206"/>
              <a:gd name="connsiteX0-209" fmla="*/ 0 w 11498939"/>
              <a:gd name="connsiteY0-210" fmla="*/ 144007 h 786197"/>
              <a:gd name="connsiteX1-211" fmla="*/ 1642534 w 11498939"/>
              <a:gd name="connsiteY1-212" fmla="*/ 762074 h 786197"/>
              <a:gd name="connsiteX2-213" fmla="*/ 3285067 w 11498939"/>
              <a:gd name="connsiteY2-214" fmla="*/ 74 h 786197"/>
              <a:gd name="connsiteX3-215" fmla="*/ 4910667 w 11498939"/>
              <a:gd name="connsiteY3-216" fmla="*/ 711274 h 786197"/>
              <a:gd name="connsiteX4-217" fmla="*/ 6553200 w 11498939"/>
              <a:gd name="connsiteY4-218" fmla="*/ 33940 h 786197"/>
              <a:gd name="connsiteX5-219" fmla="*/ 8246534 w 11498939"/>
              <a:gd name="connsiteY5-220" fmla="*/ 728206 h 786197"/>
              <a:gd name="connsiteX6-221" fmla="*/ 9575800 w 11498939"/>
              <a:gd name="connsiteY6-222" fmla="*/ 33940 h 786197"/>
              <a:gd name="connsiteX7-223" fmla="*/ 11498939 w 11498939"/>
              <a:gd name="connsiteY7-224" fmla="*/ 786197 h 786197"/>
              <a:gd name="connsiteX0-225" fmla="*/ 0 w 11498939"/>
              <a:gd name="connsiteY0-226" fmla="*/ 144007 h 786197"/>
              <a:gd name="connsiteX1-227" fmla="*/ 1642534 w 11498939"/>
              <a:gd name="connsiteY1-228" fmla="*/ 762074 h 786197"/>
              <a:gd name="connsiteX2-229" fmla="*/ 3285067 w 11498939"/>
              <a:gd name="connsiteY2-230" fmla="*/ 74 h 786197"/>
              <a:gd name="connsiteX3-231" fmla="*/ 4910667 w 11498939"/>
              <a:gd name="connsiteY3-232" fmla="*/ 711274 h 786197"/>
              <a:gd name="connsiteX4-233" fmla="*/ 6553200 w 11498939"/>
              <a:gd name="connsiteY4-234" fmla="*/ 33940 h 786197"/>
              <a:gd name="connsiteX5-235" fmla="*/ 8246534 w 11498939"/>
              <a:gd name="connsiteY5-236" fmla="*/ 728206 h 786197"/>
              <a:gd name="connsiteX6-237" fmla="*/ 9575800 w 11498939"/>
              <a:gd name="connsiteY6-238" fmla="*/ 33940 h 786197"/>
              <a:gd name="connsiteX7-239" fmla="*/ 11498939 w 11498939"/>
              <a:gd name="connsiteY7-240" fmla="*/ 786197 h 786197"/>
              <a:gd name="connsiteX0-241" fmla="*/ 0 w 11498939"/>
              <a:gd name="connsiteY0-242" fmla="*/ 144007 h 786197"/>
              <a:gd name="connsiteX1-243" fmla="*/ 1642534 w 11498939"/>
              <a:gd name="connsiteY1-244" fmla="*/ 762074 h 786197"/>
              <a:gd name="connsiteX2-245" fmla="*/ 3285067 w 11498939"/>
              <a:gd name="connsiteY2-246" fmla="*/ 74 h 786197"/>
              <a:gd name="connsiteX3-247" fmla="*/ 4910667 w 11498939"/>
              <a:gd name="connsiteY3-248" fmla="*/ 711274 h 786197"/>
              <a:gd name="connsiteX4-249" fmla="*/ 6553200 w 11498939"/>
              <a:gd name="connsiteY4-250" fmla="*/ 33940 h 786197"/>
              <a:gd name="connsiteX5-251" fmla="*/ 8246534 w 11498939"/>
              <a:gd name="connsiteY5-252" fmla="*/ 728206 h 786197"/>
              <a:gd name="connsiteX6-253" fmla="*/ 9758956 w 11498939"/>
              <a:gd name="connsiteY6-254" fmla="*/ 33940 h 786197"/>
              <a:gd name="connsiteX7-255" fmla="*/ 11498939 w 11498939"/>
              <a:gd name="connsiteY7-256" fmla="*/ 786197 h 786197"/>
              <a:gd name="connsiteX0-257" fmla="*/ 0 w 11498939"/>
              <a:gd name="connsiteY0-258" fmla="*/ 144007 h 786197"/>
              <a:gd name="connsiteX1-259" fmla="*/ 1642534 w 11498939"/>
              <a:gd name="connsiteY1-260" fmla="*/ 762074 h 786197"/>
              <a:gd name="connsiteX2-261" fmla="*/ 3285067 w 11498939"/>
              <a:gd name="connsiteY2-262" fmla="*/ 74 h 786197"/>
              <a:gd name="connsiteX3-263" fmla="*/ 4910667 w 11498939"/>
              <a:gd name="connsiteY3-264" fmla="*/ 711274 h 786197"/>
              <a:gd name="connsiteX4-265" fmla="*/ 6553200 w 11498939"/>
              <a:gd name="connsiteY4-266" fmla="*/ 33940 h 786197"/>
              <a:gd name="connsiteX5-267" fmla="*/ 8246534 w 11498939"/>
              <a:gd name="connsiteY5-268" fmla="*/ 728206 h 786197"/>
              <a:gd name="connsiteX6-269" fmla="*/ 9758956 w 11498939"/>
              <a:gd name="connsiteY6-270" fmla="*/ 33940 h 786197"/>
              <a:gd name="connsiteX7-271" fmla="*/ 11498939 w 11498939"/>
              <a:gd name="connsiteY7-272" fmla="*/ 786197 h 786197"/>
              <a:gd name="connsiteX0-273" fmla="*/ 0 w 11498939"/>
              <a:gd name="connsiteY0-274" fmla="*/ 144007 h 786197"/>
              <a:gd name="connsiteX1-275" fmla="*/ 1642534 w 11498939"/>
              <a:gd name="connsiteY1-276" fmla="*/ 762074 h 786197"/>
              <a:gd name="connsiteX2-277" fmla="*/ 3285067 w 11498939"/>
              <a:gd name="connsiteY2-278" fmla="*/ 74 h 786197"/>
              <a:gd name="connsiteX3-279" fmla="*/ 4910667 w 11498939"/>
              <a:gd name="connsiteY3-280" fmla="*/ 711274 h 786197"/>
              <a:gd name="connsiteX4-281" fmla="*/ 6553200 w 11498939"/>
              <a:gd name="connsiteY4-282" fmla="*/ 33940 h 786197"/>
              <a:gd name="connsiteX5-283" fmla="*/ 8246534 w 11498939"/>
              <a:gd name="connsiteY5-284" fmla="*/ 728206 h 786197"/>
              <a:gd name="connsiteX6-285" fmla="*/ 9758956 w 11498939"/>
              <a:gd name="connsiteY6-286" fmla="*/ 33940 h 786197"/>
              <a:gd name="connsiteX7-287" fmla="*/ 11498939 w 11498939"/>
              <a:gd name="connsiteY7-288" fmla="*/ 786197 h 786197"/>
              <a:gd name="connsiteX0-289" fmla="*/ 0 w 11498939"/>
              <a:gd name="connsiteY0-290" fmla="*/ 144007 h 786197"/>
              <a:gd name="connsiteX1-291" fmla="*/ 1642534 w 11498939"/>
              <a:gd name="connsiteY1-292" fmla="*/ 762074 h 786197"/>
              <a:gd name="connsiteX2-293" fmla="*/ 3285067 w 11498939"/>
              <a:gd name="connsiteY2-294" fmla="*/ 74 h 786197"/>
              <a:gd name="connsiteX3-295" fmla="*/ 4910667 w 11498939"/>
              <a:gd name="connsiteY3-296" fmla="*/ 711274 h 786197"/>
              <a:gd name="connsiteX4-297" fmla="*/ 6553200 w 11498939"/>
              <a:gd name="connsiteY4-298" fmla="*/ 33940 h 786197"/>
              <a:gd name="connsiteX5-299" fmla="*/ 8246534 w 11498939"/>
              <a:gd name="connsiteY5-300" fmla="*/ 728206 h 786197"/>
              <a:gd name="connsiteX6-301" fmla="*/ 9850534 w 11498939"/>
              <a:gd name="connsiteY6-302" fmla="*/ 33940 h 786197"/>
              <a:gd name="connsiteX7-303" fmla="*/ 11498939 w 11498939"/>
              <a:gd name="connsiteY7-304" fmla="*/ 786197 h 786197"/>
              <a:gd name="connsiteX0-305" fmla="*/ 0 w 11498939"/>
              <a:gd name="connsiteY0-306" fmla="*/ 144007 h 786197"/>
              <a:gd name="connsiteX1-307" fmla="*/ 1642534 w 11498939"/>
              <a:gd name="connsiteY1-308" fmla="*/ 762074 h 786197"/>
              <a:gd name="connsiteX2-309" fmla="*/ 3285067 w 11498939"/>
              <a:gd name="connsiteY2-310" fmla="*/ 74 h 786197"/>
              <a:gd name="connsiteX3-311" fmla="*/ 4910667 w 11498939"/>
              <a:gd name="connsiteY3-312" fmla="*/ 711274 h 786197"/>
              <a:gd name="connsiteX4-313" fmla="*/ 6553200 w 11498939"/>
              <a:gd name="connsiteY4-314" fmla="*/ 33940 h 786197"/>
              <a:gd name="connsiteX5-315" fmla="*/ 8246534 w 11498939"/>
              <a:gd name="connsiteY5-316" fmla="*/ 728206 h 786197"/>
              <a:gd name="connsiteX6-317" fmla="*/ 9850534 w 11498939"/>
              <a:gd name="connsiteY6-318" fmla="*/ 33940 h 786197"/>
              <a:gd name="connsiteX7-319" fmla="*/ 11498939 w 11498939"/>
              <a:gd name="connsiteY7-320" fmla="*/ 786197 h 786197"/>
              <a:gd name="connsiteX0-321" fmla="*/ 0 w 11498939"/>
              <a:gd name="connsiteY0-322" fmla="*/ 144007 h 786197"/>
              <a:gd name="connsiteX1-323" fmla="*/ 1642534 w 11498939"/>
              <a:gd name="connsiteY1-324" fmla="*/ 762074 h 786197"/>
              <a:gd name="connsiteX2-325" fmla="*/ 3285067 w 11498939"/>
              <a:gd name="connsiteY2-326" fmla="*/ 74 h 786197"/>
              <a:gd name="connsiteX3-327" fmla="*/ 4910667 w 11498939"/>
              <a:gd name="connsiteY3-328" fmla="*/ 711274 h 786197"/>
              <a:gd name="connsiteX4-329" fmla="*/ 6553200 w 11498939"/>
              <a:gd name="connsiteY4-330" fmla="*/ 33940 h 786197"/>
              <a:gd name="connsiteX5-331" fmla="*/ 8246534 w 11498939"/>
              <a:gd name="connsiteY5-332" fmla="*/ 728206 h 786197"/>
              <a:gd name="connsiteX6-333" fmla="*/ 9850534 w 11498939"/>
              <a:gd name="connsiteY6-334" fmla="*/ 33940 h 786197"/>
              <a:gd name="connsiteX7-335" fmla="*/ 11498939 w 11498939"/>
              <a:gd name="connsiteY7-336" fmla="*/ 786197 h 786197"/>
              <a:gd name="connsiteX0-337" fmla="*/ 0 w 11498939"/>
              <a:gd name="connsiteY0-338" fmla="*/ 143948 h 786138"/>
              <a:gd name="connsiteX1-339" fmla="*/ 1549219 w 11498939"/>
              <a:gd name="connsiteY1-340" fmla="*/ 733805 h 786138"/>
              <a:gd name="connsiteX2-341" fmla="*/ 3285067 w 11498939"/>
              <a:gd name="connsiteY2-342" fmla="*/ 15 h 786138"/>
              <a:gd name="connsiteX3-343" fmla="*/ 4910667 w 11498939"/>
              <a:gd name="connsiteY3-344" fmla="*/ 711215 h 786138"/>
              <a:gd name="connsiteX4-345" fmla="*/ 6553200 w 11498939"/>
              <a:gd name="connsiteY4-346" fmla="*/ 33881 h 786138"/>
              <a:gd name="connsiteX5-347" fmla="*/ 8246534 w 11498939"/>
              <a:gd name="connsiteY5-348" fmla="*/ 728147 h 786138"/>
              <a:gd name="connsiteX6-349" fmla="*/ 9850534 w 11498939"/>
              <a:gd name="connsiteY6-350" fmla="*/ 33881 h 786138"/>
              <a:gd name="connsiteX7-351" fmla="*/ 11498939 w 11498939"/>
              <a:gd name="connsiteY7-352" fmla="*/ 786138 h 786138"/>
              <a:gd name="connsiteX0-353" fmla="*/ 0 w 11498939"/>
              <a:gd name="connsiteY0-354" fmla="*/ 143948 h 786138"/>
              <a:gd name="connsiteX1-355" fmla="*/ 1549219 w 11498939"/>
              <a:gd name="connsiteY1-356" fmla="*/ 733805 h 786138"/>
              <a:gd name="connsiteX2-357" fmla="*/ 3285067 w 11498939"/>
              <a:gd name="connsiteY2-358" fmla="*/ 15 h 786138"/>
              <a:gd name="connsiteX3-359" fmla="*/ 4910667 w 11498939"/>
              <a:gd name="connsiteY3-360" fmla="*/ 711215 h 786138"/>
              <a:gd name="connsiteX4-361" fmla="*/ 6553200 w 11498939"/>
              <a:gd name="connsiteY4-362" fmla="*/ 33881 h 786138"/>
              <a:gd name="connsiteX5-363" fmla="*/ 8246534 w 11498939"/>
              <a:gd name="connsiteY5-364" fmla="*/ 728147 h 786138"/>
              <a:gd name="connsiteX6-365" fmla="*/ 9850534 w 11498939"/>
              <a:gd name="connsiteY6-366" fmla="*/ 33881 h 786138"/>
              <a:gd name="connsiteX7-367" fmla="*/ 11498939 w 11498939"/>
              <a:gd name="connsiteY7-368" fmla="*/ 786138 h 786138"/>
              <a:gd name="connsiteX0-369" fmla="*/ 0 w 11498939"/>
              <a:gd name="connsiteY0-370" fmla="*/ 143948 h 786138"/>
              <a:gd name="connsiteX1-371" fmla="*/ 1549219 w 11498939"/>
              <a:gd name="connsiteY1-372" fmla="*/ 733805 h 786138"/>
              <a:gd name="connsiteX2-373" fmla="*/ 3285067 w 11498939"/>
              <a:gd name="connsiteY2-374" fmla="*/ 15 h 786138"/>
              <a:gd name="connsiteX3-375" fmla="*/ 4910667 w 11498939"/>
              <a:gd name="connsiteY3-376" fmla="*/ 711215 h 786138"/>
              <a:gd name="connsiteX4-377" fmla="*/ 6553200 w 11498939"/>
              <a:gd name="connsiteY4-378" fmla="*/ 33881 h 786138"/>
              <a:gd name="connsiteX5-379" fmla="*/ 8246534 w 11498939"/>
              <a:gd name="connsiteY5-380" fmla="*/ 728147 h 786138"/>
              <a:gd name="connsiteX6-381" fmla="*/ 10006059 w 11498939"/>
              <a:gd name="connsiteY6-382" fmla="*/ 24478 h 786138"/>
              <a:gd name="connsiteX7-383" fmla="*/ 11498939 w 11498939"/>
              <a:gd name="connsiteY7-384" fmla="*/ 786138 h 786138"/>
              <a:gd name="connsiteX0-385" fmla="*/ 0 w 11498939"/>
              <a:gd name="connsiteY0-386" fmla="*/ 143948 h 786138"/>
              <a:gd name="connsiteX1-387" fmla="*/ 1549219 w 11498939"/>
              <a:gd name="connsiteY1-388" fmla="*/ 733805 h 786138"/>
              <a:gd name="connsiteX2-389" fmla="*/ 3285067 w 11498939"/>
              <a:gd name="connsiteY2-390" fmla="*/ 15 h 786138"/>
              <a:gd name="connsiteX3-391" fmla="*/ 4910667 w 11498939"/>
              <a:gd name="connsiteY3-392" fmla="*/ 711215 h 786138"/>
              <a:gd name="connsiteX4-393" fmla="*/ 6553200 w 11498939"/>
              <a:gd name="connsiteY4-394" fmla="*/ 33881 h 786138"/>
              <a:gd name="connsiteX5-395" fmla="*/ 8246534 w 11498939"/>
              <a:gd name="connsiteY5-396" fmla="*/ 728147 h 786138"/>
              <a:gd name="connsiteX6-397" fmla="*/ 10006059 w 11498939"/>
              <a:gd name="connsiteY6-398" fmla="*/ 24478 h 786138"/>
              <a:gd name="connsiteX7-399" fmla="*/ 11498939 w 11498939"/>
              <a:gd name="connsiteY7-400" fmla="*/ 786138 h 786138"/>
              <a:gd name="connsiteX0-401" fmla="*/ 0 w 11498939"/>
              <a:gd name="connsiteY0-402" fmla="*/ 143948 h 786138"/>
              <a:gd name="connsiteX1-403" fmla="*/ 1549219 w 11498939"/>
              <a:gd name="connsiteY1-404" fmla="*/ 733805 h 786138"/>
              <a:gd name="connsiteX2-405" fmla="*/ 3285067 w 11498939"/>
              <a:gd name="connsiteY2-406" fmla="*/ 15 h 786138"/>
              <a:gd name="connsiteX3-407" fmla="*/ 4910667 w 11498939"/>
              <a:gd name="connsiteY3-408" fmla="*/ 711215 h 786138"/>
              <a:gd name="connsiteX4-409" fmla="*/ 6553200 w 11498939"/>
              <a:gd name="connsiteY4-410" fmla="*/ 33881 h 786138"/>
              <a:gd name="connsiteX5-411" fmla="*/ 8246534 w 11498939"/>
              <a:gd name="connsiteY5-412" fmla="*/ 728147 h 786138"/>
              <a:gd name="connsiteX6-413" fmla="*/ 10161583 w 11498939"/>
              <a:gd name="connsiteY6-414" fmla="*/ 24478 h 786138"/>
              <a:gd name="connsiteX7-415" fmla="*/ 11498939 w 11498939"/>
              <a:gd name="connsiteY7-416" fmla="*/ 786138 h 786138"/>
              <a:gd name="connsiteX0-417" fmla="*/ 0 w 11498939"/>
              <a:gd name="connsiteY0-418" fmla="*/ 143948 h 786138"/>
              <a:gd name="connsiteX1-419" fmla="*/ 1549219 w 11498939"/>
              <a:gd name="connsiteY1-420" fmla="*/ 733805 h 786138"/>
              <a:gd name="connsiteX2-421" fmla="*/ 3285067 w 11498939"/>
              <a:gd name="connsiteY2-422" fmla="*/ 15 h 786138"/>
              <a:gd name="connsiteX3-423" fmla="*/ 4910667 w 11498939"/>
              <a:gd name="connsiteY3-424" fmla="*/ 711215 h 786138"/>
              <a:gd name="connsiteX4-425" fmla="*/ 6553200 w 11498939"/>
              <a:gd name="connsiteY4-426" fmla="*/ 33881 h 786138"/>
              <a:gd name="connsiteX5-427" fmla="*/ 8246534 w 11498939"/>
              <a:gd name="connsiteY5-428" fmla="*/ 728147 h 786138"/>
              <a:gd name="connsiteX6-429" fmla="*/ 10161583 w 11498939"/>
              <a:gd name="connsiteY6-430" fmla="*/ 24478 h 786138"/>
              <a:gd name="connsiteX7-431" fmla="*/ 11498939 w 11498939"/>
              <a:gd name="connsiteY7-432" fmla="*/ 786138 h 786138"/>
              <a:gd name="connsiteX0-433" fmla="*/ 0 w 11498939"/>
              <a:gd name="connsiteY0-434" fmla="*/ 143948 h 786138"/>
              <a:gd name="connsiteX1-435" fmla="*/ 1549219 w 11498939"/>
              <a:gd name="connsiteY1-436" fmla="*/ 733805 h 786138"/>
              <a:gd name="connsiteX2-437" fmla="*/ 3285067 w 11498939"/>
              <a:gd name="connsiteY2-438" fmla="*/ 15 h 786138"/>
              <a:gd name="connsiteX3-439" fmla="*/ 4910667 w 11498939"/>
              <a:gd name="connsiteY3-440" fmla="*/ 711215 h 786138"/>
              <a:gd name="connsiteX4-441" fmla="*/ 6553200 w 11498939"/>
              <a:gd name="connsiteY4-442" fmla="*/ 33881 h 786138"/>
              <a:gd name="connsiteX5-443" fmla="*/ 8339850 w 11498939"/>
              <a:gd name="connsiteY5-444" fmla="*/ 737550 h 786138"/>
              <a:gd name="connsiteX6-445" fmla="*/ 10161583 w 11498939"/>
              <a:gd name="connsiteY6-446" fmla="*/ 24478 h 786138"/>
              <a:gd name="connsiteX7-447" fmla="*/ 11498939 w 11498939"/>
              <a:gd name="connsiteY7-448" fmla="*/ 786138 h 786138"/>
              <a:gd name="connsiteX0-449" fmla="*/ 0 w 11498939"/>
              <a:gd name="connsiteY0-450" fmla="*/ 143948 h 786138"/>
              <a:gd name="connsiteX1-451" fmla="*/ 1549219 w 11498939"/>
              <a:gd name="connsiteY1-452" fmla="*/ 733805 h 786138"/>
              <a:gd name="connsiteX2-453" fmla="*/ 3285067 w 11498939"/>
              <a:gd name="connsiteY2-454" fmla="*/ 15 h 786138"/>
              <a:gd name="connsiteX3-455" fmla="*/ 4910667 w 11498939"/>
              <a:gd name="connsiteY3-456" fmla="*/ 711215 h 786138"/>
              <a:gd name="connsiteX4-457" fmla="*/ 6553200 w 11498939"/>
              <a:gd name="connsiteY4-458" fmla="*/ 33881 h 786138"/>
              <a:gd name="connsiteX5-459" fmla="*/ 8339850 w 11498939"/>
              <a:gd name="connsiteY5-460" fmla="*/ 737550 h 786138"/>
              <a:gd name="connsiteX6-461" fmla="*/ 10161583 w 11498939"/>
              <a:gd name="connsiteY6-462" fmla="*/ 24478 h 786138"/>
              <a:gd name="connsiteX7-463" fmla="*/ 11498939 w 11498939"/>
              <a:gd name="connsiteY7-464" fmla="*/ 786138 h 786138"/>
              <a:gd name="connsiteX0-465" fmla="*/ 0 w 11498939"/>
              <a:gd name="connsiteY0-466" fmla="*/ 143948 h 786138"/>
              <a:gd name="connsiteX1-467" fmla="*/ 1549219 w 11498939"/>
              <a:gd name="connsiteY1-468" fmla="*/ 733805 h 786138"/>
              <a:gd name="connsiteX2-469" fmla="*/ 3285067 w 11498939"/>
              <a:gd name="connsiteY2-470" fmla="*/ 15 h 786138"/>
              <a:gd name="connsiteX3-471" fmla="*/ 4910667 w 11498939"/>
              <a:gd name="connsiteY3-472" fmla="*/ 711215 h 786138"/>
              <a:gd name="connsiteX4-473" fmla="*/ 6553200 w 11498939"/>
              <a:gd name="connsiteY4-474" fmla="*/ 33881 h 786138"/>
              <a:gd name="connsiteX5-475" fmla="*/ 8308746 w 11498939"/>
              <a:gd name="connsiteY5-476" fmla="*/ 709340 h 786138"/>
              <a:gd name="connsiteX6-477" fmla="*/ 10161583 w 11498939"/>
              <a:gd name="connsiteY6-478" fmla="*/ 24478 h 786138"/>
              <a:gd name="connsiteX7-479" fmla="*/ 11498939 w 11498939"/>
              <a:gd name="connsiteY7-480" fmla="*/ 786138 h 786138"/>
              <a:gd name="connsiteX0-481" fmla="*/ 0 w 11498939"/>
              <a:gd name="connsiteY0-482" fmla="*/ 143948 h 786138"/>
              <a:gd name="connsiteX1-483" fmla="*/ 1549219 w 11498939"/>
              <a:gd name="connsiteY1-484" fmla="*/ 733805 h 786138"/>
              <a:gd name="connsiteX2-485" fmla="*/ 3285067 w 11498939"/>
              <a:gd name="connsiteY2-486" fmla="*/ 15 h 786138"/>
              <a:gd name="connsiteX3-487" fmla="*/ 4910667 w 11498939"/>
              <a:gd name="connsiteY3-488" fmla="*/ 711215 h 786138"/>
              <a:gd name="connsiteX4-489" fmla="*/ 6553200 w 11498939"/>
              <a:gd name="connsiteY4-490" fmla="*/ 33881 h 786138"/>
              <a:gd name="connsiteX5-491" fmla="*/ 8308746 w 11498939"/>
              <a:gd name="connsiteY5-492" fmla="*/ 709340 h 786138"/>
              <a:gd name="connsiteX6-493" fmla="*/ 10161583 w 11498939"/>
              <a:gd name="connsiteY6-494" fmla="*/ 24478 h 786138"/>
              <a:gd name="connsiteX7-495" fmla="*/ 11498939 w 11498939"/>
              <a:gd name="connsiteY7-496" fmla="*/ 786138 h 786138"/>
              <a:gd name="connsiteX0-497" fmla="*/ 0 w 11498939"/>
              <a:gd name="connsiteY0-498" fmla="*/ 143948 h 786138"/>
              <a:gd name="connsiteX1-499" fmla="*/ 1549219 w 11498939"/>
              <a:gd name="connsiteY1-500" fmla="*/ 733805 h 786138"/>
              <a:gd name="connsiteX2-501" fmla="*/ 3285067 w 11498939"/>
              <a:gd name="connsiteY2-502" fmla="*/ 15 h 786138"/>
              <a:gd name="connsiteX3-503" fmla="*/ 4910667 w 11498939"/>
              <a:gd name="connsiteY3-504" fmla="*/ 711215 h 786138"/>
              <a:gd name="connsiteX4-505" fmla="*/ 6553200 w 11498939"/>
              <a:gd name="connsiteY4-506" fmla="*/ 33881 h 786138"/>
              <a:gd name="connsiteX5-507" fmla="*/ 8308746 w 11498939"/>
              <a:gd name="connsiteY5-508" fmla="*/ 709340 h 786138"/>
              <a:gd name="connsiteX6-509" fmla="*/ 10161583 w 11498939"/>
              <a:gd name="connsiteY6-510" fmla="*/ 24478 h 786138"/>
              <a:gd name="connsiteX7-511" fmla="*/ 11498939 w 11498939"/>
              <a:gd name="connsiteY7-512" fmla="*/ 786138 h 786138"/>
              <a:gd name="connsiteX0-513" fmla="*/ 0 w 11498939"/>
              <a:gd name="connsiteY0-514" fmla="*/ 143948 h 786138"/>
              <a:gd name="connsiteX1-515" fmla="*/ 1549219 w 11498939"/>
              <a:gd name="connsiteY1-516" fmla="*/ 733805 h 786138"/>
              <a:gd name="connsiteX2-517" fmla="*/ 3285067 w 11498939"/>
              <a:gd name="connsiteY2-518" fmla="*/ 15 h 786138"/>
              <a:gd name="connsiteX3-519" fmla="*/ 4910667 w 11498939"/>
              <a:gd name="connsiteY3-520" fmla="*/ 711215 h 786138"/>
              <a:gd name="connsiteX4-521" fmla="*/ 6553200 w 11498939"/>
              <a:gd name="connsiteY4-522" fmla="*/ 33881 h 786138"/>
              <a:gd name="connsiteX5-523" fmla="*/ 8308746 w 11498939"/>
              <a:gd name="connsiteY5-524" fmla="*/ 709340 h 786138"/>
              <a:gd name="connsiteX6-525" fmla="*/ 10161583 w 11498939"/>
              <a:gd name="connsiteY6-526" fmla="*/ 24478 h 786138"/>
              <a:gd name="connsiteX7-527" fmla="*/ 11498939 w 11498939"/>
              <a:gd name="connsiteY7-528" fmla="*/ 786138 h 786138"/>
              <a:gd name="connsiteX0-529" fmla="*/ 0 w 11498939"/>
              <a:gd name="connsiteY0-530" fmla="*/ 143948 h 786138"/>
              <a:gd name="connsiteX1-531" fmla="*/ 1549219 w 11498939"/>
              <a:gd name="connsiteY1-532" fmla="*/ 733805 h 786138"/>
              <a:gd name="connsiteX2-533" fmla="*/ 3285067 w 11498939"/>
              <a:gd name="connsiteY2-534" fmla="*/ 15 h 786138"/>
              <a:gd name="connsiteX3-535" fmla="*/ 4910667 w 11498939"/>
              <a:gd name="connsiteY3-536" fmla="*/ 711215 h 786138"/>
              <a:gd name="connsiteX4-537" fmla="*/ 6553200 w 11498939"/>
              <a:gd name="connsiteY4-538" fmla="*/ 33881 h 786138"/>
              <a:gd name="connsiteX5-539" fmla="*/ 8308746 w 11498939"/>
              <a:gd name="connsiteY5-540" fmla="*/ 709340 h 786138"/>
              <a:gd name="connsiteX6-541" fmla="*/ 10161583 w 11498939"/>
              <a:gd name="connsiteY6-542" fmla="*/ 24478 h 786138"/>
              <a:gd name="connsiteX7-543" fmla="*/ 11498939 w 11498939"/>
              <a:gd name="connsiteY7-544" fmla="*/ 786138 h 786138"/>
              <a:gd name="connsiteX0-545" fmla="*/ 0 w 11498939"/>
              <a:gd name="connsiteY0-546" fmla="*/ 143948 h 786138"/>
              <a:gd name="connsiteX1-547" fmla="*/ 423197 w 11498939"/>
              <a:gd name="connsiteY1-548" fmla="*/ 733805 h 786138"/>
              <a:gd name="connsiteX2-549" fmla="*/ 3285067 w 11498939"/>
              <a:gd name="connsiteY2-550" fmla="*/ 15 h 786138"/>
              <a:gd name="connsiteX3-551" fmla="*/ 4910667 w 11498939"/>
              <a:gd name="connsiteY3-552" fmla="*/ 711215 h 786138"/>
              <a:gd name="connsiteX4-553" fmla="*/ 6553200 w 11498939"/>
              <a:gd name="connsiteY4-554" fmla="*/ 33881 h 786138"/>
              <a:gd name="connsiteX5-555" fmla="*/ 8308746 w 11498939"/>
              <a:gd name="connsiteY5-556" fmla="*/ 709340 h 786138"/>
              <a:gd name="connsiteX6-557" fmla="*/ 10161583 w 11498939"/>
              <a:gd name="connsiteY6-558" fmla="*/ 24478 h 786138"/>
              <a:gd name="connsiteX7-559" fmla="*/ 11498939 w 11498939"/>
              <a:gd name="connsiteY7-560" fmla="*/ 786138 h 786138"/>
              <a:gd name="connsiteX0-561" fmla="*/ 0 w 11498939"/>
              <a:gd name="connsiteY0-562" fmla="*/ 143948 h 838005"/>
              <a:gd name="connsiteX1-563" fmla="*/ 423197 w 11498939"/>
              <a:gd name="connsiteY1-564" fmla="*/ 733805 h 838005"/>
              <a:gd name="connsiteX2-565" fmla="*/ 3285067 w 11498939"/>
              <a:gd name="connsiteY2-566" fmla="*/ 15 h 838005"/>
              <a:gd name="connsiteX3-567" fmla="*/ 4910667 w 11498939"/>
              <a:gd name="connsiteY3-568" fmla="*/ 711215 h 838005"/>
              <a:gd name="connsiteX4-569" fmla="*/ 6553200 w 11498939"/>
              <a:gd name="connsiteY4-570" fmla="*/ 33881 h 838005"/>
              <a:gd name="connsiteX5-571" fmla="*/ 8308746 w 11498939"/>
              <a:gd name="connsiteY5-572" fmla="*/ 709340 h 838005"/>
              <a:gd name="connsiteX6-573" fmla="*/ 10161583 w 11498939"/>
              <a:gd name="connsiteY6-574" fmla="*/ 24478 h 838005"/>
              <a:gd name="connsiteX7-575" fmla="*/ 11498939 w 11498939"/>
              <a:gd name="connsiteY7-576" fmla="*/ 786138 h 838005"/>
              <a:gd name="connsiteX0-577" fmla="*/ 0 w 12235184"/>
              <a:gd name="connsiteY0-578" fmla="*/ 125142 h 786138"/>
              <a:gd name="connsiteX1-579" fmla="*/ 1159442 w 12235184"/>
              <a:gd name="connsiteY1-580" fmla="*/ 733805 h 786138"/>
              <a:gd name="connsiteX2-581" fmla="*/ 4021312 w 12235184"/>
              <a:gd name="connsiteY2-582" fmla="*/ 15 h 786138"/>
              <a:gd name="connsiteX3-583" fmla="*/ 5646912 w 12235184"/>
              <a:gd name="connsiteY3-584" fmla="*/ 711215 h 786138"/>
              <a:gd name="connsiteX4-585" fmla="*/ 7289445 w 12235184"/>
              <a:gd name="connsiteY4-586" fmla="*/ 33881 h 786138"/>
              <a:gd name="connsiteX5-587" fmla="*/ 9044991 w 12235184"/>
              <a:gd name="connsiteY5-588" fmla="*/ 709340 h 786138"/>
              <a:gd name="connsiteX6-589" fmla="*/ 10897828 w 12235184"/>
              <a:gd name="connsiteY6-590" fmla="*/ 24478 h 786138"/>
              <a:gd name="connsiteX7-591" fmla="*/ 12235184 w 12235184"/>
              <a:gd name="connsiteY7-592" fmla="*/ 786138 h 786138"/>
              <a:gd name="connsiteX0-593" fmla="*/ 0 w 12235184"/>
              <a:gd name="connsiteY0-594" fmla="*/ 125142 h 786138"/>
              <a:gd name="connsiteX1-595" fmla="*/ 1159442 w 12235184"/>
              <a:gd name="connsiteY1-596" fmla="*/ 733805 h 786138"/>
              <a:gd name="connsiteX2-597" fmla="*/ 4021312 w 12235184"/>
              <a:gd name="connsiteY2-598" fmla="*/ 15 h 786138"/>
              <a:gd name="connsiteX3-599" fmla="*/ 5646912 w 12235184"/>
              <a:gd name="connsiteY3-600" fmla="*/ 711215 h 786138"/>
              <a:gd name="connsiteX4-601" fmla="*/ 7289445 w 12235184"/>
              <a:gd name="connsiteY4-602" fmla="*/ 33881 h 786138"/>
              <a:gd name="connsiteX5-603" fmla="*/ 9044991 w 12235184"/>
              <a:gd name="connsiteY5-604" fmla="*/ 709340 h 786138"/>
              <a:gd name="connsiteX6-605" fmla="*/ 10897828 w 12235184"/>
              <a:gd name="connsiteY6-606" fmla="*/ 24478 h 786138"/>
              <a:gd name="connsiteX7-607" fmla="*/ 12235184 w 12235184"/>
              <a:gd name="connsiteY7-608" fmla="*/ 786138 h 7861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2235184" h="786138">
                <a:moveTo>
                  <a:pt x="0" y="125142"/>
                </a:moveTo>
                <a:cubicBezTo>
                  <a:pt x="81192" y="333332"/>
                  <a:pt x="489223" y="754660"/>
                  <a:pt x="1159442" y="733805"/>
                </a:cubicBezTo>
                <a:cubicBezTo>
                  <a:pt x="1829661" y="712950"/>
                  <a:pt x="3273400" y="3780"/>
                  <a:pt x="4021312" y="15"/>
                </a:cubicBezTo>
                <a:cubicBezTo>
                  <a:pt x="4769224" y="-3750"/>
                  <a:pt x="4949823" y="714037"/>
                  <a:pt x="5646912" y="711215"/>
                </a:cubicBezTo>
                <a:cubicBezTo>
                  <a:pt x="6344001" y="708393"/>
                  <a:pt x="6723099" y="34193"/>
                  <a:pt x="7289445" y="33881"/>
                </a:cubicBezTo>
                <a:cubicBezTo>
                  <a:pt x="7855791" y="33569"/>
                  <a:pt x="8350279" y="729713"/>
                  <a:pt x="9044991" y="709340"/>
                </a:cubicBezTo>
                <a:cubicBezTo>
                  <a:pt x="9739703" y="688967"/>
                  <a:pt x="10366129" y="11678"/>
                  <a:pt x="10897828" y="24478"/>
                </a:cubicBezTo>
                <a:cubicBezTo>
                  <a:pt x="11429527" y="37278"/>
                  <a:pt x="11943548" y="441353"/>
                  <a:pt x="12235184" y="786138"/>
                </a:cubicBez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3893455" y="1286148"/>
            <a:ext cx="1357092" cy="1357093"/>
            <a:chOff x="1985488" y="1104900"/>
            <a:chExt cx="930184" cy="930184"/>
          </a:xfrm>
          <a:effectLst/>
        </p:grpSpPr>
        <p:sp>
          <p:nvSpPr>
            <p:cNvPr id="19" name="椭圆 18"/>
            <p:cNvSpPr/>
            <p:nvPr/>
          </p:nvSpPr>
          <p:spPr>
            <a:xfrm>
              <a:off x="1985488" y="1104900"/>
              <a:ext cx="930184" cy="930184"/>
            </a:xfrm>
            <a:prstGeom prst="ellipse">
              <a:avLst/>
            </a:prstGeom>
            <a:ln w="101600">
              <a:noFill/>
            </a:ln>
            <a:effectLst>
              <a:innerShdw blurRad="228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259"/>
            <p:cNvSpPr>
              <a:spLocks noChangeArrowheads="1"/>
            </p:cNvSpPr>
            <p:nvPr/>
          </p:nvSpPr>
          <p:spPr bwMode="auto">
            <a:xfrm>
              <a:off x="2102398" y="1210023"/>
              <a:ext cx="696364" cy="71998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6825" cap="all" dirty="0">
                  <a:solidFill>
                    <a:schemeClr val="bg1"/>
                  </a:solidFill>
                  <a:latin typeface="Arial" panose="020B0604020202020204" pitchFamily="34" charset="0"/>
                  <a:cs typeface="Arial" panose="020B0604020202020204" pitchFamily="34" charset="0"/>
                  <a:sym typeface="Arial" panose="020B0604020202020204" pitchFamily="34" charset="0"/>
                </a:rPr>
                <a:t>03</a:t>
              </a:r>
              <a:endParaRPr lang="zh-CN" altLang="en-US" sz="6825" cap="all"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3"/>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left)">
                                      <p:cBhvr>
                                        <p:cTn id="14" dur="10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3" presetClass="entr" presetSubtype="32"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strVal val="4*#ppt_w"/>
                                          </p:val>
                                        </p:tav>
                                        <p:tav tm="100000">
                                          <p:val>
                                            <p:strVal val="#ppt_w"/>
                                          </p:val>
                                        </p:tav>
                                      </p:tavLst>
                                    </p:anim>
                                    <p:anim calcmode="lin" valueType="num">
                                      <p:cBhvr>
                                        <p:cTn id="27" dur="500" fill="hold"/>
                                        <p:tgtEl>
                                          <p:spTgt spid="10"/>
                                        </p:tgtEl>
                                        <p:attrNameLst>
                                          <p:attrName>ppt_h</p:attrName>
                                        </p:attrNameLst>
                                      </p:cBhvr>
                                      <p:tavLst>
                                        <p:tav tm="0">
                                          <p:val>
                                            <p:strVal val="4*#ppt_h"/>
                                          </p:val>
                                        </p:tav>
                                        <p:tav tm="100000">
                                          <p:val>
                                            <p:strVal val="#ppt_h"/>
                                          </p:val>
                                        </p:tav>
                                      </p:tavLst>
                                    </p:anim>
                                  </p:childTnLst>
                                </p:cTn>
                              </p:par>
                            </p:childTnLst>
                          </p:cTn>
                        </p:par>
                        <p:par>
                          <p:cTn id="28" fill="hold">
                            <p:stCondLst>
                              <p:cond delay="500"/>
                            </p:stCondLst>
                            <p:childTnLst>
                              <p:par>
                                <p:cTn id="29" presetID="1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p:tgtEl>
                                          <p:spTgt spid="11"/>
                                        </p:tgtEl>
                                        <p:attrNameLst>
                                          <p:attrName>ppt_x</p:attrName>
                                        </p:attrNameLst>
                                      </p:cBhvr>
                                      <p:tavLst>
                                        <p:tav tm="0">
                                          <p:val>
                                            <p:strVal val="#ppt_x-#ppt_w*1.125000"/>
                                          </p:val>
                                        </p:tav>
                                        <p:tav tm="100000">
                                          <p:val>
                                            <p:strVal val="#ppt_x"/>
                                          </p:val>
                                        </p:tav>
                                      </p:tavLst>
                                    </p:anim>
                                    <p:animEffect transition="in" filter="wipe(right)">
                                      <p:cBhvr>
                                        <p:cTn id="32" dur="500"/>
                                        <p:tgtEl>
                                          <p:spTgt spid="11"/>
                                        </p:tgtEl>
                                      </p:cBhvr>
                                    </p:animEffect>
                                  </p:childTnLst>
                                </p:cTn>
                              </p:par>
                            </p:childTnLst>
                          </p:cTn>
                        </p:par>
                        <p:par>
                          <p:cTn id="33" fill="hold">
                            <p:stCondLst>
                              <p:cond delay="1000"/>
                            </p:stCondLst>
                            <p:childTnLst>
                              <p:par>
                                <p:cTn id="34" presetID="12" presetClass="entr" presetSubtype="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ppt_x</p:attrName>
                                        </p:attrNameLst>
                                      </p:cBhvr>
                                      <p:tavLst>
                                        <p:tav tm="0">
                                          <p:val>
                                            <p:strVal val="#ppt_x-#ppt_w*1.125000"/>
                                          </p:val>
                                        </p:tav>
                                        <p:tav tm="100000">
                                          <p:val>
                                            <p:strVal val="#ppt_x"/>
                                          </p:val>
                                        </p:tav>
                                      </p:tavLst>
                                    </p:anim>
                                    <p:animEffect transition="in" filter="wipe(right)">
                                      <p:cBhvr>
                                        <p:cTn id="37" dur="500"/>
                                        <p:tgtEl>
                                          <p:spTgt spid="12"/>
                                        </p:tgtEl>
                                      </p:cBhvr>
                                    </p:animEffect>
                                  </p:childTnLst>
                                </p:cTn>
                              </p:par>
                            </p:childTnLst>
                          </p:cTn>
                        </p:par>
                        <p:par>
                          <p:cTn id="38" fill="hold">
                            <p:stCondLst>
                              <p:cond delay="1500"/>
                            </p:stCondLst>
                            <p:childTnLst>
                              <p:par>
                                <p:cTn id="39" presetID="1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p:tgtEl>
                                          <p:spTgt spid="13"/>
                                        </p:tgtEl>
                                        <p:attrNameLst>
                                          <p:attrName>ppt_x</p:attrName>
                                        </p:attrNameLst>
                                      </p:cBhvr>
                                      <p:tavLst>
                                        <p:tav tm="0">
                                          <p:val>
                                            <p:strVal val="#ppt_x-#ppt_w*1.125000"/>
                                          </p:val>
                                        </p:tav>
                                        <p:tav tm="100000">
                                          <p:val>
                                            <p:strVal val="#ppt_x"/>
                                          </p:val>
                                        </p:tav>
                                      </p:tavLst>
                                    </p:anim>
                                    <p:animEffect transition="in" filter="wipe(right)">
                                      <p:cBhvr>
                                        <p:cTn id="42" dur="500"/>
                                        <p:tgtEl>
                                          <p:spTgt spid="13"/>
                                        </p:tgtEl>
                                      </p:cBhvr>
                                    </p:animEffect>
                                  </p:childTnLst>
                                </p:cTn>
                              </p:par>
                            </p:childTnLst>
                          </p:cTn>
                        </p:par>
                        <p:par>
                          <p:cTn id="43" fill="hold">
                            <p:stCondLst>
                              <p:cond delay="2000"/>
                            </p:stCondLst>
                            <p:childTnLst>
                              <p:par>
                                <p:cTn id="44" presetID="1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p:tgtEl>
                                          <p:spTgt spid="14"/>
                                        </p:tgtEl>
                                        <p:attrNameLst>
                                          <p:attrName>ppt_x</p:attrName>
                                        </p:attrNameLst>
                                      </p:cBhvr>
                                      <p:tavLst>
                                        <p:tav tm="0">
                                          <p:val>
                                            <p:strVal val="#ppt_x-#ppt_w*1.125000"/>
                                          </p:val>
                                        </p:tav>
                                        <p:tav tm="100000">
                                          <p:val>
                                            <p:strVal val="#ppt_x"/>
                                          </p:val>
                                        </p:tav>
                                      </p:tavLst>
                                    </p:anim>
                                    <p:animEffect transition="in" filter="wipe(right)">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tretch>
            <a:fillRect/>
          </a:stretch>
        </p:blipFill>
        <p:spPr>
          <a:xfrm>
            <a:off x="6950075" y="1568450"/>
            <a:ext cx="2193925" cy="2193925"/>
          </a:xfrm>
        </p:spPr>
      </p:pic>
      <p:sp>
        <p:nvSpPr>
          <p:cNvPr id="3" name="Text Placeholder 2"/>
          <p:cNvSpPr>
            <a:spLocks noGrp="1"/>
          </p:cNvSpPr>
          <p:nvPr>
            <p:ph type="body" sz="quarter" idx="4294967295"/>
          </p:nvPr>
        </p:nvSpPr>
        <p:spPr>
          <a:xfrm>
            <a:off x="0" y="2019300"/>
            <a:ext cx="2127250" cy="828675"/>
          </a:xfrm>
        </p:spPr>
        <p:txBody>
          <a:bodyPr>
            <a:noAutofit/>
          </a:bodyPr>
          <a:lstStyle/>
          <a:p>
            <a:pPr marL="0" indent="0" algn="r">
              <a:buNone/>
            </a:pPr>
            <a:r>
              <a:rPr lang="zh-CN" altLang="en-US"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此处添加详细文本描述，建议与标题相关并符合整体语言风格，语言描述尽量简洁生动。</a:t>
            </a:r>
            <a:endParaRPr lang="en-US" altLang="zh-CN"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 Placeholder 3"/>
          <p:cNvSpPr>
            <a:spLocks noGrp="1"/>
          </p:cNvSpPr>
          <p:nvPr>
            <p:ph type="body" sz="quarter" idx="4294967295"/>
          </p:nvPr>
        </p:nvSpPr>
        <p:spPr>
          <a:xfrm>
            <a:off x="7016750" y="2058988"/>
            <a:ext cx="2127250" cy="828675"/>
          </a:xfrm>
        </p:spPr>
        <p:txBody>
          <a:bodyPr>
            <a:noAutofit/>
          </a:bodyPr>
          <a:lstStyle/>
          <a:p>
            <a:pPr marL="0" indent="0">
              <a:buNone/>
            </a:pPr>
            <a:r>
              <a:rPr lang="zh-CN" altLang="en-US"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此处添加详细文本描述，建议与标题相关并符合整体语言风格，语言描述尽量简洁生动。</a:t>
            </a:r>
            <a:endParaRPr lang="en-US" altLang="zh-CN"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 Placeholder 4"/>
          <p:cNvSpPr>
            <a:spLocks noGrp="1"/>
          </p:cNvSpPr>
          <p:nvPr>
            <p:ph type="body" sz="quarter" idx="4294967295"/>
          </p:nvPr>
        </p:nvSpPr>
        <p:spPr>
          <a:xfrm>
            <a:off x="0" y="3454400"/>
            <a:ext cx="2127250" cy="830263"/>
          </a:xfrm>
        </p:spPr>
        <p:txBody>
          <a:bodyPr>
            <a:noAutofit/>
          </a:bodyPr>
          <a:lstStyle/>
          <a:p>
            <a:pPr marL="0" indent="0" algn="r">
              <a:buNone/>
            </a:pPr>
            <a:r>
              <a:rPr lang="zh-CN" altLang="en-US"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此处添加详细文本描述，建议与标题相关并符合整体语言风格，语言描述尽量简洁生动。</a:t>
            </a:r>
            <a:endParaRPr lang="en-US" altLang="zh-CN"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 Placeholder 5"/>
          <p:cNvSpPr>
            <a:spLocks noGrp="1"/>
          </p:cNvSpPr>
          <p:nvPr>
            <p:ph type="body" sz="quarter" idx="4294967295"/>
          </p:nvPr>
        </p:nvSpPr>
        <p:spPr>
          <a:xfrm>
            <a:off x="7016750" y="3494088"/>
            <a:ext cx="2127250" cy="830262"/>
          </a:xfrm>
        </p:spPr>
        <p:txBody>
          <a:bodyPr>
            <a:noAutofit/>
          </a:bodyPr>
          <a:lstStyle/>
          <a:p>
            <a:pPr marL="0" indent="0">
              <a:buNone/>
            </a:pPr>
            <a:r>
              <a:rPr lang="zh-CN" altLang="en-US"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此处添加详细文本描述，建议与标题相关并符合整体语言风格，语言描述尽量简洁生动。</a:t>
            </a:r>
            <a:endParaRPr lang="en-US" altLang="zh-CN"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 Placeholder 6"/>
          <p:cNvSpPr>
            <a:spLocks noGrp="1"/>
          </p:cNvSpPr>
          <p:nvPr>
            <p:ph type="body" sz="quarter" idx="4294967295"/>
          </p:nvPr>
        </p:nvSpPr>
        <p:spPr>
          <a:xfrm>
            <a:off x="0" y="1489075"/>
            <a:ext cx="1600200" cy="307975"/>
          </a:xfrm>
          <a:solidFill>
            <a:schemeClr val="accent1"/>
          </a:solidFill>
        </p:spPr>
        <p:txBody>
          <a:bodyPr>
            <a:normAutofit fontScale="85000" lnSpcReduction="20000"/>
          </a:bodyPr>
          <a:lstStyle/>
          <a:p>
            <a:pPr marL="0" indent="0" algn="ctr">
              <a:buNone/>
            </a:pPr>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产品名称</a:t>
            </a:r>
            <a:r>
              <a:rPr 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a:t>
            </a:r>
          </a:p>
          <a:p>
            <a:pPr marL="0" indent="0" algn="ctr">
              <a:buNone/>
            </a:pPr>
            <a:endParaRPr 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 Placeholder 7"/>
          <p:cNvSpPr>
            <a:spLocks noGrp="1"/>
          </p:cNvSpPr>
          <p:nvPr>
            <p:ph type="body" sz="quarter" idx="4294967295"/>
          </p:nvPr>
        </p:nvSpPr>
        <p:spPr>
          <a:xfrm>
            <a:off x="7543800" y="1489075"/>
            <a:ext cx="1600200" cy="307975"/>
          </a:xfrm>
          <a:solidFill>
            <a:schemeClr val="accent1"/>
          </a:solidFill>
        </p:spPr>
        <p:txBody>
          <a:bodyPr>
            <a:normAutofit fontScale="85000" lnSpcReduction="20000"/>
          </a:bodyPr>
          <a:lstStyle/>
          <a:p>
            <a:pPr marL="0" indent="0">
              <a:buNone/>
            </a:pPr>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产品名称</a:t>
            </a:r>
            <a:r>
              <a:rPr 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a:t>
            </a:r>
          </a:p>
          <a:p>
            <a:pPr marL="0" indent="0">
              <a:buNone/>
            </a:pPr>
            <a:endParaRPr 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 Placeholder 8"/>
          <p:cNvSpPr>
            <a:spLocks noGrp="1"/>
          </p:cNvSpPr>
          <p:nvPr>
            <p:ph type="body" sz="quarter" idx="4294967295"/>
          </p:nvPr>
        </p:nvSpPr>
        <p:spPr>
          <a:xfrm>
            <a:off x="0" y="2921000"/>
            <a:ext cx="1600200" cy="307975"/>
          </a:xfrm>
          <a:solidFill>
            <a:schemeClr val="accent1"/>
          </a:solidFill>
        </p:spPr>
        <p:txBody>
          <a:bodyPr>
            <a:normAutofit fontScale="85000" lnSpcReduction="20000"/>
          </a:bodyPr>
          <a:lstStyle/>
          <a:p>
            <a:pPr marL="0" indent="0" algn="ctr">
              <a:buNone/>
            </a:pPr>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产品名称</a:t>
            </a:r>
            <a:r>
              <a:rPr 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a:t>
            </a:r>
          </a:p>
          <a:p>
            <a:pPr marL="0" indent="0" algn="ctr">
              <a:buNone/>
            </a:pPr>
            <a:endParaRPr 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 Placeholder 9"/>
          <p:cNvSpPr>
            <a:spLocks noGrp="1"/>
          </p:cNvSpPr>
          <p:nvPr>
            <p:ph type="body" sz="quarter" idx="4294967295"/>
          </p:nvPr>
        </p:nvSpPr>
        <p:spPr>
          <a:xfrm>
            <a:off x="7543800" y="2921000"/>
            <a:ext cx="1600200" cy="307975"/>
          </a:xfrm>
          <a:solidFill>
            <a:schemeClr val="accent1"/>
          </a:solidFill>
        </p:spPr>
        <p:txBody>
          <a:bodyPr>
            <a:normAutofit fontScale="85000" lnSpcReduction="20000"/>
          </a:bodyPr>
          <a:lstStyle/>
          <a:p>
            <a:pPr marL="0" indent="0">
              <a:buNone/>
            </a:pPr>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产品名称</a:t>
            </a:r>
            <a:r>
              <a:rPr 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a:t>
            </a:r>
          </a:p>
          <a:p>
            <a:pPr marL="0" indent="0">
              <a:buNone/>
            </a:pPr>
            <a:endParaRPr 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7">
                                            <p:bg/>
                                          </p:spTgt>
                                        </p:tgtEl>
                                        <p:attrNameLst>
                                          <p:attrName>style.visibility</p:attrName>
                                        </p:attrNameLst>
                                      </p:cBhvr>
                                      <p:to>
                                        <p:strVal val="visible"/>
                                      </p:to>
                                    </p:set>
                                    <p:anim calcmode="lin" valueType="num">
                                      <p:cBhvr additive="base">
                                        <p:cTn id="12" dur="500" fill="hold"/>
                                        <p:tgtEl>
                                          <p:spTgt spid="7">
                                            <p:bg/>
                                          </p:spTgt>
                                        </p:tgtEl>
                                        <p:attrNameLst>
                                          <p:attrName>ppt_x</p:attrName>
                                        </p:attrNameLst>
                                      </p:cBhvr>
                                      <p:tavLst>
                                        <p:tav tm="0">
                                          <p:val>
                                            <p:strVal val="1+#ppt_w/2"/>
                                          </p:val>
                                        </p:tav>
                                        <p:tav tm="100000">
                                          <p:val>
                                            <p:strVal val="#ppt_x"/>
                                          </p:val>
                                        </p:tav>
                                      </p:tavLst>
                                    </p:anim>
                                    <p:anim calcmode="lin" valueType="num">
                                      <p:cBhvr additive="base">
                                        <p:cTn id="13" dur="500" fill="hold"/>
                                        <p:tgtEl>
                                          <p:spTgt spid="7">
                                            <p:bg/>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 calcmode="lin" valueType="num">
                                      <p:cBhvr additive="base">
                                        <p:cTn id="18"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7">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 calcmode="lin" valueType="num">
                                      <p:cBhvr additive="base">
                                        <p:cTn id="2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3">
                                            <p:txEl>
                                              <p:pRg st="0" end="0"/>
                                            </p:txEl>
                                          </p:spTgt>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8">
                                            <p:bg/>
                                          </p:spTgt>
                                        </p:tgtEl>
                                        <p:attrNameLst>
                                          <p:attrName>style.visibility</p:attrName>
                                        </p:attrNameLst>
                                      </p:cBhvr>
                                      <p:to>
                                        <p:strVal val="visible"/>
                                      </p:to>
                                    </p:set>
                                    <p:anim calcmode="lin" valueType="num">
                                      <p:cBhvr additive="base">
                                        <p:cTn id="26" dur="500" fill="hold"/>
                                        <p:tgtEl>
                                          <p:spTgt spid="8">
                                            <p:bg/>
                                          </p:spTgt>
                                        </p:tgtEl>
                                        <p:attrNameLst>
                                          <p:attrName>ppt_x</p:attrName>
                                        </p:attrNameLst>
                                      </p:cBhvr>
                                      <p:tavLst>
                                        <p:tav tm="0">
                                          <p:val>
                                            <p:strVal val="1+#ppt_w/2"/>
                                          </p:val>
                                        </p:tav>
                                        <p:tav tm="100000">
                                          <p:val>
                                            <p:strVal val="#ppt_x"/>
                                          </p:val>
                                        </p:tav>
                                      </p:tavLst>
                                    </p:anim>
                                    <p:anim calcmode="lin" valueType="num">
                                      <p:cBhvr additive="base">
                                        <p:cTn id="27" dur="500" fill="hold"/>
                                        <p:tgtEl>
                                          <p:spTgt spid="8">
                                            <p:bg/>
                                          </p:spTgt>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 calcmode="lin" valueType="num">
                                      <p:cBhvr additive="base">
                                        <p:cTn id="32"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33" dur="500" fill="hold"/>
                                        <p:tgtEl>
                                          <p:spTgt spid="8">
                                            <p:txEl>
                                              <p:pRg st="0" end="0"/>
                                            </p:txEl>
                                          </p:spTgt>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4">
                                            <p:txEl>
                                              <p:pRg st="0" end="0"/>
                                            </p:txEl>
                                          </p:spTgt>
                                        </p:tgtEl>
                                        <p:attrNameLst>
                                          <p:attrName>style.visibility</p:attrName>
                                        </p:attrNameLst>
                                      </p:cBhvr>
                                      <p:to>
                                        <p:strVal val="visible"/>
                                      </p:to>
                                    </p:set>
                                    <p:anim calcmode="lin" valueType="num">
                                      <p:cBhvr additive="base">
                                        <p:cTn id="36"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2" presetClass="entr" presetSubtype="2" fill="hold" grpId="0" nodeType="afterEffect">
                                  <p:stCondLst>
                                    <p:cond delay="0"/>
                                  </p:stCondLst>
                                  <p:childTnLst>
                                    <p:set>
                                      <p:cBhvr>
                                        <p:cTn id="40" dur="1" fill="hold">
                                          <p:stCondLst>
                                            <p:cond delay="0"/>
                                          </p:stCondLst>
                                        </p:cTn>
                                        <p:tgtEl>
                                          <p:spTgt spid="9">
                                            <p:bg/>
                                          </p:spTgt>
                                        </p:tgtEl>
                                        <p:attrNameLst>
                                          <p:attrName>style.visibility</p:attrName>
                                        </p:attrNameLst>
                                      </p:cBhvr>
                                      <p:to>
                                        <p:strVal val="visible"/>
                                      </p:to>
                                    </p:set>
                                    <p:anim calcmode="lin" valueType="num">
                                      <p:cBhvr additive="base">
                                        <p:cTn id="41" dur="500" fill="hold"/>
                                        <p:tgtEl>
                                          <p:spTgt spid="9">
                                            <p:bg/>
                                          </p:spTgt>
                                        </p:tgtEl>
                                        <p:attrNameLst>
                                          <p:attrName>ppt_x</p:attrName>
                                        </p:attrNameLst>
                                      </p:cBhvr>
                                      <p:tavLst>
                                        <p:tav tm="0">
                                          <p:val>
                                            <p:strVal val="1+#ppt_w/2"/>
                                          </p:val>
                                        </p:tav>
                                        <p:tav tm="100000">
                                          <p:val>
                                            <p:strVal val="#ppt_x"/>
                                          </p:val>
                                        </p:tav>
                                      </p:tavLst>
                                    </p:anim>
                                    <p:anim calcmode="lin" valueType="num">
                                      <p:cBhvr additive="base">
                                        <p:cTn id="42" dur="500" fill="hold"/>
                                        <p:tgtEl>
                                          <p:spTgt spid="9">
                                            <p:bg/>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9">
                                            <p:txEl>
                                              <p:pRg st="0" end="0"/>
                                            </p:txEl>
                                          </p:spTgt>
                                        </p:tgtEl>
                                        <p:attrNameLst>
                                          <p:attrName>style.visibility</p:attrName>
                                        </p:attrNameLst>
                                      </p:cBhvr>
                                      <p:to>
                                        <p:strVal val="visible"/>
                                      </p:to>
                                    </p:set>
                                    <p:anim calcmode="lin" valueType="num">
                                      <p:cBhvr additive="base">
                                        <p:cTn id="47"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9">
                                            <p:txEl>
                                              <p:pRg st="0" end="0"/>
                                            </p:txEl>
                                          </p:spTgt>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5">
                                            <p:txEl>
                                              <p:pRg st="0" end="0"/>
                                            </p:txEl>
                                          </p:spTgt>
                                        </p:tgtEl>
                                        <p:attrNameLst>
                                          <p:attrName>style.visibility</p:attrName>
                                        </p:attrNameLst>
                                      </p:cBhvr>
                                      <p:to>
                                        <p:strVal val="visible"/>
                                      </p:to>
                                    </p:set>
                                    <p:anim calcmode="lin" valueType="num">
                                      <p:cBhvr additive="base">
                                        <p:cTn id="51"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52" dur="500" fill="hold"/>
                                        <p:tgtEl>
                                          <p:spTgt spid="5">
                                            <p:txEl>
                                              <p:pRg st="0" end="0"/>
                                            </p:txEl>
                                          </p:spTgt>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0">
                                            <p:bg/>
                                          </p:spTgt>
                                        </p:tgtEl>
                                        <p:attrNameLst>
                                          <p:attrName>style.visibility</p:attrName>
                                        </p:attrNameLst>
                                      </p:cBhvr>
                                      <p:to>
                                        <p:strVal val="visible"/>
                                      </p:to>
                                    </p:set>
                                    <p:anim calcmode="lin" valueType="num">
                                      <p:cBhvr additive="base">
                                        <p:cTn id="55" dur="500" fill="hold"/>
                                        <p:tgtEl>
                                          <p:spTgt spid="10">
                                            <p:bg/>
                                          </p:spTgt>
                                        </p:tgtEl>
                                        <p:attrNameLst>
                                          <p:attrName>ppt_x</p:attrName>
                                        </p:attrNameLst>
                                      </p:cBhvr>
                                      <p:tavLst>
                                        <p:tav tm="0">
                                          <p:val>
                                            <p:strVal val="1+#ppt_w/2"/>
                                          </p:val>
                                        </p:tav>
                                        <p:tav tm="100000">
                                          <p:val>
                                            <p:strVal val="#ppt_x"/>
                                          </p:val>
                                        </p:tav>
                                      </p:tavLst>
                                    </p:anim>
                                    <p:anim calcmode="lin" valueType="num">
                                      <p:cBhvr additive="base">
                                        <p:cTn id="56" dur="500" fill="hold"/>
                                        <p:tgtEl>
                                          <p:spTgt spid="10">
                                            <p:bg/>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0">
                                            <p:txEl>
                                              <p:pRg st="0" end="0"/>
                                            </p:txEl>
                                          </p:spTgt>
                                        </p:tgtEl>
                                        <p:attrNameLst>
                                          <p:attrName>style.visibility</p:attrName>
                                        </p:attrNameLst>
                                      </p:cBhvr>
                                      <p:to>
                                        <p:strVal val="visible"/>
                                      </p:to>
                                    </p:set>
                                    <p:anim calcmode="lin" valueType="num">
                                      <p:cBhvr additive="base">
                                        <p:cTn id="61"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62" dur="500" fill="hold"/>
                                        <p:tgtEl>
                                          <p:spTgt spid="10">
                                            <p:txEl>
                                              <p:pRg st="0" end="0"/>
                                            </p:txEl>
                                          </p:spTgt>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6">
                                            <p:txEl>
                                              <p:pRg st="0" end="0"/>
                                            </p:txEl>
                                          </p:spTgt>
                                        </p:tgtEl>
                                        <p:attrNameLst>
                                          <p:attrName>style.visibility</p:attrName>
                                        </p:attrNameLst>
                                      </p:cBhvr>
                                      <p:to>
                                        <p:strVal val="visible"/>
                                      </p:to>
                                    </p:set>
                                    <p:anim calcmode="lin" valueType="num">
                                      <p:cBhvr additive="base">
                                        <p:cTn id="65"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66"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uild="p"/>
      <p:bldP spid="6" grpId="0" build="p"/>
      <p:bldP spid="7" grpId="0" build="p" animBg="1"/>
      <p:bldP spid="8" grpId="0" build="p" animBg="1"/>
      <p:bldP spid="9" grpId="0" build="p" animBg="1"/>
      <p:bldP spid="10"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hape 514"/>
          <p:cNvSpPr/>
          <p:nvPr/>
        </p:nvSpPr>
        <p:spPr>
          <a:xfrm>
            <a:off x="6988850" y="1705204"/>
            <a:ext cx="1268368" cy="2087106"/>
          </a:xfrm>
          <a:custGeom>
            <a:avLst/>
            <a:gdLst/>
            <a:ahLst/>
            <a:cxnLst>
              <a:cxn ang="0">
                <a:pos x="wd2" y="hd2"/>
              </a:cxn>
              <a:cxn ang="5400000">
                <a:pos x="wd2" y="hd2"/>
              </a:cxn>
              <a:cxn ang="10800000">
                <a:pos x="wd2" y="hd2"/>
              </a:cxn>
              <a:cxn ang="16200000">
                <a:pos x="wd2" y="hd2"/>
              </a:cxn>
            </a:cxnLst>
            <a:rect l="0" t="0" r="r" b="b"/>
            <a:pathLst>
              <a:path w="21599" h="21600" extrusionOk="0">
                <a:moveTo>
                  <a:pt x="0" y="0"/>
                </a:moveTo>
                <a:lnTo>
                  <a:pt x="0" y="1790"/>
                </a:lnTo>
                <a:lnTo>
                  <a:pt x="3643" y="1790"/>
                </a:lnTo>
                <a:cubicBezTo>
                  <a:pt x="7802" y="1790"/>
                  <a:pt x="11571" y="2809"/>
                  <a:pt x="14305" y="4448"/>
                </a:cubicBezTo>
                <a:cubicBezTo>
                  <a:pt x="17038" y="6089"/>
                  <a:pt x="18717" y="8332"/>
                  <a:pt x="18717" y="10800"/>
                </a:cubicBezTo>
                <a:cubicBezTo>
                  <a:pt x="18717" y="13268"/>
                  <a:pt x="17038" y="15511"/>
                  <a:pt x="14305" y="17152"/>
                </a:cubicBezTo>
                <a:cubicBezTo>
                  <a:pt x="11571" y="18791"/>
                  <a:pt x="7802" y="19812"/>
                  <a:pt x="3643" y="19812"/>
                </a:cubicBezTo>
                <a:lnTo>
                  <a:pt x="0" y="19812"/>
                </a:lnTo>
                <a:lnTo>
                  <a:pt x="0" y="21600"/>
                </a:lnTo>
                <a:lnTo>
                  <a:pt x="3643" y="21600"/>
                </a:lnTo>
                <a:cubicBezTo>
                  <a:pt x="8569" y="21600"/>
                  <a:pt x="13055" y="20390"/>
                  <a:pt x="16308" y="18439"/>
                </a:cubicBezTo>
                <a:cubicBezTo>
                  <a:pt x="19563" y="16489"/>
                  <a:pt x="21600" y="13780"/>
                  <a:pt x="21599" y="10800"/>
                </a:cubicBezTo>
                <a:cubicBezTo>
                  <a:pt x="21600" y="7820"/>
                  <a:pt x="19563" y="5111"/>
                  <a:pt x="16308" y="3161"/>
                </a:cubicBezTo>
                <a:cubicBezTo>
                  <a:pt x="13055" y="1210"/>
                  <a:pt x="8569" y="0"/>
                  <a:pt x="3643" y="0"/>
                </a:cubicBezTo>
                <a:lnTo>
                  <a:pt x="0" y="0"/>
                </a:lnTo>
                <a:close/>
              </a:path>
            </a:pathLst>
          </a:custGeom>
          <a:solidFill>
            <a:schemeClr val="accent3"/>
          </a:solidFill>
          <a:ln w="12700">
            <a:noFill/>
            <a:miter lim="400000"/>
          </a:ln>
        </p:spPr>
        <p:txBody>
          <a:bodyPr lIns="13428" tIns="13428" rIns="13428" bIns="13428" anchor="ctr"/>
          <a:lstStyle/>
          <a:p>
            <a:pPr defTabSz="16065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Shape 515"/>
          <p:cNvSpPr/>
          <p:nvPr/>
        </p:nvSpPr>
        <p:spPr>
          <a:xfrm>
            <a:off x="3812617" y="3619355"/>
            <a:ext cx="1210476" cy="172956"/>
          </a:xfrm>
          <a:prstGeom prst="rect">
            <a:avLst/>
          </a:prstGeom>
          <a:solidFill>
            <a:schemeClr val="accent3"/>
          </a:solidFill>
          <a:ln w="12700">
            <a:noFill/>
            <a:miter lim="400000"/>
          </a:ln>
        </p:spPr>
        <p:txBody>
          <a:bodyPr lIns="13428" tIns="13428" rIns="13428" bIns="13428" anchor="ctr"/>
          <a:lstStyle/>
          <a:p>
            <a:pPr defTabSz="16065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Shape 516"/>
          <p:cNvSpPr/>
          <p:nvPr/>
        </p:nvSpPr>
        <p:spPr>
          <a:xfrm>
            <a:off x="5023096" y="3619355"/>
            <a:ext cx="1970433" cy="172956"/>
          </a:xfrm>
          <a:prstGeom prst="rect">
            <a:avLst/>
          </a:prstGeom>
          <a:solidFill>
            <a:schemeClr val="accent3"/>
          </a:solidFill>
          <a:ln w="12700">
            <a:noFill/>
            <a:miter lim="400000"/>
          </a:ln>
        </p:spPr>
        <p:txBody>
          <a:bodyPr lIns="13428" tIns="13428" rIns="13428" bIns="13428" anchor="ctr"/>
          <a:lstStyle/>
          <a:p>
            <a:pPr defTabSz="16065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Shape 517"/>
          <p:cNvSpPr/>
          <p:nvPr/>
        </p:nvSpPr>
        <p:spPr>
          <a:xfrm>
            <a:off x="1781368" y="1705206"/>
            <a:ext cx="1563430" cy="1043554"/>
          </a:xfrm>
          <a:custGeom>
            <a:avLst/>
            <a:gdLst/>
            <a:ahLst/>
            <a:cxnLst>
              <a:cxn ang="0">
                <a:pos x="wd2" y="hd2"/>
              </a:cxn>
              <a:cxn ang="5400000">
                <a:pos x="wd2" y="hd2"/>
              </a:cxn>
              <a:cxn ang="10800000">
                <a:pos x="wd2" y="hd2"/>
              </a:cxn>
              <a:cxn ang="16200000">
                <a:pos x="wd2" y="hd2"/>
              </a:cxn>
            </a:cxnLst>
            <a:rect l="0" t="0" r="r" b="b"/>
            <a:pathLst>
              <a:path w="21599" h="21600" extrusionOk="0">
                <a:moveTo>
                  <a:pt x="14569" y="0"/>
                </a:moveTo>
                <a:cubicBezTo>
                  <a:pt x="10573" y="0"/>
                  <a:pt x="6931" y="2419"/>
                  <a:pt x="4292" y="6323"/>
                </a:cubicBezTo>
                <a:cubicBezTo>
                  <a:pt x="1652" y="10223"/>
                  <a:pt x="-1" y="15640"/>
                  <a:pt x="0" y="21600"/>
                </a:cubicBezTo>
                <a:lnTo>
                  <a:pt x="2340" y="21600"/>
                </a:lnTo>
                <a:cubicBezTo>
                  <a:pt x="2340" y="16664"/>
                  <a:pt x="3700" y="12177"/>
                  <a:pt x="5917" y="8896"/>
                </a:cubicBezTo>
                <a:cubicBezTo>
                  <a:pt x="8135" y="5618"/>
                  <a:pt x="11195" y="3580"/>
                  <a:pt x="14569" y="3580"/>
                </a:cubicBezTo>
                <a:lnTo>
                  <a:pt x="21599" y="3580"/>
                </a:lnTo>
                <a:lnTo>
                  <a:pt x="21599" y="0"/>
                </a:lnTo>
                <a:lnTo>
                  <a:pt x="14569" y="0"/>
                </a:lnTo>
                <a:close/>
              </a:path>
            </a:pathLst>
          </a:custGeom>
          <a:solidFill>
            <a:schemeClr val="accent3"/>
          </a:solidFill>
          <a:ln w="12700">
            <a:noFill/>
            <a:miter lim="400000"/>
          </a:ln>
        </p:spPr>
        <p:txBody>
          <a:bodyPr lIns="13428" tIns="13428" rIns="13428" bIns="13428" anchor="ctr"/>
          <a:lstStyle/>
          <a:p>
            <a:pPr defTabSz="16065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Shape 518"/>
          <p:cNvSpPr/>
          <p:nvPr/>
        </p:nvSpPr>
        <p:spPr>
          <a:xfrm>
            <a:off x="3340120" y="1705206"/>
            <a:ext cx="1821224" cy="172956"/>
          </a:xfrm>
          <a:prstGeom prst="rect">
            <a:avLst/>
          </a:prstGeom>
          <a:solidFill>
            <a:schemeClr val="accent3"/>
          </a:solidFill>
          <a:ln w="12700">
            <a:noFill/>
            <a:miter lim="400000"/>
          </a:ln>
        </p:spPr>
        <p:txBody>
          <a:bodyPr lIns="13428" tIns="13428" rIns="13428" bIns="13428" anchor="ctr"/>
          <a:lstStyle/>
          <a:p>
            <a:pPr defTabSz="16065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Shape 519"/>
          <p:cNvSpPr/>
          <p:nvPr/>
        </p:nvSpPr>
        <p:spPr>
          <a:xfrm>
            <a:off x="5156667" y="1705206"/>
            <a:ext cx="1836860" cy="172956"/>
          </a:xfrm>
          <a:prstGeom prst="rect">
            <a:avLst/>
          </a:prstGeom>
          <a:solidFill>
            <a:schemeClr val="accent3"/>
          </a:solidFill>
          <a:ln w="12700">
            <a:noFill/>
            <a:miter lim="400000"/>
          </a:ln>
        </p:spPr>
        <p:txBody>
          <a:bodyPr lIns="13428" tIns="13428" rIns="13428" bIns="13428" anchor="ctr"/>
          <a:lstStyle/>
          <a:p>
            <a:pPr defTabSz="16065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48" name="Shape 546"/>
          <p:cNvSpPr/>
          <p:nvPr/>
        </p:nvSpPr>
        <p:spPr>
          <a:xfrm>
            <a:off x="1781882" y="2748760"/>
            <a:ext cx="165489" cy="2409017"/>
          </a:xfrm>
          <a:prstGeom prst="rect">
            <a:avLst/>
          </a:prstGeom>
          <a:solidFill>
            <a:schemeClr val="accent3"/>
          </a:solidFill>
          <a:ln w="12700">
            <a:noFill/>
            <a:miter lim="400000"/>
          </a:ln>
        </p:spPr>
        <p:txBody>
          <a:bodyPr lIns="0" tIns="0" rIns="0" bIns="0" anchor="ctr"/>
          <a:lstStyle/>
          <a:p>
            <a:pPr lvl="0">
              <a:defRPr sz="3200"/>
            </a:pPr>
            <a:endParaRPr sz="21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59"/>
          <p:cNvGrpSpPr/>
          <p:nvPr/>
        </p:nvGrpSpPr>
        <p:grpSpPr>
          <a:xfrm>
            <a:off x="6212356" y="3476866"/>
            <a:ext cx="1515723" cy="1153184"/>
            <a:chOff x="16516498" y="9245600"/>
            <a:chExt cx="4116217" cy="3066913"/>
          </a:xfrm>
        </p:grpSpPr>
        <p:sp>
          <p:nvSpPr>
            <p:cNvPr id="31" name="Shape 529"/>
            <p:cNvSpPr/>
            <p:nvPr/>
          </p:nvSpPr>
          <p:spPr>
            <a:xfrm>
              <a:off x="16516498" y="10871692"/>
              <a:ext cx="4116217" cy="1440821"/>
            </a:xfrm>
            <a:prstGeom prst="rect">
              <a:avLst/>
            </a:prstGeom>
            <a:ln w="12700">
              <a:miter lim="400000"/>
            </a:ln>
          </p:spPr>
          <p:txBody>
            <a:bodyPr lIns="0" tIns="0" rIns="0" bIns="0">
              <a:spAutoFit/>
            </a:bodyPr>
            <a:lstStyle/>
            <a:p>
              <a:pPr lvl="0" algn="ctr">
                <a:lnSpc>
                  <a:spcPct val="110000"/>
                </a:lnSpc>
                <a:defRPr sz="1800"/>
              </a:pPr>
              <a:r>
                <a:rPr lang="zh-CN" altLang="en-US"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公测</a:t>
              </a:r>
              <a:endParaRPr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900" kern="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单击添加公测期工作描述文字内容</a:t>
              </a:r>
              <a:endParaRPr lang="zh-CN" altLang="en-US" sz="700" dirty="0">
                <a:solidFill>
                  <a:schemeClr val="bg2"/>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3" name="Group 533"/>
            <p:cNvGrpSpPr/>
            <p:nvPr/>
          </p:nvGrpSpPr>
          <p:grpSpPr>
            <a:xfrm>
              <a:off x="18034263" y="9245600"/>
              <a:ext cx="1252278" cy="1252278"/>
              <a:chOff x="0" y="0"/>
              <a:chExt cx="1252277" cy="1252277"/>
            </a:xfrm>
          </p:grpSpPr>
          <p:sp>
            <p:nvSpPr>
              <p:cNvPr id="34" name="Shape 531"/>
              <p:cNvSpPr/>
              <p:nvPr/>
            </p:nvSpPr>
            <p:spPr>
              <a:xfrm>
                <a:off x="0" y="0"/>
                <a:ext cx="1252278" cy="1252278"/>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4"/>
                    </a:lnTo>
                    <a:cubicBezTo>
                      <a:pt x="0" y="1372"/>
                      <a:pt x="1372" y="0"/>
                      <a:pt x="3065" y="0"/>
                    </a:cubicBezTo>
                    <a:lnTo>
                      <a:pt x="18535" y="0"/>
                    </a:lnTo>
                    <a:cubicBezTo>
                      <a:pt x="20228" y="0"/>
                      <a:pt x="21600" y="1372"/>
                      <a:pt x="21600" y="3064"/>
                    </a:cubicBezTo>
                    <a:cubicBezTo>
                      <a:pt x="21600" y="3064"/>
                      <a:pt x="21600" y="18535"/>
                      <a:pt x="21600" y="18535"/>
                    </a:cubicBezTo>
                    <a:close/>
                  </a:path>
                </a:pathLst>
              </a:custGeom>
              <a:solidFill>
                <a:schemeClr val="accent1"/>
              </a:solidFill>
              <a:ln w="12700" cap="flat">
                <a:noFill/>
                <a:miter lim="400000"/>
              </a:ln>
              <a:effectLst/>
            </p:spPr>
            <p:txBody>
              <a:bodyPr wrap="square" lIns="32978" tIns="32978" rIns="32978" bIns="32978" numCol="1" anchor="ctr">
                <a:noAutofit/>
              </a:bodyPr>
              <a:lstStyle/>
              <a:p>
                <a:pPr defTabSz="16065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Shape 532"/>
              <p:cNvSpPr/>
              <p:nvPr/>
            </p:nvSpPr>
            <p:spPr>
              <a:xfrm>
                <a:off x="202401" y="271813"/>
                <a:ext cx="847476" cy="674248"/>
              </a:xfrm>
              <a:custGeom>
                <a:avLst/>
                <a:gdLst/>
                <a:ahLst/>
                <a:cxnLst>
                  <a:cxn ang="0">
                    <a:pos x="wd2" y="hd2"/>
                  </a:cxn>
                  <a:cxn ang="5400000">
                    <a:pos x="wd2" y="hd2"/>
                  </a:cxn>
                  <a:cxn ang="10800000">
                    <a:pos x="wd2" y="hd2"/>
                  </a:cxn>
                  <a:cxn ang="16200000">
                    <a:pos x="wd2" y="hd2"/>
                  </a:cxn>
                </a:cxnLst>
                <a:rect l="0" t="0" r="r" b="b"/>
                <a:pathLst>
                  <a:path w="21247" h="21600" extrusionOk="0">
                    <a:moveTo>
                      <a:pt x="11836" y="15693"/>
                    </a:moveTo>
                    <a:cubicBezTo>
                      <a:pt x="11625" y="15170"/>
                      <a:pt x="9094" y="9550"/>
                      <a:pt x="8316" y="7930"/>
                    </a:cubicBezTo>
                    <a:lnTo>
                      <a:pt x="8197" y="7677"/>
                    </a:lnTo>
                    <a:lnTo>
                      <a:pt x="6094" y="7677"/>
                    </a:lnTo>
                    <a:lnTo>
                      <a:pt x="5978" y="7930"/>
                    </a:lnTo>
                    <a:cubicBezTo>
                      <a:pt x="5186" y="9585"/>
                      <a:pt x="2786" y="14947"/>
                      <a:pt x="2518" y="15524"/>
                    </a:cubicBezTo>
                    <a:cubicBezTo>
                      <a:pt x="2500" y="15573"/>
                      <a:pt x="2477" y="15631"/>
                      <a:pt x="2452" y="15693"/>
                    </a:cubicBezTo>
                    <a:cubicBezTo>
                      <a:pt x="2452" y="15693"/>
                      <a:pt x="11836" y="15693"/>
                      <a:pt x="11836" y="15693"/>
                    </a:cubicBezTo>
                    <a:close/>
                    <a:moveTo>
                      <a:pt x="14122" y="18116"/>
                    </a:moveTo>
                    <a:cubicBezTo>
                      <a:pt x="14598" y="19922"/>
                      <a:pt x="14073" y="21600"/>
                      <a:pt x="12552" y="21600"/>
                    </a:cubicBezTo>
                    <a:lnTo>
                      <a:pt x="1740" y="21600"/>
                    </a:lnTo>
                    <a:cubicBezTo>
                      <a:pt x="219" y="21600"/>
                      <a:pt x="-306" y="19940"/>
                      <a:pt x="169" y="18134"/>
                    </a:cubicBezTo>
                    <a:cubicBezTo>
                      <a:pt x="169" y="18134"/>
                      <a:pt x="2046" y="13669"/>
                      <a:pt x="5098" y="7259"/>
                    </a:cubicBezTo>
                    <a:lnTo>
                      <a:pt x="5098" y="3551"/>
                    </a:lnTo>
                    <a:lnTo>
                      <a:pt x="4910" y="3551"/>
                    </a:lnTo>
                    <a:cubicBezTo>
                      <a:pt x="4637" y="3551"/>
                      <a:pt x="4415" y="3267"/>
                      <a:pt x="4415" y="2916"/>
                    </a:cubicBezTo>
                    <a:cubicBezTo>
                      <a:pt x="4415" y="2569"/>
                      <a:pt x="4640" y="2285"/>
                      <a:pt x="4910" y="2285"/>
                    </a:cubicBezTo>
                    <a:lnTo>
                      <a:pt x="5696" y="2285"/>
                    </a:lnTo>
                    <a:lnTo>
                      <a:pt x="5231" y="0"/>
                    </a:lnTo>
                    <a:lnTo>
                      <a:pt x="9029" y="0"/>
                    </a:lnTo>
                    <a:lnTo>
                      <a:pt x="8562" y="2285"/>
                    </a:lnTo>
                    <a:lnTo>
                      <a:pt x="9386" y="2285"/>
                    </a:lnTo>
                    <a:cubicBezTo>
                      <a:pt x="9655" y="2285"/>
                      <a:pt x="9877" y="2569"/>
                      <a:pt x="9877" y="2916"/>
                    </a:cubicBezTo>
                    <a:cubicBezTo>
                      <a:pt x="9874" y="3267"/>
                      <a:pt x="9655" y="3551"/>
                      <a:pt x="9382" y="3551"/>
                    </a:cubicBezTo>
                    <a:lnTo>
                      <a:pt x="9194" y="3551"/>
                    </a:lnTo>
                    <a:lnTo>
                      <a:pt x="9194" y="7259"/>
                    </a:lnTo>
                    <a:cubicBezTo>
                      <a:pt x="12247" y="13669"/>
                      <a:pt x="14122" y="18116"/>
                      <a:pt x="14122" y="18116"/>
                    </a:cubicBezTo>
                    <a:cubicBezTo>
                      <a:pt x="14122" y="18116"/>
                      <a:pt x="14122" y="18116"/>
                      <a:pt x="14122" y="18116"/>
                    </a:cubicBezTo>
                    <a:close/>
                    <a:moveTo>
                      <a:pt x="8152" y="11538"/>
                    </a:moveTo>
                    <a:cubicBezTo>
                      <a:pt x="8152" y="11143"/>
                      <a:pt x="7903" y="10819"/>
                      <a:pt x="7592" y="10819"/>
                    </a:cubicBezTo>
                    <a:cubicBezTo>
                      <a:pt x="7283" y="10819"/>
                      <a:pt x="7029" y="11143"/>
                      <a:pt x="7029" y="11538"/>
                    </a:cubicBezTo>
                    <a:cubicBezTo>
                      <a:pt x="7029" y="11933"/>
                      <a:pt x="7283" y="12258"/>
                      <a:pt x="7592" y="12258"/>
                    </a:cubicBezTo>
                    <a:cubicBezTo>
                      <a:pt x="7903" y="12258"/>
                      <a:pt x="8152" y="11933"/>
                      <a:pt x="8152" y="11538"/>
                    </a:cubicBezTo>
                    <a:cubicBezTo>
                      <a:pt x="8152" y="11538"/>
                      <a:pt x="8152" y="11538"/>
                      <a:pt x="8152" y="11538"/>
                    </a:cubicBezTo>
                    <a:close/>
                    <a:moveTo>
                      <a:pt x="5995" y="12284"/>
                    </a:moveTo>
                    <a:cubicBezTo>
                      <a:pt x="5572" y="12284"/>
                      <a:pt x="5231" y="12724"/>
                      <a:pt x="5231" y="13260"/>
                    </a:cubicBezTo>
                    <a:cubicBezTo>
                      <a:pt x="5231" y="13802"/>
                      <a:pt x="5576" y="14241"/>
                      <a:pt x="5995" y="14241"/>
                    </a:cubicBezTo>
                    <a:cubicBezTo>
                      <a:pt x="6419" y="14241"/>
                      <a:pt x="6762" y="13802"/>
                      <a:pt x="6762" y="13260"/>
                    </a:cubicBezTo>
                    <a:cubicBezTo>
                      <a:pt x="6762" y="12724"/>
                      <a:pt x="6419" y="12284"/>
                      <a:pt x="5995" y="12284"/>
                    </a:cubicBezTo>
                    <a:cubicBezTo>
                      <a:pt x="5995" y="12284"/>
                      <a:pt x="5995" y="12284"/>
                      <a:pt x="5995" y="12284"/>
                    </a:cubicBezTo>
                    <a:close/>
                    <a:moveTo>
                      <a:pt x="7458" y="13807"/>
                    </a:moveTo>
                    <a:cubicBezTo>
                      <a:pt x="7458" y="14362"/>
                      <a:pt x="7811" y="14810"/>
                      <a:pt x="8243" y="14810"/>
                    </a:cubicBezTo>
                    <a:cubicBezTo>
                      <a:pt x="8676" y="14810"/>
                      <a:pt x="9029" y="14362"/>
                      <a:pt x="9029" y="13807"/>
                    </a:cubicBezTo>
                    <a:cubicBezTo>
                      <a:pt x="9029" y="13252"/>
                      <a:pt x="8676" y="12803"/>
                      <a:pt x="8243" y="12803"/>
                    </a:cubicBezTo>
                    <a:cubicBezTo>
                      <a:pt x="7811" y="12803"/>
                      <a:pt x="7458" y="13252"/>
                      <a:pt x="7458" y="13807"/>
                    </a:cubicBezTo>
                    <a:cubicBezTo>
                      <a:pt x="7458" y="13807"/>
                      <a:pt x="7458" y="13807"/>
                      <a:pt x="7458" y="13807"/>
                    </a:cubicBezTo>
                    <a:close/>
                    <a:moveTo>
                      <a:pt x="19492" y="7380"/>
                    </a:moveTo>
                    <a:lnTo>
                      <a:pt x="16664" y="3763"/>
                    </a:lnTo>
                    <a:lnTo>
                      <a:pt x="12730" y="8818"/>
                    </a:lnTo>
                    <a:lnTo>
                      <a:pt x="11941" y="9830"/>
                    </a:lnTo>
                    <a:lnTo>
                      <a:pt x="17592" y="9830"/>
                    </a:lnTo>
                    <a:cubicBezTo>
                      <a:pt x="17592" y="9830"/>
                      <a:pt x="19492" y="7380"/>
                      <a:pt x="19492" y="7380"/>
                    </a:cubicBezTo>
                    <a:close/>
                    <a:moveTo>
                      <a:pt x="21107" y="8583"/>
                    </a:moveTo>
                    <a:cubicBezTo>
                      <a:pt x="20923" y="8818"/>
                      <a:pt x="20620" y="8818"/>
                      <a:pt x="20433" y="8583"/>
                    </a:cubicBezTo>
                    <a:lnTo>
                      <a:pt x="20200" y="8286"/>
                    </a:lnTo>
                    <a:lnTo>
                      <a:pt x="14039" y="16163"/>
                    </a:lnTo>
                    <a:lnTo>
                      <a:pt x="10871" y="9355"/>
                    </a:lnTo>
                    <a:lnTo>
                      <a:pt x="15956" y="2857"/>
                    </a:lnTo>
                    <a:lnTo>
                      <a:pt x="15723" y="2562"/>
                    </a:lnTo>
                    <a:cubicBezTo>
                      <a:pt x="15535" y="2325"/>
                      <a:pt x="15539" y="1939"/>
                      <a:pt x="15723" y="1704"/>
                    </a:cubicBezTo>
                    <a:cubicBezTo>
                      <a:pt x="15907" y="1469"/>
                      <a:pt x="16209" y="1465"/>
                      <a:pt x="16397" y="1704"/>
                    </a:cubicBezTo>
                    <a:lnTo>
                      <a:pt x="21107" y="7721"/>
                    </a:lnTo>
                    <a:cubicBezTo>
                      <a:pt x="21294" y="7958"/>
                      <a:pt x="21294" y="8342"/>
                      <a:pt x="21107" y="8583"/>
                    </a:cubicBezTo>
                    <a:cubicBezTo>
                      <a:pt x="21107" y="8583"/>
                      <a:pt x="21107" y="8583"/>
                      <a:pt x="21107" y="8583"/>
                    </a:cubicBezTo>
                    <a:close/>
                    <a:moveTo>
                      <a:pt x="16178" y="6435"/>
                    </a:moveTo>
                    <a:cubicBezTo>
                      <a:pt x="16178" y="6790"/>
                      <a:pt x="16400" y="7073"/>
                      <a:pt x="16678" y="7073"/>
                    </a:cubicBezTo>
                    <a:cubicBezTo>
                      <a:pt x="16952" y="7073"/>
                      <a:pt x="17178" y="6790"/>
                      <a:pt x="17178" y="6435"/>
                    </a:cubicBezTo>
                    <a:cubicBezTo>
                      <a:pt x="17178" y="6084"/>
                      <a:pt x="16952" y="5795"/>
                      <a:pt x="16678" y="5795"/>
                    </a:cubicBezTo>
                    <a:cubicBezTo>
                      <a:pt x="16400" y="5795"/>
                      <a:pt x="16178" y="6084"/>
                      <a:pt x="16178" y="6435"/>
                    </a:cubicBezTo>
                    <a:cubicBezTo>
                      <a:pt x="16178" y="6435"/>
                      <a:pt x="16178" y="6435"/>
                      <a:pt x="16178" y="6435"/>
                    </a:cubicBezTo>
                    <a:close/>
                    <a:moveTo>
                      <a:pt x="15424" y="7718"/>
                    </a:moveTo>
                    <a:cubicBezTo>
                      <a:pt x="15011" y="7718"/>
                      <a:pt x="14674" y="8144"/>
                      <a:pt x="14674" y="8676"/>
                    </a:cubicBezTo>
                    <a:cubicBezTo>
                      <a:pt x="14674" y="9203"/>
                      <a:pt x="15011" y="9634"/>
                      <a:pt x="15424" y="9634"/>
                    </a:cubicBezTo>
                    <a:cubicBezTo>
                      <a:pt x="15841" y="9634"/>
                      <a:pt x="16175" y="9203"/>
                      <a:pt x="16175" y="8676"/>
                    </a:cubicBezTo>
                    <a:cubicBezTo>
                      <a:pt x="16175" y="8144"/>
                      <a:pt x="15841" y="7718"/>
                      <a:pt x="15424" y="7718"/>
                    </a:cubicBezTo>
                    <a:cubicBezTo>
                      <a:pt x="15424" y="7718"/>
                      <a:pt x="15424" y="7718"/>
                      <a:pt x="15424" y="7718"/>
                    </a:cubicBezTo>
                    <a:close/>
                    <a:moveTo>
                      <a:pt x="17095" y="7713"/>
                    </a:moveTo>
                    <a:cubicBezTo>
                      <a:pt x="17297" y="7713"/>
                      <a:pt x="17463" y="7926"/>
                      <a:pt x="17463" y="8184"/>
                    </a:cubicBezTo>
                    <a:cubicBezTo>
                      <a:pt x="17463" y="8445"/>
                      <a:pt x="17297" y="8658"/>
                      <a:pt x="17095" y="8658"/>
                    </a:cubicBezTo>
                    <a:cubicBezTo>
                      <a:pt x="16890" y="8658"/>
                      <a:pt x="16726" y="8445"/>
                      <a:pt x="16726" y="8184"/>
                    </a:cubicBezTo>
                    <a:cubicBezTo>
                      <a:pt x="16726" y="7926"/>
                      <a:pt x="16890" y="7713"/>
                      <a:pt x="17095" y="7713"/>
                    </a:cubicBezTo>
                    <a:cubicBezTo>
                      <a:pt x="17095" y="7713"/>
                      <a:pt x="17095" y="7713"/>
                      <a:pt x="17095" y="7713"/>
                    </a:cubicBezTo>
                    <a:close/>
                  </a:path>
                </a:pathLst>
              </a:custGeom>
              <a:solidFill>
                <a:srgbClr val="FFFFFF"/>
              </a:solidFill>
              <a:ln w="12700" cap="flat">
                <a:noFill/>
                <a:miter lim="400000"/>
              </a:ln>
              <a:effectLst/>
            </p:spPr>
            <p:txBody>
              <a:bodyPr wrap="square" lIns="32978" tIns="32978" rIns="32978" bIns="32978" numCol="1" anchor="ctr">
                <a:noAutofit/>
              </a:bodyPr>
              <a:lstStyle/>
              <a:p>
                <a:pPr defTabSz="16065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 name="组合 58"/>
          <p:cNvGrpSpPr/>
          <p:nvPr/>
        </p:nvGrpSpPr>
        <p:grpSpPr>
          <a:xfrm>
            <a:off x="6212356" y="1547647"/>
            <a:ext cx="1515723" cy="1109715"/>
            <a:chOff x="16516498" y="4114800"/>
            <a:chExt cx="4116217" cy="2951307"/>
          </a:xfrm>
        </p:grpSpPr>
        <p:sp>
          <p:nvSpPr>
            <p:cNvPr id="28" name="Shape 526"/>
            <p:cNvSpPr/>
            <p:nvPr/>
          </p:nvSpPr>
          <p:spPr>
            <a:xfrm>
              <a:off x="16516498" y="5625286"/>
              <a:ext cx="4116217" cy="1440821"/>
            </a:xfrm>
            <a:prstGeom prst="rect">
              <a:avLst/>
            </a:prstGeom>
            <a:ln w="12700">
              <a:miter lim="400000"/>
            </a:ln>
          </p:spPr>
          <p:txBody>
            <a:bodyPr lIns="0" tIns="0" rIns="0" bIns="0">
              <a:spAutoFit/>
            </a:bodyPr>
            <a:lstStyle/>
            <a:p>
              <a:pPr lvl="0" algn="ctr">
                <a:lnSpc>
                  <a:spcPct val="110000"/>
                </a:lnSpc>
                <a:defRPr sz="1800"/>
              </a:pPr>
              <a:r>
                <a:rPr lang="zh-CN" altLang="en-US"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内测</a:t>
              </a:r>
              <a:endParaRPr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900" kern="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单击添加内测期工作描述文字内容</a:t>
              </a:r>
              <a:endParaRPr lang="zh-CN" altLang="en-US" sz="700" dirty="0">
                <a:solidFill>
                  <a:schemeClr val="bg2"/>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5" name="Group 536"/>
            <p:cNvGrpSpPr/>
            <p:nvPr/>
          </p:nvGrpSpPr>
          <p:grpSpPr>
            <a:xfrm>
              <a:off x="18034263" y="4114800"/>
              <a:ext cx="1252278" cy="1252285"/>
              <a:chOff x="0" y="0"/>
              <a:chExt cx="1252277" cy="1252283"/>
            </a:xfrm>
          </p:grpSpPr>
          <p:sp>
            <p:nvSpPr>
              <p:cNvPr id="37" name="Shape 534"/>
              <p:cNvSpPr/>
              <p:nvPr/>
            </p:nvSpPr>
            <p:spPr>
              <a:xfrm>
                <a:off x="0" y="0"/>
                <a:ext cx="1252278"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chemeClr val="accent2"/>
              </a:solidFill>
              <a:ln w="12700" cap="flat">
                <a:noFill/>
                <a:miter lim="400000"/>
              </a:ln>
              <a:effectLst/>
            </p:spPr>
            <p:txBody>
              <a:bodyPr wrap="square" lIns="32978" tIns="32978" rIns="32978" bIns="32978" numCol="1" anchor="ctr">
                <a:noAutofit/>
              </a:bodyPr>
              <a:lstStyle/>
              <a:p>
                <a:pPr defTabSz="16065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Shape 535"/>
              <p:cNvSpPr/>
              <p:nvPr/>
            </p:nvSpPr>
            <p:spPr>
              <a:xfrm>
                <a:off x="216765" y="336688"/>
                <a:ext cx="818747" cy="614342"/>
              </a:xfrm>
              <a:custGeom>
                <a:avLst/>
                <a:gdLst/>
                <a:ahLst/>
                <a:cxnLst>
                  <a:cxn ang="0">
                    <a:pos x="wd2" y="hd2"/>
                  </a:cxn>
                  <a:cxn ang="5400000">
                    <a:pos x="wd2" y="hd2"/>
                  </a:cxn>
                  <a:cxn ang="10800000">
                    <a:pos x="wd2" y="hd2"/>
                  </a:cxn>
                  <a:cxn ang="16200000">
                    <a:pos x="wd2" y="hd2"/>
                  </a:cxn>
                </a:cxnLst>
                <a:rect l="0" t="0" r="r" b="b"/>
                <a:pathLst>
                  <a:path w="21600" h="21578" extrusionOk="0">
                    <a:moveTo>
                      <a:pt x="12681" y="3"/>
                    </a:moveTo>
                    <a:cubicBezTo>
                      <a:pt x="12634" y="9"/>
                      <a:pt x="12588" y="30"/>
                      <a:pt x="12543" y="63"/>
                    </a:cubicBezTo>
                    <a:cubicBezTo>
                      <a:pt x="12453" y="132"/>
                      <a:pt x="12392" y="231"/>
                      <a:pt x="12361" y="368"/>
                    </a:cubicBezTo>
                    <a:lnTo>
                      <a:pt x="7960" y="20658"/>
                    </a:lnTo>
                    <a:cubicBezTo>
                      <a:pt x="7928" y="20795"/>
                      <a:pt x="7938" y="20925"/>
                      <a:pt x="7989" y="21045"/>
                    </a:cubicBezTo>
                    <a:cubicBezTo>
                      <a:pt x="8040" y="21166"/>
                      <a:pt x="8115" y="21247"/>
                      <a:pt x="8218" y="21289"/>
                    </a:cubicBezTo>
                    <a:lnTo>
                      <a:pt x="8949" y="21554"/>
                    </a:lnTo>
                    <a:cubicBezTo>
                      <a:pt x="9043" y="21596"/>
                      <a:pt x="9136" y="21583"/>
                      <a:pt x="9226" y="21515"/>
                    </a:cubicBezTo>
                    <a:cubicBezTo>
                      <a:pt x="9317" y="21447"/>
                      <a:pt x="9377" y="21347"/>
                      <a:pt x="9409" y="21210"/>
                    </a:cubicBezTo>
                    <a:lnTo>
                      <a:pt x="13813" y="920"/>
                    </a:lnTo>
                    <a:cubicBezTo>
                      <a:pt x="13845" y="783"/>
                      <a:pt x="13835" y="653"/>
                      <a:pt x="13784" y="533"/>
                    </a:cubicBezTo>
                    <a:cubicBezTo>
                      <a:pt x="13732" y="412"/>
                      <a:pt x="13655" y="331"/>
                      <a:pt x="13552" y="289"/>
                    </a:cubicBezTo>
                    <a:lnTo>
                      <a:pt x="12821" y="20"/>
                    </a:lnTo>
                    <a:cubicBezTo>
                      <a:pt x="12774" y="0"/>
                      <a:pt x="12727" y="-4"/>
                      <a:pt x="12681" y="3"/>
                    </a:cubicBezTo>
                    <a:close/>
                    <a:moveTo>
                      <a:pt x="5890" y="2919"/>
                    </a:moveTo>
                    <a:cubicBezTo>
                      <a:pt x="5788" y="2919"/>
                      <a:pt x="5698" y="2971"/>
                      <a:pt x="5619" y="3076"/>
                    </a:cubicBezTo>
                    <a:lnTo>
                      <a:pt x="118" y="10400"/>
                    </a:lnTo>
                    <a:cubicBezTo>
                      <a:pt x="39" y="10505"/>
                      <a:pt x="0" y="10624"/>
                      <a:pt x="0" y="10761"/>
                    </a:cubicBezTo>
                    <a:cubicBezTo>
                      <a:pt x="0" y="10897"/>
                      <a:pt x="39" y="11017"/>
                      <a:pt x="118" y="11122"/>
                    </a:cubicBezTo>
                    <a:lnTo>
                      <a:pt x="5619" y="18450"/>
                    </a:lnTo>
                    <a:cubicBezTo>
                      <a:pt x="5698" y="18556"/>
                      <a:pt x="5787" y="18607"/>
                      <a:pt x="5890" y="18607"/>
                    </a:cubicBezTo>
                    <a:cubicBezTo>
                      <a:pt x="5992" y="18607"/>
                      <a:pt x="6086" y="18556"/>
                      <a:pt x="6164" y="18450"/>
                    </a:cubicBezTo>
                    <a:lnTo>
                      <a:pt x="6752" y="17663"/>
                    </a:lnTo>
                    <a:cubicBezTo>
                      <a:pt x="6831" y="17558"/>
                      <a:pt x="6872" y="17438"/>
                      <a:pt x="6872" y="17303"/>
                    </a:cubicBezTo>
                    <a:cubicBezTo>
                      <a:pt x="6872" y="17166"/>
                      <a:pt x="6831" y="17046"/>
                      <a:pt x="6752" y="16942"/>
                    </a:cubicBezTo>
                    <a:lnTo>
                      <a:pt x="2112" y="10761"/>
                    </a:lnTo>
                    <a:lnTo>
                      <a:pt x="6752" y="4584"/>
                    </a:lnTo>
                    <a:cubicBezTo>
                      <a:pt x="6831" y="4480"/>
                      <a:pt x="6872" y="4360"/>
                      <a:pt x="6872" y="4223"/>
                    </a:cubicBezTo>
                    <a:cubicBezTo>
                      <a:pt x="6872" y="4088"/>
                      <a:pt x="6831" y="3969"/>
                      <a:pt x="6752" y="3863"/>
                    </a:cubicBezTo>
                    <a:lnTo>
                      <a:pt x="6164" y="3076"/>
                    </a:lnTo>
                    <a:cubicBezTo>
                      <a:pt x="6086" y="2971"/>
                      <a:pt x="5992" y="2919"/>
                      <a:pt x="5890" y="2919"/>
                    </a:cubicBezTo>
                    <a:close/>
                    <a:moveTo>
                      <a:pt x="15710" y="2919"/>
                    </a:moveTo>
                    <a:cubicBezTo>
                      <a:pt x="15608" y="2919"/>
                      <a:pt x="15518" y="2971"/>
                      <a:pt x="15439" y="3076"/>
                    </a:cubicBezTo>
                    <a:lnTo>
                      <a:pt x="14848" y="3863"/>
                    </a:lnTo>
                    <a:cubicBezTo>
                      <a:pt x="14769" y="3968"/>
                      <a:pt x="14731" y="4087"/>
                      <a:pt x="14731" y="4223"/>
                    </a:cubicBezTo>
                    <a:cubicBezTo>
                      <a:pt x="14731" y="4360"/>
                      <a:pt x="14769" y="4480"/>
                      <a:pt x="14848" y="4584"/>
                    </a:cubicBezTo>
                    <a:lnTo>
                      <a:pt x="19488" y="10761"/>
                    </a:lnTo>
                    <a:lnTo>
                      <a:pt x="14848" y="16942"/>
                    </a:lnTo>
                    <a:cubicBezTo>
                      <a:pt x="14769" y="17046"/>
                      <a:pt x="14731" y="17166"/>
                      <a:pt x="14731" y="17303"/>
                    </a:cubicBezTo>
                    <a:cubicBezTo>
                      <a:pt x="14731" y="17438"/>
                      <a:pt x="14769" y="17558"/>
                      <a:pt x="14848" y="17663"/>
                    </a:cubicBezTo>
                    <a:lnTo>
                      <a:pt x="15439" y="18450"/>
                    </a:lnTo>
                    <a:cubicBezTo>
                      <a:pt x="15518" y="18556"/>
                      <a:pt x="15608" y="18607"/>
                      <a:pt x="15710" y="18607"/>
                    </a:cubicBezTo>
                    <a:cubicBezTo>
                      <a:pt x="15812" y="18607"/>
                      <a:pt x="15903" y="18556"/>
                      <a:pt x="15981" y="18450"/>
                    </a:cubicBezTo>
                    <a:lnTo>
                      <a:pt x="21482" y="11122"/>
                    </a:lnTo>
                    <a:cubicBezTo>
                      <a:pt x="21561" y="11017"/>
                      <a:pt x="21600" y="10897"/>
                      <a:pt x="21600" y="10761"/>
                    </a:cubicBezTo>
                    <a:cubicBezTo>
                      <a:pt x="21600" y="10624"/>
                      <a:pt x="21561" y="10504"/>
                      <a:pt x="21482" y="10400"/>
                    </a:cubicBezTo>
                    <a:lnTo>
                      <a:pt x="15981" y="3076"/>
                    </a:lnTo>
                    <a:cubicBezTo>
                      <a:pt x="15903" y="2971"/>
                      <a:pt x="15812" y="2919"/>
                      <a:pt x="15710" y="2919"/>
                    </a:cubicBezTo>
                    <a:close/>
                  </a:path>
                </a:pathLst>
              </a:custGeom>
              <a:solidFill>
                <a:srgbClr val="FFFFFF"/>
              </a:solidFill>
              <a:ln w="12700" cap="flat">
                <a:noFill/>
                <a:miter lim="400000"/>
              </a:ln>
              <a:effectLst/>
            </p:spPr>
            <p:txBody>
              <a:bodyPr wrap="square" lIns="32978" tIns="32978" rIns="32978" bIns="32978" numCol="1" anchor="ctr">
                <a:noAutofit/>
              </a:bodyPr>
              <a:lstStyle/>
              <a:p>
                <a:pPr defTabSz="16065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 name="组合 56"/>
          <p:cNvGrpSpPr/>
          <p:nvPr/>
        </p:nvGrpSpPr>
        <p:grpSpPr>
          <a:xfrm>
            <a:off x="2583328" y="1547648"/>
            <a:ext cx="1515723" cy="1079299"/>
            <a:chOff x="6661225" y="4114800"/>
            <a:chExt cx="4116217" cy="2870415"/>
          </a:xfrm>
        </p:grpSpPr>
        <p:sp>
          <p:nvSpPr>
            <p:cNvPr id="27" name="Shape 525"/>
            <p:cNvSpPr/>
            <p:nvPr/>
          </p:nvSpPr>
          <p:spPr>
            <a:xfrm>
              <a:off x="6661225" y="5544394"/>
              <a:ext cx="4116217" cy="1440821"/>
            </a:xfrm>
            <a:prstGeom prst="rect">
              <a:avLst/>
            </a:prstGeom>
            <a:ln w="12700">
              <a:miter lim="400000"/>
            </a:ln>
          </p:spPr>
          <p:txBody>
            <a:bodyPr lIns="0" tIns="0" rIns="0" bIns="0">
              <a:spAutoFit/>
            </a:bodyPr>
            <a:lstStyle/>
            <a:p>
              <a:pPr lvl="0" algn="ctr">
                <a:lnSpc>
                  <a:spcPct val="110000"/>
                </a:lnSpc>
                <a:defRPr sz="1800"/>
              </a:pPr>
              <a:r>
                <a:rPr lang="zh-CN" altLang="en-US"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方案期</a:t>
              </a:r>
              <a:r>
                <a:rPr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 </a:t>
              </a:r>
              <a:endParaRPr lang="en-US"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900" kern="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单击添加方案期工作描述文字内容</a:t>
              </a:r>
              <a:endParaRPr lang="zh-CN" altLang="en-US" sz="7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7" name="Group 539"/>
            <p:cNvGrpSpPr/>
            <p:nvPr/>
          </p:nvGrpSpPr>
          <p:grpSpPr>
            <a:xfrm>
              <a:off x="8115563" y="4114800"/>
              <a:ext cx="1252290" cy="1252285"/>
              <a:chOff x="0" y="0"/>
              <a:chExt cx="1252289" cy="1252283"/>
            </a:xfrm>
          </p:grpSpPr>
          <p:sp>
            <p:nvSpPr>
              <p:cNvPr id="40" name="Shape 537"/>
              <p:cNvSpPr/>
              <p:nvPr/>
            </p:nvSpPr>
            <p:spPr>
              <a:xfrm>
                <a:off x="0" y="0"/>
                <a:ext cx="1252290"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chemeClr val="accent2"/>
              </a:solidFill>
              <a:ln w="12700" cap="flat">
                <a:noFill/>
                <a:miter lim="400000"/>
              </a:ln>
              <a:effectLst/>
            </p:spPr>
            <p:txBody>
              <a:bodyPr wrap="square" lIns="32978" tIns="32978" rIns="32978" bIns="32978" numCol="1" anchor="ctr">
                <a:noAutofit/>
              </a:bodyPr>
              <a:lstStyle/>
              <a:p>
                <a:pPr defTabSz="16065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Shape 538"/>
              <p:cNvSpPr/>
              <p:nvPr/>
            </p:nvSpPr>
            <p:spPr>
              <a:xfrm>
                <a:off x="282288" y="292477"/>
                <a:ext cx="687714" cy="687689"/>
              </a:xfrm>
              <a:custGeom>
                <a:avLst/>
                <a:gdLst/>
                <a:ahLst/>
                <a:cxnLst>
                  <a:cxn ang="0">
                    <a:pos x="wd2" y="hd2"/>
                  </a:cxn>
                  <a:cxn ang="5400000">
                    <a:pos x="wd2" y="hd2"/>
                  </a:cxn>
                  <a:cxn ang="10800000">
                    <a:pos x="wd2" y="hd2"/>
                  </a:cxn>
                  <a:cxn ang="16200000">
                    <a:pos x="wd2" y="hd2"/>
                  </a:cxn>
                </a:cxnLst>
                <a:rect l="0" t="0" r="r" b="b"/>
                <a:pathLst>
                  <a:path w="21554" h="21600" extrusionOk="0">
                    <a:moveTo>
                      <a:pt x="15017" y="5596"/>
                    </a:moveTo>
                    <a:lnTo>
                      <a:pt x="8281" y="12346"/>
                    </a:lnTo>
                    <a:cubicBezTo>
                      <a:pt x="8018" y="12609"/>
                      <a:pt x="8018" y="13038"/>
                      <a:pt x="8281" y="13302"/>
                    </a:cubicBezTo>
                    <a:cubicBezTo>
                      <a:pt x="8413" y="13434"/>
                      <a:pt x="8583" y="13499"/>
                      <a:pt x="8755" y="13499"/>
                    </a:cubicBezTo>
                    <a:cubicBezTo>
                      <a:pt x="8929" y="13499"/>
                      <a:pt x="9101" y="13434"/>
                      <a:pt x="9232" y="13302"/>
                    </a:cubicBezTo>
                    <a:lnTo>
                      <a:pt x="15967" y="6552"/>
                    </a:lnTo>
                    <a:cubicBezTo>
                      <a:pt x="16230" y="6288"/>
                      <a:pt x="16230" y="5860"/>
                      <a:pt x="15967" y="5596"/>
                    </a:cubicBezTo>
                    <a:cubicBezTo>
                      <a:pt x="15703" y="5332"/>
                      <a:pt x="15279" y="5332"/>
                      <a:pt x="15017" y="5596"/>
                    </a:cubicBezTo>
                    <a:cubicBezTo>
                      <a:pt x="15017" y="5596"/>
                      <a:pt x="15017" y="5596"/>
                      <a:pt x="15017" y="5596"/>
                    </a:cubicBezTo>
                    <a:close/>
                    <a:moveTo>
                      <a:pt x="19439" y="5820"/>
                    </a:moveTo>
                    <a:lnTo>
                      <a:pt x="18811" y="6450"/>
                    </a:lnTo>
                    <a:cubicBezTo>
                      <a:pt x="18753" y="5484"/>
                      <a:pt x="18351" y="4585"/>
                      <a:pt x="17664" y="3895"/>
                    </a:cubicBezTo>
                    <a:cubicBezTo>
                      <a:pt x="16977" y="3207"/>
                      <a:pt x="16078" y="2808"/>
                      <a:pt x="15115" y="2745"/>
                    </a:cubicBezTo>
                    <a:lnTo>
                      <a:pt x="15746" y="2119"/>
                    </a:lnTo>
                    <a:lnTo>
                      <a:pt x="15746" y="2116"/>
                    </a:lnTo>
                    <a:cubicBezTo>
                      <a:pt x="16240" y="1621"/>
                      <a:pt x="16894" y="1351"/>
                      <a:pt x="17595" y="1351"/>
                    </a:cubicBezTo>
                    <a:cubicBezTo>
                      <a:pt x="18292" y="1351"/>
                      <a:pt x="18946" y="1621"/>
                      <a:pt x="19439" y="2116"/>
                    </a:cubicBezTo>
                    <a:cubicBezTo>
                      <a:pt x="19933" y="2610"/>
                      <a:pt x="20206" y="3268"/>
                      <a:pt x="20206" y="3968"/>
                    </a:cubicBezTo>
                    <a:cubicBezTo>
                      <a:pt x="20206" y="4667"/>
                      <a:pt x="19936" y="5325"/>
                      <a:pt x="19439" y="5820"/>
                    </a:cubicBezTo>
                    <a:cubicBezTo>
                      <a:pt x="19439" y="5820"/>
                      <a:pt x="19439" y="5820"/>
                      <a:pt x="19439" y="5820"/>
                    </a:cubicBezTo>
                    <a:close/>
                    <a:moveTo>
                      <a:pt x="16710" y="8553"/>
                    </a:moveTo>
                    <a:lnTo>
                      <a:pt x="8506" y="16775"/>
                    </a:lnTo>
                    <a:lnTo>
                      <a:pt x="8742" y="15665"/>
                    </a:lnTo>
                    <a:cubicBezTo>
                      <a:pt x="8785" y="15463"/>
                      <a:pt x="8735" y="15259"/>
                      <a:pt x="8608" y="15100"/>
                    </a:cubicBezTo>
                    <a:cubicBezTo>
                      <a:pt x="8478" y="14938"/>
                      <a:pt x="8285" y="14850"/>
                      <a:pt x="8084" y="14850"/>
                    </a:cubicBezTo>
                    <a:lnTo>
                      <a:pt x="6735" y="14850"/>
                    </a:lnTo>
                    <a:lnTo>
                      <a:pt x="6735" y="13499"/>
                    </a:lnTo>
                    <a:cubicBezTo>
                      <a:pt x="6735" y="13126"/>
                      <a:pt x="6433" y="12823"/>
                      <a:pt x="6061" y="12823"/>
                    </a:cubicBezTo>
                    <a:lnTo>
                      <a:pt x="5000" y="12823"/>
                    </a:lnTo>
                    <a:lnTo>
                      <a:pt x="13011" y="4841"/>
                    </a:lnTo>
                    <a:lnTo>
                      <a:pt x="13017" y="4851"/>
                    </a:lnTo>
                    <a:cubicBezTo>
                      <a:pt x="13510" y="4356"/>
                      <a:pt x="14168" y="4084"/>
                      <a:pt x="14865" y="4084"/>
                    </a:cubicBezTo>
                    <a:cubicBezTo>
                      <a:pt x="15562" y="4084"/>
                      <a:pt x="16220" y="4356"/>
                      <a:pt x="16710" y="4851"/>
                    </a:cubicBezTo>
                    <a:cubicBezTo>
                      <a:pt x="17203" y="5346"/>
                      <a:pt x="17476" y="6001"/>
                      <a:pt x="17476" y="6700"/>
                    </a:cubicBezTo>
                    <a:cubicBezTo>
                      <a:pt x="17476" y="7402"/>
                      <a:pt x="17207" y="8058"/>
                      <a:pt x="16710" y="8553"/>
                    </a:cubicBezTo>
                    <a:cubicBezTo>
                      <a:pt x="16710" y="8553"/>
                      <a:pt x="16710" y="8553"/>
                      <a:pt x="16710" y="8553"/>
                    </a:cubicBezTo>
                    <a:close/>
                    <a:moveTo>
                      <a:pt x="6798" y="18334"/>
                    </a:moveTo>
                    <a:lnTo>
                      <a:pt x="4289" y="19109"/>
                    </a:lnTo>
                    <a:cubicBezTo>
                      <a:pt x="4144" y="18677"/>
                      <a:pt x="3917" y="18297"/>
                      <a:pt x="3605" y="17985"/>
                    </a:cubicBezTo>
                    <a:cubicBezTo>
                      <a:pt x="3335" y="17714"/>
                      <a:pt x="3023" y="17506"/>
                      <a:pt x="2694" y="17336"/>
                    </a:cubicBezTo>
                    <a:lnTo>
                      <a:pt x="3839" y="14175"/>
                    </a:lnTo>
                    <a:lnTo>
                      <a:pt x="5387" y="14175"/>
                    </a:lnTo>
                    <a:lnTo>
                      <a:pt x="5387" y="15522"/>
                    </a:lnTo>
                    <a:cubicBezTo>
                      <a:pt x="5387" y="15898"/>
                      <a:pt x="5690" y="16198"/>
                      <a:pt x="6061" y="16198"/>
                    </a:cubicBezTo>
                    <a:lnTo>
                      <a:pt x="7251" y="16198"/>
                    </a:lnTo>
                    <a:cubicBezTo>
                      <a:pt x="7251" y="16198"/>
                      <a:pt x="6798" y="18334"/>
                      <a:pt x="6798" y="18334"/>
                    </a:cubicBezTo>
                    <a:close/>
                    <a:moveTo>
                      <a:pt x="20394" y="1163"/>
                    </a:moveTo>
                    <a:cubicBezTo>
                      <a:pt x="19646" y="412"/>
                      <a:pt x="18651" y="0"/>
                      <a:pt x="17595" y="0"/>
                    </a:cubicBezTo>
                    <a:cubicBezTo>
                      <a:pt x="16536" y="0"/>
                      <a:pt x="15543" y="412"/>
                      <a:pt x="14796" y="1160"/>
                    </a:cubicBezTo>
                    <a:lnTo>
                      <a:pt x="2895" y="13022"/>
                    </a:lnTo>
                    <a:cubicBezTo>
                      <a:pt x="2823" y="13090"/>
                      <a:pt x="2770" y="13176"/>
                      <a:pt x="2733" y="13268"/>
                    </a:cubicBezTo>
                    <a:lnTo>
                      <a:pt x="40" y="20694"/>
                    </a:lnTo>
                    <a:cubicBezTo>
                      <a:pt x="-46" y="20931"/>
                      <a:pt x="11" y="21205"/>
                      <a:pt x="185" y="21389"/>
                    </a:cubicBezTo>
                    <a:cubicBezTo>
                      <a:pt x="316" y="21524"/>
                      <a:pt x="491" y="21600"/>
                      <a:pt x="675" y="21600"/>
                    </a:cubicBezTo>
                    <a:cubicBezTo>
                      <a:pt x="741" y="21600"/>
                      <a:pt x="806" y="21590"/>
                      <a:pt x="872" y="21571"/>
                    </a:cubicBezTo>
                    <a:lnTo>
                      <a:pt x="7571" y="19511"/>
                    </a:lnTo>
                    <a:cubicBezTo>
                      <a:pt x="7676" y="19478"/>
                      <a:pt x="7771" y="19419"/>
                      <a:pt x="7850" y="19343"/>
                    </a:cubicBezTo>
                    <a:lnTo>
                      <a:pt x="20394" y="6771"/>
                    </a:lnTo>
                    <a:cubicBezTo>
                      <a:pt x="21140" y="6025"/>
                      <a:pt x="21554" y="5026"/>
                      <a:pt x="21554" y="3968"/>
                    </a:cubicBezTo>
                    <a:cubicBezTo>
                      <a:pt x="21551" y="2906"/>
                      <a:pt x="21140" y="1912"/>
                      <a:pt x="20394" y="1163"/>
                    </a:cubicBezTo>
                    <a:cubicBezTo>
                      <a:pt x="20394" y="1163"/>
                      <a:pt x="20394" y="1163"/>
                      <a:pt x="20394" y="1163"/>
                    </a:cubicBezTo>
                    <a:close/>
                  </a:path>
                </a:pathLst>
              </a:custGeom>
              <a:solidFill>
                <a:srgbClr val="FFFFFF"/>
              </a:solidFill>
              <a:ln w="12700" cap="flat">
                <a:noFill/>
                <a:miter lim="400000"/>
              </a:ln>
              <a:effectLst/>
            </p:spPr>
            <p:txBody>
              <a:bodyPr wrap="square" lIns="32978" tIns="32978" rIns="32978" bIns="32978" numCol="1" anchor="ctr">
                <a:noAutofit/>
              </a:bodyPr>
              <a:lstStyle/>
              <a:p>
                <a:pPr defTabSz="16065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8" name="组合 60"/>
          <p:cNvGrpSpPr/>
          <p:nvPr/>
        </p:nvGrpSpPr>
        <p:grpSpPr>
          <a:xfrm>
            <a:off x="4401961" y="3476869"/>
            <a:ext cx="1515723" cy="1153181"/>
            <a:chOff x="11600048" y="9245600"/>
            <a:chExt cx="4116217" cy="3066905"/>
          </a:xfrm>
        </p:grpSpPr>
        <p:sp>
          <p:nvSpPr>
            <p:cNvPr id="29" name="Shape 527"/>
            <p:cNvSpPr/>
            <p:nvPr/>
          </p:nvSpPr>
          <p:spPr>
            <a:xfrm>
              <a:off x="11600048" y="10871684"/>
              <a:ext cx="4116217" cy="1440821"/>
            </a:xfrm>
            <a:prstGeom prst="rect">
              <a:avLst/>
            </a:prstGeom>
            <a:ln w="12700">
              <a:miter lim="400000"/>
            </a:ln>
          </p:spPr>
          <p:txBody>
            <a:bodyPr lIns="0" tIns="0" rIns="0" bIns="0">
              <a:spAutoFit/>
            </a:bodyPr>
            <a:lstStyle/>
            <a:p>
              <a:pPr lvl="0" algn="ctr">
                <a:lnSpc>
                  <a:spcPct val="110000"/>
                </a:lnSpc>
                <a:defRPr sz="1800"/>
              </a:pPr>
              <a:r>
                <a:rPr lang="zh-CN" altLang="en-US"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上线试运营</a:t>
              </a:r>
              <a:endParaRPr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900" kern="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单击添加公测期工作描述文字内容</a:t>
              </a:r>
              <a:endParaRPr lang="zh-CN" altLang="en-US" sz="900" dirty="0">
                <a:solidFill>
                  <a:schemeClr val="bg1">
                    <a:lumMod val="6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9" name="Group 542"/>
            <p:cNvGrpSpPr/>
            <p:nvPr/>
          </p:nvGrpSpPr>
          <p:grpSpPr>
            <a:xfrm>
              <a:off x="13068563" y="9245600"/>
              <a:ext cx="1252278" cy="1252278"/>
              <a:chOff x="0" y="0"/>
              <a:chExt cx="1252277" cy="1252277"/>
            </a:xfrm>
          </p:grpSpPr>
          <p:sp>
            <p:nvSpPr>
              <p:cNvPr id="43" name="Shape 540"/>
              <p:cNvSpPr/>
              <p:nvPr/>
            </p:nvSpPr>
            <p:spPr>
              <a:xfrm>
                <a:off x="0" y="0"/>
                <a:ext cx="1252278" cy="1252278"/>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4"/>
                    </a:lnTo>
                    <a:cubicBezTo>
                      <a:pt x="0" y="1372"/>
                      <a:pt x="1372" y="0"/>
                      <a:pt x="3065" y="0"/>
                    </a:cubicBezTo>
                    <a:lnTo>
                      <a:pt x="18535" y="0"/>
                    </a:lnTo>
                    <a:cubicBezTo>
                      <a:pt x="20228" y="0"/>
                      <a:pt x="21600" y="1372"/>
                      <a:pt x="21600" y="3064"/>
                    </a:cubicBezTo>
                    <a:cubicBezTo>
                      <a:pt x="21600" y="3064"/>
                      <a:pt x="21600" y="18535"/>
                      <a:pt x="21600" y="18535"/>
                    </a:cubicBezTo>
                    <a:close/>
                  </a:path>
                </a:pathLst>
              </a:custGeom>
              <a:solidFill>
                <a:schemeClr val="accent2"/>
              </a:solidFill>
              <a:ln w="12700" cap="flat">
                <a:noFill/>
                <a:miter lim="400000"/>
              </a:ln>
              <a:effectLst/>
            </p:spPr>
            <p:txBody>
              <a:bodyPr wrap="square" lIns="32978" tIns="32978" rIns="32978" bIns="32978" numCol="1" anchor="ctr">
                <a:noAutofit/>
              </a:bodyPr>
              <a:lstStyle/>
              <a:p>
                <a:pPr defTabSz="16065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44" name="Shape 541"/>
              <p:cNvSpPr/>
              <p:nvPr/>
            </p:nvSpPr>
            <p:spPr>
              <a:xfrm>
                <a:off x="292937" y="261367"/>
                <a:ext cx="666403" cy="729543"/>
              </a:xfrm>
              <a:custGeom>
                <a:avLst/>
                <a:gdLst/>
                <a:ahLst/>
                <a:cxnLst>
                  <a:cxn ang="0">
                    <a:pos x="wd2" y="hd2"/>
                  </a:cxn>
                  <a:cxn ang="5400000">
                    <a:pos x="wd2" y="hd2"/>
                  </a:cxn>
                  <a:cxn ang="10800000">
                    <a:pos x="wd2" y="hd2"/>
                  </a:cxn>
                  <a:cxn ang="16200000">
                    <a:pos x="wd2" y="hd2"/>
                  </a:cxn>
                </a:cxnLst>
                <a:rect l="0" t="0" r="r" b="b"/>
                <a:pathLst>
                  <a:path w="21600" h="21600" extrusionOk="0">
                    <a:moveTo>
                      <a:pt x="2887" y="0"/>
                    </a:moveTo>
                    <a:cubicBezTo>
                      <a:pt x="2408" y="0"/>
                      <a:pt x="2017" y="357"/>
                      <a:pt x="2017" y="795"/>
                    </a:cubicBezTo>
                    <a:lnTo>
                      <a:pt x="2017" y="9673"/>
                    </a:lnTo>
                    <a:cubicBezTo>
                      <a:pt x="2017" y="10110"/>
                      <a:pt x="2408" y="10468"/>
                      <a:pt x="2887" y="10468"/>
                    </a:cubicBezTo>
                    <a:cubicBezTo>
                      <a:pt x="3366" y="10468"/>
                      <a:pt x="3757" y="10110"/>
                      <a:pt x="3757" y="9673"/>
                    </a:cubicBezTo>
                    <a:lnTo>
                      <a:pt x="3757" y="1589"/>
                    </a:lnTo>
                    <a:lnTo>
                      <a:pt x="12607" y="1589"/>
                    </a:lnTo>
                    <a:lnTo>
                      <a:pt x="12607" y="7685"/>
                    </a:lnTo>
                    <a:cubicBezTo>
                      <a:pt x="12607" y="8122"/>
                      <a:pt x="12998" y="8480"/>
                      <a:pt x="13477" y="8480"/>
                    </a:cubicBezTo>
                    <a:lnTo>
                      <a:pt x="19713" y="8480"/>
                    </a:lnTo>
                    <a:cubicBezTo>
                      <a:pt x="19757" y="8480"/>
                      <a:pt x="19817" y="8481"/>
                      <a:pt x="19860" y="8468"/>
                    </a:cubicBezTo>
                    <a:lnTo>
                      <a:pt x="19860" y="20011"/>
                    </a:lnTo>
                    <a:lnTo>
                      <a:pt x="3757" y="20011"/>
                    </a:lnTo>
                    <a:lnTo>
                      <a:pt x="3757" y="16829"/>
                    </a:lnTo>
                    <a:cubicBezTo>
                      <a:pt x="3757" y="16391"/>
                      <a:pt x="3366" y="16034"/>
                      <a:pt x="2887" y="16034"/>
                    </a:cubicBezTo>
                    <a:cubicBezTo>
                      <a:pt x="2408" y="16034"/>
                      <a:pt x="2017" y="16391"/>
                      <a:pt x="2017" y="16829"/>
                    </a:cubicBezTo>
                    <a:lnTo>
                      <a:pt x="2017" y="20805"/>
                    </a:lnTo>
                    <a:cubicBezTo>
                      <a:pt x="2017" y="21243"/>
                      <a:pt x="2408" y="21600"/>
                      <a:pt x="2887" y="21600"/>
                    </a:cubicBezTo>
                    <a:lnTo>
                      <a:pt x="20730" y="21600"/>
                    </a:lnTo>
                    <a:cubicBezTo>
                      <a:pt x="21209" y="21600"/>
                      <a:pt x="21600" y="21243"/>
                      <a:pt x="21600" y="20805"/>
                    </a:cubicBezTo>
                    <a:lnTo>
                      <a:pt x="21600" y="6744"/>
                    </a:lnTo>
                    <a:cubicBezTo>
                      <a:pt x="21600" y="6519"/>
                      <a:pt x="21501" y="6307"/>
                      <a:pt x="21327" y="6161"/>
                    </a:cubicBezTo>
                    <a:lnTo>
                      <a:pt x="14317" y="211"/>
                    </a:lnTo>
                    <a:cubicBezTo>
                      <a:pt x="14158" y="79"/>
                      <a:pt x="13943" y="0"/>
                      <a:pt x="13725" y="0"/>
                    </a:cubicBezTo>
                    <a:lnTo>
                      <a:pt x="2887" y="0"/>
                    </a:lnTo>
                    <a:close/>
                    <a:moveTo>
                      <a:pt x="14347" y="2411"/>
                    </a:moveTo>
                    <a:lnTo>
                      <a:pt x="19612" y="6890"/>
                    </a:lnTo>
                    <a:lnTo>
                      <a:pt x="14347" y="6890"/>
                    </a:lnTo>
                    <a:cubicBezTo>
                      <a:pt x="14347" y="6890"/>
                      <a:pt x="14347" y="2411"/>
                      <a:pt x="14347" y="2411"/>
                    </a:cubicBezTo>
                    <a:close/>
                    <a:moveTo>
                      <a:pt x="7665" y="8599"/>
                    </a:moveTo>
                    <a:cubicBezTo>
                      <a:pt x="7442" y="8610"/>
                      <a:pt x="7224" y="8702"/>
                      <a:pt x="7064" y="8867"/>
                    </a:cubicBezTo>
                    <a:cubicBezTo>
                      <a:pt x="6745" y="9198"/>
                      <a:pt x="6773" y="9701"/>
                      <a:pt x="7136" y="9992"/>
                    </a:cubicBezTo>
                    <a:lnTo>
                      <a:pt x="9981" y="12299"/>
                    </a:lnTo>
                    <a:lnTo>
                      <a:pt x="870" y="12299"/>
                    </a:lnTo>
                    <a:cubicBezTo>
                      <a:pt x="392" y="12299"/>
                      <a:pt x="0" y="12656"/>
                      <a:pt x="0" y="13094"/>
                    </a:cubicBezTo>
                    <a:cubicBezTo>
                      <a:pt x="0" y="13531"/>
                      <a:pt x="392" y="13888"/>
                      <a:pt x="870" y="13888"/>
                    </a:cubicBezTo>
                    <a:lnTo>
                      <a:pt x="9939" y="13888"/>
                    </a:lnTo>
                    <a:lnTo>
                      <a:pt x="7136" y="16168"/>
                    </a:lnTo>
                    <a:cubicBezTo>
                      <a:pt x="6773" y="16460"/>
                      <a:pt x="6744" y="16962"/>
                      <a:pt x="7064" y="17293"/>
                    </a:cubicBezTo>
                    <a:cubicBezTo>
                      <a:pt x="7238" y="17465"/>
                      <a:pt x="7473" y="17558"/>
                      <a:pt x="7720" y="17558"/>
                    </a:cubicBezTo>
                    <a:cubicBezTo>
                      <a:pt x="7923" y="17558"/>
                      <a:pt x="8125" y="17494"/>
                      <a:pt x="8300" y="17362"/>
                    </a:cubicBezTo>
                    <a:lnTo>
                      <a:pt x="12826" y="13677"/>
                    </a:lnTo>
                    <a:cubicBezTo>
                      <a:pt x="13014" y="13532"/>
                      <a:pt x="13115" y="13307"/>
                      <a:pt x="13115" y="13082"/>
                    </a:cubicBezTo>
                    <a:cubicBezTo>
                      <a:pt x="13115" y="12857"/>
                      <a:pt x="13014" y="12641"/>
                      <a:pt x="12826" y="12483"/>
                    </a:cubicBezTo>
                    <a:lnTo>
                      <a:pt x="8300" y="8802"/>
                    </a:lnTo>
                    <a:cubicBezTo>
                      <a:pt x="8118" y="8656"/>
                      <a:pt x="7888" y="8587"/>
                      <a:pt x="7665" y="8599"/>
                    </a:cubicBezTo>
                    <a:close/>
                  </a:path>
                </a:pathLst>
              </a:custGeom>
              <a:solidFill>
                <a:srgbClr val="FFFFFF"/>
              </a:solidFill>
              <a:ln w="12700" cap="flat">
                <a:noFill/>
                <a:miter lim="400000"/>
              </a:ln>
              <a:effectLst/>
            </p:spPr>
            <p:txBody>
              <a:bodyPr wrap="square" lIns="32978" tIns="32978" rIns="32978" bIns="32978" numCol="1" anchor="ctr">
                <a:noAutofit/>
              </a:bodyPr>
              <a:lstStyle/>
              <a:p>
                <a:pPr defTabSz="16065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 name="组合 57"/>
          <p:cNvGrpSpPr/>
          <p:nvPr/>
        </p:nvGrpSpPr>
        <p:grpSpPr>
          <a:xfrm>
            <a:off x="4401962" y="1547647"/>
            <a:ext cx="1515723" cy="1109714"/>
            <a:chOff x="11600049" y="4114800"/>
            <a:chExt cx="4116217" cy="2951304"/>
          </a:xfrm>
        </p:grpSpPr>
        <p:sp>
          <p:nvSpPr>
            <p:cNvPr id="26" name="Shape 524"/>
            <p:cNvSpPr/>
            <p:nvPr/>
          </p:nvSpPr>
          <p:spPr>
            <a:xfrm>
              <a:off x="11600049" y="5625283"/>
              <a:ext cx="4116217" cy="1440821"/>
            </a:xfrm>
            <a:prstGeom prst="rect">
              <a:avLst/>
            </a:prstGeom>
            <a:ln w="12700">
              <a:miter lim="400000"/>
            </a:ln>
          </p:spPr>
          <p:txBody>
            <a:bodyPr lIns="0" tIns="0" rIns="0" bIns="0">
              <a:spAutoFit/>
            </a:bodyPr>
            <a:lstStyle/>
            <a:p>
              <a:pPr lvl="0" algn="ctr">
                <a:lnSpc>
                  <a:spcPct val="110000"/>
                </a:lnSpc>
                <a:defRPr sz="1800"/>
              </a:pPr>
              <a:r>
                <a:rPr lang="zh-CN" altLang="en-US"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封测</a:t>
              </a:r>
              <a:endParaRPr lang="en-US" altLang="zh-CN"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900" kern="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单击添加封测期工作描述文字内容</a:t>
              </a:r>
              <a:endParaRPr lang="zh-CN" altLang="en-US" sz="7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11" name="Group 545"/>
            <p:cNvGrpSpPr/>
            <p:nvPr/>
          </p:nvGrpSpPr>
          <p:grpSpPr>
            <a:xfrm>
              <a:off x="13068563" y="4114800"/>
              <a:ext cx="1252278" cy="1252285"/>
              <a:chOff x="0" y="0"/>
              <a:chExt cx="1252277" cy="1252283"/>
            </a:xfrm>
          </p:grpSpPr>
          <p:sp>
            <p:nvSpPr>
              <p:cNvPr id="46" name="Shape 543"/>
              <p:cNvSpPr/>
              <p:nvPr/>
            </p:nvSpPr>
            <p:spPr>
              <a:xfrm>
                <a:off x="0" y="0"/>
                <a:ext cx="1252278"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chemeClr val="accent1"/>
              </a:solidFill>
              <a:ln w="12700" cap="flat">
                <a:noFill/>
                <a:miter lim="400000"/>
              </a:ln>
              <a:effectLst/>
            </p:spPr>
            <p:txBody>
              <a:bodyPr wrap="square" lIns="32978" tIns="32978" rIns="32978" bIns="32978" numCol="1" anchor="ctr">
                <a:noAutofit/>
              </a:bodyPr>
              <a:lstStyle/>
              <a:p>
                <a:pPr defTabSz="16065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47" name="Shape 544"/>
              <p:cNvSpPr/>
              <p:nvPr/>
            </p:nvSpPr>
            <p:spPr>
              <a:xfrm>
                <a:off x="274925" y="178870"/>
                <a:ext cx="715140" cy="889502"/>
              </a:xfrm>
              <a:custGeom>
                <a:avLst/>
                <a:gdLst/>
                <a:ahLst/>
                <a:cxnLst>
                  <a:cxn ang="0">
                    <a:pos x="wd2" y="hd2"/>
                  </a:cxn>
                  <a:cxn ang="5400000">
                    <a:pos x="wd2" y="hd2"/>
                  </a:cxn>
                  <a:cxn ang="10800000">
                    <a:pos x="wd2" y="hd2"/>
                  </a:cxn>
                  <a:cxn ang="16200000">
                    <a:pos x="wd2" y="hd2"/>
                  </a:cxn>
                </a:cxnLst>
                <a:rect l="0" t="0" r="r" b="b"/>
                <a:pathLst>
                  <a:path w="21534" h="21600" extrusionOk="0">
                    <a:moveTo>
                      <a:pt x="10986" y="13727"/>
                    </a:moveTo>
                    <a:cubicBezTo>
                      <a:pt x="10886" y="13807"/>
                      <a:pt x="10821" y="13909"/>
                      <a:pt x="10796" y="14020"/>
                    </a:cubicBezTo>
                    <a:cubicBezTo>
                      <a:pt x="10633" y="14769"/>
                      <a:pt x="10770" y="15397"/>
                      <a:pt x="10871" y="15855"/>
                    </a:cubicBezTo>
                    <a:cubicBezTo>
                      <a:pt x="11001" y="16451"/>
                      <a:pt x="10988" y="16602"/>
                      <a:pt x="10801" y="16704"/>
                    </a:cubicBezTo>
                    <a:cubicBezTo>
                      <a:pt x="10735" y="16740"/>
                      <a:pt x="10638" y="16782"/>
                      <a:pt x="10550" y="16782"/>
                    </a:cubicBezTo>
                    <a:cubicBezTo>
                      <a:pt x="10314" y="16782"/>
                      <a:pt x="10122" y="16462"/>
                      <a:pt x="10068" y="16363"/>
                    </a:cubicBezTo>
                    <a:cubicBezTo>
                      <a:pt x="9922" y="16094"/>
                      <a:pt x="9539" y="15965"/>
                      <a:pt x="9200" y="16072"/>
                    </a:cubicBezTo>
                    <a:cubicBezTo>
                      <a:pt x="7672" y="16550"/>
                      <a:pt x="8012" y="17811"/>
                      <a:pt x="8260" y="18731"/>
                    </a:cubicBezTo>
                    <a:cubicBezTo>
                      <a:pt x="8389" y="19208"/>
                      <a:pt x="8535" y="19749"/>
                      <a:pt x="8343" y="19941"/>
                    </a:cubicBezTo>
                    <a:cubicBezTo>
                      <a:pt x="8243" y="20040"/>
                      <a:pt x="8009" y="20062"/>
                      <a:pt x="7830" y="20062"/>
                    </a:cubicBezTo>
                    <a:cubicBezTo>
                      <a:pt x="7302" y="20062"/>
                      <a:pt x="6955" y="19979"/>
                      <a:pt x="6796" y="19815"/>
                    </a:cubicBezTo>
                    <a:cubicBezTo>
                      <a:pt x="6502" y="19511"/>
                      <a:pt x="6717" y="18819"/>
                      <a:pt x="6944" y="18086"/>
                    </a:cubicBezTo>
                    <a:cubicBezTo>
                      <a:pt x="7166" y="17371"/>
                      <a:pt x="7417" y="16560"/>
                      <a:pt x="7319" y="15789"/>
                    </a:cubicBezTo>
                    <a:cubicBezTo>
                      <a:pt x="7246" y="15220"/>
                      <a:pt x="6922" y="14932"/>
                      <a:pt x="6356" y="14932"/>
                    </a:cubicBezTo>
                    <a:lnTo>
                      <a:pt x="6356" y="14932"/>
                    </a:lnTo>
                    <a:cubicBezTo>
                      <a:pt x="6230" y="14932"/>
                      <a:pt x="6108" y="14945"/>
                      <a:pt x="5989" y="14958"/>
                    </a:cubicBezTo>
                    <a:cubicBezTo>
                      <a:pt x="5884" y="14969"/>
                      <a:pt x="5786" y="14980"/>
                      <a:pt x="5699" y="14980"/>
                    </a:cubicBezTo>
                    <a:cubicBezTo>
                      <a:pt x="5524" y="14980"/>
                      <a:pt x="5483" y="14931"/>
                      <a:pt x="5454" y="14896"/>
                    </a:cubicBezTo>
                    <a:cubicBezTo>
                      <a:pt x="5379" y="14807"/>
                      <a:pt x="5290" y="14599"/>
                      <a:pt x="5290" y="14121"/>
                    </a:cubicBezTo>
                    <a:lnTo>
                      <a:pt x="5292" y="12768"/>
                    </a:lnTo>
                    <a:cubicBezTo>
                      <a:pt x="5292" y="12623"/>
                      <a:pt x="5221" y="12484"/>
                      <a:pt x="5094" y="12380"/>
                    </a:cubicBezTo>
                    <a:lnTo>
                      <a:pt x="2415" y="10213"/>
                    </a:lnTo>
                    <a:lnTo>
                      <a:pt x="6779" y="6693"/>
                    </a:lnTo>
                    <a:lnTo>
                      <a:pt x="8570" y="8137"/>
                    </a:lnTo>
                    <a:lnTo>
                      <a:pt x="6405" y="10150"/>
                    </a:lnTo>
                    <a:cubicBezTo>
                      <a:pt x="6358" y="10194"/>
                      <a:pt x="6361" y="10259"/>
                      <a:pt x="6411" y="10300"/>
                    </a:cubicBezTo>
                    <a:cubicBezTo>
                      <a:pt x="6438" y="10321"/>
                      <a:pt x="6473" y="10332"/>
                      <a:pt x="6507" y="10332"/>
                    </a:cubicBezTo>
                    <a:cubicBezTo>
                      <a:pt x="6539" y="10332"/>
                      <a:pt x="6571" y="10323"/>
                      <a:pt x="6596" y="10305"/>
                    </a:cubicBezTo>
                    <a:lnTo>
                      <a:pt x="9093" y="8560"/>
                    </a:lnTo>
                    <a:lnTo>
                      <a:pt x="11369" y="10394"/>
                    </a:lnTo>
                    <a:lnTo>
                      <a:pt x="9906" y="11755"/>
                    </a:lnTo>
                    <a:cubicBezTo>
                      <a:pt x="9860" y="11798"/>
                      <a:pt x="9862" y="11864"/>
                      <a:pt x="9913" y="11905"/>
                    </a:cubicBezTo>
                    <a:cubicBezTo>
                      <a:pt x="9939" y="11926"/>
                      <a:pt x="9974" y="11937"/>
                      <a:pt x="10009" y="11937"/>
                    </a:cubicBezTo>
                    <a:cubicBezTo>
                      <a:pt x="10040" y="11937"/>
                      <a:pt x="10072" y="11928"/>
                      <a:pt x="10098" y="11910"/>
                    </a:cubicBezTo>
                    <a:lnTo>
                      <a:pt x="11785" y="10730"/>
                    </a:lnTo>
                    <a:lnTo>
                      <a:pt x="13244" y="11906"/>
                    </a:lnTo>
                    <a:cubicBezTo>
                      <a:pt x="13244" y="11906"/>
                      <a:pt x="10986" y="13727"/>
                      <a:pt x="10986" y="13727"/>
                    </a:cubicBezTo>
                    <a:close/>
                    <a:moveTo>
                      <a:pt x="21534" y="2084"/>
                    </a:moveTo>
                    <a:cubicBezTo>
                      <a:pt x="21534" y="1527"/>
                      <a:pt x="21265" y="1004"/>
                      <a:pt x="20777" y="610"/>
                    </a:cubicBezTo>
                    <a:cubicBezTo>
                      <a:pt x="20289" y="216"/>
                      <a:pt x="19641" y="0"/>
                      <a:pt x="18950" y="0"/>
                    </a:cubicBezTo>
                    <a:cubicBezTo>
                      <a:pt x="18261" y="0"/>
                      <a:pt x="17612" y="216"/>
                      <a:pt x="17124" y="610"/>
                    </a:cubicBezTo>
                    <a:lnTo>
                      <a:pt x="13867" y="3237"/>
                    </a:lnTo>
                    <a:lnTo>
                      <a:pt x="12140" y="1845"/>
                    </a:lnTo>
                    <a:cubicBezTo>
                      <a:pt x="11741" y="1523"/>
                      <a:pt x="11210" y="1346"/>
                      <a:pt x="10646" y="1346"/>
                    </a:cubicBezTo>
                    <a:cubicBezTo>
                      <a:pt x="10082" y="1346"/>
                      <a:pt x="9551" y="1523"/>
                      <a:pt x="9152" y="1845"/>
                    </a:cubicBezTo>
                    <a:lnTo>
                      <a:pt x="5804" y="4545"/>
                    </a:lnTo>
                    <a:cubicBezTo>
                      <a:pt x="5676" y="4648"/>
                      <a:pt x="5604" y="4788"/>
                      <a:pt x="5604" y="4933"/>
                    </a:cubicBezTo>
                    <a:cubicBezTo>
                      <a:pt x="5604" y="5075"/>
                      <a:pt x="5672" y="5211"/>
                      <a:pt x="5794" y="5313"/>
                    </a:cubicBezTo>
                    <a:lnTo>
                      <a:pt x="199" y="9824"/>
                    </a:lnTo>
                    <a:cubicBezTo>
                      <a:pt x="-65" y="10038"/>
                      <a:pt x="-66" y="10385"/>
                      <a:pt x="199" y="10598"/>
                    </a:cubicBezTo>
                    <a:lnTo>
                      <a:pt x="3384" y="13176"/>
                    </a:lnTo>
                    <a:lnTo>
                      <a:pt x="3382" y="14119"/>
                    </a:lnTo>
                    <a:cubicBezTo>
                      <a:pt x="3382" y="14838"/>
                      <a:pt x="3539" y="15359"/>
                      <a:pt x="3874" y="15758"/>
                    </a:cubicBezTo>
                    <a:cubicBezTo>
                      <a:pt x="4226" y="16178"/>
                      <a:pt x="4774" y="16441"/>
                      <a:pt x="5405" y="16504"/>
                    </a:cubicBezTo>
                    <a:cubicBezTo>
                      <a:pt x="5350" y="16886"/>
                      <a:pt x="5220" y="17304"/>
                      <a:pt x="5094" y="17713"/>
                    </a:cubicBezTo>
                    <a:cubicBezTo>
                      <a:pt x="4766" y="18772"/>
                      <a:pt x="4426" y="19866"/>
                      <a:pt x="5293" y="20761"/>
                    </a:cubicBezTo>
                    <a:cubicBezTo>
                      <a:pt x="5831" y="21318"/>
                      <a:pt x="6685" y="21600"/>
                      <a:pt x="7830" y="21600"/>
                    </a:cubicBezTo>
                    <a:cubicBezTo>
                      <a:pt x="8909" y="21600"/>
                      <a:pt x="9512" y="21222"/>
                      <a:pt x="9829" y="20906"/>
                    </a:cubicBezTo>
                    <a:cubicBezTo>
                      <a:pt x="10593" y="20141"/>
                      <a:pt x="10333" y="19179"/>
                      <a:pt x="10124" y="18404"/>
                    </a:cubicBezTo>
                    <a:cubicBezTo>
                      <a:pt x="10114" y="18363"/>
                      <a:pt x="10103" y="18323"/>
                      <a:pt x="10092" y="18282"/>
                    </a:cubicBezTo>
                    <a:cubicBezTo>
                      <a:pt x="10240" y="18308"/>
                      <a:pt x="10393" y="18321"/>
                      <a:pt x="10550" y="18321"/>
                    </a:cubicBezTo>
                    <a:cubicBezTo>
                      <a:pt x="11010" y="18321"/>
                      <a:pt x="11453" y="18206"/>
                      <a:pt x="11870" y="17979"/>
                    </a:cubicBezTo>
                    <a:cubicBezTo>
                      <a:pt x="12464" y="17654"/>
                      <a:pt x="12807" y="17168"/>
                      <a:pt x="12859" y="16573"/>
                    </a:cubicBezTo>
                    <a:cubicBezTo>
                      <a:pt x="12890" y="16231"/>
                      <a:pt x="12818" y="15904"/>
                      <a:pt x="12749" y="15588"/>
                    </a:cubicBezTo>
                    <a:cubicBezTo>
                      <a:pt x="12676" y="15252"/>
                      <a:pt x="12606" y="14934"/>
                      <a:pt x="12633" y="14574"/>
                    </a:cubicBezTo>
                    <a:lnTo>
                      <a:pt x="14956" y="12701"/>
                    </a:lnTo>
                    <a:cubicBezTo>
                      <a:pt x="15082" y="12794"/>
                      <a:pt x="15246" y="12847"/>
                      <a:pt x="15417" y="12847"/>
                    </a:cubicBezTo>
                    <a:cubicBezTo>
                      <a:pt x="15597" y="12847"/>
                      <a:pt x="15771" y="12789"/>
                      <a:pt x="15898" y="12686"/>
                    </a:cubicBezTo>
                    <a:lnTo>
                      <a:pt x="19246" y="9986"/>
                    </a:lnTo>
                    <a:cubicBezTo>
                      <a:pt x="19645" y="9663"/>
                      <a:pt x="19865" y="9236"/>
                      <a:pt x="19865" y="8781"/>
                    </a:cubicBezTo>
                    <a:cubicBezTo>
                      <a:pt x="19865" y="8326"/>
                      <a:pt x="19645" y="7898"/>
                      <a:pt x="19246" y="7576"/>
                    </a:cubicBezTo>
                    <a:lnTo>
                      <a:pt x="17520" y="6184"/>
                    </a:lnTo>
                    <a:lnTo>
                      <a:pt x="20777" y="3557"/>
                    </a:lnTo>
                    <a:cubicBezTo>
                      <a:pt x="21265" y="3163"/>
                      <a:pt x="21534" y="2640"/>
                      <a:pt x="21534" y="2084"/>
                    </a:cubicBezTo>
                    <a:cubicBezTo>
                      <a:pt x="21534" y="2084"/>
                      <a:pt x="21534" y="2084"/>
                      <a:pt x="21534" y="2084"/>
                    </a:cubicBezTo>
                    <a:close/>
                  </a:path>
                </a:pathLst>
              </a:custGeom>
              <a:solidFill>
                <a:srgbClr val="FFFFFF"/>
              </a:solidFill>
              <a:ln w="12700" cap="flat">
                <a:noFill/>
                <a:miter lim="400000"/>
              </a:ln>
              <a:effectLst/>
            </p:spPr>
            <p:txBody>
              <a:bodyPr wrap="square" lIns="32978" tIns="32978" rIns="32978" bIns="32978" numCol="1" anchor="ctr">
                <a:noAutofit/>
              </a:bodyPr>
              <a:lstStyle/>
              <a:p>
                <a:pPr defTabSz="16065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2" name="组合 55"/>
          <p:cNvGrpSpPr/>
          <p:nvPr/>
        </p:nvGrpSpPr>
        <p:grpSpPr>
          <a:xfrm>
            <a:off x="706005" y="2681596"/>
            <a:ext cx="1389272" cy="694129"/>
            <a:chOff x="1581848" y="7286171"/>
            <a:chExt cx="3772817" cy="1846048"/>
          </a:xfrm>
        </p:grpSpPr>
        <p:sp>
          <p:nvSpPr>
            <p:cNvPr id="32" name="Shape 530"/>
            <p:cNvSpPr/>
            <p:nvPr/>
          </p:nvSpPr>
          <p:spPr>
            <a:xfrm>
              <a:off x="1581848" y="7286171"/>
              <a:ext cx="2251980" cy="1846048"/>
            </a:xfrm>
            <a:prstGeom prst="rect">
              <a:avLst/>
            </a:prstGeom>
            <a:ln w="12700">
              <a:miter lim="400000"/>
            </a:ln>
          </p:spPr>
          <p:txBody>
            <a:bodyPr lIns="0" tIns="0" rIns="0" bIns="0">
              <a:spAutoFit/>
            </a:bodyPr>
            <a:lstStyle/>
            <a:p>
              <a:pPr lvl="0" algn="r">
                <a:lnSpc>
                  <a:spcPct val="110000"/>
                </a:lnSpc>
                <a:defRPr sz="1800"/>
              </a:pPr>
              <a:r>
                <a:rPr lang="zh-CN" altLang="en-US"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筹备期</a:t>
              </a:r>
              <a:endParaRPr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r">
                <a:lnSpc>
                  <a:spcPct val="110000"/>
                </a:lnSpc>
                <a:defRPr sz="1800"/>
              </a:pPr>
              <a:r>
                <a:rPr lang="zh-CN" altLang="en-US" sz="900" kern="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单击添加筹备期工作描述文字内容</a:t>
              </a:r>
              <a:endParaRPr sz="900" dirty="0">
                <a:solidFill>
                  <a:schemeClr val="bg1">
                    <a:lumMod val="6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13" name="Group 549"/>
            <p:cNvGrpSpPr/>
            <p:nvPr/>
          </p:nvGrpSpPr>
          <p:grpSpPr>
            <a:xfrm>
              <a:off x="4102363" y="7289800"/>
              <a:ext cx="1252302" cy="1252284"/>
              <a:chOff x="0" y="0"/>
              <a:chExt cx="1252301" cy="1252283"/>
            </a:xfrm>
          </p:grpSpPr>
          <p:sp>
            <p:nvSpPr>
              <p:cNvPr id="50" name="Shape 547"/>
              <p:cNvSpPr/>
              <p:nvPr/>
            </p:nvSpPr>
            <p:spPr>
              <a:xfrm>
                <a:off x="0" y="0"/>
                <a:ext cx="1252302"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7"/>
                      <a:pt x="20228" y="21600"/>
                      <a:pt x="18535" y="21600"/>
                    </a:cubicBezTo>
                    <a:lnTo>
                      <a:pt x="3065" y="21600"/>
                    </a:lnTo>
                    <a:cubicBezTo>
                      <a:pt x="1372" y="21600"/>
                      <a:pt x="0" y="20227"/>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chemeClr val="accent1"/>
              </a:solidFill>
              <a:ln w="12700" cap="flat">
                <a:noFill/>
                <a:miter lim="400000"/>
              </a:ln>
              <a:effectLst/>
            </p:spPr>
            <p:txBody>
              <a:bodyPr wrap="square" lIns="32978" tIns="32978" rIns="32978" bIns="32978" numCol="1" anchor="ctr">
                <a:noAutofit/>
              </a:bodyPr>
              <a:lstStyle/>
              <a:p>
                <a:pPr defTabSz="16065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51" name="Shape 548"/>
              <p:cNvSpPr/>
              <p:nvPr/>
            </p:nvSpPr>
            <p:spPr>
              <a:xfrm>
                <a:off x="219660" y="248677"/>
                <a:ext cx="812981" cy="751845"/>
              </a:xfrm>
              <a:custGeom>
                <a:avLst/>
                <a:gdLst/>
                <a:ahLst/>
                <a:cxnLst>
                  <a:cxn ang="0">
                    <a:pos x="wd2" y="hd2"/>
                  </a:cxn>
                  <a:cxn ang="5400000">
                    <a:pos x="wd2" y="hd2"/>
                  </a:cxn>
                  <a:cxn ang="10800000">
                    <a:pos x="wd2" y="hd2"/>
                  </a:cxn>
                  <a:cxn ang="16200000">
                    <a:pos x="wd2" y="hd2"/>
                  </a:cxn>
                </a:cxnLst>
                <a:rect l="0" t="0" r="r" b="b"/>
                <a:pathLst>
                  <a:path w="21600" h="21600" extrusionOk="0">
                    <a:moveTo>
                      <a:pt x="10731" y="0"/>
                    </a:moveTo>
                    <a:cubicBezTo>
                      <a:pt x="10354" y="0"/>
                      <a:pt x="10049" y="329"/>
                      <a:pt x="10049" y="738"/>
                    </a:cubicBezTo>
                    <a:lnTo>
                      <a:pt x="10049" y="3384"/>
                    </a:lnTo>
                    <a:cubicBezTo>
                      <a:pt x="10049" y="3790"/>
                      <a:pt x="10354" y="4122"/>
                      <a:pt x="10731" y="4122"/>
                    </a:cubicBezTo>
                    <a:cubicBezTo>
                      <a:pt x="11107" y="4122"/>
                      <a:pt x="11414" y="3790"/>
                      <a:pt x="11414" y="3384"/>
                    </a:cubicBezTo>
                    <a:lnTo>
                      <a:pt x="11414" y="738"/>
                    </a:lnTo>
                    <a:cubicBezTo>
                      <a:pt x="11414" y="329"/>
                      <a:pt x="11107" y="0"/>
                      <a:pt x="10731" y="0"/>
                    </a:cubicBezTo>
                    <a:close/>
                    <a:moveTo>
                      <a:pt x="3570" y="3247"/>
                    </a:moveTo>
                    <a:cubicBezTo>
                      <a:pt x="3388" y="3247"/>
                      <a:pt x="3215" y="3325"/>
                      <a:pt x="3086" y="3466"/>
                    </a:cubicBezTo>
                    <a:cubicBezTo>
                      <a:pt x="2957" y="3603"/>
                      <a:pt x="2888" y="3788"/>
                      <a:pt x="2888" y="3985"/>
                    </a:cubicBezTo>
                    <a:cubicBezTo>
                      <a:pt x="2888" y="4182"/>
                      <a:pt x="2957" y="4368"/>
                      <a:pt x="3086" y="4508"/>
                    </a:cubicBezTo>
                    <a:cubicBezTo>
                      <a:pt x="3086" y="4508"/>
                      <a:pt x="4819" y="6378"/>
                      <a:pt x="4819" y="6378"/>
                    </a:cubicBezTo>
                    <a:cubicBezTo>
                      <a:pt x="4946" y="6516"/>
                      <a:pt x="5117" y="6592"/>
                      <a:pt x="5299" y="6592"/>
                    </a:cubicBezTo>
                    <a:cubicBezTo>
                      <a:pt x="5484" y="6592"/>
                      <a:pt x="5655" y="6518"/>
                      <a:pt x="5783" y="6378"/>
                    </a:cubicBezTo>
                    <a:cubicBezTo>
                      <a:pt x="6050" y="6091"/>
                      <a:pt x="6050" y="5623"/>
                      <a:pt x="5783" y="5336"/>
                    </a:cubicBezTo>
                    <a:lnTo>
                      <a:pt x="4054" y="3466"/>
                    </a:lnTo>
                    <a:cubicBezTo>
                      <a:pt x="3924" y="3328"/>
                      <a:pt x="3753" y="3247"/>
                      <a:pt x="3570" y="3247"/>
                    </a:cubicBezTo>
                    <a:close/>
                    <a:moveTo>
                      <a:pt x="17889" y="3247"/>
                    </a:moveTo>
                    <a:cubicBezTo>
                      <a:pt x="17707" y="3247"/>
                      <a:pt x="17535" y="3325"/>
                      <a:pt x="17406" y="3466"/>
                    </a:cubicBezTo>
                    <a:lnTo>
                      <a:pt x="15677" y="5332"/>
                    </a:lnTo>
                    <a:cubicBezTo>
                      <a:pt x="15547" y="5472"/>
                      <a:pt x="15478" y="5660"/>
                      <a:pt x="15478" y="5855"/>
                    </a:cubicBezTo>
                    <a:cubicBezTo>
                      <a:pt x="15478" y="6054"/>
                      <a:pt x="15547" y="6238"/>
                      <a:pt x="15677" y="6378"/>
                    </a:cubicBezTo>
                    <a:cubicBezTo>
                      <a:pt x="15806" y="6518"/>
                      <a:pt x="15976" y="6592"/>
                      <a:pt x="16160" y="6592"/>
                    </a:cubicBezTo>
                    <a:cubicBezTo>
                      <a:pt x="16342" y="6592"/>
                      <a:pt x="16515" y="6516"/>
                      <a:pt x="16644" y="6378"/>
                    </a:cubicBezTo>
                    <a:lnTo>
                      <a:pt x="18373" y="4504"/>
                    </a:lnTo>
                    <a:cubicBezTo>
                      <a:pt x="18502" y="4364"/>
                      <a:pt x="18572" y="4182"/>
                      <a:pt x="18572" y="3985"/>
                    </a:cubicBezTo>
                    <a:cubicBezTo>
                      <a:pt x="18572" y="3791"/>
                      <a:pt x="18502" y="3602"/>
                      <a:pt x="18373" y="3462"/>
                    </a:cubicBezTo>
                    <a:cubicBezTo>
                      <a:pt x="18244" y="3324"/>
                      <a:pt x="18071" y="3247"/>
                      <a:pt x="17889" y="3247"/>
                    </a:cubicBezTo>
                    <a:close/>
                    <a:moveTo>
                      <a:pt x="10742" y="6245"/>
                    </a:moveTo>
                    <a:cubicBezTo>
                      <a:pt x="8004" y="6245"/>
                      <a:pt x="5775" y="8654"/>
                      <a:pt x="5775" y="11612"/>
                    </a:cubicBezTo>
                    <a:cubicBezTo>
                      <a:pt x="5775" y="13742"/>
                      <a:pt x="6904" y="16089"/>
                      <a:pt x="8457" y="17291"/>
                    </a:cubicBezTo>
                    <a:lnTo>
                      <a:pt x="8457" y="20425"/>
                    </a:lnTo>
                    <a:cubicBezTo>
                      <a:pt x="8457" y="20755"/>
                      <a:pt x="8662" y="21041"/>
                      <a:pt x="8955" y="21124"/>
                    </a:cubicBezTo>
                    <a:lnTo>
                      <a:pt x="10573" y="21577"/>
                    </a:lnTo>
                    <a:cubicBezTo>
                      <a:pt x="10628" y="21591"/>
                      <a:pt x="10685" y="21600"/>
                      <a:pt x="10742" y="21600"/>
                    </a:cubicBezTo>
                    <a:cubicBezTo>
                      <a:pt x="10799" y="21600"/>
                      <a:pt x="10853" y="21591"/>
                      <a:pt x="10908" y="21577"/>
                    </a:cubicBezTo>
                    <a:lnTo>
                      <a:pt x="12525" y="21124"/>
                    </a:lnTo>
                    <a:cubicBezTo>
                      <a:pt x="12819" y="21041"/>
                      <a:pt x="13024" y="20752"/>
                      <a:pt x="13024" y="20425"/>
                    </a:cubicBezTo>
                    <a:lnTo>
                      <a:pt x="13024" y="17291"/>
                    </a:lnTo>
                    <a:cubicBezTo>
                      <a:pt x="14577" y="16089"/>
                      <a:pt x="15705" y="13742"/>
                      <a:pt x="15705" y="11612"/>
                    </a:cubicBezTo>
                    <a:cubicBezTo>
                      <a:pt x="15705" y="8654"/>
                      <a:pt x="13478" y="6245"/>
                      <a:pt x="10742" y="6245"/>
                    </a:cubicBezTo>
                    <a:close/>
                    <a:moveTo>
                      <a:pt x="10742" y="7693"/>
                    </a:moveTo>
                    <a:cubicBezTo>
                      <a:pt x="12741" y="7693"/>
                      <a:pt x="14366" y="9453"/>
                      <a:pt x="14366" y="11616"/>
                    </a:cubicBezTo>
                    <a:cubicBezTo>
                      <a:pt x="14368" y="13412"/>
                      <a:pt x="13315" y="15469"/>
                      <a:pt x="11970" y="16303"/>
                    </a:cubicBezTo>
                    <a:cubicBezTo>
                      <a:pt x="11706" y="16468"/>
                      <a:pt x="11576" y="16801"/>
                      <a:pt x="11655" y="17119"/>
                    </a:cubicBezTo>
                    <a:cubicBezTo>
                      <a:pt x="11664" y="17153"/>
                      <a:pt x="11675" y="17186"/>
                      <a:pt x="11688" y="17217"/>
                    </a:cubicBezTo>
                    <a:lnTo>
                      <a:pt x="11688" y="17896"/>
                    </a:lnTo>
                    <a:lnTo>
                      <a:pt x="9793" y="17896"/>
                    </a:lnTo>
                    <a:lnTo>
                      <a:pt x="9793" y="17217"/>
                    </a:lnTo>
                    <a:cubicBezTo>
                      <a:pt x="9806" y="17186"/>
                      <a:pt x="9816" y="17153"/>
                      <a:pt x="9825" y="17119"/>
                    </a:cubicBezTo>
                    <a:cubicBezTo>
                      <a:pt x="9902" y="16804"/>
                      <a:pt x="9773" y="16468"/>
                      <a:pt x="9511" y="16303"/>
                    </a:cubicBezTo>
                    <a:cubicBezTo>
                      <a:pt x="8167" y="15469"/>
                      <a:pt x="7115" y="13412"/>
                      <a:pt x="7115" y="11616"/>
                    </a:cubicBezTo>
                    <a:cubicBezTo>
                      <a:pt x="7115" y="9453"/>
                      <a:pt x="8741" y="7693"/>
                      <a:pt x="10742" y="7693"/>
                    </a:cubicBezTo>
                    <a:close/>
                    <a:moveTo>
                      <a:pt x="682" y="10866"/>
                    </a:moveTo>
                    <a:cubicBezTo>
                      <a:pt x="305" y="10866"/>
                      <a:pt x="0" y="11196"/>
                      <a:pt x="0" y="11604"/>
                    </a:cubicBezTo>
                    <a:cubicBezTo>
                      <a:pt x="0" y="12009"/>
                      <a:pt x="305" y="12342"/>
                      <a:pt x="682" y="12342"/>
                    </a:cubicBezTo>
                    <a:lnTo>
                      <a:pt x="3130" y="12342"/>
                    </a:lnTo>
                    <a:cubicBezTo>
                      <a:pt x="3505" y="12342"/>
                      <a:pt x="3808" y="12009"/>
                      <a:pt x="3808" y="11604"/>
                    </a:cubicBezTo>
                    <a:cubicBezTo>
                      <a:pt x="3808" y="11196"/>
                      <a:pt x="3505" y="10866"/>
                      <a:pt x="3130" y="10866"/>
                    </a:cubicBezTo>
                    <a:lnTo>
                      <a:pt x="682" y="10866"/>
                    </a:lnTo>
                    <a:close/>
                    <a:moveTo>
                      <a:pt x="18470" y="10866"/>
                    </a:moveTo>
                    <a:cubicBezTo>
                      <a:pt x="18095" y="10866"/>
                      <a:pt x="17788" y="11196"/>
                      <a:pt x="17788" y="11604"/>
                    </a:cubicBezTo>
                    <a:cubicBezTo>
                      <a:pt x="17788" y="12009"/>
                      <a:pt x="18095" y="12342"/>
                      <a:pt x="18470" y="12342"/>
                    </a:cubicBezTo>
                    <a:lnTo>
                      <a:pt x="20918" y="12342"/>
                    </a:lnTo>
                    <a:cubicBezTo>
                      <a:pt x="21295" y="12342"/>
                      <a:pt x="21600" y="12009"/>
                      <a:pt x="21600" y="11604"/>
                    </a:cubicBezTo>
                    <a:cubicBezTo>
                      <a:pt x="21600" y="11196"/>
                      <a:pt x="21295" y="10866"/>
                      <a:pt x="20918" y="10866"/>
                    </a:cubicBezTo>
                    <a:lnTo>
                      <a:pt x="18470" y="10866"/>
                    </a:lnTo>
                    <a:close/>
                    <a:moveTo>
                      <a:pt x="5299" y="16737"/>
                    </a:moveTo>
                    <a:cubicBezTo>
                      <a:pt x="5117" y="16737"/>
                      <a:pt x="4945" y="16811"/>
                      <a:pt x="4815" y="16951"/>
                    </a:cubicBezTo>
                    <a:lnTo>
                      <a:pt x="3086" y="18821"/>
                    </a:lnTo>
                    <a:cubicBezTo>
                      <a:pt x="2820" y="19111"/>
                      <a:pt x="2820" y="19580"/>
                      <a:pt x="3086" y="19867"/>
                    </a:cubicBezTo>
                    <a:cubicBezTo>
                      <a:pt x="3215" y="20007"/>
                      <a:pt x="3388" y="20082"/>
                      <a:pt x="3570" y="20082"/>
                    </a:cubicBezTo>
                    <a:cubicBezTo>
                      <a:pt x="3753" y="20082"/>
                      <a:pt x="3924" y="20007"/>
                      <a:pt x="4054" y="19867"/>
                    </a:cubicBezTo>
                    <a:lnTo>
                      <a:pt x="5783" y="17993"/>
                    </a:lnTo>
                    <a:cubicBezTo>
                      <a:pt x="5912" y="17856"/>
                      <a:pt x="5981" y="17669"/>
                      <a:pt x="5981" y="17474"/>
                    </a:cubicBezTo>
                    <a:cubicBezTo>
                      <a:pt x="5981" y="17277"/>
                      <a:pt x="5912" y="17092"/>
                      <a:pt x="5783" y="16951"/>
                    </a:cubicBezTo>
                    <a:cubicBezTo>
                      <a:pt x="5655" y="16811"/>
                      <a:pt x="5484" y="16737"/>
                      <a:pt x="5299" y="16737"/>
                    </a:cubicBezTo>
                    <a:close/>
                    <a:moveTo>
                      <a:pt x="16160" y="16737"/>
                    </a:moveTo>
                    <a:cubicBezTo>
                      <a:pt x="15978" y="16737"/>
                      <a:pt x="15806" y="16811"/>
                      <a:pt x="15677" y="16951"/>
                    </a:cubicBezTo>
                    <a:cubicBezTo>
                      <a:pt x="15547" y="17092"/>
                      <a:pt x="15478" y="17277"/>
                      <a:pt x="15478" y="17474"/>
                    </a:cubicBezTo>
                    <a:cubicBezTo>
                      <a:pt x="15478" y="17669"/>
                      <a:pt x="15547" y="17856"/>
                      <a:pt x="15677" y="17993"/>
                    </a:cubicBezTo>
                    <a:lnTo>
                      <a:pt x="17409" y="19867"/>
                    </a:lnTo>
                    <a:cubicBezTo>
                      <a:pt x="17536" y="20007"/>
                      <a:pt x="17707" y="20082"/>
                      <a:pt x="17889" y="20082"/>
                    </a:cubicBezTo>
                    <a:cubicBezTo>
                      <a:pt x="18071" y="20082"/>
                      <a:pt x="18244" y="20007"/>
                      <a:pt x="18373" y="19867"/>
                    </a:cubicBezTo>
                    <a:cubicBezTo>
                      <a:pt x="18638" y="19578"/>
                      <a:pt x="18638" y="19108"/>
                      <a:pt x="18373" y="18821"/>
                    </a:cubicBezTo>
                    <a:cubicBezTo>
                      <a:pt x="18373" y="18821"/>
                      <a:pt x="16640" y="16951"/>
                      <a:pt x="16640" y="16951"/>
                    </a:cubicBezTo>
                    <a:cubicBezTo>
                      <a:pt x="16513" y="16811"/>
                      <a:pt x="16342" y="16737"/>
                      <a:pt x="16160" y="16737"/>
                    </a:cubicBezTo>
                    <a:close/>
                    <a:moveTo>
                      <a:pt x="9797" y="18985"/>
                    </a:moveTo>
                    <a:lnTo>
                      <a:pt x="11688" y="18985"/>
                    </a:lnTo>
                    <a:cubicBezTo>
                      <a:pt x="11688" y="18985"/>
                      <a:pt x="11688" y="19863"/>
                      <a:pt x="11688" y="19863"/>
                    </a:cubicBezTo>
                    <a:lnTo>
                      <a:pt x="10742" y="20129"/>
                    </a:lnTo>
                    <a:lnTo>
                      <a:pt x="9797" y="19863"/>
                    </a:lnTo>
                    <a:lnTo>
                      <a:pt x="9797" y="18985"/>
                    </a:lnTo>
                    <a:close/>
                  </a:path>
                </a:pathLst>
              </a:custGeom>
              <a:solidFill>
                <a:srgbClr val="FFFFFF"/>
              </a:solidFill>
              <a:ln w="12700" cap="flat">
                <a:noFill/>
                <a:miter lim="400000"/>
              </a:ln>
              <a:effectLst/>
            </p:spPr>
            <p:txBody>
              <a:bodyPr wrap="square" lIns="32978" tIns="32978" rIns="32978" bIns="32978" numCol="1" anchor="ctr">
                <a:noAutofit/>
              </a:bodyPr>
              <a:lstStyle/>
              <a:p>
                <a:pPr defTabSz="16065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900"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4" name="组合 61"/>
          <p:cNvGrpSpPr/>
          <p:nvPr/>
        </p:nvGrpSpPr>
        <p:grpSpPr>
          <a:xfrm>
            <a:off x="2735011" y="3084566"/>
            <a:ext cx="1515723" cy="1743186"/>
            <a:chOff x="6645500" y="8219328"/>
            <a:chExt cx="4116217" cy="4636031"/>
          </a:xfrm>
        </p:grpSpPr>
        <p:sp>
          <p:nvSpPr>
            <p:cNvPr id="30" name="Shape 528"/>
            <p:cNvSpPr/>
            <p:nvPr/>
          </p:nvSpPr>
          <p:spPr>
            <a:xfrm>
              <a:off x="6645500" y="11414539"/>
              <a:ext cx="4116217" cy="1440820"/>
            </a:xfrm>
            <a:prstGeom prst="rect">
              <a:avLst/>
            </a:prstGeom>
            <a:ln w="12700">
              <a:miter lim="400000"/>
            </a:ln>
          </p:spPr>
          <p:txBody>
            <a:bodyPr lIns="0" tIns="0" rIns="0" bIns="0">
              <a:spAutoFit/>
            </a:bodyPr>
            <a:lstStyle/>
            <a:p>
              <a:pPr lvl="0" algn="ctr">
                <a:lnSpc>
                  <a:spcPct val="110000"/>
                </a:lnSpc>
                <a:defRPr sz="1800"/>
              </a:pPr>
              <a:r>
                <a:rPr lang="zh-CN" altLang="en-US"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rPr>
                <a:t>正式上线运营</a:t>
              </a:r>
              <a:endParaRPr sz="1400" b="1" dirty="0">
                <a:solidFill>
                  <a:schemeClr val="bg1">
                    <a:lumMod val="6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900" kern="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单击添加公测期工作描述文字内容</a:t>
              </a:r>
              <a:endParaRPr lang="zh-CN" altLang="en-US" sz="1000" dirty="0">
                <a:solidFill>
                  <a:schemeClr val="bg2"/>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pic>
          <p:nvPicPr>
            <p:cNvPr id="52" name="05_How We Work_Done.jpg"/>
            <p:cNvPicPr/>
            <p:nvPr/>
          </p:nvPicPr>
          <p:blipFill>
            <a:blip r:embed="rId3" cstate="print">
              <a:extLst>
                <a:ext uri="{28A0092B-C50C-407E-A947-70E740481C1C}">
                  <a14:useLocalDpi xmlns:a14="http://schemas.microsoft.com/office/drawing/2010/main" val="0"/>
                </a:ext>
              </a:extLst>
            </a:blip>
            <a:stretch>
              <a:fillRect/>
            </a:stretch>
          </p:blipFill>
          <p:spPr>
            <a:xfrm>
              <a:off x="6663273" y="8219328"/>
              <a:ext cx="3612783" cy="2938800"/>
            </a:xfrm>
            <a:prstGeom prst="roundRect">
              <a:avLst>
                <a:gd name="adj" fmla="val 13617"/>
              </a:avLst>
            </a:prstGeom>
            <a:blipFill>
              <a:blip r:embed="rId4"/>
              <a:stretch>
                <a:fillRect/>
              </a:stretch>
            </a:blipFill>
            <a:ln>
              <a:noFill/>
            </a:ln>
            <a:effectLst/>
          </p:spPr>
        </p:pic>
      </p:grpSp>
    </p:spTree>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1000"/>
                                        <p:tgtEl>
                                          <p:spTgt spid="48"/>
                                        </p:tgtEl>
                                      </p:cBhvr>
                                    </p:animEffect>
                                  </p:childTnLst>
                                </p:cTn>
                              </p:par>
                              <p:par>
                                <p:cTn id="8" presetID="53" presetClass="entr" presetSubtype="16" fill="hold" nodeType="withEffect">
                                  <p:stCondLst>
                                    <p:cond delay="500"/>
                                  </p:stCondLst>
                                  <p:childTnLst>
                                    <p:set>
                                      <p:cBhvr>
                                        <p:cTn id="9" dur="1" fill="hold">
                                          <p:stCondLst>
                                            <p:cond delay="0"/>
                                          </p:stCondLst>
                                        </p:cTn>
                                        <p:tgtEl>
                                          <p:spTgt spid="12"/>
                                        </p:tgtEl>
                                        <p:attrNameLst>
                                          <p:attrName>style.visibility</p:attrName>
                                        </p:attrNameLst>
                                      </p:cBhvr>
                                      <p:to>
                                        <p:strVal val="visible"/>
                                      </p:to>
                                    </p:set>
                                    <p:anim calcmode="lin" valueType="num">
                                      <p:cBhvr>
                                        <p:cTn id="10" dur="500" fill="hold"/>
                                        <p:tgtEl>
                                          <p:spTgt spid="12"/>
                                        </p:tgtEl>
                                        <p:attrNameLst>
                                          <p:attrName>ppt_w</p:attrName>
                                        </p:attrNameLst>
                                      </p:cBhvr>
                                      <p:tavLst>
                                        <p:tav tm="0">
                                          <p:val>
                                            <p:fltVal val="0"/>
                                          </p:val>
                                        </p:tav>
                                        <p:tav tm="100000">
                                          <p:val>
                                            <p:strVal val="#ppt_w"/>
                                          </p:val>
                                        </p:tav>
                                      </p:tavLst>
                                    </p:anim>
                                    <p:anim calcmode="lin" valueType="num">
                                      <p:cBhvr>
                                        <p:cTn id="11" dur="500" fill="hold"/>
                                        <p:tgtEl>
                                          <p:spTgt spid="12"/>
                                        </p:tgtEl>
                                        <p:attrNameLst>
                                          <p:attrName>ppt_h</p:attrName>
                                        </p:attrNameLst>
                                      </p:cBhvr>
                                      <p:tavLst>
                                        <p:tav tm="0">
                                          <p:val>
                                            <p:fltVal val="0"/>
                                          </p:val>
                                        </p:tav>
                                        <p:tav tm="100000">
                                          <p:val>
                                            <p:strVal val="#ppt_h"/>
                                          </p:val>
                                        </p:tav>
                                      </p:tavLst>
                                    </p:anim>
                                    <p:animEffect transition="in" filter="fade">
                                      <p:cBhvr>
                                        <p:cTn id="12" dur="500"/>
                                        <p:tgtEl>
                                          <p:spTgt spid="12"/>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down)">
                                      <p:cBhvr>
                                        <p:cTn id="16" dur="1000"/>
                                        <p:tgtEl>
                                          <p:spTgt spid="23"/>
                                        </p:tgtEl>
                                      </p:cBhvr>
                                    </p:animEffect>
                                  </p:childTnLst>
                                </p:cTn>
                              </p:par>
                              <p:par>
                                <p:cTn id="17" presetID="53" presetClass="entr" presetSubtype="16"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1000"/>
                                        <p:tgtEl>
                                          <p:spTgt spid="24"/>
                                        </p:tgtEl>
                                      </p:cBhvr>
                                    </p:animEffect>
                                  </p:childTnLst>
                                </p:cTn>
                              </p:par>
                              <p:par>
                                <p:cTn id="26" presetID="53" presetClass="entr" presetSubtype="16" fill="hold" nodeType="withEffect">
                                  <p:stCondLst>
                                    <p:cond delay="50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1000"/>
                                        <p:tgtEl>
                                          <p:spTgt spid="25"/>
                                        </p:tgtEl>
                                      </p:cBhvr>
                                    </p:animEffect>
                                  </p:childTnLst>
                                </p:cTn>
                              </p:par>
                              <p:par>
                                <p:cTn id="35" presetID="53" presetClass="entr" presetSubtype="16" fill="hold" nodeType="withEffect">
                                  <p:stCondLst>
                                    <p:cond delay="5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1000"/>
                                        <p:tgtEl>
                                          <p:spTgt spid="20"/>
                                        </p:tgtEl>
                                      </p:cBhvr>
                                    </p:animEffect>
                                  </p:childTnLst>
                                </p:cTn>
                              </p:par>
                              <p:par>
                                <p:cTn id="44" presetID="53" presetClass="entr" presetSubtype="16" fill="hold" nodeType="withEffect">
                                  <p:stCondLst>
                                    <p:cond delay="500"/>
                                  </p:stCondLst>
                                  <p:childTnLst>
                                    <p:set>
                                      <p:cBhvr>
                                        <p:cTn id="45" dur="1" fill="hold">
                                          <p:stCondLst>
                                            <p:cond delay="0"/>
                                          </p:stCondLst>
                                        </p:cTn>
                                        <p:tgtEl>
                                          <p:spTgt spid="2"/>
                                        </p:tgtEl>
                                        <p:attrNameLst>
                                          <p:attrName>style.visibility</p:attrName>
                                        </p:attrNameLst>
                                      </p:cBhvr>
                                      <p:to>
                                        <p:strVal val="visible"/>
                                      </p:to>
                                    </p:set>
                                    <p:anim calcmode="lin" valueType="num">
                                      <p:cBhvr>
                                        <p:cTn id="46" dur="500" fill="hold"/>
                                        <p:tgtEl>
                                          <p:spTgt spid="2"/>
                                        </p:tgtEl>
                                        <p:attrNameLst>
                                          <p:attrName>ppt_w</p:attrName>
                                        </p:attrNameLst>
                                      </p:cBhvr>
                                      <p:tavLst>
                                        <p:tav tm="0">
                                          <p:val>
                                            <p:fltVal val="0"/>
                                          </p:val>
                                        </p:tav>
                                        <p:tav tm="100000">
                                          <p:val>
                                            <p:strVal val="#ppt_w"/>
                                          </p:val>
                                        </p:tav>
                                      </p:tavLst>
                                    </p:anim>
                                    <p:anim calcmode="lin" valueType="num">
                                      <p:cBhvr>
                                        <p:cTn id="47" dur="500" fill="hold"/>
                                        <p:tgtEl>
                                          <p:spTgt spid="2"/>
                                        </p:tgtEl>
                                        <p:attrNameLst>
                                          <p:attrName>ppt_h</p:attrName>
                                        </p:attrNameLst>
                                      </p:cBhvr>
                                      <p:tavLst>
                                        <p:tav tm="0">
                                          <p:val>
                                            <p:fltVal val="0"/>
                                          </p:val>
                                        </p:tav>
                                        <p:tav tm="100000">
                                          <p:val>
                                            <p:strVal val="#ppt_h"/>
                                          </p:val>
                                        </p:tav>
                                      </p:tavLst>
                                    </p:anim>
                                    <p:animEffect transition="in" filter="fade">
                                      <p:cBhvr>
                                        <p:cTn id="48" dur="500"/>
                                        <p:tgtEl>
                                          <p:spTgt spid="2"/>
                                        </p:tgtEl>
                                      </p:cBhvr>
                                    </p:animEffect>
                                  </p:childTnLst>
                                </p:cTn>
                              </p:par>
                            </p:childTnLst>
                          </p:cTn>
                        </p:par>
                        <p:par>
                          <p:cTn id="49" fill="hold">
                            <p:stCondLst>
                              <p:cond delay="5000"/>
                            </p:stCondLst>
                            <p:childTnLst>
                              <p:par>
                                <p:cTn id="50" presetID="22" presetClass="entr" presetSubtype="2"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right)">
                                      <p:cBhvr>
                                        <p:cTn id="52" dur="1000"/>
                                        <p:tgtEl>
                                          <p:spTgt spid="22"/>
                                        </p:tgtEl>
                                      </p:cBhvr>
                                    </p:animEffect>
                                  </p:childTnLst>
                                </p:cTn>
                              </p:par>
                              <p:par>
                                <p:cTn id="53" presetID="53" presetClass="entr" presetSubtype="16" fill="hold" nodeType="withEffect">
                                  <p:stCondLst>
                                    <p:cond delay="500"/>
                                  </p:stCondLst>
                                  <p:childTnLst>
                                    <p:set>
                                      <p:cBhvr>
                                        <p:cTn id="54" dur="1" fill="hold">
                                          <p:stCondLst>
                                            <p:cond delay="0"/>
                                          </p:stCondLst>
                                        </p:cTn>
                                        <p:tgtEl>
                                          <p:spTgt spid="8"/>
                                        </p:tgtEl>
                                        <p:attrNameLst>
                                          <p:attrName>style.visibility</p:attrName>
                                        </p:attrNameLst>
                                      </p:cBhvr>
                                      <p:to>
                                        <p:strVal val="visible"/>
                                      </p:to>
                                    </p:set>
                                    <p:anim calcmode="lin" valueType="num">
                                      <p:cBhvr>
                                        <p:cTn id="55" dur="500" fill="hold"/>
                                        <p:tgtEl>
                                          <p:spTgt spid="8"/>
                                        </p:tgtEl>
                                        <p:attrNameLst>
                                          <p:attrName>ppt_w</p:attrName>
                                        </p:attrNameLst>
                                      </p:cBhvr>
                                      <p:tavLst>
                                        <p:tav tm="0">
                                          <p:val>
                                            <p:fltVal val="0"/>
                                          </p:val>
                                        </p:tav>
                                        <p:tav tm="100000">
                                          <p:val>
                                            <p:strVal val="#ppt_w"/>
                                          </p:val>
                                        </p:tav>
                                      </p:tavLst>
                                    </p:anim>
                                    <p:anim calcmode="lin" valueType="num">
                                      <p:cBhvr>
                                        <p:cTn id="56" dur="500" fill="hold"/>
                                        <p:tgtEl>
                                          <p:spTgt spid="8"/>
                                        </p:tgtEl>
                                        <p:attrNameLst>
                                          <p:attrName>ppt_h</p:attrName>
                                        </p:attrNameLst>
                                      </p:cBhvr>
                                      <p:tavLst>
                                        <p:tav tm="0">
                                          <p:val>
                                            <p:fltVal val="0"/>
                                          </p:val>
                                        </p:tav>
                                        <p:tav tm="100000">
                                          <p:val>
                                            <p:strVal val="#ppt_h"/>
                                          </p:val>
                                        </p:tav>
                                      </p:tavLst>
                                    </p:anim>
                                    <p:animEffect transition="in" filter="fade">
                                      <p:cBhvr>
                                        <p:cTn id="57" dur="500"/>
                                        <p:tgtEl>
                                          <p:spTgt spid="8"/>
                                        </p:tgtEl>
                                      </p:cBhvr>
                                    </p:animEffect>
                                  </p:childTnLst>
                                </p:cTn>
                              </p:par>
                            </p:childTnLst>
                          </p:cTn>
                        </p:par>
                        <p:par>
                          <p:cTn id="58" fill="hold">
                            <p:stCondLst>
                              <p:cond delay="6000"/>
                            </p:stCondLst>
                            <p:childTnLst>
                              <p:par>
                                <p:cTn id="59" presetID="22" presetClass="entr" presetSubtype="2"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right)">
                                      <p:cBhvr>
                                        <p:cTn id="61" dur="1000"/>
                                        <p:tgtEl>
                                          <p:spTgt spid="21"/>
                                        </p:tgtEl>
                                      </p:cBhvr>
                                    </p:animEffect>
                                  </p:childTnLst>
                                </p:cTn>
                              </p:par>
                              <p:par>
                                <p:cTn id="62" presetID="53" presetClass="entr" presetSubtype="16" fill="hold" nodeType="withEffect">
                                  <p:stCondLst>
                                    <p:cond delay="500"/>
                                  </p:stCondLst>
                                  <p:childTnLst>
                                    <p:set>
                                      <p:cBhvr>
                                        <p:cTn id="63" dur="1" fill="hold">
                                          <p:stCondLst>
                                            <p:cond delay="0"/>
                                          </p:stCondLst>
                                        </p:cTn>
                                        <p:tgtEl>
                                          <p:spTgt spid="14"/>
                                        </p:tgtEl>
                                        <p:attrNameLst>
                                          <p:attrName>style.visibility</p:attrName>
                                        </p:attrNameLst>
                                      </p:cBhvr>
                                      <p:to>
                                        <p:strVal val="visible"/>
                                      </p:to>
                                    </p:set>
                                    <p:anim calcmode="lin" valueType="num">
                                      <p:cBhvr>
                                        <p:cTn id="64" dur="500" fill="hold"/>
                                        <p:tgtEl>
                                          <p:spTgt spid="14"/>
                                        </p:tgtEl>
                                        <p:attrNameLst>
                                          <p:attrName>ppt_w</p:attrName>
                                        </p:attrNameLst>
                                      </p:cBhvr>
                                      <p:tavLst>
                                        <p:tav tm="0">
                                          <p:val>
                                            <p:fltVal val="0"/>
                                          </p:val>
                                        </p:tav>
                                        <p:tav tm="100000">
                                          <p:val>
                                            <p:strVal val="#ppt_w"/>
                                          </p:val>
                                        </p:tav>
                                      </p:tavLst>
                                    </p:anim>
                                    <p:anim calcmode="lin" valueType="num">
                                      <p:cBhvr>
                                        <p:cTn id="65" dur="500" fill="hold"/>
                                        <p:tgtEl>
                                          <p:spTgt spid="14"/>
                                        </p:tgtEl>
                                        <p:attrNameLst>
                                          <p:attrName>ppt_h</p:attrName>
                                        </p:attrNameLst>
                                      </p:cBhvr>
                                      <p:tavLst>
                                        <p:tav tm="0">
                                          <p:val>
                                            <p:fltVal val="0"/>
                                          </p:val>
                                        </p:tav>
                                        <p:tav tm="100000">
                                          <p:val>
                                            <p:strVal val="#ppt_h"/>
                                          </p:val>
                                        </p:tav>
                                      </p:tavLst>
                                    </p:anim>
                                    <p:animEffect transition="in" filter="fade">
                                      <p:cBhvr>
                                        <p:cTn id="6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4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716016" y="1595102"/>
            <a:ext cx="1078632" cy="10792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813699" y="1595102"/>
            <a:ext cx="2862758" cy="10792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Rectangle 24"/>
          <p:cNvSpPr>
            <a:spLocks noChangeArrowheads="1"/>
          </p:cNvSpPr>
          <p:nvPr/>
        </p:nvSpPr>
        <p:spPr bwMode="auto">
          <a:xfrm>
            <a:off x="5957714" y="1695025"/>
            <a:ext cx="2574727" cy="882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a:p>
            <a:pPr>
              <a:lnSpc>
                <a:spcPct val="130000"/>
              </a:lnSpc>
            </a:pP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4716016" y="2822680"/>
            <a:ext cx="1078632" cy="10792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813699" y="2822680"/>
            <a:ext cx="2862758" cy="10792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Rectangle 24"/>
          <p:cNvSpPr>
            <a:spLocks noChangeArrowheads="1"/>
          </p:cNvSpPr>
          <p:nvPr/>
        </p:nvSpPr>
        <p:spPr bwMode="auto">
          <a:xfrm>
            <a:off x="5957714" y="2922602"/>
            <a:ext cx="2574727" cy="882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a:p>
            <a:pPr>
              <a:lnSpc>
                <a:spcPct val="130000"/>
              </a:lnSpc>
            </a:pP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686735" y="1595102"/>
            <a:ext cx="3814915" cy="2306876"/>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14"/>
          <p:cNvSpPr>
            <a:spLocks noEditPoints="1"/>
          </p:cNvSpPr>
          <p:nvPr/>
        </p:nvSpPr>
        <p:spPr bwMode="auto">
          <a:xfrm>
            <a:off x="5144747" y="2001078"/>
            <a:ext cx="221171" cy="267346"/>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9"/>
          <p:cNvSpPr>
            <a:spLocks noEditPoints="1"/>
          </p:cNvSpPr>
          <p:nvPr/>
        </p:nvSpPr>
        <p:spPr bwMode="auto">
          <a:xfrm>
            <a:off x="5122146" y="3227444"/>
            <a:ext cx="267181" cy="269769"/>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60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80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par>
                                <p:cTn id="20" presetID="22" presetClass="entr" presetSubtype="8" fill="hold" grpId="0" nodeType="withEffect" nodePh="1">
                                  <p:stCondLst>
                                    <p:cond delay="1100"/>
                                  </p:stCondLst>
                                  <p:endCondLst>
                                    <p:cond evt="begin" delay="0">
                                      <p:tn val="20"/>
                                    </p:cond>
                                  </p:end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12" presetClass="entr" presetSubtype="2" fill="hold" grpId="0" nodeType="withEffect">
                                  <p:stCondLst>
                                    <p:cond delay="110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p:tgtEl>
                                          <p:spTgt spid="18"/>
                                        </p:tgtEl>
                                        <p:attrNameLst>
                                          <p:attrName>ppt_x</p:attrName>
                                        </p:attrNameLst>
                                      </p:cBhvr>
                                      <p:tavLst>
                                        <p:tav tm="0">
                                          <p:val>
                                            <p:strVal val="#ppt_x+#ppt_w*1.125000"/>
                                          </p:val>
                                        </p:tav>
                                        <p:tav tm="100000">
                                          <p:val>
                                            <p:strVal val="#ppt_x"/>
                                          </p:val>
                                        </p:tav>
                                      </p:tavLst>
                                    </p:anim>
                                    <p:animEffect transition="in" filter="wipe(left)">
                                      <p:cBhvr>
                                        <p:cTn id="26" dur="500"/>
                                        <p:tgtEl>
                                          <p:spTgt spid="18"/>
                                        </p:tgtEl>
                                      </p:cBhvr>
                                    </p:animEffect>
                                  </p:childTnLst>
                                </p:cTn>
                              </p:par>
                              <p:par>
                                <p:cTn id="27" presetID="53" presetClass="entr" presetSubtype="16" fill="hold" grpId="0" nodeType="withEffect">
                                  <p:stCondLst>
                                    <p:cond delay="60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grpId="0" nodeType="withEffect">
                                  <p:stCondLst>
                                    <p:cond delay="80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par>
                                <p:cTn id="37" presetID="22" presetClass="entr" presetSubtype="8" fill="hold" grpId="0" nodeType="withEffect" nodePh="1">
                                  <p:stCondLst>
                                    <p:cond delay="1100"/>
                                  </p:stCondLst>
                                  <p:endCondLst>
                                    <p:cond evt="begin" delay="0">
                                      <p:tn val="37"/>
                                    </p:cond>
                                  </p:end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par>
                                <p:cTn id="40" presetID="12" presetClass="entr" presetSubtype="2" fill="hold" grpId="0" nodeType="withEffect">
                                  <p:stCondLst>
                                    <p:cond delay="110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p:tgtEl>
                                          <p:spTgt spid="21"/>
                                        </p:tgtEl>
                                        <p:attrNameLst>
                                          <p:attrName>ppt_x</p:attrName>
                                        </p:attrNameLst>
                                      </p:cBhvr>
                                      <p:tavLst>
                                        <p:tav tm="0">
                                          <p:val>
                                            <p:strVal val="#ppt_x+#ppt_w*1.125000"/>
                                          </p:val>
                                        </p:tav>
                                        <p:tav tm="100000">
                                          <p:val>
                                            <p:strVal val="#ppt_x"/>
                                          </p:val>
                                        </p:tav>
                                      </p:tavLst>
                                    </p:anim>
                                    <p:animEffect transition="in" filter="wipe(left)">
                                      <p:cBhvr>
                                        <p:cTn id="4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P spid="19" grpId="0" animBg="1"/>
      <p:bldP spid="20" grpId="0"/>
      <p:bldP spid="21" grpId="0"/>
      <p:bldP spid="22" grpId="0" animBg="1"/>
      <p:bldP spid="23" grpId="0" animBg="1"/>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hart 10"/>
          <p:cNvGraphicFramePr/>
          <p:nvPr/>
        </p:nvGraphicFramePr>
        <p:xfrm>
          <a:off x="685800" y="1200944"/>
          <a:ext cx="7772400" cy="1742411"/>
        </p:xfrm>
        <a:graphic>
          <a:graphicData uri="http://schemas.openxmlformats.org/drawingml/2006/chart">
            <c:chart xmlns:c="http://schemas.openxmlformats.org/drawingml/2006/chart" xmlns:r="http://schemas.openxmlformats.org/officeDocument/2006/relationships" r:id="rId3"/>
          </a:graphicData>
        </a:graphic>
      </p:graphicFrame>
      <p:sp>
        <p:nvSpPr>
          <p:cNvPr id="12" name="Rounded Rectangle 11"/>
          <p:cNvSpPr/>
          <p:nvPr/>
        </p:nvSpPr>
        <p:spPr>
          <a:xfrm>
            <a:off x="1435600" y="3146700"/>
            <a:ext cx="474479" cy="474479"/>
          </a:xfrm>
          <a:prstGeom prst="roundRect">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a:solidFill>
                  <a:schemeClr val="bg1"/>
                </a:solidFill>
                <a:latin typeface="Arial" panose="020B0604020202020204" pitchFamily="34" charset="0"/>
                <a:ea typeface="微软雅黑" panose="020B0503020204020204" pitchFamily="34" charset="-122"/>
                <a:sym typeface="Arial" panose="020B0604020202020204" pitchFamily="34" charset="0"/>
              </a:rPr>
              <a:t>A</a:t>
            </a:r>
            <a:endParaRPr lang="en-US" sz="13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2"/>
          <p:cNvSpPr txBox="1"/>
          <p:nvPr/>
        </p:nvSpPr>
        <p:spPr>
          <a:xfrm>
            <a:off x="1982619" y="3233898"/>
            <a:ext cx="1449039" cy="438582"/>
          </a:xfrm>
          <a:prstGeom prst="rect">
            <a:avLst/>
          </a:prstGeom>
          <a:noFill/>
        </p:spPr>
        <p:txBody>
          <a:bodyPr wrap="square" rtlCol="0">
            <a:spAutoFit/>
          </a:bodyPr>
          <a:lstStyle/>
          <a:p>
            <a:r>
              <a:rPr lang="zh-CN" alt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4" name="Rounded Rectangle 13"/>
          <p:cNvSpPr/>
          <p:nvPr/>
        </p:nvSpPr>
        <p:spPr>
          <a:xfrm>
            <a:off x="3732312" y="3146700"/>
            <a:ext cx="474479" cy="474479"/>
          </a:xfrm>
          <a:prstGeom prst="roundRect">
            <a:avLst/>
          </a:prstGeom>
          <a:solidFill>
            <a:schemeClr val="accent6"/>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a:solidFill>
                  <a:schemeClr val="bg1"/>
                </a:solidFill>
                <a:latin typeface="Arial" panose="020B0604020202020204" pitchFamily="34" charset="0"/>
                <a:ea typeface="微软雅黑" panose="020B0503020204020204" pitchFamily="34" charset="-122"/>
                <a:sym typeface="Arial" panose="020B0604020202020204" pitchFamily="34" charset="0"/>
              </a:rPr>
              <a:t>B</a:t>
            </a:r>
          </a:p>
        </p:txBody>
      </p:sp>
      <p:sp>
        <p:nvSpPr>
          <p:cNvPr id="15" name="TextBox 14"/>
          <p:cNvSpPr txBox="1"/>
          <p:nvPr/>
        </p:nvSpPr>
        <p:spPr>
          <a:xfrm>
            <a:off x="4279331" y="3233898"/>
            <a:ext cx="1449039" cy="438582"/>
          </a:xfrm>
          <a:prstGeom prst="rect">
            <a:avLst/>
          </a:prstGeom>
          <a:noFill/>
        </p:spPr>
        <p:txBody>
          <a:bodyPr wrap="square" rtlCol="0">
            <a:spAutoFit/>
          </a:bodyPr>
          <a:lstStyle/>
          <a:p>
            <a:r>
              <a:rPr lang="zh-CN" altLang="en-US" sz="75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75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6" name="Rounded Rectangle 15"/>
          <p:cNvSpPr/>
          <p:nvPr/>
        </p:nvSpPr>
        <p:spPr>
          <a:xfrm>
            <a:off x="6115801" y="3146700"/>
            <a:ext cx="474479" cy="474479"/>
          </a:xfrm>
          <a:prstGeom prst="roundRect">
            <a:avLst/>
          </a:prstGeom>
          <a:solidFill>
            <a:schemeClr val="bg1">
              <a:lumMod val="5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a:solidFill>
                  <a:schemeClr val="bg1"/>
                </a:solidFill>
                <a:latin typeface="Arial" panose="020B0604020202020204" pitchFamily="34" charset="0"/>
                <a:ea typeface="微软雅黑" panose="020B0503020204020204" pitchFamily="34" charset="-122"/>
                <a:sym typeface="Arial" panose="020B0604020202020204" pitchFamily="34" charset="0"/>
              </a:rPr>
              <a:t>C</a:t>
            </a:r>
          </a:p>
        </p:txBody>
      </p:sp>
      <p:sp>
        <p:nvSpPr>
          <p:cNvPr id="17" name="TextBox 16"/>
          <p:cNvSpPr txBox="1"/>
          <p:nvPr/>
        </p:nvSpPr>
        <p:spPr>
          <a:xfrm>
            <a:off x="6662820" y="3233898"/>
            <a:ext cx="1449039" cy="438582"/>
          </a:xfrm>
          <a:prstGeom prst="rect">
            <a:avLst/>
          </a:prstGeom>
          <a:noFill/>
        </p:spPr>
        <p:txBody>
          <a:bodyPr wrap="square" rtlCol="0">
            <a:spAutoFit/>
          </a:bodyPr>
          <a:lstStyle/>
          <a:p>
            <a:r>
              <a:rPr lang="zh-CN" alt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 calcmode="lin" valueType="num">
                                      <p:cBhvr>
                                        <p:cTn id="12"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3" dur="250" fill="hold"/>
                                        <p:tgtEl>
                                          <p:spTgt spid="12"/>
                                        </p:tgtEl>
                                        <p:attrNameLst>
                                          <p:attrName>ppt_y</p:attrName>
                                        </p:attrNameLst>
                                      </p:cBhvr>
                                      <p:tavLst>
                                        <p:tav tm="0">
                                          <p:val>
                                            <p:strVal val="#ppt_y"/>
                                          </p:val>
                                        </p:tav>
                                        <p:tav tm="100000">
                                          <p:val>
                                            <p:strVal val="#ppt_y"/>
                                          </p:val>
                                        </p:tav>
                                      </p:tavLst>
                                    </p:anim>
                                    <p:anim calcmode="lin" valueType="num">
                                      <p:cBhvr>
                                        <p:cTn id="14"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5"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250" tmFilter="0,0; .5, 1; 1, 1"/>
                                        <p:tgtEl>
                                          <p:spTgt spid="12"/>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14"/>
                                        </p:tgtEl>
                                        <p:attrNameLst>
                                          <p:attrName>style.visibility</p:attrName>
                                        </p:attrNameLst>
                                      </p:cBhvr>
                                      <p:to>
                                        <p:strVal val="visible"/>
                                      </p:to>
                                    </p:set>
                                    <p:anim calcmode="lin" valueType="num">
                                      <p:cBhvr>
                                        <p:cTn id="19"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0" dur="250" fill="hold"/>
                                        <p:tgtEl>
                                          <p:spTgt spid="14"/>
                                        </p:tgtEl>
                                        <p:attrNameLst>
                                          <p:attrName>ppt_y</p:attrName>
                                        </p:attrNameLst>
                                      </p:cBhvr>
                                      <p:tavLst>
                                        <p:tav tm="0">
                                          <p:val>
                                            <p:strVal val="#ppt_y"/>
                                          </p:val>
                                        </p:tav>
                                        <p:tav tm="100000">
                                          <p:val>
                                            <p:strVal val="#ppt_y"/>
                                          </p:val>
                                        </p:tav>
                                      </p:tavLst>
                                    </p:anim>
                                    <p:anim calcmode="lin" valueType="num">
                                      <p:cBhvr>
                                        <p:cTn id="21"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2"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250" tmFilter="0,0; .5, 1; 1, 1"/>
                                        <p:tgtEl>
                                          <p:spTgt spid="14"/>
                                        </p:tgtEl>
                                      </p:cBhvr>
                                    </p:animEffect>
                                  </p:childTnLst>
                                </p:cTn>
                              </p:par>
                              <p:par>
                                <p:cTn id="24" presetID="41" presetClass="entr" presetSubtype="0" fill="hold" grpId="0" nodeType="withEffect">
                                  <p:stCondLst>
                                    <p:cond delay="0"/>
                                  </p:stCondLst>
                                  <p:iterate type="lt">
                                    <p:tmPct val="10000"/>
                                  </p:iterate>
                                  <p:childTnLst>
                                    <p:set>
                                      <p:cBhvr>
                                        <p:cTn id="25" dur="1" fill="hold">
                                          <p:stCondLst>
                                            <p:cond delay="0"/>
                                          </p:stCondLst>
                                        </p:cTn>
                                        <p:tgtEl>
                                          <p:spTgt spid="16"/>
                                        </p:tgtEl>
                                        <p:attrNameLst>
                                          <p:attrName>style.visibility</p:attrName>
                                        </p:attrNameLst>
                                      </p:cBhvr>
                                      <p:to>
                                        <p:strVal val="visible"/>
                                      </p:to>
                                    </p:set>
                                    <p:anim calcmode="lin" valueType="num">
                                      <p:cBhvr>
                                        <p:cTn id="26"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7" dur="250" fill="hold"/>
                                        <p:tgtEl>
                                          <p:spTgt spid="16"/>
                                        </p:tgtEl>
                                        <p:attrNameLst>
                                          <p:attrName>ppt_y</p:attrName>
                                        </p:attrNameLst>
                                      </p:cBhvr>
                                      <p:tavLst>
                                        <p:tav tm="0">
                                          <p:val>
                                            <p:strVal val="#ppt_y"/>
                                          </p:val>
                                        </p:tav>
                                        <p:tav tm="100000">
                                          <p:val>
                                            <p:strVal val="#ppt_y"/>
                                          </p:val>
                                        </p:tav>
                                      </p:tavLst>
                                    </p:anim>
                                    <p:anim calcmode="lin" valueType="num">
                                      <p:cBhvr>
                                        <p:cTn id="28"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9"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250" tmFilter="0,0; .5, 1; 1, 1"/>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P spid="12" grpId="0" animBg="1"/>
      <p:bldP spid="13" grpId="0"/>
      <p:bldP spid="14" grpId="0" animBg="1"/>
      <p:bldP spid="15" grpId="0"/>
      <p:bldP spid="16" grpId="0" animBg="1"/>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a:off x="581300" y="838201"/>
            <a:ext cx="7977166" cy="2770624"/>
          </a:xfrm>
          <a:custGeom>
            <a:avLst/>
            <a:gdLst>
              <a:gd name="connsiteX0" fmla="*/ 8105493 w 11217889"/>
              <a:gd name="connsiteY0" fmla="*/ 9081 h 4045517"/>
              <a:gd name="connsiteX1" fmla="*/ 10717751 w 11217889"/>
              <a:gd name="connsiteY1" fmla="*/ 9081 h 4045517"/>
              <a:gd name="connsiteX2" fmla="*/ 11217889 w 11217889"/>
              <a:gd name="connsiteY2" fmla="*/ 4045517 h 4045517"/>
              <a:gd name="connsiteX3" fmla="*/ 8605631 w 11217889"/>
              <a:gd name="connsiteY3" fmla="*/ 4045517 h 4045517"/>
              <a:gd name="connsiteX4" fmla="*/ 2701831 w 11217889"/>
              <a:gd name="connsiteY4" fmla="*/ 0 h 4045517"/>
              <a:gd name="connsiteX5" fmla="*/ 5314088 w 11217889"/>
              <a:gd name="connsiteY5" fmla="*/ 0 h 4045517"/>
              <a:gd name="connsiteX6" fmla="*/ 5814226 w 11217889"/>
              <a:gd name="connsiteY6" fmla="*/ 4036436 h 4045517"/>
              <a:gd name="connsiteX7" fmla="*/ 3201968 w 11217889"/>
              <a:gd name="connsiteY7" fmla="*/ 4036436 h 4045517"/>
              <a:gd name="connsiteX8" fmla="*/ 0 w 11217889"/>
              <a:gd name="connsiteY8" fmla="*/ 0 h 4045517"/>
              <a:gd name="connsiteX9" fmla="*/ 2612259 w 11217889"/>
              <a:gd name="connsiteY9" fmla="*/ 0 h 4045517"/>
              <a:gd name="connsiteX10" fmla="*/ 3112397 w 11217889"/>
              <a:gd name="connsiteY10" fmla="*/ 4036436 h 4045517"/>
              <a:gd name="connsiteX11" fmla="*/ 500138 w 11217889"/>
              <a:gd name="connsiteY11" fmla="*/ 4036436 h 4045517"/>
              <a:gd name="connsiteX12" fmla="*/ 5403660 w 11217889"/>
              <a:gd name="connsiteY12" fmla="*/ 0 h 4045517"/>
              <a:gd name="connsiteX13" fmla="*/ 8015918 w 11217889"/>
              <a:gd name="connsiteY13" fmla="*/ 0 h 4045517"/>
              <a:gd name="connsiteX14" fmla="*/ 8516056 w 11217889"/>
              <a:gd name="connsiteY14" fmla="*/ 4036436 h 4045517"/>
              <a:gd name="connsiteX15" fmla="*/ 5903798 w 11217889"/>
              <a:gd name="connsiteY15" fmla="*/ 4036436 h 4045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17889" h="4045517">
                <a:moveTo>
                  <a:pt x="8105493" y="9081"/>
                </a:moveTo>
                <a:lnTo>
                  <a:pt x="10717751" y="9081"/>
                </a:lnTo>
                <a:lnTo>
                  <a:pt x="11217889" y="4045517"/>
                </a:lnTo>
                <a:lnTo>
                  <a:pt x="8605631" y="4045517"/>
                </a:lnTo>
                <a:close/>
                <a:moveTo>
                  <a:pt x="2701831" y="0"/>
                </a:moveTo>
                <a:lnTo>
                  <a:pt x="5314088" y="0"/>
                </a:lnTo>
                <a:lnTo>
                  <a:pt x="5814226" y="4036436"/>
                </a:lnTo>
                <a:lnTo>
                  <a:pt x="3201968" y="4036436"/>
                </a:lnTo>
                <a:close/>
                <a:moveTo>
                  <a:pt x="0" y="0"/>
                </a:moveTo>
                <a:lnTo>
                  <a:pt x="2612259" y="0"/>
                </a:lnTo>
                <a:lnTo>
                  <a:pt x="3112397" y="4036436"/>
                </a:lnTo>
                <a:lnTo>
                  <a:pt x="500138" y="4036436"/>
                </a:lnTo>
                <a:close/>
                <a:moveTo>
                  <a:pt x="5403660" y="0"/>
                </a:moveTo>
                <a:lnTo>
                  <a:pt x="8015918" y="0"/>
                </a:lnTo>
                <a:lnTo>
                  <a:pt x="8516056" y="4036436"/>
                </a:lnTo>
                <a:lnTo>
                  <a:pt x="5903798" y="4036436"/>
                </a:lnTo>
                <a:close/>
              </a:path>
            </a:pathLst>
          </a:custGeom>
          <a:blipFill dpi="0" rotWithShape="1">
            <a:blip r:embed="rId3"/>
            <a:srcRect/>
            <a:stretch>
              <a:fillRect t="-37302" b="-198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5021" tIns="32510" rIns="65021" bIns="32510" rtlCol="0" anchor="ctr">
            <a:noAutofit/>
          </a:bodyPr>
          <a:lstStyle/>
          <a:p>
            <a:pPr algn="ctr"/>
            <a:endParaRPr lang="zh-CN" altLang="en-US"/>
          </a:p>
        </p:txBody>
      </p:sp>
      <p:sp>
        <p:nvSpPr>
          <p:cNvPr id="9" name="MH_Text_1"/>
          <p:cNvSpPr txBox="1"/>
          <p:nvPr/>
        </p:nvSpPr>
        <p:spPr>
          <a:xfrm>
            <a:off x="1038807" y="4189095"/>
            <a:ext cx="7424473" cy="393864"/>
          </a:xfrm>
          <a:prstGeom prst="rect">
            <a:avLst/>
          </a:prstGeom>
          <a:noFill/>
        </p:spPr>
        <p:txBody>
          <a:bodyPr lIns="65021" tIns="32510" rIns="65021" bIns="32510">
            <a:noAutofit/>
          </a:bodyPr>
          <a:lstStyle/>
          <a:p>
            <a:pP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0" name="文本框 9"/>
          <p:cNvSpPr txBox="1"/>
          <p:nvPr/>
        </p:nvSpPr>
        <p:spPr>
          <a:xfrm>
            <a:off x="1038808" y="3955361"/>
            <a:ext cx="1331347" cy="281062"/>
          </a:xfrm>
          <a:prstGeom prst="rect">
            <a:avLst/>
          </a:prstGeom>
          <a:noFill/>
        </p:spPr>
        <p:txBody>
          <a:bodyPr wrap="square" lIns="65021" tIns="32510" rIns="65021" bIns="32510" rtlCol="0">
            <a:spAutoFit/>
          </a:bodyPr>
          <a:lstStyle/>
          <a:p>
            <a:r>
              <a:rPr lang="zh-CN" altLang="en-US" sz="1400" b="1" dirty="0">
                <a:solidFill>
                  <a:schemeClr val="tx1">
                    <a:lumMod val="65000"/>
                    <a:lumOff val="35000"/>
                  </a:schemeClr>
                </a:solidFill>
                <a:ea typeface="微软雅黑" panose="020B0503020204020204" pitchFamily="34" charset="-122"/>
              </a:rPr>
              <a:t>文字内容</a:t>
            </a:r>
          </a:p>
        </p:txBody>
      </p:sp>
    </p:spTree>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a:stretch>
            <a:fillRect/>
          </a:stretch>
        </p:blipFill>
        <p:spPr>
          <a:xfrm>
            <a:off x="2070" y="1861"/>
            <a:ext cx="9142857" cy="5142857"/>
          </a:xfrm>
          <a:prstGeom prst="rect">
            <a:avLst/>
          </a:prstGeom>
        </p:spPr>
      </p:pic>
      <p:sp>
        <p:nvSpPr>
          <p:cNvPr id="10" name="矩形 9"/>
          <p:cNvSpPr/>
          <p:nvPr/>
        </p:nvSpPr>
        <p:spPr>
          <a:xfrm>
            <a:off x="3528728" y="3007559"/>
            <a:ext cx="2745071" cy="430887"/>
          </a:xfrm>
          <a:prstGeom prst="rect">
            <a:avLst/>
          </a:prstGeom>
        </p:spPr>
        <p:txBody>
          <a:bodyPr wrap="square" lIns="0" tIns="0" rIns="0" bIns="0">
            <a:spAutoFit/>
          </a:bodyPr>
          <a:lstStyle/>
          <a:p>
            <a:pPr lvl="0"/>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28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3415727" y="3603712"/>
            <a:ext cx="1115690" cy="212687"/>
          </a:xfrm>
          <a:prstGeom prst="rect">
            <a:avLst/>
          </a:prstGeom>
          <a:noFill/>
        </p:spPr>
        <p:txBody>
          <a:bodyPr wrap="none" rtlCol="0">
            <a:spAutoFit/>
          </a:bodyPr>
          <a:lstStyle/>
          <a:p>
            <a:pPr marL="121920" lvl="1" indent="-121920">
              <a:buFont typeface="Arial" panose="020B0604020202020204" pitchFamily="34" charset="0"/>
              <a:buChar char="•"/>
            </a:pPr>
            <a:r>
              <a:rPr lang="zh-CN" altLang="en-US" sz="7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633503" y="3603712"/>
            <a:ext cx="1115690" cy="212687"/>
          </a:xfrm>
          <a:prstGeom prst="rect">
            <a:avLst/>
          </a:prstGeom>
          <a:noFill/>
        </p:spPr>
        <p:txBody>
          <a:bodyPr wrap="none" rtlCol="0">
            <a:spAutoFit/>
          </a:bodyPr>
          <a:lstStyle/>
          <a:p>
            <a:pPr marL="121920" lvl="1" indent="-121920">
              <a:buFont typeface="Arial" panose="020B0604020202020204" pitchFamily="34" charset="0"/>
              <a:buChar char="•"/>
            </a:pPr>
            <a:r>
              <a:rPr lang="zh-CN" altLang="en-US" sz="7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3415727" y="3797715"/>
            <a:ext cx="1115690" cy="212687"/>
          </a:xfrm>
          <a:prstGeom prst="rect">
            <a:avLst/>
          </a:prstGeom>
          <a:noFill/>
        </p:spPr>
        <p:txBody>
          <a:bodyPr wrap="none" rtlCol="0">
            <a:spAutoFit/>
          </a:bodyPr>
          <a:lstStyle/>
          <a:p>
            <a:pPr marL="121920" lvl="1" indent="-121920">
              <a:buFont typeface="Arial" panose="020B0604020202020204" pitchFamily="34" charset="0"/>
              <a:buChar char="•"/>
            </a:pPr>
            <a:r>
              <a:rPr lang="zh-CN" altLang="en-US" sz="7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4633503" y="3797715"/>
            <a:ext cx="1115690" cy="212687"/>
          </a:xfrm>
          <a:prstGeom prst="rect">
            <a:avLst/>
          </a:prstGeom>
          <a:noFill/>
        </p:spPr>
        <p:txBody>
          <a:bodyPr wrap="none" rtlCol="0">
            <a:spAutoFit/>
          </a:bodyPr>
          <a:lstStyle/>
          <a:p>
            <a:pPr marL="121920" lvl="1" indent="-121920">
              <a:buFont typeface="Arial" panose="020B0604020202020204" pitchFamily="34" charset="0"/>
              <a:buChar char="•"/>
            </a:pPr>
            <a:r>
              <a:rPr lang="zh-CN" altLang="en-US" sz="7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16"/>
          <p:cNvSpPr/>
          <p:nvPr/>
        </p:nvSpPr>
        <p:spPr>
          <a:xfrm>
            <a:off x="-1161877" y="1650467"/>
            <a:ext cx="10762527" cy="1061644"/>
          </a:xfrm>
          <a:custGeom>
            <a:avLst/>
            <a:gdLst>
              <a:gd name="connsiteX0" fmla="*/ 0 w 9575800"/>
              <a:gd name="connsiteY0" fmla="*/ 144875 h 764207"/>
              <a:gd name="connsiteX1" fmla="*/ 1642534 w 9575800"/>
              <a:gd name="connsiteY1" fmla="*/ 762942 h 764207"/>
              <a:gd name="connsiteX2" fmla="*/ 3242734 w 9575800"/>
              <a:gd name="connsiteY2" fmla="*/ 942 h 764207"/>
              <a:gd name="connsiteX3" fmla="*/ 5003800 w 9575800"/>
              <a:gd name="connsiteY3" fmla="*/ 593608 h 764207"/>
              <a:gd name="connsiteX4" fmla="*/ 6629400 w 9575800"/>
              <a:gd name="connsiteY4" fmla="*/ 34808 h 764207"/>
              <a:gd name="connsiteX5" fmla="*/ 8111067 w 9575800"/>
              <a:gd name="connsiteY5" fmla="*/ 627475 h 764207"/>
              <a:gd name="connsiteX6" fmla="*/ 9575800 w 9575800"/>
              <a:gd name="connsiteY6" fmla="*/ 34808 h 764207"/>
              <a:gd name="connsiteX7" fmla="*/ 9575800 w 9575800"/>
              <a:gd name="connsiteY7" fmla="*/ 34808 h 764207"/>
              <a:gd name="connsiteX0-1" fmla="*/ 0 w 9575800"/>
              <a:gd name="connsiteY0-2" fmla="*/ 144875 h 763062"/>
              <a:gd name="connsiteX1-3" fmla="*/ 1642534 w 9575800"/>
              <a:gd name="connsiteY1-4" fmla="*/ 762942 h 763062"/>
              <a:gd name="connsiteX2-5" fmla="*/ 3242734 w 9575800"/>
              <a:gd name="connsiteY2-6" fmla="*/ 942 h 763062"/>
              <a:gd name="connsiteX3-7" fmla="*/ 5003800 w 9575800"/>
              <a:gd name="connsiteY3-8" fmla="*/ 593608 h 763062"/>
              <a:gd name="connsiteX4-9" fmla="*/ 6629400 w 9575800"/>
              <a:gd name="connsiteY4-10" fmla="*/ 34808 h 763062"/>
              <a:gd name="connsiteX5-11" fmla="*/ 8111067 w 9575800"/>
              <a:gd name="connsiteY5-12" fmla="*/ 627475 h 763062"/>
              <a:gd name="connsiteX6-13" fmla="*/ 9575800 w 9575800"/>
              <a:gd name="connsiteY6-14" fmla="*/ 34808 h 763062"/>
              <a:gd name="connsiteX7-15" fmla="*/ 9575800 w 9575800"/>
              <a:gd name="connsiteY7-16" fmla="*/ 34808 h 763062"/>
              <a:gd name="connsiteX0-17" fmla="*/ 0 w 9575800"/>
              <a:gd name="connsiteY0-18" fmla="*/ 144008 h 762195"/>
              <a:gd name="connsiteX1-19" fmla="*/ 1642534 w 9575800"/>
              <a:gd name="connsiteY1-20" fmla="*/ 762075 h 762195"/>
              <a:gd name="connsiteX2-21" fmla="*/ 3242734 w 9575800"/>
              <a:gd name="connsiteY2-22" fmla="*/ 75 h 762195"/>
              <a:gd name="connsiteX3-23" fmla="*/ 4995333 w 9575800"/>
              <a:gd name="connsiteY3-24" fmla="*/ 711275 h 762195"/>
              <a:gd name="connsiteX4-25" fmla="*/ 6629400 w 9575800"/>
              <a:gd name="connsiteY4-26" fmla="*/ 33941 h 762195"/>
              <a:gd name="connsiteX5-27" fmla="*/ 8111067 w 9575800"/>
              <a:gd name="connsiteY5-28" fmla="*/ 626608 h 762195"/>
              <a:gd name="connsiteX6-29" fmla="*/ 9575800 w 9575800"/>
              <a:gd name="connsiteY6-30" fmla="*/ 33941 h 762195"/>
              <a:gd name="connsiteX7-31" fmla="*/ 9575800 w 9575800"/>
              <a:gd name="connsiteY7-32" fmla="*/ 33941 h 762195"/>
              <a:gd name="connsiteX0-33" fmla="*/ 0 w 9575800"/>
              <a:gd name="connsiteY0-34" fmla="*/ 144008 h 762195"/>
              <a:gd name="connsiteX1-35" fmla="*/ 1642534 w 9575800"/>
              <a:gd name="connsiteY1-36" fmla="*/ 762075 h 762195"/>
              <a:gd name="connsiteX2-37" fmla="*/ 3242734 w 9575800"/>
              <a:gd name="connsiteY2-38" fmla="*/ 75 h 762195"/>
              <a:gd name="connsiteX3-39" fmla="*/ 4995333 w 9575800"/>
              <a:gd name="connsiteY3-40" fmla="*/ 711275 h 762195"/>
              <a:gd name="connsiteX4-41" fmla="*/ 6629400 w 9575800"/>
              <a:gd name="connsiteY4-42" fmla="*/ 33941 h 762195"/>
              <a:gd name="connsiteX5-43" fmla="*/ 8144934 w 9575800"/>
              <a:gd name="connsiteY5-44" fmla="*/ 736674 h 762195"/>
              <a:gd name="connsiteX6-45" fmla="*/ 9575800 w 9575800"/>
              <a:gd name="connsiteY6-46" fmla="*/ 33941 h 762195"/>
              <a:gd name="connsiteX7-47" fmla="*/ 9575800 w 9575800"/>
              <a:gd name="connsiteY7-48" fmla="*/ 33941 h 762195"/>
              <a:gd name="connsiteX0-49" fmla="*/ 0 w 9575800"/>
              <a:gd name="connsiteY0-50" fmla="*/ 144008 h 762195"/>
              <a:gd name="connsiteX1-51" fmla="*/ 1642534 w 9575800"/>
              <a:gd name="connsiteY1-52" fmla="*/ 762075 h 762195"/>
              <a:gd name="connsiteX2-53" fmla="*/ 3242734 w 9575800"/>
              <a:gd name="connsiteY2-54" fmla="*/ 75 h 762195"/>
              <a:gd name="connsiteX3-55" fmla="*/ 4995333 w 9575800"/>
              <a:gd name="connsiteY3-56" fmla="*/ 711275 h 762195"/>
              <a:gd name="connsiteX4-57" fmla="*/ 6629400 w 9575800"/>
              <a:gd name="connsiteY4-58" fmla="*/ 33941 h 762195"/>
              <a:gd name="connsiteX5-59" fmla="*/ 8144934 w 9575800"/>
              <a:gd name="connsiteY5-60" fmla="*/ 736674 h 762195"/>
              <a:gd name="connsiteX6-61" fmla="*/ 9575800 w 9575800"/>
              <a:gd name="connsiteY6-62" fmla="*/ 33941 h 762195"/>
              <a:gd name="connsiteX7-63" fmla="*/ 9575800 w 9575800"/>
              <a:gd name="connsiteY7-64" fmla="*/ 33941 h 762195"/>
              <a:gd name="connsiteX0-65" fmla="*/ 0 w 9575800"/>
              <a:gd name="connsiteY0-66" fmla="*/ 144008 h 762195"/>
              <a:gd name="connsiteX1-67" fmla="*/ 1642534 w 9575800"/>
              <a:gd name="connsiteY1-68" fmla="*/ 762075 h 762195"/>
              <a:gd name="connsiteX2-69" fmla="*/ 3242734 w 9575800"/>
              <a:gd name="connsiteY2-70" fmla="*/ 75 h 762195"/>
              <a:gd name="connsiteX3-71" fmla="*/ 4995333 w 9575800"/>
              <a:gd name="connsiteY3-72" fmla="*/ 711275 h 762195"/>
              <a:gd name="connsiteX4-73" fmla="*/ 6629400 w 9575800"/>
              <a:gd name="connsiteY4-74" fmla="*/ 33941 h 762195"/>
              <a:gd name="connsiteX5-75" fmla="*/ 8246534 w 9575800"/>
              <a:gd name="connsiteY5-76" fmla="*/ 728207 h 762195"/>
              <a:gd name="connsiteX6-77" fmla="*/ 9575800 w 9575800"/>
              <a:gd name="connsiteY6-78" fmla="*/ 33941 h 762195"/>
              <a:gd name="connsiteX7-79" fmla="*/ 9575800 w 9575800"/>
              <a:gd name="connsiteY7-80" fmla="*/ 33941 h 762195"/>
              <a:gd name="connsiteX0-81" fmla="*/ 0 w 9575800"/>
              <a:gd name="connsiteY0-82" fmla="*/ 144008 h 762195"/>
              <a:gd name="connsiteX1-83" fmla="*/ 1642534 w 9575800"/>
              <a:gd name="connsiteY1-84" fmla="*/ 762075 h 762195"/>
              <a:gd name="connsiteX2-85" fmla="*/ 3242734 w 9575800"/>
              <a:gd name="connsiteY2-86" fmla="*/ 75 h 762195"/>
              <a:gd name="connsiteX3-87" fmla="*/ 4995333 w 9575800"/>
              <a:gd name="connsiteY3-88" fmla="*/ 711275 h 762195"/>
              <a:gd name="connsiteX4-89" fmla="*/ 6629400 w 9575800"/>
              <a:gd name="connsiteY4-90" fmla="*/ 33941 h 762195"/>
              <a:gd name="connsiteX5-91" fmla="*/ 8246534 w 9575800"/>
              <a:gd name="connsiteY5-92" fmla="*/ 728207 h 762195"/>
              <a:gd name="connsiteX6-93" fmla="*/ 9575800 w 9575800"/>
              <a:gd name="connsiteY6-94" fmla="*/ 33941 h 762195"/>
              <a:gd name="connsiteX7-95" fmla="*/ 9575800 w 9575800"/>
              <a:gd name="connsiteY7-96" fmla="*/ 33941 h 762195"/>
              <a:gd name="connsiteX0-97" fmla="*/ 0 w 9575800"/>
              <a:gd name="connsiteY0-98" fmla="*/ 144008 h 762195"/>
              <a:gd name="connsiteX1-99" fmla="*/ 1642534 w 9575800"/>
              <a:gd name="connsiteY1-100" fmla="*/ 762075 h 762195"/>
              <a:gd name="connsiteX2-101" fmla="*/ 3242734 w 9575800"/>
              <a:gd name="connsiteY2-102" fmla="*/ 75 h 762195"/>
              <a:gd name="connsiteX3-103" fmla="*/ 4995333 w 9575800"/>
              <a:gd name="connsiteY3-104" fmla="*/ 711275 h 762195"/>
              <a:gd name="connsiteX4-105" fmla="*/ 6553200 w 9575800"/>
              <a:gd name="connsiteY4-106" fmla="*/ 33941 h 762195"/>
              <a:gd name="connsiteX5-107" fmla="*/ 8246534 w 9575800"/>
              <a:gd name="connsiteY5-108" fmla="*/ 728207 h 762195"/>
              <a:gd name="connsiteX6-109" fmla="*/ 9575800 w 9575800"/>
              <a:gd name="connsiteY6-110" fmla="*/ 33941 h 762195"/>
              <a:gd name="connsiteX7-111" fmla="*/ 9575800 w 9575800"/>
              <a:gd name="connsiteY7-112" fmla="*/ 33941 h 762195"/>
              <a:gd name="connsiteX0-113" fmla="*/ 0 w 9575800"/>
              <a:gd name="connsiteY0-114" fmla="*/ 144008 h 763340"/>
              <a:gd name="connsiteX1-115" fmla="*/ 1642534 w 9575800"/>
              <a:gd name="connsiteY1-116" fmla="*/ 762075 h 763340"/>
              <a:gd name="connsiteX2-117" fmla="*/ 3285067 w 9575800"/>
              <a:gd name="connsiteY2-118" fmla="*/ 75 h 763340"/>
              <a:gd name="connsiteX3-119" fmla="*/ 4995333 w 9575800"/>
              <a:gd name="connsiteY3-120" fmla="*/ 711275 h 763340"/>
              <a:gd name="connsiteX4-121" fmla="*/ 6553200 w 9575800"/>
              <a:gd name="connsiteY4-122" fmla="*/ 33941 h 763340"/>
              <a:gd name="connsiteX5-123" fmla="*/ 8246534 w 9575800"/>
              <a:gd name="connsiteY5-124" fmla="*/ 728207 h 763340"/>
              <a:gd name="connsiteX6-125" fmla="*/ 9575800 w 9575800"/>
              <a:gd name="connsiteY6-126" fmla="*/ 33941 h 763340"/>
              <a:gd name="connsiteX7-127" fmla="*/ 9575800 w 9575800"/>
              <a:gd name="connsiteY7-128" fmla="*/ 33941 h 763340"/>
              <a:gd name="connsiteX0-129" fmla="*/ 0 w 9575800"/>
              <a:gd name="connsiteY0-130" fmla="*/ 144008 h 763340"/>
              <a:gd name="connsiteX1-131" fmla="*/ 1642534 w 9575800"/>
              <a:gd name="connsiteY1-132" fmla="*/ 762075 h 763340"/>
              <a:gd name="connsiteX2-133" fmla="*/ 3285067 w 9575800"/>
              <a:gd name="connsiteY2-134" fmla="*/ 75 h 763340"/>
              <a:gd name="connsiteX3-135" fmla="*/ 4910667 w 9575800"/>
              <a:gd name="connsiteY3-136" fmla="*/ 711275 h 763340"/>
              <a:gd name="connsiteX4-137" fmla="*/ 6553200 w 9575800"/>
              <a:gd name="connsiteY4-138" fmla="*/ 33941 h 763340"/>
              <a:gd name="connsiteX5-139" fmla="*/ 8246534 w 9575800"/>
              <a:gd name="connsiteY5-140" fmla="*/ 728207 h 763340"/>
              <a:gd name="connsiteX6-141" fmla="*/ 9575800 w 9575800"/>
              <a:gd name="connsiteY6-142" fmla="*/ 33941 h 763340"/>
              <a:gd name="connsiteX7-143" fmla="*/ 9575800 w 9575800"/>
              <a:gd name="connsiteY7-144" fmla="*/ 33941 h 763340"/>
              <a:gd name="connsiteX0-145" fmla="*/ 0 w 9575800"/>
              <a:gd name="connsiteY0-146" fmla="*/ 144007 h 763339"/>
              <a:gd name="connsiteX1-147" fmla="*/ 1642534 w 9575800"/>
              <a:gd name="connsiteY1-148" fmla="*/ 762074 h 763339"/>
              <a:gd name="connsiteX2-149" fmla="*/ 3285067 w 9575800"/>
              <a:gd name="connsiteY2-150" fmla="*/ 74 h 763339"/>
              <a:gd name="connsiteX3-151" fmla="*/ 4910667 w 9575800"/>
              <a:gd name="connsiteY3-152" fmla="*/ 711274 h 763339"/>
              <a:gd name="connsiteX4-153" fmla="*/ 6553200 w 9575800"/>
              <a:gd name="connsiteY4-154" fmla="*/ 33940 h 763339"/>
              <a:gd name="connsiteX5-155" fmla="*/ 8246534 w 9575800"/>
              <a:gd name="connsiteY5-156" fmla="*/ 728206 h 763339"/>
              <a:gd name="connsiteX6-157" fmla="*/ 9575800 w 9575800"/>
              <a:gd name="connsiteY6-158" fmla="*/ 33940 h 763339"/>
              <a:gd name="connsiteX7-159" fmla="*/ 9575800 w 9575800"/>
              <a:gd name="connsiteY7-160" fmla="*/ 33940 h 763339"/>
              <a:gd name="connsiteX0-161" fmla="*/ 0 w 10570076"/>
              <a:gd name="connsiteY0-162" fmla="*/ 288727 h 908059"/>
              <a:gd name="connsiteX1-163" fmla="*/ 1642534 w 10570076"/>
              <a:gd name="connsiteY1-164" fmla="*/ 906794 h 908059"/>
              <a:gd name="connsiteX2-165" fmla="*/ 3285067 w 10570076"/>
              <a:gd name="connsiteY2-166" fmla="*/ 144794 h 908059"/>
              <a:gd name="connsiteX3-167" fmla="*/ 4910667 w 10570076"/>
              <a:gd name="connsiteY3-168" fmla="*/ 855994 h 908059"/>
              <a:gd name="connsiteX4-169" fmla="*/ 6553200 w 10570076"/>
              <a:gd name="connsiteY4-170" fmla="*/ 178660 h 908059"/>
              <a:gd name="connsiteX5-171" fmla="*/ 8246534 w 10570076"/>
              <a:gd name="connsiteY5-172" fmla="*/ 872926 h 908059"/>
              <a:gd name="connsiteX6-173" fmla="*/ 9575800 w 10570076"/>
              <a:gd name="connsiteY6-174" fmla="*/ 178660 h 908059"/>
              <a:gd name="connsiteX7-175" fmla="*/ 10570076 w 10570076"/>
              <a:gd name="connsiteY7-176" fmla="*/ 0 h 908059"/>
              <a:gd name="connsiteX0-177" fmla="*/ 0 w 10570076"/>
              <a:gd name="connsiteY0-178" fmla="*/ 288727 h 908059"/>
              <a:gd name="connsiteX1-179" fmla="*/ 1642534 w 10570076"/>
              <a:gd name="connsiteY1-180" fmla="*/ 906794 h 908059"/>
              <a:gd name="connsiteX2-181" fmla="*/ 3285067 w 10570076"/>
              <a:gd name="connsiteY2-182" fmla="*/ 144794 h 908059"/>
              <a:gd name="connsiteX3-183" fmla="*/ 4910667 w 10570076"/>
              <a:gd name="connsiteY3-184" fmla="*/ 855994 h 908059"/>
              <a:gd name="connsiteX4-185" fmla="*/ 6553200 w 10570076"/>
              <a:gd name="connsiteY4-186" fmla="*/ 178660 h 908059"/>
              <a:gd name="connsiteX5-187" fmla="*/ 8246534 w 10570076"/>
              <a:gd name="connsiteY5-188" fmla="*/ 872926 h 908059"/>
              <a:gd name="connsiteX6-189" fmla="*/ 9575800 w 10570076"/>
              <a:gd name="connsiteY6-190" fmla="*/ 178660 h 908059"/>
              <a:gd name="connsiteX7-191" fmla="*/ 10570076 w 10570076"/>
              <a:gd name="connsiteY7-192" fmla="*/ 0 h 908059"/>
              <a:gd name="connsiteX0-193" fmla="*/ 0 w 11498939"/>
              <a:gd name="connsiteY0-194" fmla="*/ 144007 h 786206"/>
              <a:gd name="connsiteX1-195" fmla="*/ 1642534 w 11498939"/>
              <a:gd name="connsiteY1-196" fmla="*/ 762074 h 786206"/>
              <a:gd name="connsiteX2-197" fmla="*/ 3285067 w 11498939"/>
              <a:gd name="connsiteY2-198" fmla="*/ 74 h 786206"/>
              <a:gd name="connsiteX3-199" fmla="*/ 4910667 w 11498939"/>
              <a:gd name="connsiteY3-200" fmla="*/ 711274 h 786206"/>
              <a:gd name="connsiteX4-201" fmla="*/ 6553200 w 11498939"/>
              <a:gd name="connsiteY4-202" fmla="*/ 33940 h 786206"/>
              <a:gd name="connsiteX5-203" fmla="*/ 8246534 w 11498939"/>
              <a:gd name="connsiteY5-204" fmla="*/ 728206 h 786206"/>
              <a:gd name="connsiteX6-205" fmla="*/ 9575800 w 11498939"/>
              <a:gd name="connsiteY6-206" fmla="*/ 33940 h 786206"/>
              <a:gd name="connsiteX7-207" fmla="*/ 11498939 w 11498939"/>
              <a:gd name="connsiteY7-208" fmla="*/ 786197 h 786206"/>
              <a:gd name="connsiteX0-209" fmla="*/ 0 w 11498939"/>
              <a:gd name="connsiteY0-210" fmla="*/ 144007 h 786197"/>
              <a:gd name="connsiteX1-211" fmla="*/ 1642534 w 11498939"/>
              <a:gd name="connsiteY1-212" fmla="*/ 762074 h 786197"/>
              <a:gd name="connsiteX2-213" fmla="*/ 3285067 w 11498939"/>
              <a:gd name="connsiteY2-214" fmla="*/ 74 h 786197"/>
              <a:gd name="connsiteX3-215" fmla="*/ 4910667 w 11498939"/>
              <a:gd name="connsiteY3-216" fmla="*/ 711274 h 786197"/>
              <a:gd name="connsiteX4-217" fmla="*/ 6553200 w 11498939"/>
              <a:gd name="connsiteY4-218" fmla="*/ 33940 h 786197"/>
              <a:gd name="connsiteX5-219" fmla="*/ 8246534 w 11498939"/>
              <a:gd name="connsiteY5-220" fmla="*/ 728206 h 786197"/>
              <a:gd name="connsiteX6-221" fmla="*/ 9575800 w 11498939"/>
              <a:gd name="connsiteY6-222" fmla="*/ 33940 h 786197"/>
              <a:gd name="connsiteX7-223" fmla="*/ 11498939 w 11498939"/>
              <a:gd name="connsiteY7-224" fmla="*/ 786197 h 786197"/>
              <a:gd name="connsiteX0-225" fmla="*/ 0 w 11498939"/>
              <a:gd name="connsiteY0-226" fmla="*/ 144007 h 786197"/>
              <a:gd name="connsiteX1-227" fmla="*/ 1642534 w 11498939"/>
              <a:gd name="connsiteY1-228" fmla="*/ 762074 h 786197"/>
              <a:gd name="connsiteX2-229" fmla="*/ 3285067 w 11498939"/>
              <a:gd name="connsiteY2-230" fmla="*/ 74 h 786197"/>
              <a:gd name="connsiteX3-231" fmla="*/ 4910667 w 11498939"/>
              <a:gd name="connsiteY3-232" fmla="*/ 711274 h 786197"/>
              <a:gd name="connsiteX4-233" fmla="*/ 6553200 w 11498939"/>
              <a:gd name="connsiteY4-234" fmla="*/ 33940 h 786197"/>
              <a:gd name="connsiteX5-235" fmla="*/ 8246534 w 11498939"/>
              <a:gd name="connsiteY5-236" fmla="*/ 728206 h 786197"/>
              <a:gd name="connsiteX6-237" fmla="*/ 9575800 w 11498939"/>
              <a:gd name="connsiteY6-238" fmla="*/ 33940 h 786197"/>
              <a:gd name="connsiteX7-239" fmla="*/ 11498939 w 11498939"/>
              <a:gd name="connsiteY7-240" fmla="*/ 786197 h 786197"/>
              <a:gd name="connsiteX0-241" fmla="*/ 0 w 11498939"/>
              <a:gd name="connsiteY0-242" fmla="*/ 144007 h 786197"/>
              <a:gd name="connsiteX1-243" fmla="*/ 1642534 w 11498939"/>
              <a:gd name="connsiteY1-244" fmla="*/ 762074 h 786197"/>
              <a:gd name="connsiteX2-245" fmla="*/ 3285067 w 11498939"/>
              <a:gd name="connsiteY2-246" fmla="*/ 74 h 786197"/>
              <a:gd name="connsiteX3-247" fmla="*/ 4910667 w 11498939"/>
              <a:gd name="connsiteY3-248" fmla="*/ 711274 h 786197"/>
              <a:gd name="connsiteX4-249" fmla="*/ 6553200 w 11498939"/>
              <a:gd name="connsiteY4-250" fmla="*/ 33940 h 786197"/>
              <a:gd name="connsiteX5-251" fmla="*/ 8246534 w 11498939"/>
              <a:gd name="connsiteY5-252" fmla="*/ 728206 h 786197"/>
              <a:gd name="connsiteX6-253" fmla="*/ 9758956 w 11498939"/>
              <a:gd name="connsiteY6-254" fmla="*/ 33940 h 786197"/>
              <a:gd name="connsiteX7-255" fmla="*/ 11498939 w 11498939"/>
              <a:gd name="connsiteY7-256" fmla="*/ 786197 h 786197"/>
              <a:gd name="connsiteX0-257" fmla="*/ 0 w 11498939"/>
              <a:gd name="connsiteY0-258" fmla="*/ 144007 h 786197"/>
              <a:gd name="connsiteX1-259" fmla="*/ 1642534 w 11498939"/>
              <a:gd name="connsiteY1-260" fmla="*/ 762074 h 786197"/>
              <a:gd name="connsiteX2-261" fmla="*/ 3285067 w 11498939"/>
              <a:gd name="connsiteY2-262" fmla="*/ 74 h 786197"/>
              <a:gd name="connsiteX3-263" fmla="*/ 4910667 w 11498939"/>
              <a:gd name="connsiteY3-264" fmla="*/ 711274 h 786197"/>
              <a:gd name="connsiteX4-265" fmla="*/ 6553200 w 11498939"/>
              <a:gd name="connsiteY4-266" fmla="*/ 33940 h 786197"/>
              <a:gd name="connsiteX5-267" fmla="*/ 8246534 w 11498939"/>
              <a:gd name="connsiteY5-268" fmla="*/ 728206 h 786197"/>
              <a:gd name="connsiteX6-269" fmla="*/ 9758956 w 11498939"/>
              <a:gd name="connsiteY6-270" fmla="*/ 33940 h 786197"/>
              <a:gd name="connsiteX7-271" fmla="*/ 11498939 w 11498939"/>
              <a:gd name="connsiteY7-272" fmla="*/ 786197 h 786197"/>
              <a:gd name="connsiteX0-273" fmla="*/ 0 w 11498939"/>
              <a:gd name="connsiteY0-274" fmla="*/ 144007 h 786197"/>
              <a:gd name="connsiteX1-275" fmla="*/ 1642534 w 11498939"/>
              <a:gd name="connsiteY1-276" fmla="*/ 762074 h 786197"/>
              <a:gd name="connsiteX2-277" fmla="*/ 3285067 w 11498939"/>
              <a:gd name="connsiteY2-278" fmla="*/ 74 h 786197"/>
              <a:gd name="connsiteX3-279" fmla="*/ 4910667 w 11498939"/>
              <a:gd name="connsiteY3-280" fmla="*/ 711274 h 786197"/>
              <a:gd name="connsiteX4-281" fmla="*/ 6553200 w 11498939"/>
              <a:gd name="connsiteY4-282" fmla="*/ 33940 h 786197"/>
              <a:gd name="connsiteX5-283" fmla="*/ 8246534 w 11498939"/>
              <a:gd name="connsiteY5-284" fmla="*/ 728206 h 786197"/>
              <a:gd name="connsiteX6-285" fmla="*/ 9758956 w 11498939"/>
              <a:gd name="connsiteY6-286" fmla="*/ 33940 h 786197"/>
              <a:gd name="connsiteX7-287" fmla="*/ 11498939 w 11498939"/>
              <a:gd name="connsiteY7-288" fmla="*/ 786197 h 786197"/>
              <a:gd name="connsiteX0-289" fmla="*/ 0 w 11498939"/>
              <a:gd name="connsiteY0-290" fmla="*/ 144007 h 786197"/>
              <a:gd name="connsiteX1-291" fmla="*/ 1642534 w 11498939"/>
              <a:gd name="connsiteY1-292" fmla="*/ 762074 h 786197"/>
              <a:gd name="connsiteX2-293" fmla="*/ 3285067 w 11498939"/>
              <a:gd name="connsiteY2-294" fmla="*/ 74 h 786197"/>
              <a:gd name="connsiteX3-295" fmla="*/ 4910667 w 11498939"/>
              <a:gd name="connsiteY3-296" fmla="*/ 711274 h 786197"/>
              <a:gd name="connsiteX4-297" fmla="*/ 6553200 w 11498939"/>
              <a:gd name="connsiteY4-298" fmla="*/ 33940 h 786197"/>
              <a:gd name="connsiteX5-299" fmla="*/ 8246534 w 11498939"/>
              <a:gd name="connsiteY5-300" fmla="*/ 728206 h 786197"/>
              <a:gd name="connsiteX6-301" fmla="*/ 9850534 w 11498939"/>
              <a:gd name="connsiteY6-302" fmla="*/ 33940 h 786197"/>
              <a:gd name="connsiteX7-303" fmla="*/ 11498939 w 11498939"/>
              <a:gd name="connsiteY7-304" fmla="*/ 786197 h 786197"/>
              <a:gd name="connsiteX0-305" fmla="*/ 0 w 11498939"/>
              <a:gd name="connsiteY0-306" fmla="*/ 144007 h 786197"/>
              <a:gd name="connsiteX1-307" fmla="*/ 1642534 w 11498939"/>
              <a:gd name="connsiteY1-308" fmla="*/ 762074 h 786197"/>
              <a:gd name="connsiteX2-309" fmla="*/ 3285067 w 11498939"/>
              <a:gd name="connsiteY2-310" fmla="*/ 74 h 786197"/>
              <a:gd name="connsiteX3-311" fmla="*/ 4910667 w 11498939"/>
              <a:gd name="connsiteY3-312" fmla="*/ 711274 h 786197"/>
              <a:gd name="connsiteX4-313" fmla="*/ 6553200 w 11498939"/>
              <a:gd name="connsiteY4-314" fmla="*/ 33940 h 786197"/>
              <a:gd name="connsiteX5-315" fmla="*/ 8246534 w 11498939"/>
              <a:gd name="connsiteY5-316" fmla="*/ 728206 h 786197"/>
              <a:gd name="connsiteX6-317" fmla="*/ 9850534 w 11498939"/>
              <a:gd name="connsiteY6-318" fmla="*/ 33940 h 786197"/>
              <a:gd name="connsiteX7-319" fmla="*/ 11498939 w 11498939"/>
              <a:gd name="connsiteY7-320" fmla="*/ 786197 h 786197"/>
              <a:gd name="connsiteX0-321" fmla="*/ 0 w 11498939"/>
              <a:gd name="connsiteY0-322" fmla="*/ 144007 h 786197"/>
              <a:gd name="connsiteX1-323" fmla="*/ 1642534 w 11498939"/>
              <a:gd name="connsiteY1-324" fmla="*/ 762074 h 786197"/>
              <a:gd name="connsiteX2-325" fmla="*/ 3285067 w 11498939"/>
              <a:gd name="connsiteY2-326" fmla="*/ 74 h 786197"/>
              <a:gd name="connsiteX3-327" fmla="*/ 4910667 w 11498939"/>
              <a:gd name="connsiteY3-328" fmla="*/ 711274 h 786197"/>
              <a:gd name="connsiteX4-329" fmla="*/ 6553200 w 11498939"/>
              <a:gd name="connsiteY4-330" fmla="*/ 33940 h 786197"/>
              <a:gd name="connsiteX5-331" fmla="*/ 8246534 w 11498939"/>
              <a:gd name="connsiteY5-332" fmla="*/ 728206 h 786197"/>
              <a:gd name="connsiteX6-333" fmla="*/ 9850534 w 11498939"/>
              <a:gd name="connsiteY6-334" fmla="*/ 33940 h 786197"/>
              <a:gd name="connsiteX7-335" fmla="*/ 11498939 w 11498939"/>
              <a:gd name="connsiteY7-336" fmla="*/ 786197 h 786197"/>
              <a:gd name="connsiteX0-337" fmla="*/ 0 w 11498939"/>
              <a:gd name="connsiteY0-338" fmla="*/ 143948 h 786138"/>
              <a:gd name="connsiteX1-339" fmla="*/ 1549219 w 11498939"/>
              <a:gd name="connsiteY1-340" fmla="*/ 733805 h 786138"/>
              <a:gd name="connsiteX2-341" fmla="*/ 3285067 w 11498939"/>
              <a:gd name="connsiteY2-342" fmla="*/ 15 h 786138"/>
              <a:gd name="connsiteX3-343" fmla="*/ 4910667 w 11498939"/>
              <a:gd name="connsiteY3-344" fmla="*/ 711215 h 786138"/>
              <a:gd name="connsiteX4-345" fmla="*/ 6553200 w 11498939"/>
              <a:gd name="connsiteY4-346" fmla="*/ 33881 h 786138"/>
              <a:gd name="connsiteX5-347" fmla="*/ 8246534 w 11498939"/>
              <a:gd name="connsiteY5-348" fmla="*/ 728147 h 786138"/>
              <a:gd name="connsiteX6-349" fmla="*/ 9850534 w 11498939"/>
              <a:gd name="connsiteY6-350" fmla="*/ 33881 h 786138"/>
              <a:gd name="connsiteX7-351" fmla="*/ 11498939 w 11498939"/>
              <a:gd name="connsiteY7-352" fmla="*/ 786138 h 786138"/>
              <a:gd name="connsiteX0-353" fmla="*/ 0 w 11498939"/>
              <a:gd name="connsiteY0-354" fmla="*/ 143948 h 786138"/>
              <a:gd name="connsiteX1-355" fmla="*/ 1549219 w 11498939"/>
              <a:gd name="connsiteY1-356" fmla="*/ 733805 h 786138"/>
              <a:gd name="connsiteX2-357" fmla="*/ 3285067 w 11498939"/>
              <a:gd name="connsiteY2-358" fmla="*/ 15 h 786138"/>
              <a:gd name="connsiteX3-359" fmla="*/ 4910667 w 11498939"/>
              <a:gd name="connsiteY3-360" fmla="*/ 711215 h 786138"/>
              <a:gd name="connsiteX4-361" fmla="*/ 6553200 w 11498939"/>
              <a:gd name="connsiteY4-362" fmla="*/ 33881 h 786138"/>
              <a:gd name="connsiteX5-363" fmla="*/ 8246534 w 11498939"/>
              <a:gd name="connsiteY5-364" fmla="*/ 728147 h 786138"/>
              <a:gd name="connsiteX6-365" fmla="*/ 9850534 w 11498939"/>
              <a:gd name="connsiteY6-366" fmla="*/ 33881 h 786138"/>
              <a:gd name="connsiteX7-367" fmla="*/ 11498939 w 11498939"/>
              <a:gd name="connsiteY7-368" fmla="*/ 786138 h 786138"/>
              <a:gd name="connsiteX0-369" fmla="*/ 0 w 11498939"/>
              <a:gd name="connsiteY0-370" fmla="*/ 143948 h 786138"/>
              <a:gd name="connsiteX1-371" fmla="*/ 1549219 w 11498939"/>
              <a:gd name="connsiteY1-372" fmla="*/ 733805 h 786138"/>
              <a:gd name="connsiteX2-373" fmla="*/ 3285067 w 11498939"/>
              <a:gd name="connsiteY2-374" fmla="*/ 15 h 786138"/>
              <a:gd name="connsiteX3-375" fmla="*/ 4910667 w 11498939"/>
              <a:gd name="connsiteY3-376" fmla="*/ 711215 h 786138"/>
              <a:gd name="connsiteX4-377" fmla="*/ 6553200 w 11498939"/>
              <a:gd name="connsiteY4-378" fmla="*/ 33881 h 786138"/>
              <a:gd name="connsiteX5-379" fmla="*/ 8246534 w 11498939"/>
              <a:gd name="connsiteY5-380" fmla="*/ 728147 h 786138"/>
              <a:gd name="connsiteX6-381" fmla="*/ 10006059 w 11498939"/>
              <a:gd name="connsiteY6-382" fmla="*/ 24478 h 786138"/>
              <a:gd name="connsiteX7-383" fmla="*/ 11498939 w 11498939"/>
              <a:gd name="connsiteY7-384" fmla="*/ 786138 h 786138"/>
              <a:gd name="connsiteX0-385" fmla="*/ 0 w 11498939"/>
              <a:gd name="connsiteY0-386" fmla="*/ 143948 h 786138"/>
              <a:gd name="connsiteX1-387" fmla="*/ 1549219 w 11498939"/>
              <a:gd name="connsiteY1-388" fmla="*/ 733805 h 786138"/>
              <a:gd name="connsiteX2-389" fmla="*/ 3285067 w 11498939"/>
              <a:gd name="connsiteY2-390" fmla="*/ 15 h 786138"/>
              <a:gd name="connsiteX3-391" fmla="*/ 4910667 w 11498939"/>
              <a:gd name="connsiteY3-392" fmla="*/ 711215 h 786138"/>
              <a:gd name="connsiteX4-393" fmla="*/ 6553200 w 11498939"/>
              <a:gd name="connsiteY4-394" fmla="*/ 33881 h 786138"/>
              <a:gd name="connsiteX5-395" fmla="*/ 8246534 w 11498939"/>
              <a:gd name="connsiteY5-396" fmla="*/ 728147 h 786138"/>
              <a:gd name="connsiteX6-397" fmla="*/ 10006059 w 11498939"/>
              <a:gd name="connsiteY6-398" fmla="*/ 24478 h 786138"/>
              <a:gd name="connsiteX7-399" fmla="*/ 11498939 w 11498939"/>
              <a:gd name="connsiteY7-400" fmla="*/ 786138 h 786138"/>
              <a:gd name="connsiteX0-401" fmla="*/ 0 w 11498939"/>
              <a:gd name="connsiteY0-402" fmla="*/ 143948 h 786138"/>
              <a:gd name="connsiteX1-403" fmla="*/ 1549219 w 11498939"/>
              <a:gd name="connsiteY1-404" fmla="*/ 733805 h 786138"/>
              <a:gd name="connsiteX2-405" fmla="*/ 3285067 w 11498939"/>
              <a:gd name="connsiteY2-406" fmla="*/ 15 h 786138"/>
              <a:gd name="connsiteX3-407" fmla="*/ 4910667 w 11498939"/>
              <a:gd name="connsiteY3-408" fmla="*/ 711215 h 786138"/>
              <a:gd name="connsiteX4-409" fmla="*/ 6553200 w 11498939"/>
              <a:gd name="connsiteY4-410" fmla="*/ 33881 h 786138"/>
              <a:gd name="connsiteX5-411" fmla="*/ 8246534 w 11498939"/>
              <a:gd name="connsiteY5-412" fmla="*/ 728147 h 786138"/>
              <a:gd name="connsiteX6-413" fmla="*/ 10161583 w 11498939"/>
              <a:gd name="connsiteY6-414" fmla="*/ 24478 h 786138"/>
              <a:gd name="connsiteX7-415" fmla="*/ 11498939 w 11498939"/>
              <a:gd name="connsiteY7-416" fmla="*/ 786138 h 786138"/>
              <a:gd name="connsiteX0-417" fmla="*/ 0 w 11498939"/>
              <a:gd name="connsiteY0-418" fmla="*/ 143948 h 786138"/>
              <a:gd name="connsiteX1-419" fmla="*/ 1549219 w 11498939"/>
              <a:gd name="connsiteY1-420" fmla="*/ 733805 h 786138"/>
              <a:gd name="connsiteX2-421" fmla="*/ 3285067 w 11498939"/>
              <a:gd name="connsiteY2-422" fmla="*/ 15 h 786138"/>
              <a:gd name="connsiteX3-423" fmla="*/ 4910667 w 11498939"/>
              <a:gd name="connsiteY3-424" fmla="*/ 711215 h 786138"/>
              <a:gd name="connsiteX4-425" fmla="*/ 6553200 w 11498939"/>
              <a:gd name="connsiteY4-426" fmla="*/ 33881 h 786138"/>
              <a:gd name="connsiteX5-427" fmla="*/ 8246534 w 11498939"/>
              <a:gd name="connsiteY5-428" fmla="*/ 728147 h 786138"/>
              <a:gd name="connsiteX6-429" fmla="*/ 10161583 w 11498939"/>
              <a:gd name="connsiteY6-430" fmla="*/ 24478 h 786138"/>
              <a:gd name="connsiteX7-431" fmla="*/ 11498939 w 11498939"/>
              <a:gd name="connsiteY7-432" fmla="*/ 786138 h 786138"/>
              <a:gd name="connsiteX0-433" fmla="*/ 0 w 11498939"/>
              <a:gd name="connsiteY0-434" fmla="*/ 143948 h 786138"/>
              <a:gd name="connsiteX1-435" fmla="*/ 1549219 w 11498939"/>
              <a:gd name="connsiteY1-436" fmla="*/ 733805 h 786138"/>
              <a:gd name="connsiteX2-437" fmla="*/ 3285067 w 11498939"/>
              <a:gd name="connsiteY2-438" fmla="*/ 15 h 786138"/>
              <a:gd name="connsiteX3-439" fmla="*/ 4910667 w 11498939"/>
              <a:gd name="connsiteY3-440" fmla="*/ 711215 h 786138"/>
              <a:gd name="connsiteX4-441" fmla="*/ 6553200 w 11498939"/>
              <a:gd name="connsiteY4-442" fmla="*/ 33881 h 786138"/>
              <a:gd name="connsiteX5-443" fmla="*/ 8339850 w 11498939"/>
              <a:gd name="connsiteY5-444" fmla="*/ 737550 h 786138"/>
              <a:gd name="connsiteX6-445" fmla="*/ 10161583 w 11498939"/>
              <a:gd name="connsiteY6-446" fmla="*/ 24478 h 786138"/>
              <a:gd name="connsiteX7-447" fmla="*/ 11498939 w 11498939"/>
              <a:gd name="connsiteY7-448" fmla="*/ 786138 h 786138"/>
              <a:gd name="connsiteX0-449" fmla="*/ 0 w 11498939"/>
              <a:gd name="connsiteY0-450" fmla="*/ 143948 h 786138"/>
              <a:gd name="connsiteX1-451" fmla="*/ 1549219 w 11498939"/>
              <a:gd name="connsiteY1-452" fmla="*/ 733805 h 786138"/>
              <a:gd name="connsiteX2-453" fmla="*/ 3285067 w 11498939"/>
              <a:gd name="connsiteY2-454" fmla="*/ 15 h 786138"/>
              <a:gd name="connsiteX3-455" fmla="*/ 4910667 w 11498939"/>
              <a:gd name="connsiteY3-456" fmla="*/ 711215 h 786138"/>
              <a:gd name="connsiteX4-457" fmla="*/ 6553200 w 11498939"/>
              <a:gd name="connsiteY4-458" fmla="*/ 33881 h 786138"/>
              <a:gd name="connsiteX5-459" fmla="*/ 8339850 w 11498939"/>
              <a:gd name="connsiteY5-460" fmla="*/ 737550 h 786138"/>
              <a:gd name="connsiteX6-461" fmla="*/ 10161583 w 11498939"/>
              <a:gd name="connsiteY6-462" fmla="*/ 24478 h 786138"/>
              <a:gd name="connsiteX7-463" fmla="*/ 11498939 w 11498939"/>
              <a:gd name="connsiteY7-464" fmla="*/ 786138 h 786138"/>
              <a:gd name="connsiteX0-465" fmla="*/ 0 w 11498939"/>
              <a:gd name="connsiteY0-466" fmla="*/ 143948 h 786138"/>
              <a:gd name="connsiteX1-467" fmla="*/ 1549219 w 11498939"/>
              <a:gd name="connsiteY1-468" fmla="*/ 733805 h 786138"/>
              <a:gd name="connsiteX2-469" fmla="*/ 3285067 w 11498939"/>
              <a:gd name="connsiteY2-470" fmla="*/ 15 h 786138"/>
              <a:gd name="connsiteX3-471" fmla="*/ 4910667 w 11498939"/>
              <a:gd name="connsiteY3-472" fmla="*/ 711215 h 786138"/>
              <a:gd name="connsiteX4-473" fmla="*/ 6553200 w 11498939"/>
              <a:gd name="connsiteY4-474" fmla="*/ 33881 h 786138"/>
              <a:gd name="connsiteX5-475" fmla="*/ 8308746 w 11498939"/>
              <a:gd name="connsiteY5-476" fmla="*/ 709340 h 786138"/>
              <a:gd name="connsiteX6-477" fmla="*/ 10161583 w 11498939"/>
              <a:gd name="connsiteY6-478" fmla="*/ 24478 h 786138"/>
              <a:gd name="connsiteX7-479" fmla="*/ 11498939 w 11498939"/>
              <a:gd name="connsiteY7-480" fmla="*/ 786138 h 786138"/>
              <a:gd name="connsiteX0-481" fmla="*/ 0 w 11498939"/>
              <a:gd name="connsiteY0-482" fmla="*/ 143948 h 786138"/>
              <a:gd name="connsiteX1-483" fmla="*/ 1549219 w 11498939"/>
              <a:gd name="connsiteY1-484" fmla="*/ 733805 h 786138"/>
              <a:gd name="connsiteX2-485" fmla="*/ 3285067 w 11498939"/>
              <a:gd name="connsiteY2-486" fmla="*/ 15 h 786138"/>
              <a:gd name="connsiteX3-487" fmla="*/ 4910667 w 11498939"/>
              <a:gd name="connsiteY3-488" fmla="*/ 711215 h 786138"/>
              <a:gd name="connsiteX4-489" fmla="*/ 6553200 w 11498939"/>
              <a:gd name="connsiteY4-490" fmla="*/ 33881 h 786138"/>
              <a:gd name="connsiteX5-491" fmla="*/ 8308746 w 11498939"/>
              <a:gd name="connsiteY5-492" fmla="*/ 709340 h 786138"/>
              <a:gd name="connsiteX6-493" fmla="*/ 10161583 w 11498939"/>
              <a:gd name="connsiteY6-494" fmla="*/ 24478 h 786138"/>
              <a:gd name="connsiteX7-495" fmla="*/ 11498939 w 11498939"/>
              <a:gd name="connsiteY7-496" fmla="*/ 786138 h 786138"/>
              <a:gd name="connsiteX0-497" fmla="*/ 0 w 11498939"/>
              <a:gd name="connsiteY0-498" fmla="*/ 143948 h 786138"/>
              <a:gd name="connsiteX1-499" fmla="*/ 1549219 w 11498939"/>
              <a:gd name="connsiteY1-500" fmla="*/ 733805 h 786138"/>
              <a:gd name="connsiteX2-501" fmla="*/ 3285067 w 11498939"/>
              <a:gd name="connsiteY2-502" fmla="*/ 15 h 786138"/>
              <a:gd name="connsiteX3-503" fmla="*/ 4910667 w 11498939"/>
              <a:gd name="connsiteY3-504" fmla="*/ 711215 h 786138"/>
              <a:gd name="connsiteX4-505" fmla="*/ 6553200 w 11498939"/>
              <a:gd name="connsiteY4-506" fmla="*/ 33881 h 786138"/>
              <a:gd name="connsiteX5-507" fmla="*/ 8308746 w 11498939"/>
              <a:gd name="connsiteY5-508" fmla="*/ 709340 h 786138"/>
              <a:gd name="connsiteX6-509" fmla="*/ 10161583 w 11498939"/>
              <a:gd name="connsiteY6-510" fmla="*/ 24478 h 786138"/>
              <a:gd name="connsiteX7-511" fmla="*/ 11498939 w 11498939"/>
              <a:gd name="connsiteY7-512" fmla="*/ 786138 h 786138"/>
              <a:gd name="connsiteX0-513" fmla="*/ 0 w 11498939"/>
              <a:gd name="connsiteY0-514" fmla="*/ 143948 h 786138"/>
              <a:gd name="connsiteX1-515" fmla="*/ 1549219 w 11498939"/>
              <a:gd name="connsiteY1-516" fmla="*/ 733805 h 786138"/>
              <a:gd name="connsiteX2-517" fmla="*/ 3285067 w 11498939"/>
              <a:gd name="connsiteY2-518" fmla="*/ 15 h 786138"/>
              <a:gd name="connsiteX3-519" fmla="*/ 4910667 w 11498939"/>
              <a:gd name="connsiteY3-520" fmla="*/ 711215 h 786138"/>
              <a:gd name="connsiteX4-521" fmla="*/ 6553200 w 11498939"/>
              <a:gd name="connsiteY4-522" fmla="*/ 33881 h 786138"/>
              <a:gd name="connsiteX5-523" fmla="*/ 8308746 w 11498939"/>
              <a:gd name="connsiteY5-524" fmla="*/ 709340 h 786138"/>
              <a:gd name="connsiteX6-525" fmla="*/ 10161583 w 11498939"/>
              <a:gd name="connsiteY6-526" fmla="*/ 24478 h 786138"/>
              <a:gd name="connsiteX7-527" fmla="*/ 11498939 w 11498939"/>
              <a:gd name="connsiteY7-528" fmla="*/ 786138 h 786138"/>
              <a:gd name="connsiteX0-529" fmla="*/ 0 w 11498939"/>
              <a:gd name="connsiteY0-530" fmla="*/ 143948 h 786138"/>
              <a:gd name="connsiteX1-531" fmla="*/ 1549219 w 11498939"/>
              <a:gd name="connsiteY1-532" fmla="*/ 733805 h 786138"/>
              <a:gd name="connsiteX2-533" fmla="*/ 3285067 w 11498939"/>
              <a:gd name="connsiteY2-534" fmla="*/ 15 h 786138"/>
              <a:gd name="connsiteX3-535" fmla="*/ 4910667 w 11498939"/>
              <a:gd name="connsiteY3-536" fmla="*/ 711215 h 786138"/>
              <a:gd name="connsiteX4-537" fmla="*/ 6553200 w 11498939"/>
              <a:gd name="connsiteY4-538" fmla="*/ 33881 h 786138"/>
              <a:gd name="connsiteX5-539" fmla="*/ 8308746 w 11498939"/>
              <a:gd name="connsiteY5-540" fmla="*/ 709340 h 786138"/>
              <a:gd name="connsiteX6-541" fmla="*/ 10161583 w 11498939"/>
              <a:gd name="connsiteY6-542" fmla="*/ 24478 h 786138"/>
              <a:gd name="connsiteX7-543" fmla="*/ 11498939 w 11498939"/>
              <a:gd name="connsiteY7-544" fmla="*/ 786138 h 786138"/>
              <a:gd name="connsiteX0-545" fmla="*/ 0 w 11498939"/>
              <a:gd name="connsiteY0-546" fmla="*/ 143948 h 786138"/>
              <a:gd name="connsiteX1-547" fmla="*/ 423197 w 11498939"/>
              <a:gd name="connsiteY1-548" fmla="*/ 733805 h 786138"/>
              <a:gd name="connsiteX2-549" fmla="*/ 3285067 w 11498939"/>
              <a:gd name="connsiteY2-550" fmla="*/ 15 h 786138"/>
              <a:gd name="connsiteX3-551" fmla="*/ 4910667 w 11498939"/>
              <a:gd name="connsiteY3-552" fmla="*/ 711215 h 786138"/>
              <a:gd name="connsiteX4-553" fmla="*/ 6553200 w 11498939"/>
              <a:gd name="connsiteY4-554" fmla="*/ 33881 h 786138"/>
              <a:gd name="connsiteX5-555" fmla="*/ 8308746 w 11498939"/>
              <a:gd name="connsiteY5-556" fmla="*/ 709340 h 786138"/>
              <a:gd name="connsiteX6-557" fmla="*/ 10161583 w 11498939"/>
              <a:gd name="connsiteY6-558" fmla="*/ 24478 h 786138"/>
              <a:gd name="connsiteX7-559" fmla="*/ 11498939 w 11498939"/>
              <a:gd name="connsiteY7-560" fmla="*/ 786138 h 786138"/>
              <a:gd name="connsiteX0-561" fmla="*/ 0 w 11498939"/>
              <a:gd name="connsiteY0-562" fmla="*/ 143948 h 838005"/>
              <a:gd name="connsiteX1-563" fmla="*/ 423197 w 11498939"/>
              <a:gd name="connsiteY1-564" fmla="*/ 733805 h 838005"/>
              <a:gd name="connsiteX2-565" fmla="*/ 3285067 w 11498939"/>
              <a:gd name="connsiteY2-566" fmla="*/ 15 h 838005"/>
              <a:gd name="connsiteX3-567" fmla="*/ 4910667 w 11498939"/>
              <a:gd name="connsiteY3-568" fmla="*/ 711215 h 838005"/>
              <a:gd name="connsiteX4-569" fmla="*/ 6553200 w 11498939"/>
              <a:gd name="connsiteY4-570" fmla="*/ 33881 h 838005"/>
              <a:gd name="connsiteX5-571" fmla="*/ 8308746 w 11498939"/>
              <a:gd name="connsiteY5-572" fmla="*/ 709340 h 838005"/>
              <a:gd name="connsiteX6-573" fmla="*/ 10161583 w 11498939"/>
              <a:gd name="connsiteY6-574" fmla="*/ 24478 h 838005"/>
              <a:gd name="connsiteX7-575" fmla="*/ 11498939 w 11498939"/>
              <a:gd name="connsiteY7-576" fmla="*/ 786138 h 838005"/>
              <a:gd name="connsiteX0-577" fmla="*/ 0 w 12235184"/>
              <a:gd name="connsiteY0-578" fmla="*/ 125142 h 786138"/>
              <a:gd name="connsiteX1-579" fmla="*/ 1159442 w 12235184"/>
              <a:gd name="connsiteY1-580" fmla="*/ 733805 h 786138"/>
              <a:gd name="connsiteX2-581" fmla="*/ 4021312 w 12235184"/>
              <a:gd name="connsiteY2-582" fmla="*/ 15 h 786138"/>
              <a:gd name="connsiteX3-583" fmla="*/ 5646912 w 12235184"/>
              <a:gd name="connsiteY3-584" fmla="*/ 711215 h 786138"/>
              <a:gd name="connsiteX4-585" fmla="*/ 7289445 w 12235184"/>
              <a:gd name="connsiteY4-586" fmla="*/ 33881 h 786138"/>
              <a:gd name="connsiteX5-587" fmla="*/ 9044991 w 12235184"/>
              <a:gd name="connsiteY5-588" fmla="*/ 709340 h 786138"/>
              <a:gd name="connsiteX6-589" fmla="*/ 10897828 w 12235184"/>
              <a:gd name="connsiteY6-590" fmla="*/ 24478 h 786138"/>
              <a:gd name="connsiteX7-591" fmla="*/ 12235184 w 12235184"/>
              <a:gd name="connsiteY7-592" fmla="*/ 786138 h 786138"/>
              <a:gd name="connsiteX0-593" fmla="*/ 0 w 12235184"/>
              <a:gd name="connsiteY0-594" fmla="*/ 125142 h 786138"/>
              <a:gd name="connsiteX1-595" fmla="*/ 1159442 w 12235184"/>
              <a:gd name="connsiteY1-596" fmla="*/ 733805 h 786138"/>
              <a:gd name="connsiteX2-597" fmla="*/ 4021312 w 12235184"/>
              <a:gd name="connsiteY2-598" fmla="*/ 15 h 786138"/>
              <a:gd name="connsiteX3-599" fmla="*/ 5646912 w 12235184"/>
              <a:gd name="connsiteY3-600" fmla="*/ 711215 h 786138"/>
              <a:gd name="connsiteX4-601" fmla="*/ 7289445 w 12235184"/>
              <a:gd name="connsiteY4-602" fmla="*/ 33881 h 786138"/>
              <a:gd name="connsiteX5-603" fmla="*/ 9044991 w 12235184"/>
              <a:gd name="connsiteY5-604" fmla="*/ 709340 h 786138"/>
              <a:gd name="connsiteX6-605" fmla="*/ 10897828 w 12235184"/>
              <a:gd name="connsiteY6-606" fmla="*/ 24478 h 786138"/>
              <a:gd name="connsiteX7-607" fmla="*/ 12235184 w 12235184"/>
              <a:gd name="connsiteY7-608" fmla="*/ 786138 h 7861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2235184" h="786138">
                <a:moveTo>
                  <a:pt x="0" y="125142"/>
                </a:moveTo>
                <a:cubicBezTo>
                  <a:pt x="81192" y="333332"/>
                  <a:pt x="489223" y="754660"/>
                  <a:pt x="1159442" y="733805"/>
                </a:cubicBezTo>
                <a:cubicBezTo>
                  <a:pt x="1829661" y="712950"/>
                  <a:pt x="3273400" y="3780"/>
                  <a:pt x="4021312" y="15"/>
                </a:cubicBezTo>
                <a:cubicBezTo>
                  <a:pt x="4769224" y="-3750"/>
                  <a:pt x="4949823" y="714037"/>
                  <a:pt x="5646912" y="711215"/>
                </a:cubicBezTo>
                <a:cubicBezTo>
                  <a:pt x="6344001" y="708393"/>
                  <a:pt x="6723099" y="34193"/>
                  <a:pt x="7289445" y="33881"/>
                </a:cubicBezTo>
                <a:cubicBezTo>
                  <a:pt x="7855791" y="33569"/>
                  <a:pt x="8350279" y="729713"/>
                  <a:pt x="9044991" y="709340"/>
                </a:cubicBezTo>
                <a:cubicBezTo>
                  <a:pt x="9739703" y="688967"/>
                  <a:pt x="10366129" y="11678"/>
                  <a:pt x="10897828" y="24478"/>
                </a:cubicBezTo>
                <a:cubicBezTo>
                  <a:pt x="11429527" y="37278"/>
                  <a:pt x="11943548" y="441353"/>
                  <a:pt x="12235184" y="786138"/>
                </a:cubicBez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3893455" y="1286148"/>
            <a:ext cx="1357092" cy="1357093"/>
            <a:chOff x="1985488" y="1104900"/>
            <a:chExt cx="930184" cy="930184"/>
          </a:xfrm>
          <a:effectLst/>
        </p:grpSpPr>
        <p:sp>
          <p:nvSpPr>
            <p:cNvPr id="19" name="椭圆 18"/>
            <p:cNvSpPr/>
            <p:nvPr/>
          </p:nvSpPr>
          <p:spPr>
            <a:xfrm>
              <a:off x="1985488" y="1104900"/>
              <a:ext cx="930184" cy="930184"/>
            </a:xfrm>
            <a:prstGeom prst="ellipse">
              <a:avLst/>
            </a:prstGeom>
            <a:ln w="101600">
              <a:noFill/>
            </a:ln>
            <a:effectLst>
              <a:innerShdw blurRad="228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259"/>
            <p:cNvSpPr>
              <a:spLocks noChangeArrowheads="1"/>
            </p:cNvSpPr>
            <p:nvPr/>
          </p:nvSpPr>
          <p:spPr bwMode="auto">
            <a:xfrm>
              <a:off x="2102398" y="1210023"/>
              <a:ext cx="696364" cy="71998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6825" cap="all" dirty="0">
                  <a:solidFill>
                    <a:schemeClr val="bg1"/>
                  </a:solidFill>
                  <a:latin typeface="Arial" panose="020B0604020202020204" pitchFamily="34" charset="0"/>
                  <a:cs typeface="Arial" panose="020B0604020202020204" pitchFamily="34" charset="0"/>
                  <a:sym typeface="Arial" panose="020B0604020202020204" pitchFamily="34" charset="0"/>
                </a:rPr>
                <a:t>04</a:t>
              </a:r>
              <a:endParaRPr lang="zh-CN" altLang="en-US" sz="6825" cap="all"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3"/>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left)">
                                      <p:cBhvr>
                                        <p:cTn id="14" dur="10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3" presetClass="entr" presetSubtype="32"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strVal val="4*#ppt_w"/>
                                          </p:val>
                                        </p:tav>
                                        <p:tav tm="100000">
                                          <p:val>
                                            <p:strVal val="#ppt_w"/>
                                          </p:val>
                                        </p:tav>
                                      </p:tavLst>
                                    </p:anim>
                                    <p:anim calcmode="lin" valueType="num">
                                      <p:cBhvr>
                                        <p:cTn id="27" dur="500" fill="hold"/>
                                        <p:tgtEl>
                                          <p:spTgt spid="10"/>
                                        </p:tgtEl>
                                        <p:attrNameLst>
                                          <p:attrName>ppt_h</p:attrName>
                                        </p:attrNameLst>
                                      </p:cBhvr>
                                      <p:tavLst>
                                        <p:tav tm="0">
                                          <p:val>
                                            <p:strVal val="4*#ppt_h"/>
                                          </p:val>
                                        </p:tav>
                                        <p:tav tm="100000">
                                          <p:val>
                                            <p:strVal val="#ppt_h"/>
                                          </p:val>
                                        </p:tav>
                                      </p:tavLst>
                                    </p:anim>
                                  </p:childTnLst>
                                </p:cTn>
                              </p:par>
                            </p:childTnLst>
                          </p:cTn>
                        </p:par>
                        <p:par>
                          <p:cTn id="28" fill="hold">
                            <p:stCondLst>
                              <p:cond delay="500"/>
                            </p:stCondLst>
                            <p:childTnLst>
                              <p:par>
                                <p:cTn id="29" presetID="1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p:tgtEl>
                                          <p:spTgt spid="11"/>
                                        </p:tgtEl>
                                        <p:attrNameLst>
                                          <p:attrName>ppt_x</p:attrName>
                                        </p:attrNameLst>
                                      </p:cBhvr>
                                      <p:tavLst>
                                        <p:tav tm="0">
                                          <p:val>
                                            <p:strVal val="#ppt_x-#ppt_w*1.125000"/>
                                          </p:val>
                                        </p:tav>
                                        <p:tav tm="100000">
                                          <p:val>
                                            <p:strVal val="#ppt_x"/>
                                          </p:val>
                                        </p:tav>
                                      </p:tavLst>
                                    </p:anim>
                                    <p:animEffect transition="in" filter="wipe(right)">
                                      <p:cBhvr>
                                        <p:cTn id="32" dur="500"/>
                                        <p:tgtEl>
                                          <p:spTgt spid="11"/>
                                        </p:tgtEl>
                                      </p:cBhvr>
                                    </p:animEffect>
                                  </p:childTnLst>
                                </p:cTn>
                              </p:par>
                            </p:childTnLst>
                          </p:cTn>
                        </p:par>
                        <p:par>
                          <p:cTn id="33" fill="hold">
                            <p:stCondLst>
                              <p:cond delay="1000"/>
                            </p:stCondLst>
                            <p:childTnLst>
                              <p:par>
                                <p:cTn id="34" presetID="12" presetClass="entr" presetSubtype="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ppt_x</p:attrName>
                                        </p:attrNameLst>
                                      </p:cBhvr>
                                      <p:tavLst>
                                        <p:tav tm="0">
                                          <p:val>
                                            <p:strVal val="#ppt_x-#ppt_w*1.125000"/>
                                          </p:val>
                                        </p:tav>
                                        <p:tav tm="100000">
                                          <p:val>
                                            <p:strVal val="#ppt_x"/>
                                          </p:val>
                                        </p:tav>
                                      </p:tavLst>
                                    </p:anim>
                                    <p:animEffect transition="in" filter="wipe(right)">
                                      <p:cBhvr>
                                        <p:cTn id="37" dur="500"/>
                                        <p:tgtEl>
                                          <p:spTgt spid="12"/>
                                        </p:tgtEl>
                                      </p:cBhvr>
                                    </p:animEffect>
                                  </p:childTnLst>
                                </p:cTn>
                              </p:par>
                            </p:childTnLst>
                          </p:cTn>
                        </p:par>
                        <p:par>
                          <p:cTn id="38" fill="hold">
                            <p:stCondLst>
                              <p:cond delay="1500"/>
                            </p:stCondLst>
                            <p:childTnLst>
                              <p:par>
                                <p:cTn id="39" presetID="1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p:tgtEl>
                                          <p:spTgt spid="13"/>
                                        </p:tgtEl>
                                        <p:attrNameLst>
                                          <p:attrName>ppt_x</p:attrName>
                                        </p:attrNameLst>
                                      </p:cBhvr>
                                      <p:tavLst>
                                        <p:tav tm="0">
                                          <p:val>
                                            <p:strVal val="#ppt_x-#ppt_w*1.125000"/>
                                          </p:val>
                                        </p:tav>
                                        <p:tav tm="100000">
                                          <p:val>
                                            <p:strVal val="#ppt_x"/>
                                          </p:val>
                                        </p:tav>
                                      </p:tavLst>
                                    </p:anim>
                                    <p:animEffect transition="in" filter="wipe(right)">
                                      <p:cBhvr>
                                        <p:cTn id="42" dur="500"/>
                                        <p:tgtEl>
                                          <p:spTgt spid="13"/>
                                        </p:tgtEl>
                                      </p:cBhvr>
                                    </p:animEffect>
                                  </p:childTnLst>
                                </p:cTn>
                              </p:par>
                            </p:childTnLst>
                          </p:cTn>
                        </p:par>
                        <p:par>
                          <p:cTn id="43" fill="hold">
                            <p:stCondLst>
                              <p:cond delay="2000"/>
                            </p:stCondLst>
                            <p:childTnLst>
                              <p:par>
                                <p:cTn id="44" presetID="1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p:tgtEl>
                                          <p:spTgt spid="14"/>
                                        </p:tgtEl>
                                        <p:attrNameLst>
                                          <p:attrName>ppt_x</p:attrName>
                                        </p:attrNameLst>
                                      </p:cBhvr>
                                      <p:tavLst>
                                        <p:tav tm="0">
                                          <p:val>
                                            <p:strVal val="#ppt_x-#ppt_w*1.125000"/>
                                          </p:val>
                                        </p:tav>
                                        <p:tav tm="100000">
                                          <p:val>
                                            <p:strVal val="#ppt_x"/>
                                          </p:val>
                                        </p:tav>
                                      </p:tavLst>
                                    </p:anim>
                                    <p:animEffect transition="in" filter="wipe(right)">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4"/>
          <a:srcRect l="4656" r="32879" b="40231"/>
          <a:stretch>
            <a:fillRect/>
          </a:stretch>
        </p:blipFill>
        <p:spPr>
          <a:xfrm>
            <a:off x="0" y="1861"/>
            <a:ext cx="9144000" cy="5143227"/>
          </a:xfrm>
          <a:prstGeom prst="rect">
            <a:avLst/>
          </a:prstGeom>
        </p:spPr>
      </p:pic>
      <p:sp>
        <p:nvSpPr>
          <p:cNvPr id="42" name="MH_Other_1"/>
          <p:cNvSpPr/>
          <p:nvPr>
            <p:custDataLst>
              <p:tags r:id="rId2"/>
            </p:custDataLst>
          </p:nvPr>
        </p:nvSpPr>
        <p:spPr>
          <a:xfrm>
            <a:off x="3989872" y="1310107"/>
            <a:ext cx="571437" cy="572627"/>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3000" kern="0"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4" name="MH_Other_2"/>
          <p:cNvSpPr/>
          <p:nvPr>
            <p:custDataLst>
              <p:tags r:id="rId3"/>
            </p:custDataLst>
          </p:nvPr>
        </p:nvSpPr>
        <p:spPr>
          <a:xfrm>
            <a:off x="3989872" y="2022023"/>
            <a:ext cx="571437" cy="572627"/>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3000"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2</a:t>
            </a:r>
          </a:p>
        </p:txBody>
      </p:sp>
      <p:sp>
        <p:nvSpPr>
          <p:cNvPr id="16" name="MH_Other_3"/>
          <p:cNvSpPr/>
          <p:nvPr>
            <p:custDataLst>
              <p:tags r:id="rId4"/>
            </p:custDataLst>
          </p:nvPr>
        </p:nvSpPr>
        <p:spPr>
          <a:xfrm>
            <a:off x="3989872" y="2733938"/>
            <a:ext cx="571437" cy="572627"/>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3000" kern="0" dirty="0">
                <a:solidFill>
                  <a:schemeClr val="accent1"/>
                </a:solidFill>
                <a:latin typeface="Arial" panose="020B0604020202020204" pitchFamily="34" charset="0"/>
                <a:ea typeface="微软雅黑" panose="020B0503020204020204" pitchFamily="34" charset="-122"/>
                <a:sym typeface="Arial" panose="020B0604020202020204" pitchFamily="34" charset="0"/>
              </a:rPr>
              <a:t>3</a:t>
            </a:r>
          </a:p>
        </p:txBody>
      </p:sp>
      <p:sp>
        <p:nvSpPr>
          <p:cNvPr id="10" name="MH_Other_4"/>
          <p:cNvSpPr/>
          <p:nvPr>
            <p:custDataLst>
              <p:tags r:id="rId5"/>
            </p:custDataLst>
          </p:nvPr>
        </p:nvSpPr>
        <p:spPr>
          <a:xfrm>
            <a:off x="3989872" y="3445853"/>
            <a:ext cx="571437" cy="572627"/>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3000"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4</a:t>
            </a:r>
          </a:p>
        </p:txBody>
      </p:sp>
      <p:sp>
        <p:nvSpPr>
          <p:cNvPr id="11" name="MH_Others_1"/>
          <p:cNvSpPr txBox="1"/>
          <p:nvPr>
            <p:custDataLst>
              <p:tags r:id="rId6"/>
            </p:custDataLst>
          </p:nvPr>
        </p:nvSpPr>
        <p:spPr>
          <a:xfrm>
            <a:off x="829766" y="2039421"/>
            <a:ext cx="2043551" cy="615553"/>
          </a:xfrm>
          <a:prstGeom prst="rect">
            <a:avLst/>
          </a:prstGeom>
          <a:noFill/>
        </p:spPr>
        <p:txBody>
          <a:bodyPr vert="horz" wrap="square" lIns="0" tIns="0" rIns="0" bIns="0" rtlCol="0" anchor="ctr" anchorCtr="0">
            <a:spAutoFit/>
          </a:bodyPr>
          <a:lstStyle/>
          <a:p>
            <a:pPr algn="ctr"/>
            <a:r>
              <a:rPr lang="zh-CN" altLang="en-US" sz="4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p:cNvSpPr txBox="1"/>
          <p:nvPr>
            <p:custDataLst>
              <p:tags r:id="rId7"/>
            </p:custDataLst>
          </p:nvPr>
        </p:nvSpPr>
        <p:spPr>
          <a:xfrm>
            <a:off x="888211" y="2631298"/>
            <a:ext cx="2022909" cy="306366"/>
          </a:xfrm>
          <a:prstGeom prst="rect">
            <a:avLst/>
          </a:prstGeom>
          <a:noFill/>
        </p:spPr>
        <p:txBody>
          <a:bodyPr wrap="square" lIns="0" tIns="0" rIns="0" bIns="0">
            <a:spAutoFit/>
          </a:bodyPr>
          <a:lstStyle/>
          <a:p>
            <a:pPr algn="ctr">
              <a:defRPr/>
            </a:pPr>
            <a:r>
              <a:rPr lang="en-US" altLang="zh-CN" sz="199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199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MH_Text_1"/>
          <p:cNvSpPr/>
          <p:nvPr>
            <p:custDataLst>
              <p:tags r:id="rId8"/>
            </p:custDataLst>
          </p:nvPr>
        </p:nvSpPr>
        <p:spPr>
          <a:xfrm>
            <a:off x="4766250" y="1319376"/>
            <a:ext cx="1924210" cy="503343"/>
          </a:xfrm>
          <a:prstGeom prst="rect">
            <a:avLst/>
          </a:prstGeom>
        </p:spPr>
        <p:txBody>
          <a:bodyPr wrap="square" lIns="0" tIns="0" rIns="0" bIns="0" anchor="ctr">
            <a:spAutoFit/>
          </a:bodyPr>
          <a:lstStyle/>
          <a:p>
            <a:r>
              <a:rPr lang="zh-CN" altLang="en-US" sz="22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22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r>
              <a:rPr lang="en-US" altLang="zh-CN" sz="9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9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MH_Text_2"/>
          <p:cNvSpPr/>
          <p:nvPr>
            <p:custDataLst>
              <p:tags r:id="rId9"/>
            </p:custDataLst>
          </p:nvPr>
        </p:nvSpPr>
        <p:spPr>
          <a:xfrm>
            <a:off x="4766250" y="2039421"/>
            <a:ext cx="1924210" cy="503343"/>
          </a:xfrm>
          <a:prstGeom prst="rect">
            <a:avLst/>
          </a:prstGeom>
        </p:spPr>
        <p:txBody>
          <a:bodyPr wrap="square" lIns="0" tIns="0" rIns="0" bIns="0" anchor="ctr">
            <a:spAutoFit/>
          </a:bodyPr>
          <a:lstStyle/>
          <a:p>
            <a:pPr lvl="0"/>
            <a:r>
              <a:rPr lang="zh-CN" altLang="en-US" sz="22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工作完成情况</a:t>
            </a:r>
            <a:endParaRPr lang="en-US" altLang="zh-CN" sz="22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9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9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MH_Text_3"/>
          <p:cNvSpPr/>
          <p:nvPr>
            <p:custDataLst>
              <p:tags r:id="rId10"/>
            </p:custDataLst>
          </p:nvPr>
        </p:nvSpPr>
        <p:spPr>
          <a:xfrm>
            <a:off x="4766250" y="2759465"/>
            <a:ext cx="1924210" cy="503343"/>
          </a:xfrm>
          <a:prstGeom prst="rect">
            <a:avLst/>
          </a:prstGeom>
        </p:spPr>
        <p:txBody>
          <a:bodyPr wrap="square" lIns="0" tIns="0" rIns="0" bIns="0" anchor="ctr">
            <a:spAutoFit/>
          </a:bodyPr>
          <a:lstStyle/>
          <a:p>
            <a:pPr lvl="0"/>
            <a:r>
              <a:rPr lang="zh-CN" altLang="en-US" sz="22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成功项目展示</a:t>
            </a:r>
            <a:endParaRPr lang="en-US" altLang="zh-CN" sz="22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9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SUCCESSFUL PROJECT</a:t>
            </a:r>
            <a:endParaRPr lang="zh-CN" altLang="en-US" sz="9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MH_Text_4"/>
          <p:cNvSpPr/>
          <p:nvPr>
            <p:custDataLst>
              <p:tags r:id="rId11"/>
            </p:custDataLst>
          </p:nvPr>
        </p:nvSpPr>
        <p:spPr>
          <a:xfrm>
            <a:off x="4766250" y="3479509"/>
            <a:ext cx="1924210" cy="503343"/>
          </a:xfrm>
          <a:prstGeom prst="rect">
            <a:avLst/>
          </a:prstGeom>
        </p:spPr>
        <p:txBody>
          <a:bodyPr wrap="square" lIns="0" tIns="0" rIns="0" bIns="0" anchor="ctr">
            <a:spAutoFit/>
          </a:bodyPr>
          <a:lstStyle/>
          <a:p>
            <a:pPr lvl="0"/>
            <a:r>
              <a:rPr lang="zh-CN" altLang="en-US" sz="22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22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9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9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17"/>
                                        </p:tgtEl>
                                        <p:attrNameLst>
                                          <p:attrName>style.visibility</p:attrName>
                                        </p:attrNameLst>
                                      </p:cBhvr>
                                      <p:to>
                                        <p:strVal val="visible"/>
                                      </p:to>
                                    </p:set>
                                    <p:anim by="(-#ppt_w*2)" calcmode="lin" valueType="num">
                                      <p:cBhvr rctx="PPT">
                                        <p:cTn id="13" dur="500" autoRev="1" fill="hold">
                                          <p:stCondLst>
                                            <p:cond delay="0"/>
                                          </p:stCondLst>
                                        </p:cTn>
                                        <p:tgtEl>
                                          <p:spTgt spid="17"/>
                                        </p:tgtEl>
                                        <p:attrNameLst>
                                          <p:attrName>ppt_w</p:attrName>
                                        </p:attrNameLst>
                                      </p:cBhvr>
                                    </p:anim>
                                    <p:anim by="(#ppt_w*0.50)" calcmode="lin" valueType="num">
                                      <p:cBhvr>
                                        <p:cTn id="14" dur="500" decel="50000" autoRev="1" fill="hold">
                                          <p:stCondLst>
                                            <p:cond delay="0"/>
                                          </p:stCondLst>
                                        </p:cTn>
                                        <p:tgtEl>
                                          <p:spTgt spid="17"/>
                                        </p:tgtEl>
                                        <p:attrNameLst>
                                          <p:attrName>ppt_x</p:attrName>
                                        </p:attrNameLst>
                                      </p:cBhvr>
                                    </p:anim>
                                    <p:anim from="(-#ppt_h/2)" to="(#ppt_y)" calcmode="lin" valueType="num">
                                      <p:cBhvr>
                                        <p:cTn id="15" dur="1000" fill="hold">
                                          <p:stCondLst>
                                            <p:cond delay="0"/>
                                          </p:stCondLst>
                                        </p:cTn>
                                        <p:tgtEl>
                                          <p:spTgt spid="17"/>
                                        </p:tgtEl>
                                        <p:attrNameLst>
                                          <p:attrName>ppt_y</p:attrName>
                                        </p:attrNameLst>
                                      </p:cBhvr>
                                    </p:anim>
                                    <p:animRot by="21600000">
                                      <p:cBhvr>
                                        <p:cTn id="16" dur="1000" fill="hold">
                                          <p:stCondLst>
                                            <p:cond delay="0"/>
                                          </p:stCondLst>
                                        </p:cTn>
                                        <p:tgtEl>
                                          <p:spTgt spid="17"/>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0-#ppt_w/2"/>
                                          </p:val>
                                        </p:tav>
                                        <p:tav tm="100000">
                                          <p:val>
                                            <p:strVal val="#ppt_x"/>
                                          </p:val>
                                        </p:tav>
                                      </p:tavLst>
                                    </p:anim>
                                    <p:anim calcmode="lin" valueType="num">
                                      <p:cBhvr additive="base">
                                        <p:cTn id="2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0-#ppt_w/2"/>
                                          </p:val>
                                        </p:tav>
                                        <p:tav tm="100000">
                                          <p:val>
                                            <p:strVal val="#ppt_x"/>
                                          </p:val>
                                        </p:tav>
                                      </p:tavLst>
                                    </p:anim>
                                    <p:anim calcmode="lin" valueType="num">
                                      <p:cBhvr additive="base">
                                        <p:cTn id="42" dur="500" fill="hold"/>
                                        <p:tgtEl>
                                          <p:spTgt spid="16"/>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0-#ppt_w/2"/>
                                          </p:val>
                                        </p:tav>
                                        <p:tav tm="100000">
                                          <p:val>
                                            <p:strVal val="#ppt_x"/>
                                          </p:val>
                                        </p:tav>
                                      </p:tavLst>
                                    </p:anim>
                                    <p:anim calcmode="lin" valueType="num">
                                      <p:cBhvr additive="base">
                                        <p:cTn id="4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0-#ppt_w/2"/>
                                          </p:val>
                                        </p:tav>
                                        <p:tav tm="100000">
                                          <p:val>
                                            <p:strVal val="#ppt_x"/>
                                          </p:val>
                                        </p:tav>
                                      </p:tavLst>
                                    </p:anim>
                                    <p:anim calcmode="lin" valueType="num">
                                      <p:cBhvr additive="base">
                                        <p:cTn id="52" dur="500" fill="hold"/>
                                        <p:tgtEl>
                                          <p:spTgt spid="1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0-#ppt_w/2"/>
                                          </p:val>
                                        </p:tav>
                                        <p:tav tm="100000">
                                          <p:val>
                                            <p:strVal val="#ppt_x"/>
                                          </p:val>
                                        </p:tav>
                                      </p:tavLst>
                                    </p:anim>
                                    <p:anim calcmode="lin" valueType="num">
                                      <p:cBhvr additive="base">
                                        <p:cTn id="5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14" grpId="0" animBg="1"/>
      <p:bldP spid="16" grpId="0" animBg="1"/>
      <p:bldP spid="10" grpId="0" animBg="1"/>
      <p:bldP spid="11" grpId="0"/>
      <p:bldP spid="17" grpId="0"/>
      <p:bldP spid="20" grpId="0"/>
      <p:bldP spid="21" grpId="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998440" y="1050199"/>
            <a:ext cx="0" cy="2484774"/>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849339" y="1050199"/>
            <a:ext cx="0" cy="2484774"/>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700240" y="1050199"/>
            <a:ext cx="0" cy="2484774"/>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551140" y="1050199"/>
            <a:ext cx="0" cy="2484774"/>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sp>
        <p:nvSpPr>
          <p:cNvPr id="6" name="矩形 7"/>
          <p:cNvSpPr/>
          <p:nvPr/>
        </p:nvSpPr>
        <p:spPr>
          <a:xfrm>
            <a:off x="1741141" y="3838226"/>
            <a:ext cx="5651500" cy="10265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0 h 0"/>
              <a:gd name="connsiteX1-45" fmla="*/ 2520280 w 2520280"/>
              <a:gd name="connsiteY1-46" fmla="*/ 0 h 0"/>
              <a:gd name="connsiteX2-47" fmla="*/ 0 w 2520280"/>
              <a:gd name="connsiteY2-48" fmla="*/ 0 h 0"/>
            </a:gdLst>
            <a:ahLst/>
            <a:cxnLst>
              <a:cxn ang="0">
                <a:pos x="connsiteX0-1" y="connsiteY0-2"/>
              </a:cxn>
              <a:cxn ang="0">
                <a:pos x="connsiteX1-3" y="connsiteY1-4"/>
              </a:cxn>
              <a:cxn ang="0">
                <a:pos x="connsiteX2-5" y="connsiteY2-6"/>
              </a:cxn>
            </a:cxnLst>
            <a:rect l="l" t="t" r="r" b="b"/>
            <a:pathLst>
              <a:path w="2520280">
                <a:moveTo>
                  <a:pt x="0" y="0"/>
                </a:moveTo>
                <a:lnTo>
                  <a:pt x="2520280" y="0"/>
                </a:lnTo>
                <a:lnTo>
                  <a:pt x="0" y="0"/>
                </a:lnTo>
                <a:close/>
              </a:path>
            </a:pathLst>
          </a:custGeom>
          <a:noFill/>
          <a:ln w="38100"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lIns="0" tIns="45721" rIns="0" bIns="45721" anchor="b"/>
          <a:lstStyle/>
          <a:p>
            <a:pPr algn="just">
              <a:lnSpc>
                <a:spcPct val="120000"/>
              </a:lnSpc>
              <a:defRPr/>
            </a:pPr>
            <a:endParaRPr lang="zh-CN" altLang="en-US" sz="1200" dirty="0">
              <a:solidFill>
                <a:srgbClr val="4D4D4D"/>
              </a:solidFill>
              <a:latin typeface="Impact" panose="020B0806030902050204" pitchFamily="34" charset="0"/>
              <a:ea typeface="微软雅黑" panose="020B0503020204020204" pitchFamily="34" charset="-122"/>
            </a:endParaRPr>
          </a:p>
        </p:txBody>
      </p:sp>
      <p:grpSp>
        <p:nvGrpSpPr>
          <p:cNvPr id="7" name="组合 6"/>
          <p:cNvGrpSpPr/>
          <p:nvPr/>
        </p:nvGrpSpPr>
        <p:grpSpPr>
          <a:xfrm>
            <a:off x="1741140" y="1159751"/>
            <a:ext cx="5759450" cy="368350"/>
            <a:chOff x="1741140" y="1087140"/>
            <a:chExt cx="5759450" cy="368300"/>
          </a:xfrm>
        </p:grpSpPr>
        <p:sp>
          <p:nvSpPr>
            <p:cNvPr id="8" name="文本框 1344"/>
            <p:cNvSpPr txBox="1">
              <a:spLocks noChangeArrowheads="1"/>
            </p:cNvSpPr>
            <p:nvPr/>
          </p:nvSpPr>
          <p:spPr bwMode="auto">
            <a:xfrm>
              <a:off x="6630640" y="1087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100</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grpSp>
          <p:nvGrpSpPr>
            <p:cNvPr id="9" name="组合 8"/>
            <p:cNvGrpSpPr/>
            <p:nvPr/>
          </p:nvGrpSpPr>
          <p:grpSpPr>
            <a:xfrm>
              <a:off x="1741140" y="1131590"/>
              <a:ext cx="4700588" cy="260350"/>
              <a:chOff x="1741140" y="1131590"/>
              <a:chExt cx="4700588" cy="260350"/>
            </a:xfrm>
          </p:grpSpPr>
          <p:sp>
            <p:nvSpPr>
              <p:cNvPr id="10" name="同侧圆角矩形 9"/>
              <p:cNvSpPr/>
              <p:nvPr/>
            </p:nvSpPr>
            <p:spPr>
              <a:xfrm rot="5400000">
                <a:off x="4152553" y="-897235"/>
                <a:ext cx="260350" cy="4318000"/>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11" name="任意多边形 10"/>
              <p:cNvSpPr/>
              <p:nvPr/>
            </p:nvSpPr>
            <p:spPr>
              <a:xfrm>
                <a:off x="1741140" y="1131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latin typeface="Impact" panose="020B0806030902050204" pitchFamily="34" charset="0"/>
                  </a:rPr>
                  <a:t>A</a:t>
                </a:r>
                <a:endParaRPr lang="zh-CN" altLang="en-US" dirty="0">
                  <a:solidFill>
                    <a:srgbClr val="FFFFFF"/>
                  </a:solidFill>
                  <a:latin typeface="Impact" panose="020B0806030902050204" pitchFamily="34" charset="0"/>
                </a:endParaRPr>
              </a:p>
            </p:txBody>
          </p:sp>
        </p:grpSp>
      </p:grpSp>
      <p:grpSp>
        <p:nvGrpSpPr>
          <p:cNvPr id="12" name="组合 11"/>
          <p:cNvGrpSpPr/>
          <p:nvPr/>
        </p:nvGrpSpPr>
        <p:grpSpPr>
          <a:xfrm>
            <a:off x="1741140" y="1540802"/>
            <a:ext cx="5759450" cy="368350"/>
            <a:chOff x="1741140" y="1468140"/>
            <a:chExt cx="5759450" cy="368300"/>
          </a:xfrm>
        </p:grpSpPr>
        <p:sp>
          <p:nvSpPr>
            <p:cNvPr id="13" name="文本框 367"/>
            <p:cNvSpPr txBox="1">
              <a:spLocks noChangeArrowheads="1"/>
            </p:cNvSpPr>
            <p:nvPr/>
          </p:nvSpPr>
          <p:spPr bwMode="auto">
            <a:xfrm>
              <a:off x="6630640" y="1468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88</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14" name="同侧圆角矩形 13"/>
            <p:cNvSpPr/>
            <p:nvPr/>
          </p:nvSpPr>
          <p:spPr>
            <a:xfrm rot="5400000">
              <a:off x="3864422" y="-224929"/>
              <a:ext cx="260350" cy="3741737"/>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15" name="任意多边形 14"/>
            <p:cNvSpPr/>
            <p:nvPr/>
          </p:nvSpPr>
          <p:spPr>
            <a:xfrm>
              <a:off x="1741140" y="1512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latin typeface="Impact" panose="020B0806030902050204" pitchFamily="34" charset="0"/>
                </a:rPr>
                <a:t>B</a:t>
              </a:r>
              <a:endParaRPr lang="zh-CN" altLang="en-US" dirty="0">
                <a:solidFill>
                  <a:srgbClr val="FFFFFF"/>
                </a:solidFill>
                <a:latin typeface="Impact" panose="020B0806030902050204" pitchFamily="34" charset="0"/>
              </a:endParaRPr>
            </a:p>
          </p:txBody>
        </p:sp>
      </p:grpSp>
      <p:grpSp>
        <p:nvGrpSpPr>
          <p:cNvPr id="16" name="组合 15"/>
          <p:cNvGrpSpPr/>
          <p:nvPr/>
        </p:nvGrpSpPr>
        <p:grpSpPr>
          <a:xfrm>
            <a:off x="1741140" y="1921854"/>
            <a:ext cx="5759450" cy="368350"/>
            <a:chOff x="1741140" y="1849140"/>
            <a:chExt cx="5759450" cy="368300"/>
          </a:xfrm>
        </p:grpSpPr>
        <p:sp>
          <p:nvSpPr>
            <p:cNvPr id="17" name="文本框 369"/>
            <p:cNvSpPr txBox="1">
              <a:spLocks noChangeArrowheads="1"/>
            </p:cNvSpPr>
            <p:nvPr/>
          </p:nvSpPr>
          <p:spPr bwMode="auto">
            <a:xfrm>
              <a:off x="6630640" y="1849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75</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18" name="同侧圆角矩形 17"/>
            <p:cNvSpPr/>
            <p:nvPr/>
          </p:nvSpPr>
          <p:spPr>
            <a:xfrm rot="5400000">
              <a:off x="3579466" y="444202"/>
              <a:ext cx="258762" cy="3170237"/>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19" name="任意多边形 18"/>
            <p:cNvSpPr/>
            <p:nvPr/>
          </p:nvSpPr>
          <p:spPr>
            <a:xfrm>
              <a:off x="1741140" y="1893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latin typeface="Impact" panose="020B0806030902050204" pitchFamily="34" charset="0"/>
                </a:rPr>
                <a:t>C</a:t>
              </a:r>
              <a:endParaRPr lang="zh-CN" altLang="en-US" dirty="0">
                <a:solidFill>
                  <a:srgbClr val="FFFFFF"/>
                </a:solidFill>
                <a:latin typeface="Impact" panose="020B0806030902050204" pitchFamily="34" charset="0"/>
              </a:endParaRPr>
            </a:p>
          </p:txBody>
        </p:sp>
      </p:grpSp>
      <p:grpSp>
        <p:nvGrpSpPr>
          <p:cNvPr id="20" name="组合 19"/>
          <p:cNvGrpSpPr/>
          <p:nvPr/>
        </p:nvGrpSpPr>
        <p:grpSpPr>
          <a:xfrm>
            <a:off x="1741140" y="2302906"/>
            <a:ext cx="5759450" cy="368350"/>
            <a:chOff x="1741140" y="2230140"/>
            <a:chExt cx="5759450" cy="368300"/>
          </a:xfrm>
        </p:grpSpPr>
        <p:sp>
          <p:nvSpPr>
            <p:cNvPr id="21" name="文本框 371"/>
            <p:cNvSpPr txBox="1">
              <a:spLocks noChangeArrowheads="1"/>
            </p:cNvSpPr>
            <p:nvPr/>
          </p:nvSpPr>
          <p:spPr bwMode="auto">
            <a:xfrm>
              <a:off x="6630640" y="2230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58</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22" name="同侧圆角矩形 21"/>
            <p:cNvSpPr/>
            <p:nvPr/>
          </p:nvSpPr>
          <p:spPr>
            <a:xfrm rot="5400000">
              <a:off x="3262760" y="1145083"/>
              <a:ext cx="258762" cy="2536825"/>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23" name="任意多边形 22"/>
            <p:cNvSpPr/>
            <p:nvPr/>
          </p:nvSpPr>
          <p:spPr>
            <a:xfrm>
              <a:off x="1741140" y="2274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latin typeface="Impact" panose="020B0806030902050204" pitchFamily="34" charset="0"/>
                </a:rPr>
                <a:t>D</a:t>
              </a:r>
              <a:endParaRPr lang="zh-CN" altLang="en-US" dirty="0">
                <a:solidFill>
                  <a:srgbClr val="FFFFFF"/>
                </a:solidFill>
                <a:latin typeface="Impact" panose="020B0806030902050204" pitchFamily="34" charset="0"/>
              </a:endParaRPr>
            </a:p>
          </p:txBody>
        </p:sp>
      </p:grpSp>
      <p:grpSp>
        <p:nvGrpSpPr>
          <p:cNvPr id="24" name="组合 23"/>
          <p:cNvGrpSpPr/>
          <p:nvPr/>
        </p:nvGrpSpPr>
        <p:grpSpPr>
          <a:xfrm>
            <a:off x="1741140" y="2683957"/>
            <a:ext cx="5759450" cy="368350"/>
            <a:chOff x="1741140" y="2611140"/>
            <a:chExt cx="5759450" cy="368300"/>
          </a:xfrm>
        </p:grpSpPr>
        <p:sp>
          <p:nvSpPr>
            <p:cNvPr id="25" name="文本框 373"/>
            <p:cNvSpPr txBox="1">
              <a:spLocks noChangeArrowheads="1"/>
            </p:cNvSpPr>
            <p:nvPr/>
          </p:nvSpPr>
          <p:spPr bwMode="auto">
            <a:xfrm>
              <a:off x="6630640" y="2611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45</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26" name="同侧圆角矩形 25"/>
            <p:cNvSpPr/>
            <p:nvPr/>
          </p:nvSpPr>
          <p:spPr>
            <a:xfrm rot="5400000">
              <a:off x="2929384" y="1861046"/>
              <a:ext cx="258763" cy="1870075"/>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27" name="任意多边形 26"/>
            <p:cNvSpPr/>
            <p:nvPr/>
          </p:nvSpPr>
          <p:spPr>
            <a:xfrm>
              <a:off x="1741140" y="2655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latin typeface="Impact" panose="020B0806030902050204" pitchFamily="34" charset="0"/>
                </a:rPr>
                <a:t>E</a:t>
              </a:r>
              <a:endParaRPr lang="zh-CN" altLang="en-US" dirty="0">
                <a:solidFill>
                  <a:srgbClr val="FFFFFF"/>
                </a:solidFill>
                <a:latin typeface="Impact" panose="020B0806030902050204" pitchFamily="34" charset="0"/>
              </a:endParaRPr>
            </a:p>
          </p:txBody>
        </p:sp>
      </p:grpSp>
      <p:grpSp>
        <p:nvGrpSpPr>
          <p:cNvPr id="28" name="组合 27"/>
          <p:cNvGrpSpPr/>
          <p:nvPr/>
        </p:nvGrpSpPr>
        <p:grpSpPr>
          <a:xfrm>
            <a:off x="1741140" y="3065009"/>
            <a:ext cx="5759450" cy="368350"/>
            <a:chOff x="1741140" y="2992140"/>
            <a:chExt cx="5759450" cy="368300"/>
          </a:xfrm>
        </p:grpSpPr>
        <p:sp>
          <p:nvSpPr>
            <p:cNvPr id="29" name="文本框 375"/>
            <p:cNvSpPr txBox="1">
              <a:spLocks noChangeArrowheads="1"/>
            </p:cNvSpPr>
            <p:nvPr/>
          </p:nvSpPr>
          <p:spPr bwMode="auto">
            <a:xfrm>
              <a:off x="6630640" y="2992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30</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30" name="同侧圆角矩形 29"/>
            <p:cNvSpPr/>
            <p:nvPr/>
          </p:nvSpPr>
          <p:spPr>
            <a:xfrm rot="5400000">
              <a:off x="2657127" y="2558600"/>
              <a:ext cx="258763" cy="1325562"/>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31" name="任意多边形 30"/>
            <p:cNvSpPr/>
            <p:nvPr/>
          </p:nvSpPr>
          <p:spPr>
            <a:xfrm>
              <a:off x="1741140" y="3077712"/>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latin typeface="Impact" panose="020B0806030902050204" pitchFamily="34" charset="0"/>
                </a:rPr>
                <a:t>F</a:t>
              </a:r>
              <a:endParaRPr lang="zh-CN" altLang="en-US" dirty="0">
                <a:solidFill>
                  <a:srgbClr val="FFFFFF"/>
                </a:solidFill>
                <a:latin typeface="Impact" panose="020B0806030902050204" pitchFamily="34" charset="0"/>
              </a:endParaRPr>
            </a:p>
          </p:txBody>
        </p:sp>
      </p:grpSp>
      <p:sp>
        <p:nvSpPr>
          <p:cNvPr id="32" name="矩形 31"/>
          <p:cNvSpPr/>
          <p:nvPr/>
        </p:nvSpPr>
        <p:spPr>
          <a:xfrm>
            <a:off x="1691680" y="3960194"/>
            <a:ext cx="5926863" cy="646419"/>
          </a:xfrm>
          <a:prstGeom prst="rect">
            <a:avLst/>
          </a:prstGeom>
        </p:spPr>
        <p:txBody>
          <a:bodyPr wrap="square" lIns="68582" tIns="34291" rIns="68582" bIns="34291">
            <a:spAutoFit/>
          </a:bodyPr>
          <a:lstStyle/>
          <a:p>
            <a:pPr>
              <a:lnSpc>
                <a:spcPts val="1500"/>
              </a:lnSpc>
              <a:spcBef>
                <a:spcPts val="840"/>
              </a:spcBef>
              <a:spcAft>
                <a:spcPts val="840"/>
              </a:spcAft>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或者复制您的文本粘贴到此处请在此处或者复制您的文本粘贴到此处请在此处</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3" name="灯片编号占位符 32"/>
          <p:cNvSpPr>
            <a:spLocks noGrp="1"/>
          </p:cNvSpPr>
          <p:nvPr>
            <p:ph type="sldNum" sz="quarter" idx="4294967295"/>
          </p:nvPr>
        </p:nvSpPr>
        <p:spPr>
          <a:xfrm>
            <a:off x="7010400" y="4768850"/>
            <a:ext cx="2133600" cy="273050"/>
          </a:xfrm>
          <a:prstGeom prst="rect">
            <a:avLst/>
          </a:prstGeom>
        </p:spPr>
        <p:txBody>
          <a:bodyPr vert="horz" lIns="91442" tIns="45721" rIns="91442" bIns="45721" rtlCol="0" anchor="ctr"/>
          <a:lstStyle/>
          <a:p>
            <a:fld id="{E050F338-EFDA-4F8E-882C-DA95E7E9D7D9}" type="slidenum">
              <a:rPr lang="zh-CN" altLang="en-US" smtClean="0"/>
              <a:t>20</a:t>
            </a:fld>
            <a:endParaRPr lang="zh-CN" altLang="en-US"/>
          </a:p>
        </p:txBody>
      </p:sp>
      <p:sp>
        <p:nvSpPr>
          <p:cNvPr id="34" name="文本框 33"/>
          <p:cNvSpPr txBox="1"/>
          <p:nvPr/>
        </p:nvSpPr>
        <p:spPr>
          <a:xfrm>
            <a:off x="296392" y="4865170"/>
            <a:ext cx="309880" cy="252730"/>
          </a:xfrm>
          <a:prstGeom prst="rect">
            <a:avLst/>
          </a:prstGeom>
          <a:noFill/>
        </p:spPr>
        <p:txBody>
          <a:bodyPr wrap="none" rtlCol="0">
            <a:spAutoFit/>
          </a:bodyPr>
          <a:lstStyle/>
          <a:p>
            <a:endParaRPr lang="zh-CN" altLang="en-US" sz="1050" i="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1+#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1+#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1+#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left)">
                                      <p:cBhvr>
                                        <p:cTn id="4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0"/>
          <p:cNvGrpSpPr/>
          <p:nvPr/>
        </p:nvGrpSpPr>
        <p:grpSpPr>
          <a:xfrm>
            <a:off x="1249454" y="1065912"/>
            <a:ext cx="2826702" cy="3548062"/>
            <a:chOff x="1665167" y="1115627"/>
            <a:chExt cx="3769590" cy="4730110"/>
          </a:xfrm>
        </p:grpSpPr>
        <p:sp>
          <p:nvSpPr>
            <p:cNvPr id="42" name="圆角矩形 41"/>
            <p:cNvSpPr/>
            <p:nvPr/>
          </p:nvSpPr>
          <p:spPr>
            <a:xfrm>
              <a:off x="1665167" y="1190610"/>
              <a:ext cx="3769590" cy="4655127"/>
            </a:xfrm>
            <a:prstGeom prst="roundRect">
              <a:avLst>
                <a:gd name="adj" fmla="val 4670"/>
              </a:avLst>
            </a:prstGeom>
            <a:solidFill>
              <a:schemeClr val="accent2"/>
            </a:soli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圆角矩形 42"/>
            <p:cNvSpPr/>
            <p:nvPr/>
          </p:nvSpPr>
          <p:spPr>
            <a:xfrm>
              <a:off x="1884385" y="1360824"/>
              <a:ext cx="3331153" cy="4156364"/>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43"/>
            <p:cNvGrpSpPr/>
            <p:nvPr/>
          </p:nvGrpSpPr>
          <p:grpSpPr>
            <a:xfrm>
              <a:off x="1965492" y="1443022"/>
              <a:ext cx="3168938" cy="213302"/>
              <a:chOff x="2149634" y="1165384"/>
              <a:chExt cx="3485832" cy="234632"/>
            </a:xfrm>
          </p:grpSpPr>
          <p:grpSp>
            <p:nvGrpSpPr>
              <p:cNvPr id="4" name="组合 78"/>
              <p:cNvGrpSpPr/>
              <p:nvPr/>
            </p:nvGrpSpPr>
            <p:grpSpPr>
              <a:xfrm>
                <a:off x="2149634" y="1165384"/>
                <a:ext cx="234632" cy="234632"/>
                <a:chOff x="2483009" y="1114425"/>
                <a:chExt cx="209550" cy="209550"/>
              </a:xfrm>
            </p:grpSpPr>
            <p:sp>
              <p:nvSpPr>
                <p:cNvPr id="107" name="椭圆 106"/>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8" name="椭圆 107"/>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79"/>
              <p:cNvGrpSpPr/>
              <p:nvPr/>
            </p:nvGrpSpPr>
            <p:grpSpPr>
              <a:xfrm>
                <a:off x="2510879" y="1165384"/>
                <a:ext cx="234632" cy="234632"/>
                <a:chOff x="2483009" y="1114425"/>
                <a:chExt cx="209550" cy="209550"/>
              </a:xfrm>
            </p:grpSpPr>
            <p:sp>
              <p:nvSpPr>
                <p:cNvPr id="105" name="椭圆 104"/>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6" name="椭圆 105"/>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80"/>
              <p:cNvGrpSpPr/>
              <p:nvPr/>
            </p:nvGrpSpPr>
            <p:grpSpPr>
              <a:xfrm>
                <a:off x="2872123" y="1165384"/>
                <a:ext cx="234632" cy="234632"/>
                <a:chOff x="2483009" y="1114425"/>
                <a:chExt cx="209550" cy="209550"/>
              </a:xfrm>
            </p:grpSpPr>
            <p:sp>
              <p:nvSpPr>
                <p:cNvPr id="103" name="椭圆 102"/>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 name="椭圆 103"/>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81"/>
              <p:cNvGrpSpPr/>
              <p:nvPr/>
            </p:nvGrpSpPr>
            <p:grpSpPr>
              <a:xfrm>
                <a:off x="3233367" y="1165384"/>
                <a:ext cx="234632" cy="234632"/>
                <a:chOff x="2483009" y="1114425"/>
                <a:chExt cx="209550" cy="209550"/>
              </a:xfrm>
            </p:grpSpPr>
            <p:sp>
              <p:nvSpPr>
                <p:cNvPr id="101" name="椭圆 100"/>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 name="椭圆 101"/>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82"/>
              <p:cNvGrpSpPr/>
              <p:nvPr/>
            </p:nvGrpSpPr>
            <p:grpSpPr>
              <a:xfrm>
                <a:off x="3594612" y="1165384"/>
                <a:ext cx="234632" cy="234632"/>
                <a:chOff x="2483009" y="1114425"/>
                <a:chExt cx="209550" cy="209550"/>
              </a:xfrm>
            </p:grpSpPr>
            <p:sp>
              <p:nvSpPr>
                <p:cNvPr id="99" name="椭圆 98"/>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椭圆 99"/>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组合 83"/>
              <p:cNvGrpSpPr/>
              <p:nvPr/>
            </p:nvGrpSpPr>
            <p:grpSpPr>
              <a:xfrm>
                <a:off x="3955856" y="1165384"/>
                <a:ext cx="234632" cy="234632"/>
                <a:chOff x="2483009" y="1114425"/>
                <a:chExt cx="209550" cy="209550"/>
              </a:xfrm>
            </p:grpSpPr>
            <p:sp>
              <p:nvSpPr>
                <p:cNvPr id="97" name="椭圆 96"/>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椭圆 97"/>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84"/>
              <p:cNvGrpSpPr/>
              <p:nvPr/>
            </p:nvGrpSpPr>
            <p:grpSpPr>
              <a:xfrm>
                <a:off x="4317101" y="1165384"/>
                <a:ext cx="234632" cy="234632"/>
                <a:chOff x="2483009" y="1114425"/>
                <a:chExt cx="209550" cy="209550"/>
              </a:xfrm>
            </p:grpSpPr>
            <p:sp>
              <p:nvSpPr>
                <p:cNvPr id="95" name="椭圆 94"/>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椭圆 95"/>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组合 85"/>
              <p:cNvGrpSpPr/>
              <p:nvPr/>
            </p:nvGrpSpPr>
            <p:grpSpPr>
              <a:xfrm>
                <a:off x="4678345" y="1165384"/>
                <a:ext cx="234632" cy="234632"/>
                <a:chOff x="2483009" y="1114425"/>
                <a:chExt cx="209550" cy="209550"/>
              </a:xfrm>
            </p:grpSpPr>
            <p:sp>
              <p:nvSpPr>
                <p:cNvPr id="93" name="椭圆 92"/>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椭圆 93"/>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86"/>
              <p:cNvGrpSpPr/>
              <p:nvPr/>
            </p:nvGrpSpPr>
            <p:grpSpPr>
              <a:xfrm>
                <a:off x="5039590" y="1165384"/>
                <a:ext cx="234632" cy="234632"/>
                <a:chOff x="2483009" y="1114425"/>
                <a:chExt cx="209550" cy="209550"/>
              </a:xfrm>
            </p:grpSpPr>
            <p:sp>
              <p:nvSpPr>
                <p:cNvPr id="91" name="椭圆 90"/>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2" name="椭圆 91"/>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87"/>
              <p:cNvGrpSpPr/>
              <p:nvPr/>
            </p:nvGrpSpPr>
            <p:grpSpPr>
              <a:xfrm>
                <a:off x="5400834" y="1165384"/>
                <a:ext cx="234632" cy="234632"/>
                <a:chOff x="2483009" y="1114425"/>
                <a:chExt cx="209550" cy="209550"/>
              </a:xfrm>
            </p:grpSpPr>
            <p:sp>
              <p:nvSpPr>
                <p:cNvPr id="89" name="椭圆 88"/>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椭圆 89"/>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4" name="组合 44"/>
            <p:cNvGrpSpPr/>
            <p:nvPr/>
          </p:nvGrpSpPr>
          <p:grpSpPr>
            <a:xfrm>
              <a:off x="2020452" y="1115627"/>
              <a:ext cx="86065" cy="440911"/>
              <a:chOff x="2244442" y="772895"/>
              <a:chExt cx="94671" cy="485002"/>
            </a:xfrm>
          </p:grpSpPr>
          <p:sp>
            <p:nvSpPr>
              <p:cNvPr id="77" name="圆角矩形 76"/>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圆角矩形 7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45"/>
            <p:cNvGrpSpPr/>
            <p:nvPr/>
          </p:nvGrpSpPr>
          <p:grpSpPr>
            <a:xfrm>
              <a:off x="2350139" y="1115627"/>
              <a:ext cx="86065" cy="440911"/>
              <a:chOff x="2244442" y="772895"/>
              <a:chExt cx="94671" cy="485002"/>
            </a:xfrm>
          </p:grpSpPr>
          <p:sp>
            <p:nvSpPr>
              <p:cNvPr id="75" name="圆角矩形 74"/>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圆角矩形 75"/>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46"/>
            <p:cNvGrpSpPr/>
            <p:nvPr/>
          </p:nvGrpSpPr>
          <p:grpSpPr>
            <a:xfrm>
              <a:off x="2679826" y="1115627"/>
              <a:ext cx="86065" cy="440911"/>
              <a:chOff x="2244442" y="772895"/>
              <a:chExt cx="94671" cy="485002"/>
            </a:xfrm>
          </p:grpSpPr>
          <p:sp>
            <p:nvSpPr>
              <p:cNvPr id="73" name="圆角矩形 72"/>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圆角矩形 73"/>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组合 47"/>
            <p:cNvGrpSpPr/>
            <p:nvPr/>
          </p:nvGrpSpPr>
          <p:grpSpPr>
            <a:xfrm>
              <a:off x="3009512" y="1115627"/>
              <a:ext cx="86065" cy="440911"/>
              <a:chOff x="2244442" y="772895"/>
              <a:chExt cx="94671" cy="485002"/>
            </a:xfrm>
          </p:grpSpPr>
          <p:sp>
            <p:nvSpPr>
              <p:cNvPr id="71" name="圆角矩形 70"/>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圆角矩形 71"/>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48"/>
            <p:cNvGrpSpPr/>
            <p:nvPr/>
          </p:nvGrpSpPr>
          <p:grpSpPr>
            <a:xfrm>
              <a:off x="3339200" y="1115627"/>
              <a:ext cx="86065" cy="440911"/>
              <a:chOff x="2244442" y="772895"/>
              <a:chExt cx="94671" cy="485002"/>
            </a:xfrm>
          </p:grpSpPr>
          <p:sp>
            <p:nvSpPr>
              <p:cNvPr id="69" name="圆角矩形 68"/>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圆角矩形 6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49"/>
            <p:cNvGrpSpPr/>
            <p:nvPr/>
          </p:nvGrpSpPr>
          <p:grpSpPr>
            <a:xfrm>
              <a:off x="3668886" y="1115627"/>
              <a:ext cx="86065" cy="440911"/>
              <a:chOff x="2244442" y="772895"/>
              <a:chExt cx="94671" cy="485002"/>
            </a:xfrm>
          </p:grpSpPr>
          <p:sp>
            <p:nvSpPr>
              <p:cNvPr id="67" name="圆角矩形 66"/>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圆角矩形 6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组合 50"/>
            <p:cNvGrpSpPr/>
            <p:nvPr/>
          </p:nvGrpSpPr>
          <p:grpSpPr>
            <a:xfrm>
              <a:off x="3998573" y="1115627"/>
              <a:ext cx="86065" cy="440911"/>
              <a:chOff x="2244442" y="772895"/>
              <a:chExt cx="94671" cy="485002"/>
            </a:xfrm>
          </p:grpSpPr>
          <p:sp>
            <p:nvSpPr>
              <p:cNvPr id="65" name="圆角矩形 64"/>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圆角矩形 65"/>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51"/>
            <p:cNvGrpSpPr/>
            <p:nvPr/>
          </p:nvGrpSpPr>
          <p:grpSpPr>
            <a:xfrm>
              <a:off x="4328260" y="1115627"/>
              <a:ext cx="86065" cy="440911"/>
              <a:chOff x="2244442" y="772895"/>
              <a:chExt cx="94671" cy="485002"/>
            </a:xfrm>
          </p:grpSpPr>
          <p:sp>
            <p:nvSpPr>
              <p:cNvPr id="63" name="圆角矩形 62"/>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圆角矩形 63"/>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52"/>
            <p:cNvGrpSpPr/>
            <p:nvPr/>
          </p:nvGrpSpPr>
          <p:grpSpPr>
            <a:xfrm>
              <a:off x="4657947" y="1115627"/>
              <a:ext cx="86065" cy="440911"/>
              <a:chOff x="2244442" y="772895"/>
              <a:chExt cx="94671" cy="485002"/>
            </a:xfrm>
          </p:grpSpPr>
          <p:sp>
            <p:nvSpPr>
              <p:cNvPr id="61" name="圆角矩形 60"/>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圆角矩形 61"/>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组合 53"/>
            <p:cNvGrpSpPr/>
            <p:nvPr/>
          </p:nvGrpSpPr>
          <p:grpSpPr>
            <a:xfrm>
              <a:off x="4987634" y="1115627"/>
              <a:ext cx="86065" cy="440911"/>
              <a:chOff x="2244442" y="772895"/>
              <a:chExt cx="94671" cy="485002"/>
            </a:xfrm>
          </p:grpSpPr>
          <p:sp>
            <p:nvSpPr>
              <p:cNvPr id="59" name="圆角矩形 58"/>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圆角矩形 5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54"/>
            <p:cNvGrpSpPr/>
            <p:nvPr/>
          </p:nvGrpSpPr>
          <p:grpSpPr>
            <a:xfrm>
              <a:off x="2257122" y="4085551"/>
              <a:ext cx="2775213" cy="1053069"/>
              <a:chOff x="7142824" y="2269975"/>
              <a:chExt cx="2085058" cy="1053069"/>
            </a:xfrm>
          </p:grpSpPr>
          <p:sp>
            <p:nvSpPr>
              <p:cNvPr id="57" name="文本框 435"/>
              <p:cNvSpPr txBox="1"/>
              <p:nvPr/>
            </p:nvSpPr>
            <p:spPr>
              <a:xfrm>
                <a:off x="7447415" y="2269975"/>
                <a:ext cx="1780467" cy="369218"/>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p>
            </p:txBody>
          </p:sp>
          <p:sp>
            <p:nvSpPr>
              <p:cNvPr id="58" name="文本框 436"/>
              <p:cNvSpPr txBox="1"/>
              <p:nvPr/>
            </p:nvSpPr>
            <p:spPr>
              <a:xfrm>
                <a:off x="7142824" y="2719987"/>
                <a:ext cx="1915029" cy="603057"/>
              </a:xfrm>
              <a:prstGeom prst="rect">
                <a:avLst/>
              </a:prstGeom>
              <a:noFill/>
            </p:spPr>
            <p:txBody>
              <a:bodyPr wrap="square" rtlCol="0">
                <a:spAutoFit/>
              </a:bodyPr>
              <a:lstStyle/>
              <a:p>
                <a:pPr algn="ct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pic>
          <p:nvPicPr>
            <p:cNvPr id="56" name="图片 55"/>
            <p:cNvPicPr>
              <a:picLocks noChangeAspect="1"/>
            </p:cNvPicPr>
            <p:nvPr/>
          </p:nvPicPr>
          <p:blipFill rotWithShape="1">
            <a:blip r:embed="rId3" cstate="print">
              <a:extLst>
                <a:ext uri="{28A0092B-C50C-407E-A947-70E740481C1C}">
                  <a14:useLocalDpi xmlns:a14="http://schemas.microsoft.com/office/drawing/2010/main" val="0"/>
                </a:ext>
              </a:extLst>
            </a:blip>
            <a:srcRect b="5402"/>
            <a:stretch>
              <a:fillRect/>
            </a:stretch>
          </p:blipFill>
          <p:spPr>
            <a:xfrm>
              <a:off x="2237745" y="1952521"/>
              <a:ext cx="2612980" cy="1754463"/>
            </a:xfrm>
            <a:prstGeom prst="rect">
              <a:avLst/>
            </a:prstGeom>
          </p:spPr>
        </p:pic>
      </p:grpSp>
      <p:sp>
        <p:nvSpPr>
          <p:cNvPr id="109" name="椭圆 108"/>
          <p:cNvSpPr/>
          <p:nvPr/>
        </p:nvSpPr>
        <p:spPr>
          <a:xfrm>
            <a:off x="3736783" y="852350"/>
            <a:ext cx="2854764" cy="884920"/>
          </a:xfrm>
          <a:prstGeom prst="ellipse">
            <a:avLst/>
          </a:prstGeom>
          <a:gradFill flip="none" rotWithShape="1">
            <a:gsLst>
              <a:gs pos="47000">
                <a:srgbClr val="747474">
                  <a:alpha val="15000"/>
                </a:srgbClr>
              </a:gs>
              <a:gs pos="0">
                <a:schemeClr val="tx1">
                  <a:alpha val="23000"/>
                </a:schemeClr>
              </a:gs>
              <a:gs pos="100000">
                <a:srgbClr val="E8E8E8">
                  <a:alpha val="0"/>
                </a:srgb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solidFill>
                <a:prstClr val="white"/>
              </a:solidFill>
            </a:endParaRPr>
          </a:p>
        </p:txBody>
      </p:sp>
      <p:sp>
        <p:nvSpPr>
          <p:cNvPr id="110" name="椭圆 109"/>
          <p:cNvSpPr/>
          <p:nvPr/>
        </p:nvSpPr>
        <p:spPr>
          <a:xfrm>
            <a:off x="3682772" y="3911238"/>
            <a:ext cx="2854764" cy="884920"/>
          </a:xfrm>
          <a:prstGeom prst="ellipse">
            <a:avLst/>
          </a:prstGeom>
          <a:gradFill flip="none" rotWithShape="1">
            <a:gsLst>
              <a:gs pos="47000">
                <a:srgbClr val="747474">
                  <a:alpha val="15000"/>
                </a:srgbClr>
              </a:gs>
              <a:gs pos="0">
                <a:schemeClr val="tx1">
                  <a:alpha val="23000"/>
                </a:schemeClr>
              </a:gs>
              <a:gs pos="100000">
                <a:srgbClr val="E8E8E8">
                  <a:alpha val="0"/>
                </a:srgb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solidFill>
                <a:prstClr val="white"/>
              </a:solidFill>
            </a:endParaRPr>
          </a:p>
        </p:txBody>
      </p:sp>
      <p:grpSp>
        <p:nvGrpSpPr>
          <p:cNvPr id="25" name="组合 110"/>
          <p:cNvGrpSpPr/>
          <p:nvPr/>
        </p:nvGrpSpPr>
        <p:grpSpPr>
          <a:xfrm>
            <a:off x="3904790" y="1055243"/>
            <a:ext cx="1366982" cy="3441954"/>
            <a:chOff x="5206229" y="1101404"/>
            <a:chExt cx="1822958" cy="4588652"/>
          </a:xfrm>
        </p:grpSpPr>
        <p:grpSp>
          <p:nvGrpSpPr>
            <p:cNvPr id="26" name="组合 111"/>
            <p:cNvGrpSpPr/>
            <p:nvPr/>
          </p:nvGrpSpPr>
          <p:grpSpPr>
            <a:xfrm>
              <a:off x="5624034" y="1101404"/>
              <a:ext cx="860661" cy="1640723"/>
              <a:chOff x="5537459" y="941354"/>
              <a:chExt cx="946727" cy="1804795"/>
            </a:xfrm>
            <a:scene3d>
              <a:camera prst="orthographicFront">
                <a:rot lat="600000" lon="20399993" rev="0"/>
              </a:camera>
              <a:lightRig rig="threePt" dir="t"/>
            </a:scene3d>
          </p:grpSpPr>
          <p:sp>
            <p:nvSpPr>
              <p:cNvPr id="128" name="圆角矩形 127"/>
              <p:cNvSpPr/>
              <p:nvPr/>
            </p:nvSpPr>
            <p:spPr>
              <a:xfrm rot="5400000">
                <a:off x="5108425" y="1370388"/>
                <a:ext cx="1804795" cy="946727"/>
              </a:xfrm>
              <a:prstGeom prst="roundRect">
                <a:avLst>
                  <a:gd name="adj" fmla="val 19898"/>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9" name="圆角矩形 128"/>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13" name="梯形 112"/>
            <p:cNvSpPr/>
            <p:nvPr/>
          </p:nvSpPr>
          <p:spPr>
            <a:xfrm rot="16200000">
              <a:off x="3776493" y="2613514"/>
              <a:ext cx="4506278" cy="1646805"/>
            </a:xfrm>
            <a:prstGeom prst="trapezoid">
              <a:avLst>
                <a:gd name="adj" fmla="val 9948"/>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7" name="组合 113"/>
            <p:cNvGrpSpPr/>
            <p:nvPr/>
          </p:nvGrpSpPr>
          <p:grpSpPr>
            <a:xfrm>
              <a:off x="5767215" y="1136749"/>
              <a:ext cx="568651" cy="996955"/>
              <a:chOff x="5695240" y="977137"/>
              <a:chExt cx="625516" cy="1096651"/>
            </a:xfrm>
            <a:scene3d>
              <a:camera prst="orthographicFront">
                <a:rot lat="600000" lon="20399993" rev="0"/>
              </a:camera>
              <a:lightRig rig="threePt" dir="t"/>
            </a:scene3d>
          </p:grpSpPr>
          <p:sp>
            <p:nvSpPr>
              <p:cNvPr id="126" name="任意多边形 125"/>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91424" tIns="45712" rIns="91424" bIns="45712" numCol="1" anchor="t" anchorCtr="0" compatLnSpc="1">
                <a:noAutofit/>
              </a:bodyPr>
              <a:lstStyle/>
              <a:p>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7" name="任意多边形 126"/>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chemeClr val="accent1"/>
              </a:solidFill>
              <a:ln w="25400">
                <a:solidFill>
                  <a:schemeClr val="accent1"/>
                </a:solidFill>
              </a:ln>
              <a:effectLst/>
            </p:spPr>
            <p:txBody>
              <a:bodyPr vert="horz" wrap="square" lIns="91424" tIns="45712" rIns="91424" bIns="45712" numCol="1" anchor="t" anchorCtr="0" compatLnSpc="1">
                <a:noAutofit/>
              </a:bodyPr>
              <a:lstStyle/>
              <a:p>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8" name="组合 114"/>
            <p:cNvGrpSpPr/>
            <p:nvPr/>
          </p:nvGrpSpPr>
          <p:grpSpPr>
            <a:xfrm>
              <a:off x="5542590" y="2593211"/>
              <a:ext cx="1000117" cy="904558"/>
              <a:chOff x="4123036" y="1134371"/>
              <a:chExt cx="1000117" cy="904558"/>
            </a:xfrm>
            <a:scene3d>
              <a:camera prst="perspectiveFront">
                <a:rot lat="0" lon="1799981" rev="0"/>
              </a:camera>
              <a:lightRig rig="threePt" dir="t"/>
            </a:scene3d>
          </p:grpSpPr>
          <p:sp>
            <p:nvSpPr>
              <p:cNvPr id="124" name="文本框 200"/>
              <p:cNvSpPr txBox="1"/>
              <p:nvPr/>
            </p:nvSpPr>
            <p:spPr>
              <a:xfrm>
                <a:off x="4123036" y="1134371"/>
                <a:ext cx="1000117" cy="492291"/>
              </a:xfrm>
              <a:prstGeom prst="rect">
                <a:avLst/>
              </a:prstGeom>
              <a:noFill/>
            </p:spPr>
            <p:txBody>
              <a:bodyPr wrap="square" rtlCol="0">
                <a:spAutoFit/>
              </a:bodyPr>
              <a:lstStyle/>
              <a:p>
                <a:pPr algn="ct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01</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5" name="文本框 201"/>
              <p:cNvSpPr txBox="1"/>
              <p:nvPr/>
            </p:nvSpPr>
            <p:spPr>
              <a:xfrm>
                <a:off x="4188959" y="1731248"/>
                <a:ext cx="895896" cy="307681"/>
              </a:xfrm>
              <a:prstGeom prst="rect">
                <a:avLst/>
              </a:prstGeom>
              <a:noFill/>
            </p:spPr>
            <p:txBody>
              <a:bodyPr wrap="square" rtlCol="0">
                <a:spAutoFit/>
              </a:bodyPr>
              <a:lstStyle/>
              <a:p>
                <a:pPr algn="ct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9" name="组合 115"/>
            <p:cNvGrpSpPr/>
            <p:nvPr/>
          </p:nvGrpSpPr>
          <p:grpSpPr>
            <a:xfrm>
              <a:off x="5248720" y="3608720"/>
              <a:ext cx="1780467" cy="1392753"/>
              <a:chOff x="7488048" y="2621083"/>
              <a:chExt cx="1780467" cy="1392753"/>
            </a:xfrm>
            <a:scene3d>
              <a:camera prst="perspectiveFront">
                <a:rot lat="0" lon="2099990" rev="0"/>
              </a:camera>
              <a:lightRig rig="threePt" dir="t"/>
            </a:scene3d>
          </p:grpSpPr>
          <p:sp>
            <p:nvSpPr>
              <p:cNvPr id="122" name="文本框 209"/>
              <p:cNvSpPr txBox="1"/>
              <p:nvPr/>
            </p:nvSpPr>
            <p:spPr>
              <a:xfrm>
                <a:off x="7488048" y="2621083"/>
                <a:ext cx="1780467" cy="369218"/>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p>
            </p:txBody>
          </p:sp>
          <p:sp>
            <p:nvSpPr>
              <p:cNvPr id="123" name="文本框 210"/>
              <p:cNvSpPr txBox="1"/>
              <p:nvPr/>
            </p:nvSpPr>
            <p:spPr>
              <a:xfrm>
                <a:off x="7492053" y="2930798"/>
                <a:ext cx="1571976" cy="1083038"/>
              </a:xfrm>
              <a:prstGeom prst="rect">
                <a:avLst/>
              </a:prstGeom>
              <a:noFill/>
            </p:spPr>
            <p:txBody>
              <a:bodyPr wrap="square"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0" name="Group 4"/>
            <p:cNvGrpSpPr>
              <a:grpSpLocks noChangeAspect="1"/>
            </p:cNvGrpSpPr>
            <p:nvPr/>
          </p:nvGrpSpPr>
          <p:grpSpPr bwMode="auto">
            <a:xfrm>
              <a:off x="6321857" y="5034452"/>
              <a:ext cx="347592" cy="407338"/>
              <a:chOff x="1776" y="1776"/>
              <a:chExt cx="64" cy="75"/>
            </a:xfrm>
            <a:solidFill>
              <a:schemeClr val="tx1">
                <a:lumMod val="50000"/>
                <a:lumOff val="50000"/>
              </a:schemeClr>
            </a:solidFill>
            <a:scene3d>
              <a:camera prst="perspectiveFront">
                <a:rot lat="0" lon="1799990" rev="0"/>
              </a:camera>
              <a:lightRig rig="threePt" dir="t"/>
            </a:scene3d>
          </p:grpSpPr>
          <p:sp>
            <p:nvSpPr>
              <p:cNvPr id="118"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9"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0"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1"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31" name="组合 129"/>
          <p:cNvGrpSpPr/>
          <p:nvPr/>
        </p:nvGrpSpPr>
        <p:grpSpPr>
          <a:xfrm>
            <a:off x="5139055" y="1076203"/>
            <a:ext cx="1361193" cy="3420995"/>
            <a:chOff x="6852202" y="1129344"/>
            <a:chExt cx="1815238" cy="4560711"/>
          </a:xfrm>
        </p:grpSpPr>
        <p:grpSp>
          <p:nvGrpSpPr>
            <p:cNvPr id="32" name="组合 130"/>
            <p:cNvGrpSpPr/>
            <p:nvPr/>
          </p:nvGrpSpPr>
          <p:grpSpPr>
            <a:xfrm>
              <a:off x="7264831" y="1129344"/>
              <a:ext cx="860661" cy="1640723"/>
              <a:chOff x="5537459" y="941354"/>
              <a:chExt cx="946727" cy="1804795"/>
            </a:xfrm>
            <a:scene3d>
              <a:camera prst="orthographicFront">
                <a:rot lat="20967539" lon="19191102" rev="113251"/>
              </a:camera>
              <a:lightRig rig="threePt" dir="t"/>
            </a:scene3d>
          </p:grpSpPr>
          <p:sp>
            <p:nvSpPr>
              <p:cNvPr id="145" name="圆角矩形 144"/>
              <p:cNvSpPr/>
              <p:nvPr/>
            </p:nvSpPr>
            <p:spPr>
              <a:xfrm rot="5400000">
                <a:off x="5108425" y="1370388"/>
                <a:ext cx="1804795" cy="946727"/>
              </a:xfrm>
              <a:prstGeom prst="roundRect">
                <a:avLst>
                  <a:gd name="adj" fmla="val 19898"/>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6" name="圆角矩形 145"/>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32" name="梯形 131"/>
            <p:cNvSpPr/>
            <p:nvPr/>
          </p:nvSpPr>
          <p:spPr>
            <a:xfrm rot="5400000" flipH="1">
              <a:off x="5422466" y="2613513"/>
              <a:ext cx="4506278" cy="1646805"/>
            </a:xfrm>
            <a:prstGeom prst="trapezoid">
              <a:avLst>
                <a:gd name="adj" fmla="val 11105"/>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3" name="组合 132"/>
            <p:cNvGrpSpPr/>
            <p:nvPr/>
          </p:nvGrpSpPr>
          <p:grpSpPr>
            <a:xfrm>
              <a:off x="7411034" y="1166629"/>
              <a:ext cx="568651" cy="996956"/>
              <a:chOff x="5695240" y="977137"/>
              <a:chExt cx="625516" cy="1096651"/>
            </a:xfrm>
            <a:scene3d>
              <a:camera prst="orthographicFront">
                <a:rot lat="20944032" lon="19239453" rev="161931"/>
              </a:camera>
              <a:lightRig rig="threePt" dir="t"/>
            </a:scene3d>
          </p:grpSpPr>
          <p:sp>
            <p:nvSpPr>
              <p:cNvPr id="143" name="任意多边形 142"/>
              <p:cNvSpPr/>
              <p:nvPr/>
            </p:nvSpPr>
            <p:spPr bwMode="auto">
              <a:xfrm rot="5400000">
                <a:off x="5533885" y="1302922"/>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38000">
                    <a:srgbClr val="E04949"/>
                  </a:gs>
                  <a:gs pos="0">
                    <a:srgbClr val="E04949"/>
                  </a:gs>
                  <a:gs pos="100000">
                    <a:srgbClr val="E04949"/>
                  </a:gs>
                </a:gsLst>
                <a:lin ang="0" scaled="0"/>
              </a:gradFill>
              <a:ln w="25400">
                <a:noFill/>
              </a:ln>
              <a:effectLst>
                <a:outerShdw blurRad="215900" dist="76200" dir="2700000" algn="tl" rotWithShape="0">
                  <a:prstClr val="black">
                    <a:alpha val="37000"/>
                  </a:prstClr>
                </a:outerShdw>
              </a:effectLst>
            </p:spPr>
            <p:txBody>
              <a:bodyPr vert="horz" wrap="square" lIns="91424" tIns="45712" rIns="91424" bIns="45712" numCol="1" anchor="t" anchorCtr="0" compatLnSpc="1">
                <a:noAutofit/>
              </a:bodyPr>
              <a:lstStyle/>
              <a:p>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4" name="任意多边形 143"/>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chemeClr val="accent1"/>
              </a:solidFill>
              <a:ln w="25400">
                <a:solidFill>
                  <a:schemeClr val="accent1"/>
                </a:solidFill>
              </a:ln>
              <a:effectLst/>
            </p:spPr>
            <p:txBody>
              <a:bodyPr vert="horz" wrap="square" lIns="91424" tIns="45712" rIns="91424" bIns="45712" numCol="1" anchor="t" anchorCtr="0" compatLnSpc="1">
                <a:noAutofit/>
              </a:bodyPr>
              <a:lstStyle/>
              <a:p>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34" name="组合 133"/>
            <p:cNvGrpSpPr/>
            <p:nvPr/>
          </p:nvGrpSpPr>
          <p:grpSpPr>
            <a:xfrm>
              <a:off x="7162891" y="2593211"/>
              <a:ext cx="1000117" cy="904556"/>
              <a:chOff x="4123036" y="1134371"/>
              <a:chExt cx="1000117" cy="904556"/>
            </a:xfrm>
            <a:scene3d>
              <a:camera prst="perspectiveFront">
                <a:rot lat="0" lon="19799991" rev="0"/>
              </a:camera>
              <a:lightRig rig="threePt" dir="t"/>
            </a:scene3d>
          </p:grpSpPr>
          <p:sp>
            <p:nvSpPr>
              <p:cNvPr id="141" name="文本框 203"/>
              <p:cNvSpPr txBox="1"/>
              <p:nvPr/>
            </p:nvSpPr>
            <p:spPr>
              <a:xfrm>
                <a:off x="4123036" y="1134371"/>
                <a:ext cx="1000117" cy="492291"/>
              </a:xfrm>
              <a:prstGeom prst="rect">
                <a:avLst/>
              </a:prstGeom>
              <a:noFill/>
            </p:spPr>
            <p:txBody>
              <a:bodyPr wrap="square" rtlCol="0">
                <a:spAutoFit/>
              </a:bodyPr>
              <a:lstStyle/>
              <a:p>
                <a:pPr algn="ct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02</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2" name="文本框 204"/>
              <p:cNvSpPr txBox="1"/>
              <p:nvPr/>
            </p:nvSpPr>
            <p:spPr>
              <a:xfrm>
                <a:off x="4188959" y="1731246"/>
                <a:ext cx="895896" cy="307681"/>
              </a:xfrm>
              <a:prstGeom prst="rect">
                <a:avLst/>
              </a:prstGeom>
              <a:noFill/>
            </p:spPr>
            <p:txBody>
              <a:bodyPr wrap="square" rtlCol="0">
                <a:spAutoFit/>
              </a:bodyPr>
              <a:lstStyle/>
              <a:p>
                <a:pPr algn="ct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5" name="组合 134"/>
            <p:cNvGrpSpPr/>
            <p:nvPr/>
          </p:nvGrpSpPr>
          <p:grpSpPr>
            <a:xfrm>
              <a:off x="6886973" y="3608720"/>
              <a:ext cx="1780467" cy="1392754"/>
              <a:chOff x="7488048" y="2621083"/>
              <a:chExt cx="1780467" cy="1392754"/>
            </a:xfrm>
            <a:scene3d>
              <a:camera prst="perspectiveFront">
                <a:rot lat="0" lon="19799991" rev="0"/>
              </a:camera>
              <a:lightRig rig="threePt" dir="t"/>
            </a:scene3d>
          </p:grpSpPr>
          <p:sp>
            <p:nvSpPr>
              <p:cNvPr id="139" name="文本框 212"/>
              <p:cNvSpPr txBox="1"/>
              <p:nvPr/>
            </p:nvSpPr>
            <p:spPr>
              <a:xfrm>
                <a:off x="7488048" y="2621083"/>
                <a:ext cx="1780467" cy="369218"/>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p>
            </p:txBody>
          </p:sp>
          <p:sp>
            <p:nvSpPr>
              <p:cNvPr id="140" name="文本框 213"/>
              <p:cNvSpPr txBox="1"/>
              <p:nvPr/>
            </p:nvSpPr>
            <p:spPr>
              <a:xfrm>
                <a:off x="7492053" y="2930798"/>
                <a:ext cx="1571976" cy="1083039"/>
              </a:xfrm>
              <a:prstGeom prst="rect">
                <a:avLst/>
              </a:prstGeom>
              <a:noFill/>
            </p:spPr>
            <p:txBody>
              <a:bodyPr wrap="square"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6" name="Group 13"/>
            <p:cNvGrpSpPr>
              <a:grpSpLocks noChangeAspect="1"/>
            </p:cNvGrpSpPr>
            <p:nvPr/>
          </p:nvGrpSpPr>
          <p:grpSpPr bwMode="auto">
            <a:xfrm>
              <a:off x="7975650" y="4994409"/>
              <a:ext cx="423877" cy="428882"/>
              <a:chOff x="2426" y="2781"/>
              <a:chExt cx="593" cy="600"/>
            </a:xfrm>
            <a:solidFill>
              <a:schemeClr val="tx1">
                <a:lumMod val="50000"/>
                <a:lumOff val="50000"/>
              </a:schemeClr>
            </a:solidFill>
            <a:scene3d>
              <a:camera prst="perspectiveFront">
                <a:rot lat="0" lon="19799991" rev="0"/>
              </a:camera>
              <a:lightRig rig="threePt" dir="t"/>
            </a:scene3d>
          </p:grpSpPr>
          <p:sp>
            <p:nvSpPr>
              <p:cNvPr id="137"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8"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solidFill>
                  <a:schemeClr val="accent1"/>
                </a:solidFill>
              </a:ln>
            </p:spPr>
            <p:txBody>
              <a:bodyPr vert="horz" wrap="square" lIns="91424" tIns="45712" rIns="91424" bIns="45712" numCol="1" anchor="t" anchorCtr="0" compatLnSpc="1"/>
              <a:lstStyle/>
              <a:p>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37" name="组合 146"/>
          <p:cNvGrpSpPr/>
          <p:nvPr/>
        </p:nvGrpSpPr>
        <p:grpSpPr>
          <a:xfrm>
            <a:off x="6373942" y="819664"/>
            <a:ext cx="1520606" cy="3800864"/>
            <a:chOff x="8499007" y="784648"/>
            <a:chExt cx="2027826" cy="5067134"/>
          </a:xfrm>
        </p:grpSpPr>
        <p:grpSp>
          <p:nvGrpSpPr>
            <p:cNvPr id="38" name="组合 147"/>
            <p:cNvGrpSpPr/>
            <p:nvPr/>
          </p:nvGrpSpPr>
          <p:grpSpPr>
            <a:xfrm>
              <a:off x="8910113" y="1110294"/>
              <a:ext cx="860661" cy="1640723"/>
              <a:chOff x="5537459" y="941354"/>
              <a:chExt cx="946727" cy="1804795"/>
            </a:xfrm>
            <a:scene3d>
              <a:camera prst="orthographicFront">
                <a:rot lat="600000" lon="20399993" rev="0"/>
              </a:camera>
              <a:lightRig rig="threePt" dir="t"/>
            </a:scene3d>
          </p:grpSpPr>
          <p:sp>
            <p:nvSpPr>
              <p:cNvPr id="165" name="圆角矩形 164"/>
              <p:cNvSpPr/>
              <p:nvPr/>
            </p:nvSpPr>
            <p:spPr>
              <a:xfrm rot="5400000">
                <a:off x="5108425" y="1370388"/>
                <a:ext cx="1804795" cy="946727"/>
              </a:xfrm>
              <a:prstGeom prst="roundRect">
                <a:avLst>
                  <a:gd name="adj" fmla="val 19898"/>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6" name="圆角矩形 165"/>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49" name="椭圆 148"/>
            <p:cNvSpPr/>
            <p:nvPr/>
          </p:nvSpPr>
          <p:spPr>
            <a:xfrm rot="5400000">
              <a:off x="7505773" y="2830722"/>
              <a:ext cx="5067134" cy="974986"/>
            </a:xfrm>
            <a:prstGeom prst="ellipse">
              <a:avLst/>
            </a:prstGeom>
            <a:gradFill flip="none" rotWithShape="1">
              <a:gsLst>
                <a:gs pos="47000">
                  <a:srgbClr val="747474">
                    <a:alpha val="15000"/>
                  </a:srgbClr>
                </a:gs>
                <a:gs pos="0">
                  <a:schemeClr val="tx1">
                    <a:alpha val="23000"/>
                  </a:schemeClr>
                </a:gs>
                <a:gs pos="100000">
                  <a:srgbClr val="E8E8E8">
                    <a:alpha val="0"/>
                  </a:srgb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0" name="梯形 149"/>
            <p:cNvSpPr/>
            <p:nvPr/>
          </p:nvSpPr>
          <p:spPr>
            <a:xfrm rot="16200000">
              <a:off x="7069271" y="2613513"/>
              <a:ext cx="4506278" cy="1646805"/>
            </a:xfrm>
            <a:prstGeom prst="trapezoid">
              <a:avLst>
                <a:gd name="adj" fmla="val 11105"/>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9" name="组合 150"/>
            <p:cNvGrpSpPr/>
            <p:nvPr/>
          </p:nvGrpSpPr>
          <p:grpSpPr>
            <a:xfrm>
              <a:off x="9053294" y="1145639"/>
              <a:ext cx="568651" cy="996955"/>
              <a:chOff x="5695240" y="977137"/>
              <a:chExt cx="625516" cy="1096651"/>
            </a:xfrm>
            <a:scene3d>
              <a:camera prst="orthographicFront">
                <a:rot lat="600000" lon="20399993" rev="0"/>
              </a:camera>
              <a:lightRig rig="threePt" dir="t"/>
            </a:scene3d>
          </p:grpSpPr>
          <p:sp>
            <p:nvSpPr>
              <p:cNvPr id="163" name="任意多边形 162"/>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91424" tIns="45712" rIns="91424" bIns="45712" numCol="1" anchor="t" anchorCtr="0" compatLnSpc="1">
                <a:noAutofit/>
              </a:bodyPr>
              <a:lstStyle/>
              <a:p>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4" name="任意多边形 163"/>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chemeClr val="accent1"/>
              </a:solidFill>
              <a:ln w="25400">
                <a:solidFill>
                  <a:schemeClr val="accent1"/>
                </a:solidFill>
              </a:ln>
              <a:effectLst/>
            </p:spPr>
            <p:txBody>
              <a:bodyPr vert="horz" wrap="square" lIns="91424" tIns="45712" rIns="91424" bIns="45712" numCol="1" anchor="t" anchorCtr="0" compatLnSpc="1">
                <a:noAutofit/>
              </a:bodyPr>
              <a:lstStyle/>
              <a:p>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40" name="组合 151"/>
            <p:cNvGrpSpPr/>
            <p:nvPr/>
          </p:nvGrpSpPr>
          <p:grpSpPr>
            <a:xfrm>
              <a:off x="8846802" y="2593211"/>
              <a:ext cx="1000117" cy="904558"/>
              <a:chOff x="4123036" y="1134371"/>
              <a:chExt cx="1000117" cy="904558"/>
            </a:xfrm>
            <a:scene3d>
              <a:camera prst="perspectiveFront">
                <a:rot lat="0" lon="1800000" rev="0"/>
              </a:camera>
              <a:lightRig rig="threePt" dir="t"/>
            </a:scene3d>
          </p:grpSpPr>
          <p:sp>
            <p:nvSpPr>
              <p:cNvPr id="161" name="文本框 206"/>
              <p:cNvSpPr txBox="1"/>
              <p:nvPr/>
            </p:nvSpPr>
            <p:spPr>
              <a:xfrm>
                <a:off x="4123036" y="1134371"/>
                <a:ext cx="1000117" cy="492291"/>
              </a:xfrm>
              <a:prstGeom prst="rect">
                <a:avLst/>
              </a:prstGeom>
              <a:noFill/>
            </p:spPr>
            <p:txBody>
              <a:bodyPr wrap="square" rtlCol="0">
                <a:spAutoFit/>
              </a:bodyPr>
              <a:lstStyle/>
              <a:p>
                <a:pPr algn="ct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03</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2" name="文本框 207"/>
              <p:cNvSpPr txBox="1"/>
              <p:nvPr/>
            </p:nvSpPr>
            <p:spPr>
              <a:xfrm>
                <a:off x="4188959" y="1731248"/>
                <a:ext cx="895896" cy="307681"/>
              </a:xfrm>
              <a:prstGeom prst="rect">
                <a:avLst/>
              </a:prstGeom>
              <a:noFill/>
            </p:spPr>
            <p:txBody>
              <a:bodyPr wrap="square" rtlCol="0">
                <a:spAutoFit/>
              </a:bodyPr>
              <a:lstStyle/>
              <a:p>
                <a:pPr algn="ct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41" name="组合 152"/>
            <p:cNvGrpSpPr/>
            <p:nvPr/>
          </p:nvGrpSpPr>
          <p:grpSpPr>
            <a:xfrm>
              <a:off x="8500750" y="3608720"/>
              <a:ext cx="1780467" cy="1392754"/>
              <a:chOff x="7488048" y="2621083"/>
              <a:chExt cx="1780467" cy="1392754"/>
            </a:xfrm>
            <a:scene3d>
              <a:camera prst="perspectiveFront">
                <a:rot lat="0" lon="1800000" rev="0"/>
              </a:camera>
              <a:lightRig rig="threePt" dir="t"/>
            </a:scene3d>
          </p:grpSpPr>
          <p:sp>
            <p:nvSpPr>
              <p:cNvPr id="159" name="文本框 215"/>
              <p:cNvSpPr txBox="1"/>
              <p:nvPr/>
            </p:nvSpPr>
            <p:spPr>
              <a:xfrm>
                <a:off x="7488048" y="2621083"/>
                <a:ext cx="1780467" cy="369218"/>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p>
            </p:txBody>
          </p:sp>
          <p:sp>
            <p:nvSpPr>
              <p:cNvPr id="160" name="文本框 216"/>
              <p:cNvSpPr txBox="1"/>
              <p:nvPr/>
            </p:nvSpPr>
            <p:spPr>
              <a:xfrm>
                <a:off x="7492053" y="2930798"/>
                <a:ext cx="1571976" cy="1083039"/>
              </a:xfrm>
              <a:prstGeom prst="rect">
                <a:avLst/>
              </a:prstGeom>
              <a:noFill/>
            </p:spPr>
            <p:txBody>
              <a:bodyPr wrap="square"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44" name="组合 153"/>
            <p:cNvGrpSpPr/>
            <p:nvPr/>
          </p:nvGrpSpPr>
          <p:grpSpPr>
            <a:xfrm>
              <a:off x="9546100" y="5045457"/>
              <a:ext cx="400684" cy="436036"/>
              <a:chOff x="4873626" y="1965325"/>
              <a:chExt cx="269876" cy="293688"/>
            </a:xfrm>
            <a:solidFill>
              <a:schemeClr val="tx1">
                <a:lumMod val="50000"/>
                <a:lumOff val="50000"/>
              </a:schemeClr>
            </a:solidFill>
            <a:scene3d>
              <a:camera prst="perspectiveFront">
                <a:rot lat="0" lon="1799990" rev="0"/>
              </a:camera>
              <a:lightRig rig="threePt" dir="t"/>
            </a:scene3d>
          </p:grpSpPr>
          <p:sp>
            <p:nvSpPr>
              <p:cNvPr id="155" name="Freeform 502"/>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6" name="Freeform 503"/>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7" name="Freeform 504"/>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8"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7"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ppt_x</p:attrName>
                                        </p:attrNameLst>
                                      </p:cBhvr>
                                      <p:tavLst>
                                        <p:tav tm="0">
                                          <p:val>
                                            <p:strVal val="#ppt_x-#ppt_w/2"/>
                                          </p:val>
                                        </p:tav>
                                        <p:tav tm="100000">
                                          <p:val>
                                            <p:strVal val="#ppt_x"/>
                                          </p:val>
                                        </p:tav>
                                      </p:tavLst>
                                    </p:anim>
                                    <p:anim calcmode="lin" valueType="num">
                                      <p:cBhvr>
                                        <p:cTn id="12" dur="500" fill="hold"/>
                                        <p:tgtEl>
                                          <p:spTgt spid="25"/>
                                        </p:tgtEl>
                                        <p:attrNameLst>
                                          <p:attrName>ppt_y</p:attrName>
                                        </p:attrNameLst>
                                      </p:cBhvr>
                                      <p:tavLst>
                                        <p:tav tm="0">
                                          <p:val>
                                            <p:strVal val="#ppt_y"/>
                                          </p:val>
                                        </p:tav>
                                        <p:tav tm="100000">
                                          <p:val>
                                            <p:strVal val="#ppt_y"/>
                                          </p:val>
                                        </p:tav>
                                      </p:tavLst>
                                    </p:anim>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strVal val="#ppt_h"/>
                                          </p:val>
                                        </p:tav>
                                        <p:tav tm="100000">
                                          <p:val>
                                            <p:strVal val="#ppt_h"/>
                                          </p:val>
                                        </p:tav>
                                      </p:tavLst>
                                    </p:anim>
                                  </p:childTnLst>
                                </p:cTn>
                              </p:par>
                              <p:par>
                                <p:cTn id="15" presetID="10" presetClass="entr" presetSubtype="0" fill="hold" grpId="0" nodeType="withEffect">
                                  <p:stCondLst>
                                    <p:cond delay="500"/>
                                  </p:stCondLst>
                                  <p:childTnLst>
                                    <p:set>
                                      <p:cBhvr>
                                        <p:cTn id="16" dur="1" fill="hold">
                                          <p:stCondLst>
                                            <p:cond delay="0"/>
                                          </p:stCondLst>
                                        </p:cTn>
                                        <p:tgtEl>
                                          <p:spTgt spid="110"/>
                                        </p:tgtEl>
                                        <p:attrNameLst>
                                          <p:attrName>style.visibility</p:attrName>
                                        </p:attrNameLst>
                                      </p:cBhvr>
                                      <p:to>
                                        <p:strVal val="visible"/>
                                      </p:to>
                                    </p:set>
                                    <p:animEffect transition="in" filter="fade">
                                      <p:cBhvr>
                                        <p:cTn id="17" dur="500"/>
                                        <p:tgtEl>
                                          <p:spTgt spid="110"/>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109"/>
                                        </p:tgtEl>
                                        <p:attrNameLst>
                                          <p:attrName>style.visibility</p:attrName>
                                        </p:attrNameLst>
                                      </p:cBhvr>
                                      <p:to>
                                        <p:strVal val="visible"/>
                                      </p:to>
                                    </p:set>
                                    <p:animEffect transition="in" filter="fade">
                                      <p:cBhvr>
                                        <p:cTn id="20" dur="500"/>
                                        <p:tgtEl>
                                          <p:spTgt spid="109"/>
                                        </p:tgtEl>
                                      </p:cBhvr>
                                    </p:animEffect>
                                  </p:childTnLst>
                                </p:cTn>
                              </p:par>
                              <p:par>
                                <p:cTn id="21" presetID="17" presetClass="entr" presetSubtype="8" fill="hold" nodeType="withEffect">
                                  <p:stCondLst>
                                    <p:cond delay="50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ppt_x</p:attrName>
                                        </p:attrNameLst>
                                      </p:cBhvr>
                                      <p:tavLst>
                                        <p:tav tm="0">
                                          <p:val>
                                            <p:strVal val="#ppt_x-#ppt_w/2"/>
                                          </p:val>
                                        </p:tav>
                                        <p:tav tm="100000">
                                          <p:val>
                                            <p:strVal val="#ppt_x"/>
                                          </p:val>
                                        </p:tav>
                                      </p:tavLst>
                                    </p:anim>
                                    <p:anim calcmode="lin" valueType="num">
                                      <p:cBhvr>
                                        <p:cTn id="24" dur="500" fill="hold"/>
                                        <p:tgtEl>
                                          <p:spTgt spid="31"/>
                                        </p:tgtEl>
                                        <p:attrNameLst>
                                          <p:attrName>ppt_y</p:attrName>
                                        </p:attrNameLst>
                                      </p:cBhvr>
                                      <p:tavLst>
                                        <p:tav tm="0">
                                          <p:val>
                                            <p:strVal val="#ppt_y"/>
                                          </p:val>
                                        </p:tav>
                                        <p:tav tm="100000">
                                          <p:val>
                                            <p:strVal val="#ppt_y"/>
                                          </p:val>
                                        </p:tav>
                                      </p:tavLst>
                                    </p:anim>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strVal val="#ppt_h"/>
                                          </p:val>
                                        </p:tav>
                                        <p:tav tm="100000">
                                          <p:val>
                                            <p:strVal val="#ppt_h"/>
                                          </p:val>
                                        </p:tav>
                                      </p:tavLst>
                                    </p:anim>
                                  </p:childTnLst>
                                </p:cTn>
                              </p:par>
                              <p:par>
                                <p:cTn id="27" presetID="17" presetClass="entr" presetSubtype="8" fill="hold" nodeType="withEffect">
                                  <p:stCondLst>
                                    <p:cond delay="1000"/>
                                  </p:stCondLst>
                                  <p:childTnLst>
                                    <p:set>
                                      <p:cBhvr>
                                        <p:cTn id="28" dur="1" fill="hold">
                                          <p:stCondLst>
                                            <p:cond delay="0"/>
                                          </p:stCondLst>
                                        </p:cTn>
                                        <p:tgtEl>
                                          <p:spTgt spid="37"/>
                                        </p:tgtEl>
                                        <p:attrNameLst>
                                          <p:attrName>style.visibility</p:attrName>
                                        </p:attrNameLst>
                                      </p:cBhvr>
                                      <p:to>
                                        <p:strVal val="visible"/>
                                      </p:to>
                                    </p:set>
                                    <p:anim calcmode="lin" valueType="num">
                                      <p:cBhvr>
                                        <p:cTn id="29" dur="500" fill="hold"/>
                                        <p:tgtEl>
                                          <p:spTgt spid="37"/>
                                        </p:tgtEl>
                                        <p:attrNameLst>
                                          <p:attrName>ppt_x</p:attrName>
                                        </p:attrNameLst>
                                      </p:cBhvr>
                                      <p:tavLst>
                                        <p:tav tm="0">
                                          <p:val>
                                            <p:strVal val="#ppt_x-#ppt_w/2"/>
                                          </p:val>
                                        </p:tav>
                                        <p:tav tm="100000">
                                          <p:val>
                                            <p:strVal val="#ppt_x"/>
                                          </p:val>
                                        </p:tav>
                                      </p:tavLst>
                                    </p:anim>
                                    <p:anim calcmode="lin" valueType="num">
                                      <p:cBhvr>
                                        <p:cTn id="30" dur="500" fill="hold"/>
                                        <p:tgtEl>
                                          <p:spTgt spid="37"/>
                                        </p:tgtEl>
                                        <p:attrNameLst>
                                          <p:attrName>ppt_y</p:attrName>
                                        </p:attrNameLst>
                                      </p:cBhvr>
                                      <p:tavLst>
                                        <p:tav tm="0">
                                          <p:val>
                                            <p:strVal val="#ppt_y"/>
                                          </p:val>
                                        </p:tav>
                                        <p:tav tm="100000">
                                          <p:val>
                                            <p:strVal val="#ppt_y"/>
                                          </p:val>
                                        </p:tav>
                                      </p:tavLst>
                                    </p:anim>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81848" y="1269801"/>
            <a:ext cx="2540481" cy="2540074"/>
            <a:chOff x="4642306" y="2163198"/>
            <a:chExt cx="3572551" cy="3570877"/>
          </a:xfrm>
        </p:grpSpPr>
        <p:sp>
          <p:nvSpPr>
            <p:cNvPr id="30722" name="Freeform 5"/>
            <p:cNvSpPr/>
            <p:nvPr/>
          </p:nvSpPr>
          <p:spPr bwMode="auto">
            <a:xfrm>
              <a:off x="6467086" y="3258066"/>
              <a:ext cx="1747771" cy="2460941"/>
            </a:xfrm>
            <a:custGeom>
              <a:avLst/>
              <a:gdLst>
                <a:gd name="T0" fmla="*/ 2147483647 w 1467"/>
                <a:gd name="T1" fmla="*/ 2147483647 h 2068"/>
                <a:gd name="T2" fmla="*/ 2147483647 w 1467"/>
                <a:gd name="T3" fmla="*/ 2147483647 h 2068"/>
                <a:gd name="T4" fmla="*/ 2147483647 w 1467"/>
                <a:gd name="T5" fmla="*/ 2147483647 h 2068"/>
                <a:gd name="T6" fmla="*/ 2147483647 w 1467"/>
                <a:gd name="T7" fmla="*/ 2147483647 h 2068"/>
                <a:gd name="T8" fmla="*/ 2147483647 w 1467"/>
                <a:gd name="T9" fmla="*/ 2147483647 h 2068"/>
                <a:gd name="T10" fmla="*/ 2147483647 w 1467"/>
                <a:gd name="T11" fmla="*/ 2147483647 h 2068"/>
                <a:gd name="T12" fmla="*/ 2147483647 w 1467"/>
                <a:gd name="T13" fmla="*/ 2147483647 h 2068"/>
                <a:gd name="T14" fmla="*/ 2147483647 w 1467"/>
                <a:gd name="T15" fmla="*/ 1436382298 h 2068"/>
                <a:gd name="T16" fmla="*/ 0 w 1467"/>
                <a:gd name="T17" fmla="*/ 0 h 2068"/>
                <a:gd name="T18" fmla="*/ 2147483647 w 1467"/>
                <a:gd name="T19" fmla="*/ 0 h 2068"/>
                <a:gd name="T20" fmla="*/ 2147483647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1467" y="571"/>
                  </a:moveTo>
                  <a:cubicBezTo>
                    <a:pt x="1467" y="1909"/>
                    <a:pt x="1467" y="1909"/>
                    <a:pt x="1467" y="1909"/>
                  </a:cubicBezTo>
                  <a:cubicBezTo>
                    <a:pt x="1467" y="1996"/>
                    <a:pt x="1396" y="2068"/>
                    <a:pt x="1309" y="2068"/>
                  </a:cubicBezTo>
                  <a:cubicBezTo>
                    <a:pt x="724" y="2068"/>
                    <a:pt x="724" y="2068"/>
                    <a:pt x="724" y="2068"/>
                  </a:cubicBezTo>
                  <a:cubicBezTo>
                    <a:pt x="637" y="2068"/>
                    <a:pt x="566" y="1996"/>
                    <a:pt x="566" y="1909"/>
                  </a:cubicBezTo>
                  <a:cubicBezTo>
                    <a:pt x="566" y="571"/>
                    <a:pt x="566" y="571"/>
                    <a:pt x="566" y="571"/>
                  </a:cubicBezTo>
                  <a:cubicBezTo>
                    <a:pt x="566" y="568"/>
                    <a:pt x="566" y="565"/>
                    <a:pt x="566" y="562"/>
                  </a:cubicBezTo>
                  <a:cubicBezTo>
                    <a:pt x="556" y="262"/>
                    <a:pt x="311" y="19"/>
                    <a:pt x="3" y="1"/>
                  </a:cubicBezTo>
                  <a:cubicBezTo>
                    <a:pt x="2" y="1"/>
                    <a:pt x="1" y="0"/>
                    <a:pt x="0" y="0"/>
                  </a:cubicBezTo>
                  <a:cubicBezTo>
                    <a:pt x="896" y="0"/>
                    <a:pt x="896" y="0"/>
                    <a:pt x="896" y="0"/>
                  </a:cubicBezTo>
                  <a:cubicBezTo>
                    <a:pt x="1211" y="0"/>
                    <a:pt x="1467" y="256"/>
                    <a:pt x="1467" y="571"/>
                  </a:cubicBezTo>
                  <a:close/>
                </a:path>
              </a:pathLst>
            </a:custGeom>
            <a:solidFill>
              <a:schemeClr val="accent1"/>
            </a:solidFill>
            <a:ln>
              <a:noFill/>
            </a:ln>
          </p:spPr>
          <p:txBody>
            <a:bodyPr/>
            <a:lstStyle/>
            <a:p>
              <a:endParaRPr lang="zh-CN" altLang="en-US" sz="1280"/>
            </a:p>
          </p:txBody>
        </p:sp>
        <p:sp>
          <p:nvSpPr>
            <p:cNvPr id="30723" name="Freeform 6"/>
            <p:cNvSpPr/>
            <p:nvPr/>
          </p:nvSpPr>
          <p:spPr bwMode="auto">
            <a:xfrm>
              <a:off x="5740523" y="2163198"/>
              <a:ext cx="2459267" cy="1746097"/>
            </a:xfrm>
            <a:custGeom>
              <a:avLst/>
              <a:gdLst>
                <a:gd name="T0" fmla="*/ 2147483647 w 2067"/>
                <a:gd name="T1" fmla="*/ 0 h 1468"/>
                <a:gd name="T2" fmla="*/ 2147483647 w 2067"/>
                <a:gd name="T3" fmla="*/ 0 h 1468"/>
                <a:gd name="T4" fmla="*/ 2147483647 w 2067"/>
                <a:gd name="T5" fmla="*/ 2147483647 h 1468"/>
                <a:gd name="T6" fmla="*/ 2147483647 w 2067"/>
                <a:gd name="T7" fmla="*/ 2147483647 h 1468"/>
                <a:gd name="T8" fmla="*/ 2147483647 w 2067"/>
                <a:gd name="T9" fmla="*/ 2147483647 h 1468"/>
                <a:gd name="T10" fmla="*/ 2147483647 w 2067"/>
                <a:gd name="T11" fmla="*/ 2147483647 h 1468"/>
                <a:gd name="T12" fmla="*/ 2147483647 w 2067"/>
                <a:gd name="T13" fmla="*/ 2147483647 h 1468"/>
                <a:gd name="T14" fmla="*/ 1435817242 w 2067"/>
                <a:gd name="T15" fmla="*/ 2147483647 h 1468"/>
                <a:gd name="T16" fmla="*/ 0 w 2067"/>
                <a:gd name="T17" fmla="*/ 2147483647 h 1468"/>
                <a:gd name="T18" fmla="*/ 0 w 2067"/>
                <a:gd name="T19" fmla="*/ 2147483647 h 1468"/>
                <a:gd name="T20" fmla="*/ 2147483647 w 2067"/>
                <a:gd name="T21" fmla="*/ 0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7" h="1468">
                  <a:moveTo>
                    <a:pt x="571" y="0"/>
                  </a:moveTo>
                  <a:cubicBezTo>
                    <a:pt x="1909" y="0"/>
                    <a:pt x="1909" y="0"/>
                    <a:pt x="1909" y="0"/>
                  </a:cubicBezTo>
                  <a:cubicBezTo>
                    <a:pt x="1996" y="0"/>
                    <a:pt x="2067" y="71"/>
                    <a:pt x="2067" y="159"/>
                  </a:cubicBezTo>
                  <a:cubicBezTo>
                    <a:pt x="2067" y="743"/>
                    <a:pt x="2067" y="743"/>
                    <a:pt x="2067" y="743"/>
                  </a:cubicBezTo>
                  <a:cubicBezTo>
                    <a:pt x="2067" y="831"/>
                    <a:pt x="1996" y="902"/>
                    <a:pt x="1909" y="902"/>
                  </a:cubicBezTo>
                  <a:cubicBezTo>
                    <a:pt x="571" y="902"/>
                    <a:pt x="571" y="902"/>
                    <a:pt x="571" y="902"/>
                  </a:cubicBezTo>
                  <a:cubicBezTo>
                    <a:pt x="568" y="902"/>
                    <a:pt x="565" y="902"/>
                    <a:pt x="562" y="902"/>
                  </a:cubicBezTo>
                  <a:cubicBezTo>
                    <a:pt x="261" y="911"/>
                    <a:pt x="19" y="1156"/>
                    <a:pt x="1" y="1464"/>
                  </a:cubicBezTo>
                  <a:cubicBezTo>
                    <a:pt x="0" y="1465"/>
                    <a:pt x="0" y="1467"/>
                    <a:pt x="0" y="1468"/>
                  </a:cubicBezTo>
                  <a:cubicBezTo>
                    <a:pt x="0" y="571"/>
                    <a:pt x="0" y="571"/>
                    <a:pt x="0" y="571"/>
                  </a:cubicBezTo>
                  <a:cubicBezTo>
                    <a:pt x="0" y="256"/>
                    <a:pt x="256" y="0"/>
                    <a:pt x="571" y="0"/>
                  </a:cubicBezTo>
                  <a:close/>
                </a:path>
              </a:pathLst>
            </a:custGeom>
            <a:solidFill>
              <a:schemeClr val="accent2"/>
            </a:solidFill>
            <a:ln>
              <a:noFill/>
            </a:ln>
          </p:spPr>
          <p:txBody>
            <a:bodyPr/>
            <a:lstStyle/>
            <a:p>
              <a:endParaRPr lang="zh-CN" altLang="en-US" sz="1280"/>
            </a:p>
          </p:txBody>
        </p:sp>
        <p:sp>
          <p:nvSpPr>
            <p:cNvPr id="30724" name="Freeform 7"/>
            <p:cNvSpPr/>
            <p:nvPr/>
          </p:nvSpPr>
          <p:spPr bwMode="auto">
            <a:xfrm>
              <a:off x="4642306" y="2178266"/>
              <a:ext cx="1747771" cy="2459267"/>
            </a:xfrm>
            <a:custGeom>
              <a:avLst/>
              <a:gdLst>
                <a:gd name="T0" fmla="*/ 0 w 1467"/>
                <a:gd name="T1" fmla="*/ 2147483647 h 2068"/>
                <a:gd name="T2" fmla="*/ 0 w 1467"/>
                <a:gd name="T3" fmla="*/ 2147483647 h 2068"/>
                <a:gd name="T4" fmla="*/ 2147483647 w 1467"/>
                <a:gd name="T5" fmla="*/ 0 h 2068"/>
                <a:gd name="T6" fmla="*/ 2147483647 w 1467"/>
                <a:gd name="T7" fmla="*/ 0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2147483647 w 1467"/>
                <a:gd name="T17" fmla="*/ 2147483647 h 2068"/>
                <a:gd name="T18" fmla="*/ 2147483647 w 1467"/>
                <a:gd name="T19" fmla="*/ 2147483647 h 2068"/>
                <a:gd name="T20" fmla="*/ 0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0" y="1497"/>
                  </a:moveTo>
                  <a:cubicBezTo>
                    <a:pt x="0" y="159"/>
                    <a:pt x="0" y="159"/>
                    <a:pt x="0" y="159"/>
                  </a:cubicBezTo>
                  <a:cubicBezTo>
                    <a:pt x="0" y="72"/>
                    <a:pt x="71" y="0"/>
                    <a:pt x="158" y="0"/>
                  </a:cubicBezTo>
                  <a:cubicBezTo>
                    <a:pt x="743" y="0"/>
                    <a:pt x="743" y="0"/>
                    <a:pt x="743" y="0"/>
                  </a:cubicBezTo>
                  <a:cubicBezTo>
                    <a:pt x="830" y="0"/>
                    <a:pt x="901" y="72"/>
                    <a:pt x="901" y="159"/>
                  </a:cubicBezTo>
                  <a:cubicBezTo>
                    <a:pt x="901" y="1497"/>
                    <a:pt x="901" y="1497"/>
                    <a:pt x="901" y="1497"/>
                  </a:cubicBezTo>
                  <a:cubicBezTo>
                    <a:pt x="901" y="1500"/>
                    <a:pt x="901" y="1503"/>
                    <a:pt x="902" y="1506"/>
                  </a:cubicBezTo>
                  <a:cubicBezTo>
                    <a:pt x="911" y="1806"/>
                    <a:pt x="1156" y="2049"/>
                    <a:pt x="1464" y="2067"/>
                  </a:cubicBezTo>
                  <a:cubicBezTo>
                    <a:pt x="1465" y="2067"/>
                    <a:pt x="1466" y="2068"/>
                    <a:pt x="1467" y="2068"/>
                  </a:cubicBezTo>
                  <a:cubicBezTo>
                    <a:pt x="571" y="2068"/>
                    <a:pt x="571" y="2068"/>
                    <a:pt x="571" y="2068"/>
                  </a:cubicBezTo>
                  <a:cubicBezTo>
                    <a:pt x="256" y="2068"/>
                    <a:pt x="0" y="1812"/>
                    <a:pt x="0" y="1497"/>
                  </a:cubicBezTo>
                  <a:close/>
                </a:path>
              </a:pathLst>
            </a:custGeom>
            <a:solidFill>
              <a:schemeClr val="accent1"/>
            </a:solidFill>
            <a:ln>
              <a:noFill/>
            </a:ln>
          </p:spPr>
          <p:txBody>
            <a:bodyPr/>
            <a:lstStyle/>
            <a:p>
              <a:endParaRPr lang="zh-CN" altLang="en-US" sz="1280"/>
            </a:p>
          </p:txBody>
        </p:sp>
        <p:sp>
          <p:nvSpPr>
            <p:cNvPr id="30725" name="Freeform 8"/>
            <p:cNvSpPr/>
            <p:nvPr/>
          </p:nvSpPr>
          <p:spPr bwMode="auto">
            <a:xfrm>
              <a:off x="4659048" y="3987978"/>
              <a:ext cx="2460941" cy="1746097"/>
            </a:xfrm>
            <a:custGeom>
              <a:avLst/>
              <a:gdLst>
                <a:gd name="T0" fmla="*/ 2147483647 w 2068"/>
                <a:gd name="T1" fmla="*/ 2147483647 h 1468"/>
                <a:gd name="T2" fmla="*/ 2147483647 w 2068"/>
                <a:gd name="T3" fmla="*/ 2147483647 h 1468"/>
                <a:gd name="T4" fmla="*/ 0 w 2068"/>
                <a:gd name="T5" fmla="*/ 2147483647 h 1468"/>
                <a:gd name="T6" fmla="*/ 0 w 2068"/>
                <a:gd name="T7" fmla="*/ 2147483647 h 1468"/>
                <a:gd name="T8" fmla="*/ 2147483647 w 2068"/>
                <a:gd name="T9" fmla="*/ 2147483647 h 1468"/>
                <a:gd name="T10" fmla="*/ 2147483647 w 2068"/>
                <a:gd name="T11" fmla="*/ 2147483647 h 1468"/>
                <a:gd name="T12" fmla="*/ 2147483647 w 2068"/>
                <a:gd name="T13" fmla="*/ 2147483647 h 1468"/>
                <a:gd name="T14" fmla="*/ 2147483647 w 2068"/>
                <a:gd name="T15" fmla="*/ 2147483647 h 1468"/>
                <a:gd name="T16" fmla="*/ 2147483647 w 2068"/>
                <a:gd name="T17" fmla="*/ 0 h 1468"/>
                <a:gd name="T18" fmla="*/ 2147483647 w 2068"/>
                <a:gd name="T19" fmla="*/ 2147483647 h 1468"/>
                <a:gd name="T20" fmla="*/ 2147483647 w 2068"/>
                <a:gd name="T21" fmla="*/ 2147483647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8" h="1468">
                  <a:moveTo>
                    <a:pt x="1497" y="1468"/>
                  </a:moveTo>
                  <a:cubicBezTo>
                    <a:pt x="158" y="1468"/>
                    <a:pt x="158" y="1468"/>
                    <a:pt x="158" y="1468"/>
                  </a:cubicBezTo>
                  <a:cubicBezTo>
                    <a:pt x="71" y="1468"/>
                    <a:pt x="0" y="1397"/>
                    <a:pt x="0" y="1309"/>
                  </a:cubicBezTo>
                  <a:cubicBezTo>
                    <a:pt x="0" y="725"/>
                    <a:pt x="0" y="725"/>
                    <a:pt x="0" y="725"/>
                  </a:cubicBezTo>
                  <a:cubicBezTo>
                    <a:pt x="0" y="637"/>
                    <a:pt x="71" y="566"/>
                    <a:pt x="158" y="566"/>
                  </a:cubicBezTo>
                  <a:cubicBezTo>
                    <a:pt x="1497" y="566"/>
                    <a:pt x="1497" y="566"/>
                    <a:pt x="1497" y="566"/>
                  </a:cubicBezTo>
                  <a:cubicBezTo>
                    <a:pt x="1500" y="566"/>
                    <a:pt x="1503" y="566"/>
                    <a:pt x="1506" y="566"/>
                  </a:cubicBezTo>
                  <a:cubicBezTo>
                    <a:pt x="1806" y="557"/>
                    <a:pt x="2049" y="312"/>
                    <a:pt x="2067" y="4"/>
                  </a:cubicBezTo>
                  <a:cubicBezTo>
                    <a:pt x="2067" y="3"/>
                    <a:pt x="2067" y="1"/>
                    <a:pt x="2068" y="0"/>
                  </a:cubicBezTo>
                  <a:cubicBezTo>
                    <a:pt x="2068" y="897"/>
                    <a:pt x="2068" y="897"/>
                    <a:pt x="2068" y="897"/>
                  </a:cubicBezTo>
                  <a:cubicBezTo>
                    <a:pt x="2068" y="1212"/>
                    <a:pt x="1811" y="1468"/>
                    <a:pt x="1497" y="1468"/>
                  </a:cubicBezTo>
                  <a:close/>
                </a:path>
              </a:pathLst>
            </a:custGeom>
            <a:solidFill>
              <a:schemeClr val="accent2"/>
            </a:solidFill>
            <a:ln>
              <a:noFill/>
            </a:ln>
          </p:spPr>
          <p:txBody>
            <a:bodyPr/>
            <a:lstStyle/>
            <a:p>
              <a:endParaRPr lang="zh-CN" altLang="en-US" sz="1280"/>
            </a:p>
          </p:txBody>
        </p:sp>
      </p:grpSp>
      <p:sp>
        <p:nvSpPr>
          <p:cNvPr id="30726" name="矩形 24"/>
          <p:cNvSpPr>
            <a:spLocks noChangeArrowheads="1"/>
          </p:cNvSpPr>
          <p:nvPr/>
        </p:nvSpPr>
        <p:spPr bwMode="auto">
          <a:xfrm>
            <a:off x="3579466" y="1522260"/>
            <a:ext cx="431528" cy="41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01</a:t>
            </a:r>
            <a:endParaRPr lang="zh-CN" altLang="en-US" sz="21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0727" name="矩形 25"/>
          <p:cNvSpPr>
            <a:spLocks noChangeArrowheads="1"/>
          </p:cNvSpPr>
          <p:nvPr/>
        </p:nvSpPr>
        <p:spPr bwMode="auto">
          <a:xfrm>
            <a:off x="5404469" y="1460336"/>
            <a:ext cx="463588" cy="41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02</a:t>
            </a:r>
            <a:endParaRPr lang="zh-CN" altLang="en-US"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0728" name="矩形 26"/>
          <p:cNvSpPr>
            <a:spLocks noChangeArrowheads="1"/>
          </p:cNvSpPr>
          <p:nvPr/>
        </p:nvSpPr>
        <p:spPr bwMode="auto">
          <a:xfrm>
            <a:off x="5352088" y="3290666"/>
            <a:ext cx="471604" cy="41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03</a:t>
            </a:r>
            <a:endParaRPr lang="zh-CN" altLang="en-US"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0729" name="矩形 27"/>
          <p:cNvSpPr>
            <a:spLocks noChangeArrowheads="1"/>
          </p:cNvSpPr>
          <p:nvPr/>
        </p:nvSpPr>
        <p:spPr bwMode="auto">
          <a:xfrm>
            <a:off x="3547322" y="3231124"/>
            <a:ext cx="463588" cy="41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04</a:t>
            </a:r>
            <a:endParaRPr lang="zh-CN" altLang="en-US"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17" name="文本框 16"/>
          <p:cNvSpPr txBox="1">
            <a:spLocks noChangeArrowheads="1"/>
          </p:cNvSpPr>
          <p:nvPr/>
        </p:nvSpPr>
        <p:spPr bwMode="auto">
          <a:xfrm>
            <a:off x="673876" y="1496819"/>
            <a:ext cx="2443029"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0" name="文本框 19"/>
          <p:cNvSpPr txBox="1"/>
          <p:nvPr/>
        </p:nvSpPr>
        <p:spPr>
          <a:xfrm>
            <a:off x="707582" y="1131939"/>
            <a:ext cx="2157294" cy="276999"/>
          </a:xfrm>
          <a:prstGeom prst="rect">
            <a:avLst/>
          </a:prstGeom>
          <a:noFill/>
        </p:spPr>
        <p:txBody>
          <a:bodyPr>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输入文字信息</a:t>
            </a:r>
            <a:endParaRPr lang="id-ID"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文本框 20"/>
          <p:cNvSpPr txBox="1">
            <a:spLocks noChangeArrowheads="1"/>
          </p:cNvSpPr>
          <p:nvPr/>
        </p:nvSpPr>
        <p:spPr bwMode="auto">
          <a:xfrm>
            <a:off x="6233428" y="1496819"/>
            <a:ext cx="2443029"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2" name="文本框 21"/>
          <p:cNvSpPr txBox="1"/>
          <p:nvPr/>
        </p:nvSpPr>
        <p:spPr>
          <a:xfrm>
            <a:off x="6267134" y="1131939"/>
            <a:ext cx="2157294" cy="276999"/>
          </a:xfrm>
          <a:prstGeom prst="rect">
            <a:avLst/>
          </a:prstGeom>
          <a:noFill/>
        </p:spPr>
        <p:txBody>
          <a:bodyPr>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输入文字信息</a:t>
            </a:r>
            <a:endParaRPr lang="id-ID"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a:spLocks noChangeArrowheads="1"/>
          </p:cNvSpPr>
          <p:nvPr/>
        </p:nvSpPr>
        <p:spPr bwMode="auto">
          <a:xfrm>
            <a:off x="673876" y="3383097"/>
            <a:ext cx="2443029"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4" name="文本框 23"/>
          <p:cNvSpPr txBox="1"/>
          <p:nvPr/>
        </p:nvSpPr>
        <p:spPr>
          <a:xfrm>
            <a:off x="707582" y="3018217"/>
            <a:ext cx="2157294" cy="276999"/>
          </a:xfrm>
          <a:prstGeom prst="rect">
            <a:avLst/>
          </a:prstGeom>
          <a:noFill/>
        </p:spPr>
        <p:txBody>
          <a:bodyPr>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输入文字信息</a:t>
            </a:r>
            <a:endParaRPr lang="id-ID"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4"/>
          <p:cNvSpPr txBox="1">
            <a:spLocks noChangeArrowheads="1"/>
          </p:cNvSpPr>
          <p:nvPr/>
        </p:nvSpPr>
        <p:spPr bwMode="auto">
          <a:xfrm>
            <a:off x="6233428" y="3383097"/>
            <a:ext cx="2443029"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6" name="文本框 25"/>
          <p:cNvSpPr txBox="1"/>
          <p:nvPr/>
        </p:nvSpPr>
        <p:spPr>
          <a:xfrm>
            <a:off x="6267134" y="3018217"/>
            <a:ext cx="2157294" cy="276999"/>
          </a:xfrm>
          <a:prstGeom prst="rect">
            <a:avLst/>
          </a:prstGeom>
          <a:noFill/>
        </p:spPr>
        <p:txBody>
          <a:bodyPr>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输入文字信息</a:t>
            </a:r>
            <a:endParaRPr lang="id-ID"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par>
                                <p:cTn id="8" presetID="8" presetClass="emph" presetSubtype="0" fill="hold" nodeType="withEffect">
                                  <p:stCondLst>
                                    <p:cond delay="0"/>
                                  </p:stCondLst>
                                  <p:childTnLst>
                                    <p:animRot by="21600000">
                                      <p:cBhvr>
                                        <p:cTn id="9" dur="500" fill="hold"/>
                                        <p:tgtEl>
                                          <p:spTgt spid="2"/>
                                        </p:tgtEl>
                                        <p:attrNameLst>
                                          <p:attrName>r</p:attrName>
                                        </p:attrNameLst>
                                      </p:cBhvr>
                                    </p:animRo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726"/>
                                        </p:tgtEl>
                                        <p:attrNameLst>
                                          <p:attrName>style.visibility</p:attrName>
                                        </p:attrNameLst>
                                      </p:cBhvr>
                                      <p:to>
                                        <p:strVal val="visible"/>
                                      </p:to>
                                    </p:set>
                                    <p:anim calcmode="lin" valueType="num">
                                      <p:cBhvr>
                                        <p:cTn id="13" dur="500" fill="hold"/>
                                        <p:tgtEl>
                                          <p:spTgt spid="30726"/>
                                        </p:tgtEl>
                                        <p:attrNameLst>
                                          <p:attrName>ppt_w</p:attrName>
                                        </p:attrNameLst>
                                      </p:cBhvr>
                                      <p:tavLst>
                                        <p:tav tm="0">
                                          <p:val>
                                            <p:fltVal val="0"/>
                                          </p:val>
                                        </p:tav>
                                        <p:tav tm="100000">
                                          <p:val>
                                            <p:strVal val="#ppt_w"/>
                                          </p:val>
                                        </p:tav>
                                      </p:tavLst>
                                    </p:anim>
                                    <p:anim calcmode="lin" valueType="num">
                                      <p:cBhvr>
                                        <p:cTn id="14" dur="500" fill="hold"/>
                                        <p:tgtEl>
                                          <p:spTgt spid="30726"/>
                                        </p:tgtEl>
                                        <p:attrNameLst>
                                          <p:attrName>ppt_h</p:attrName>
                                        </p:attrNameLst>
                                      </p:cBhvr>
                                      <p:tavLst>
                                        <p:tav tm="0">
                                          <p:val>
                                            <p:fltVal val="0"/>
                                          </p:val>
                                        </p:tav>
                                        <p:tav tm="100000">
                                          <p:val>
                                            <p:strVal val="#ppt_h"/>
                                          </p:val>
                                        </p:tav>
                                      </p:tavLst>
                                    </p:anim>
                                    <p:animEffect transition="in" filter="fade">
                                      <p:cBhvr>
                                        <p:cTn id="15" dur="500"/>
                                        <p:tgtEl>
                                          <p:spTgt spid="30726"/>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anim calcmode="lin" valueType="num">
                                      <p:cBhvr>
                                        <p:cTn id="23" dur="500" fill="hold"/>
                                        <p:tgtEl>
                                          <p:spTgt spid="17"/>
                                        </p:tgtEl>
                                        <p:attrNameLst>
                                          <p:attrName>ppt_x</p:attrName>
                                        </p:attrNameLst>
                                      </p:cBhvr>
                                      <p:tavLst>
                                        <p:tav tm="0">
                                          <p:val>
                                            <p:strVal val="#ppt_x"/>
                                          </p:val>
                                        </p:tav>
                                        <p:tav tm="100000">
                                          <p:val>
                                            <p:strVal val="#ppt_x"/>
                                          </p:val>
                                        </p:tav>
                                      </p:tavLst>
                                    </p:anim>
                                    <p:anim calcmode="lin" valueType="num">
                                      <p:cBhvr>
                                        <p:cTn id="24" dur="5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30727"/>
                                        </p:tgtEl>
                                        <p:attrNameLst>
                                          <p:attrName>style.visibility</p:attrName>
                                        </p:attrNameLst>
                                      </p:cBhvr>
                                      <p:to>
                                        <p:strVal val="visible"/>
                                      </p:to>
                                    </p:set>
                                    <p:anim calcmode="lin" valueType="num">
                                      <p:cBhvr>
                                        <p:cTn id="28" dur="500" fill="hold"/>
                                        <p:tgtEl>
                                          <p:spTgt spid="30727"/>
                                        </p:tgtEl>
                                        <p:attrNameLst>
                                          <p:attrName>ppt_w</p:attrName>
                                        </p:attrNameLst>
                                      </p:cBhvr>
                                      <p:tavLst>
                                        <p:tav tm="0">
                                          <p:val>
                                            <p:fltVal val="0"/>
                                          </p:val>
                                        </p:tav>
                                        <p:tav tm="100000">
                                          <p:val>
                                            <p:strVal val="#ppt_w"/>
                                          </p:val>
                                        </p:tav>
                                      </p:tavLst>
                                    </p:anim>
                                    <p:anim calcmode="lin" valueType="num">
                                      <p:cBhvr>
                                        <p:cTn id="29" dur="500" fill="hold"/>
                                        <p:tgtEl>
                                          <p:spTgt spid="30727"/>
                                        </p:tgtEl>
                                        <p:attrNameLst>
                                          <p:attrName>ppt_h</p:attrName>
                                        </p:attrNameLst>
                                      </p:cBhvr>
                                      <p:tavLst>
                                        <p:tav tm="0">
                                          <p:val>
                                            <p:fltVal val="0"/>
                                          </p:val>
                                        </p:tav>
                                        <p:tav tm="100000">
                                          <p:val>
                                            <p:strVal val="#ppt_h"/>
                                          </p:val>
                                        </p:tav>
                                      </p:tavLst>
                                    </p:anim>
                                    <p:animEffect transition="in" filter="fade">
                                      <p:cBhvr>
                                        <p:cTn id="30" dur="500"/>
                                        <p:tgtEl>
                                          <p:spTgt spid="30727"/>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up)">
                                      <p:cBhvr>
                                        <p:cTn id="34" dur="500"/>
                                        <p:tgtEl>
                                          <p:spTgt spid="22"/>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53" presetClass="entr" presetSubtype="16" fill="hold" grpId="0" nodeType="afterEffect">
                                  <p:stCondLst>
                                    <p:cond delay="0"/>
                                  </p:stCondLst>
                                  <p:childTnLst>
                                    <p:set>
                                      <p:cBhvr>
                                        <p:cTn id="42" dur="1" fill="hold">
                                          <p:stCondLst>
                                            <p:cond delay="0"/>
                                          </p:stCondLst>
                                        </p:cTn>
                                        <p:tgtEl>
                                          <p:spTgt spid="30729"/>
                                        </p:tgtEl>
                                        <p:attrNameLst>
                                          <p:attrName>style.visibility</p:attrName>
                                        </p:attrNameLst>
                                      </p:cBhvr>
                                      <p:to>
                                        <p:strVal val="visible"/>
                                      </p:to>
                                    </p:set>
                                    <p:anim calcmode="lin" valueType="num">
                                      <p:cBhvr>
                                        <p:cTn id="43" dur="500" fill="hold"/>
                                        <p:tgtEl>
                                          <p:spTgt spid="30729"/>
                                        </p:tgtEl>
                                        <p:attrNameLst>
                                          <p:attrName>ppt_w</p:attrName>
                                        </p:attrNameLst>
                                      </p:cBhvr>
                                      <p:tavLst>
                                        <p:tav tm="0">
                                          <p:val>
                                            <p:fltVal val="0"/>
                                          </p:val>
                                        </p:tav>
                                        <p:tav tm="100000">
                                          <p:val>
                                            <p:strVal val="#ppt_w"/>
                                          </p:val>
                                        </p:tav>
                                      </p:tavLst>
                                    </p:anim>
                                    <p:anim calcmode="lin" valueType="num">
                                      <p:cBhvr>
                                        <p:cTn id="44" dur="500" fill="hold"/>
                                        <p:tgtEl>
                                          <p:spTgt spid="30729"/>
                                        </p:tgtEl>
                                        <p:attrNameLst>
                                          <p:attrName>ppt_h</p:attrName>
                                        </p:attrNameLst>
                                      </p:cBhvr>
                                      <p:tavLst>
                                        <p:tav tm="0">
                                          <p:val>
                                            <p:fltVal val="0"/>
                                          </p:val>
                                        </p:tav>
                                        <p:tav tm="100000">
                                          <p:val>
                                            <p:strVal val="#ppt_h"/>
                                          </p:val>
                                        </p:tav>
                                      </p:tavLst>
                                    </p:anim>
                                    <p:animEffect transition="in" filter="fade">
                                      <p:cBhvr>
                                        <p:cTn id="45" dur="500"/>
                                        <p:tgtEl>
                                          <p:spTgt spid="30729"/>
                                        </p:tgtEl>
                                      </p:cBhvr>
                                    </p:animEffect>
                                  </p:childTnLst>
                                </p:cTn>
                              </p:par>
                            </p:childTnLst>
                          </p:cTn>
                        </p:par>
                        <p:par>
                          <p:cTn id="46" fill="hold">
                            <p:stCondLst>
                              <p:cond delay="3000"/>
                            </p:stCondLst>
                            <p:childTnLst>
                              <p:par>
                                <p:cTn id="47" presetID="22" presetClass="entr" presetSubtype="1"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up)">
                                      <p:cBhvr>
                                        <p:cTn id="49" dur="500"/>
                                        <p:tgtEl>
                                          <p:spTgt spid="24"/>
                                        </p:tgtEl>
                                      </p:cBhvr>
                                    </p:animEffect>
                                  </p:childTnLst>
                                </p:cTn>
                              </p:par>
                              <p:par>
                                <p:cTn id="50" presetID="42"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anim calcmode="lin" valueType="num">
                                      <p:cBhvr>
                                        <p:cTn id="53" dur="500" fill="hold"/>
                                        <p:tgtEl>
                                          <p:spTgt spid="23"/>
                                        </p:tgtEl>
                                        <p:attrNameLst>
                                          <p:attrName>ppt_x</p:attrName>
                                        </p:attrNameLst>
                                      </p:cBhvr>
                                      <p:tavLst>
                                        <p:tav tm="0">
                                          <p:val>
                                            <p:strVal val="#ppt_x"/>
                                          </p:val>
                                        </p:tav>
                                        <p:tav tm="100000">
                                          <p:val>
                                            <p:strVal val="#ppt_x"/>
                                          </p:val>
                                        </p:tav>
                                      </p:tavLst>
                                    </p:anim>
                                    <p:anim calcmode="lin" valueType="num">
                                      <p:cBhvr>
                                        <p:cTn id="54" dur="500" fill="hold"/>
                                        <p:tgtEl>
                                          <p:spTgt spid="23"/>
                                        </p:tgtEl>
                                        <p:attrNameLst>
                                          <p:attrName>ppt_y</p:attrName>
                                        </p:attrNameLst>
                                      </p:cBhvr>
                                      <p:tavLst>
                                        <p:tav tm="0">
                                          <p:val>
                                            <p:strVal val="#ppt_y+.1"/>
                                          </p:val>
                                        </p:tav>
                                        <p:tav tm="100000">
                                          <p:val>
                                            <p:strVal val="#ppt_y"/>
                                          </p:val>
                                        </p:tav>
                                      </p:tavLst>
                                    </p:anim>
                                  </p:childTnLst>
                                </p:cTn>
                              </p:par>
                            </p:childTnLst>
                          </p:cTn>
                        </p:par>
                        <p:par>
                          <p:cTn id="55" fill="hold">
                            <p:stCondLst>
                              <p:cond delay="3500"/>
                            </p:stCondLst>
                            <p:childTnLst>
                              <p:par>
                                <p:cTn id="56" presetID="53" presetClass="entr" presetSubtype="16" fill="hold" grpId="0" nodeType="afterEffect">
                                  <p:stCondLst>
                                    <p:cond delay="0"/>
                                  </p:stCondLst>
                                  <p:childTnLst>
                                    <p:set>
                                      <p:cBhvr>
                                        <p:cTn id="57" dur="1" fill="hold">
                                          <p:stCondLst>
                                            <p:cond delay="0"/>
                                          </p:stCondLst>
                                        </p:cTn>
                                        <p:tgtEl>
                                          <p:spTgt spid="30728"/>
                                        </p:tgtEl>
                                        <p:attrNameLst>
                                          <p:attrName>style.visibility</p:attrName>
                                        </p:attrNameLst>
                                      </p:cBhvr>
                                      <p:to>
                                        <p:strVal val="visible"/>
                                      </p:to>
                                    </p:set>
                                    <p:anim calcmode="lin" valueType="num">
                                      <p:cBhvr>
                                        <p:cTn id="58" dur="500" fill="hold"/>
                                        <p:tgtEl>
                                          <p:spTgt spid="30728"/>
                                        </p:tgtEl>
                                        <p:attrNameLst>
                                          <p:attrName>ppt_w</p:attrName>
                                        </p:attrNameLst>
                                      </p:cBhvr>
                                      <p:tavLst>
                                        <p:tav tm="0">
                                          <p:val>
                                            <p:fltVal val="0"/>
                                          </p:val>
                                        </p:tav>
                                        <p:tav tm="100000">
                                          <p:val>
                                            <p:strVal val="#ppt_w"/>
                                          </p:val>
                                        </p:tav>
                                      </p:tavLst>
                                    </p:anim>
                                    <p:anim calcmode="lin" valueType="num">
                                      <p:cBhvr>
                                        <p:cTn id="59" dur="500" fill="hold"/>
                                        <p:tgtEl>
                                          <p:spTgt spid="30728"/>
                                        </p:tgtEl>
                                        <p:attrNameLst>
                                          <p:attrName>ppt_h</p:attrName>
                                        </p:attrNameLst>
                                      </p:cBhvr>
                                      <p:tavLst>
                                        <p:tav tm="0">
                                          <p:val>
                                            <p:fltVal val="0"/>
                                          </p:val>
                                        </p:tav>
                                        <p:tav tm="100000">
                                          <p:val>
                                            <p:strVal val="#ppt_h"/>
                                          </p:val>
                                        </p:tav>
                                      </p:tavLst>
                                    </p:anim>
                                    <p:animEffect transition="in" filter="fade">
                                      <p:cBhvr>
                                        <p:cTn id="60" dur="500"/>
                                        <p:tgtEl>
                                          <p:spTgt spid="30728"/>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500"/>
                                        <p:tgtEl>
                                          <p:spTgt spid="26"/>
                                        </p:tgtEl>
                                      </p:cBhvr>
                                    </p:animEffect>
                                  </p:childTnLst>
                                </p:cTn>
                              </p:par>
                              <p:par>
                                <p:cTn id="65" presetID="42"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anim calcmode="lin" valueType="num">
                                      <p:cBhvr>
                                        <p:cTn id="68" dur="500" fill="hold"/>
                                        <p:tgtEl>
                                          <p:spTgt spid="25"/>
                                        </p:tgtEl>
                                        <p:attrNameLst>
                                          <p:attrName>ppt_x</p:attrName>
                                        </p:attrNameLst>
                                      </p:cBhvr>
                                      <p:tavLst>
                                        <p:tav tm="0">
                                          <p:val>
                                            <p:strVal val="#ppt_x"/>
                                          </p:val>
                                        </p:tav>
                                        <p:tav tm="100000">
                                          <p:val>
                                            <p:strVal val="#ppt_x"/>
                                          </p:val>
                                        </p:tav>
                                      </p:tavLst>
                                    </p:anim>
                                    <p:anim calcmode="lin" valueType="num">
                                      <p:cBhvr>
                                        <p:cTn id="69"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p:bldP spid="30727" grpId="0"/>
      <p:bldP spid="30728" grpId="0"/>
      <p:bldP spid="30729" grpId="0"/>
      <p:bldP spid="17" grpId="0"/>
      <p:bldP spid="20" grpId="0"/>
      <p:bldP spid="21" grpId="0"/>
      <p:bldP spid="22" grpId="0"/>
      <p:bldP spid="23" grpId="0"/>
      <p:bldP spid="24" grpId="0"/>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7"/>
          <p:cNvGrpSpPr/>
          <p:nvPr/>
        </p:nvGrpSpPr>
        <p:grpSpPr>
          <a:xfrm>
            <a:off x="1589032" y="1221979"/>
            <a:ext cx="3054563" cy="2713016"/>
            <a:chOff x="5625793" y="1599766"/>
            <a:chExt cx="4594903" cy="4080928"/>
          </a:xfrm>
          <a:solidFill>
            <a:srgbClr val="DC4415"/>
          </a:solidFill>
        </p:grpSpPr>
        <p:grpSp>
          <p:nvGrpSpPr>
            <p:cNvPr id="3" name="Group 58"/>
            <p:cNvGrpSpPr/>
            <p:nvPr/>
          </p:nvGrpSpPr>
          <p:grpSpPr>
            <a:xfrm>
              <a:off x="6191250" y="1599766"/>
              <a:ext cx="3473482" cy="1069614"/>
              <a:chOff x="6191250" y="1599766"/>
              <a:chExt cx="3473482" cy="1069614"/>
            </a:xfrm>
            <a:grpFill/>
          </p:grpSpPr>
          <p:sp>
            <p:nvSpPr>
              <p:cNvPr id="21" name="Freeform 64"/>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24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22" name="Freeform 65"/>
              <p:cNvSpPr/>
              <p:nvPr/>
            </p:nvSpPr>
            <p:spPr bwMode="auto">
              <a:xfrm flipH="1">
                <a:off x="8043101"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24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4" name="Group 59"/>
            <p:cNvGrpSpPr/>
            <p:nvPr/>
          </p:nvGrpSpPr>
          <p:grpSpPr>
            <a:xfrm flipV="1">
              <a:off x="6191251" y="4611080"/>
              <a:ext cx="3473482" cy="1069614"/>
              <a:chOff x="6191251" y="1599766"/>
              <a:chExt cx="3473482" cy="1069614"/>
            </a:xfrm>
            <a:grpFill/>
          </p:grpSpPr>
          <p:sp>
            <p:nvSpPr>
              <p:cNvPr id="19" name="Freeform 62"/>
              <p:cNvSpPr/>
              <p:nvPr/>
            </p:nvSpPr>
            <p:spPr bwMode="auto">
              <a:xfrm>
                <a:off x="6191251"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24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20" name="Freeform 63"/>
              <p:cNvSpPr/>
              <p:nvPr/>
            </p:nvSpPr>
            <p:spPr bwMode="auto">
              <a:xfrm flipH="1">
                <a:off x="8043102"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24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17" name="Freeform 60"/>
            <p:cNvSpPr/>
            <p:nvPr/>
          </p:nvSpPr>
          <p:spPr bwMode="auto">
            <a:xfrm rot="17954294">
              <a:off x="5349784"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24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18" name="Freeform 61"/>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24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23" name="TextBox 40"/>
          <p:cNvSpPr txBox="1"/>
          <p:nvPr/>
        </p:nvSpPr>
        <p:spPr>
          <a:xfrm>
            <a:off x="5943280" y="1616356"/>
            <a:ext cx="1581134" cy="166199"/>
          </a:xfrm>
          <a:prstGeom prst="rect">
            <a:avLst/>
          </a:prstGeom>
          <a:noFill/>
        </p:spPr>
        <p:txBody>
          <a:bodyPr wrap="square" lIns="0" tIns="0" rIns="0" bIns="0" rtlCol="0" anchor="ctr">
            <a:spAutoFit/>
          </a:bodyPr>
          <a:lstStyle/>
          <a:p>
            <a:pPr defTabSz="698500" fontAlgn="base">
              <a:lnSpc>
                <a:spcPct val="90000"/>
              </a:lnSpc>
              <a:spcBef>
                <a:spcPct val="0"/>
              </a:spcBef>
              <a:spcAft>
                <a:spcPts val="460"/>
              </a:spcAft>
              <a:buClr>
                <a:srgbClr val="FFFFFF"/>
              </a:buClr>
            </a:pPr>
            <a:r>
              <a:rPr lang="zh-CN" altLang="en-US" sz="12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sym typeface="Wingdings" panose="05000000000000000000" pitchFamily="2" charset="2"/>
              </a:rPr>
              <a:t>单击此处添加文本</a:t>
            </a:r>
            <a:endParaRPr lang="en-US" sz="12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sym typeface="Wingdings" panose="05000000000000000000" pitchFamily="2" charset="2"/>
            </a:endParaRPr>
          </a:p>
        </p:txBody>
      </p:sp>
      <p:sp>
        <p:nvSpPr>
          <p:cNvPr id="24" name="TextBox 42"/>
          <p:cNvSpPr txBox="1"/>
          <p:nvPr/>
        </p:nvSpPr>
        <p:spPr>
          <a:xfrm>
            <a:off x="5976156" y="2582960"/>
            <a:ext cx="1548258" cy="166199"/>
          </a:xfrm>
          <a:prstGeom prst="rect">
            <a:avLst/>
          </a:prstGeom>
          <a:noFill/>
        </p:spPr>
        <p:txBody>
          <a:bodyPr wrap="square" lIns="0" tIns="0" rIns="0" bIns="0" rtlCol="0" anchor="ctr">
            <a:spAutoFit/>
          </a:bodyPr>
          <a:lstStyle/>
          <a:p>
            <a:pPr defTabSz="698500" fontAlgn="base">
              <a:lnSpc>
                <a:spcPct val="90000"/>
              </a:lnSpc>
              <a:spcBef>
                <a:spcPct val="0"/>
              </a:spcBef>
              <a:spcAft>
                <a:spcPts val="460"/>
              </a:spcAft>
              <a:buClr>
                <a:srgbClr val="FFFFFF"/>
              </a:buClr>
            </a:pPr>
            <a:r>
              <a:rPr lang="zh-CN" altLang="en-US" sz="12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sym typeface="Wingdings" panose="05000000000000000000" pitchFamily="2" charset="2"/>
              </a:rPr>
              <a:t>单击此处添加文本</a:t>
            </a:r>
            <a:endParaRPr lang="en-US" altLang="zh-CN" sz="12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sym typeface="Wingdings" panose="05000000000000000000" pitchFamily="2" charset="2"/>
            </a:endParaRPr>
          </a:p>
        </p:txBody>
      </p:sp>
      <p:sp>
        <p:nvSpPr>
          <p:cNvPr id="25" name="TextBox 43"/>
          <p:cNvSpPr txBox="1"/>
          <p:nvPr/>
        </p:nvSpPr>
        <p:spPr>
          <a:xfrm>
            <a:off x="5952470" y="3663413"/>
            <a:ext cx="1431239" cy="166199"/>
          </a:xfrm>
          <a:prstGeom prst="rect">
            <a:avLst/>
          </a:prstGeom>
          <a:noFill/>
        </p:spPr>
        <p:txBody>
          <a:bodyPr wrap="square" lIns="0" tIns="0" rIns="0" bIns="0" rtlCol="0" anchor="ctr">
            <a:spAutoFit/>
          </a:bodyPr>
          <a:lstStyle/>
          <a:p>
            <a:pPr defTabSz="698500" fontAlgn="base">
              <a:lnSpc>
                <a:spcPct val="90000"/>
              </a:lnSpc>
              <a:spcBef>
                <a:spcPct val="0"/>
              </a:spcBef>
              <a:spcAft>
                <a:spcPts val="460"/>
              </a:spcAft>
              <a:buClr>
                <a:srgbClr val="FFFFFF"/>
              </a:buClr>
            </a:pPr>
            <a:r>
              <a:rPr lang="zh-CN" altLang="en-US" sz="12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sym typeface="Wingdings" panose="05000000000000000000" pitchFamily="2" charset="2"/>
              </a:rPr>
              <a:t>单击此处添加文本</a:t>
            </a:r>
            <a:endParaRPr lang="en-US" altLang="zh-CN" sz="1200"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sym typeface="Wingdings" panose="05000000000000000000" pitchFamily="2" charset="2"/>
            </a:endParaRPr>
          </a:p>
        </p:txBody>
      </p:sp>
      <p:grpSp>
        <p:nvGrpSpPr>
          <p:cNvPr id="8" name="Group 90"/>
          <p:cNvGrpSpPr/>
          <p:nvPr/>
        </p:nvGrpSpPr>
        <p:grpSpPr>
          <a:xfrm>
            <a:off x="5187196" y="2374281"/>
            <a:ext cx="633846" cy="563121"/>
            <a:chOff x="8698531" y="2391463"/>
            <a:chExt cx="828966" cy="736049"/>
          </a:xfrm>
          <a:solidFill>
            <a:schemeClr val="accent2"/>
          </a:solidFill>
        </p:grpSpPr>
        <p:sp>
          <p:nvSpPr>
            <p:cNvPr id="27" name="Freeform 237"/>
            <p:cNvSpPr>
              <a:spLocks noChangeAspect="1"/>
            </p:cNvSpPr>
            <p:nvPr/>
          </p:nvSpPr>
          <p:spPr bwMode="auto">
            <a:xfrm>
              <a:off x="8933547" y="2599629"/>
              <a:ext cx="358934" cy="319717"/>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1350" b="1" spc="-38">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nvGrpSpPr>
            <p:cNvPr id="9" name="Group 92"/>
            <p:cNvGrpSpPr/>
            <p:nvPr/>
          </p:nvGrpSpPr>
          <p:grpSpPr>
            <a:xfrm>
              <a:off x="8698531" y="2391463"/>
              <a:ext cx="828966" cy="736049"/>
              <a:chOff x="5625794" y="1599766"/>
              <a:chExt cx="4594902" cy="4080930"/>
            </a:xfrm>
            <a:grpFill/>
          </p:grpSpPr>
          <p:grpSp>
            <p:nvGrpSpPr>
              <p:cNvPr id="10" name="Group 93"/>
              <p:cNvGrpSpPr/>
              <p:nvPr/>
            </p:nvGrpSpPr>
            <p:grpSpPr>
              <a:xfrm>
                <a:off x="6191250" y="1599766"/>
                <a:ext cx="3473485" cy="1069614"/>
                <a:chOff x="6191250" y="1599766"/>
                <a:chExt cx="3473485" cy="1069614"/>
              </a:xfrm>
              <a:grpFill/>
            </p:grpSpPr>
            <p:sp>
              <p:nvSpPr>
                <p:cNvPr id="35" name="Freeform 99"/>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36" name="Freeform 100"/>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11" name="Group 94"/>
              <p:cNvGrpSpPr/>
              <p:nvPr/>
            </p:nvGrpSpPr>
            <p:grpSpPr>
              <a:xfrm flipV="1">
                <a:off x="6191250" y="4611080"/>
                <a:ext cx="3473483" cy="1069616"/>
                <a:chOff x="6191250" y="1599764"/>
                <a:chExt cx="3473483" cy="1069616"/>
              </a:xfrm>
              <a:grpFill/>
            </p:grpSpPr>
            <p:sp>
              <p:nvSpPr>
                <p:cNvPr id="33" name="Freeform 97"/>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34" name="Freeform 98"/>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31" name="Freeform 95"/>
              <p:cNvSpPr/>
              <p:nvPr/>
            </p:nvSpPr>
            <p:spPr bwMode="auto">
              <a:xfrm rot="17954294">
                <a:off x="5349785"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32" name="Freeform 96"/>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grpSp>
        <p:nvGrpSpPr>
          <p:cNvPr id="12" name="Group 101"/>
          <p:cNvGrpSpPr/>
          <p:nvPr/>
        </p:nvGrpSpPr>
        <p:grpSpPr>
          <a:xfrm>
            <a:off x="5187196" y="3477629"/>
            <a:ext cx="633846" cy="563121"/>
            <a:chOff x="8698531" y="3979675"/>
            <a:chExt cx="828966" cy="736049"/>
          </a:xfrm>
          <a:solidFill>
            <a:schemeClr val="accent3"/>
          </a:solidFill>
        </p:grpSpPr>
        <p:sp>
          <p:nvSpPr>
            <p:cNvPr id="38" name="Freeform 100"/>
            <p:cNvSpPr>
              <a:spLocks noEditPoints="1"/>
            </p:cNvSpPr>
            <p:nvPr/>
          </p:nvSpPr>
          <p:spPr bwMode="black">
            <a:xfrm>
              <a:off x="8957393" y="4225167"/>
              <a:ext cx="371203" cy="245065"/>
            </a:xfrm>
            <a:custGeom>
              <a:avLst/>
              <a:gdLst>
                <a:gd name="T0" fmla="*/ 103 w 103"/>
                <a:gd name="T1" fmla="*/ 33 h 68"/>
                <a:gd name="T2" fmla="*/ 56 w 103"/>
                <a:gd name="T3" fmla="*/ 68 h 68"/>
                <a:gd name="T4" fmla="*/ 56 w 103"/>
                <a:gd name="T5" fmla="*/ 0 h 68"/>
                <a:gd name="T6" fmla="*/ 103 w 103"/>
                <a:gd name="T7" fmla="*/ 33 h 68"/>
                <a:gd name="T8" fmla="*/ 0 w 103"/>
                <a:gd name="T9" fmla="*/ 0 h 68"/>
                <a:gd name="T10" fmla="*/ 0 w 103"/>
                <a:gd name="T11" fmla="*/ 68 h 68"/>
                <a:gd name="T12" fmla="*/ 47 w 103"/>
                <a:gd name="T13" fmla="*/ 33 h 68"/>
                <a:gd name="T14" fmla="*/ 0 w 103"/>
                <a:gd name="T15" fmla="*/ 0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68">
                  <a:moveTo>
                    <a:pt x="103" y="33"/>
                  </a:moveTo>
                  <a:lnTo>
                    <a:pt x="56" y="68"/>
                  </a:lnTo>
                  <a:lnTo>
                    <a:pt x="56" y="0"/>
                  </a:lnTo>
                  <a:lnTo>
                    <a:pt x="103" y="33"/>
                  </a:lnTo>
                  <a:close/>
                  <a:moveTo>
                    <a:pt x="0" y="0"/>
                  </a:moveTo>
                  <a:lnTo>
                    <a:pt x="0" y="68"/>
                  </a:lnTo>
                  <a:lnTo>
                    <a:pt x="47" y="33"/>
                  </a:lnTo>
                  <a:lnTo>
                    <a:pt x="0" y="0"/>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1350" b="1" spc="-38">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nvGrpSpPr>
            <p:cNvPr id="13" name="Group 103"/>
            <p:cNvGrpSpPr/>
            <p:nvPr/>
          </p:nvGrpSpPr>
          <p:grpSpPr>
            <a:xfrm>
              <a:off x="8698531" y="3979675"/>
              <a:ext cx="828966" cy="736049"/>
              <a:chOff x="5625794" y="1599766"/>
              <a:chExt cx="4594902" cy="4080930"/>
            </a:xfrm>
            <a:grpFill/>
          </p:grpSpPr>
          <p:grpSp>
            <p:nvGrpSpPr>
              <p:cNvPr id="14" name="Group 104"/>
              <p:cNvGrpSpPr/>
              <p:nvPr/>
            </p:nvGrpSpPr>
            <p:grpSpPr>
              <a:xfrm>
                <a:off x="6191250" y="1599766"/>
                <a:ext cx="3473485" cy="1069614"/>
                <a:chOff x="6191250" y="1599766"/>
                <a:chExt cx="3473485" cy="1069614"/>
              </a:xfrm>
              <a:grpFill/>
            </p:grpSpPr>
            <p:sp>
              <p:nvSpPr>
                <p:cNvPr id="46" name="Freeform 110"/>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47" name="Freeform 111"/>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15" name="Group 105"/>
              <p:cNvGrpSpPr/>
              <p:nvPr/>
            </p:nvGrpSpPr>
            <p:grpSpPr>
              <a:xfrm flipV="1">
                <a:off x="6191250" y="4611080"/>
                <a:ext cx="3473483" cy="1069616"/>
                <a:chOff x="6191250" y="1599764"/>
                <a:chExt cx="3473483" cy="1069616"/>
              </a:xfrm>
              <a:grpFill/>
            </p:grpSpPr>
            <p:sp>
              <p:nvSpPr>
                <p:cNvPr id="44" name="Freeform 108"/>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45" name="Freeform 109"/>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42" name="Freeform 106"/>
              <p:cNvSpPr/>
              <p:nvPr/>
            </p:nvSpPr>
            <p:spPr bwMode="auto">
              <a:xfrm rot="17954294">
                <a:off x="5349785"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43" name="Freeform 107"/>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1350" b="1"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sp>
        <p:nvSpPr>
          <p:cNvPr id="48" name="Right Brace 112"/>
          <p:cNvSpPr/>
          <p:nvPr/>
        </p:nvSpPr>
        <p:spPr>
          <a:xfrm rot="10800000">
            <a:off x="4613368" y="1520651"/>
            <a:ext cx="427545" cy="2259266"/>
          </a:xfrm>
          <a:prstGeom prst="rightBrace">
            <a:avLst>
              <a:gd name="adj1" fmla="val 47292"/>
              <a:gd name="adj2" fmla="val 50110"/>
            </a:avLst>
          </a:prstGeom>
          <a:ln w="12700">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txBody>
          <a:bodyPr lIns="69896" tIns="34949" rIns="69896" bIns="34949" rtlCol="0" anchor="ctr"/>
          <a:lstStyle/>
          <a:p>
            <a:pPr algn="ctr" defTabSz="699135"/>
            <a:endParaRPr lang="en-US" sz="135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6" name="Group 113"/>
          <p:cNvGrpSpPr/>
          <p:nvPr/>
        </p:nvGrpSpPr>
        <p:grpSpPr>
          <a:xfrm>
            <a:off x="5177363" y="1438068"/>
            <a:ext cx="633846" cy="563121"/>
            <a:chOff x="2393096" y="3314046"/>
            <a:chExt cx="828750" cy="736049"/>
          </a:xfrm>
          <a:solidFill>
            <a:schemeClr val="accent1"/>
          </a:solidFill>
        </p:grpSpPr>
        <p:sp>
          <p:nvSpPr>
            <p:cNvPr id="50" name="Donut 1"/>
            <p:cNvSpPr/>
            <p:nvPr/>
          </p:nvSpPr>
          <p:spPr bwMode="auto">
            <a:xfrm>
              <a:off x="2627474" y="3511580"/>
              <a:ext cx="359995" cy="358073"/>
            </a:xfrm>
            <a:custGeom>
              <a:avLst/>
              <a:gdLst/>
              <a:ahLst/>
              <a:cxnLst/>
              <a:rect l="l" t="t" r="r" b="b"/>
              <a:pathLst>
                <a:path w="359995" h="358073">
                  <a:moveTo>
                    <a:pt x="1123" y="199707"/>
                  </a:moveTo>
                  <a:lnTo>
                    <a:pt x="124671" y="200830"/>
                  </a:lnTo>
                  <a:lnTo>
                    <a:pt x="166228" y="236771"/>
                  </a:lnTo>
                  <a:cubicBezTo>
                    <a:pt x="147787" y="236941"/>
                    <a:pt x="129346" y="237110"/>
                    <a:pt x="110905" y="237279"/>
                  </a:cubicBezTo>
                  <a:cubicBezTo>
                    <a:pt x="126331" y="262471"/>
                    <a:pt x="154567" y="277062"/>
                    <a:pt x="186212" y="277062"/>
                  </a:cubicBezTo>
                  <a:cubicBezTo>
                    <a:pt x="225799" y="277062"/>
                    <a:pt x="260053" y="254227"/>
                    <a:pt x="276157" y="220830"/>
                  </a:cubicBezTo>
                  <a:lnTo>
                    <a:pt x="356653" y="220830"/>
                  </a:lnTo>
                  <a:cubicBezTo>
                    <a:pt x="337124" y="296696"/>
                    <a:pt x="268203" y="352658"/>
                    <a:pt x="186212" y="352658"/>
                  </a:cubicBezTo>
                  <a:cubicBezTo>
                    <a:pt x="127185" y="352658"/>
                    <a:pt x="74933" y="323655"/>
                    <a:pt x="43803" y="278531"/>
                  </a:cubicBezTo>
                  <a:lnTo>
                    <a:pt x="43803" y="289560"/>
                  </a:lnTo>
                  <a:lnTo>
                    <a:pt x="38188" y="358073"/>
                  </a:lnTo>
                  <a:lnTo>
                    <a:pt x="0" y="326625"/>
                  </a:lnTo>
                  <a:close/>
                  <a:moveTo>
                    <a:pt x="186212" y="0"/>
                  </a:moveTo>
                  <a:cubicBezTo>
                    <a:pt x="241995" y="0"/>
                    <a:pt x="291729" y="25904"/>
                    <a:pt x="321951" y="67970"/>
                  </a:cubicBezTo>
                  <a:cubicBezTo>
                    <a:pt x="322151" y="46267"/>
                    <a:pt x="322350" y="24565"/>
                    <a:pt x="322549" y="2862"/>
                  </a:cubicBezTo>
                  <a:lnTo>
                    <a:pt x="358490" y="44419"/>
                  </a:lnTo>
                  <a:lnTo>
                    <a:pt x="359413" y="145933"/>
                  </a:lnTo>
                  <a:cubicBezTo>
                    <a:pt x="359808" y="146450"/>
                    <a:pt x="359903" y="147019"/>
                    <a:pt x="359995" y="147588"/>
                  </a:cubicBezTo>
                  <a:lnTo>
                    <a:pt x="359428" y="147588"/>
                  </a:lnTo>
                  <a:lnTo>
                    <a:pt x="359613" y="167968"/>
                  </a:lnTo>
                  <a:lnTo>
                    <a:pt x="232696" y="169091"/>
                  </a:lnTo>
                  <a:lnTo>
                    <a:pt x="201247" y="130903"/>
                  </a:lnTo>
                  <a:lnTo>
                    <a:pt x="269760" y="125288"/>
                  </a:lnTo>
                  <a:lnTo>
                    <a:pt x="271731" y="125288"/>
                  </a:lnTo>
                  <a:cubicBezTo>
                    <a:pt x="255176" y="95313"/>
                    <a:pt x="222996" y="75596"/>
                    <a:pt x="186212" y="75596"/>
                  </a:cubicBezTo>
                  <a:cubicBezTo>
                    <a:pt x="140615" y="75596"/>
                    <a:pt x="102095" y="105890"/>
                    <a:pt x="90145" y="147588"/>
                  </a:cubicBezTo>
                  <a:lnTo>
                    <a:pt x="12428" y="147588"/>
                  </a:lnTo>
                  <a:cubicBezTo>
                    <a:pt x="25957" y="63857"/>
                    <a:pt x="98627" y="0"/>
                    <a:pt x="186212"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1350"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nvGrpSpPr>
            <p:cNvPr id="26" name="Group 115"/>
            <p:cNvGrpSpPr/>
            <p:nvPr/>
          </p:nvGrpSpPr>
          <p:grpSpPr>
            <a:xfrm>
              <a:off x="2393096" y="3314046"/>
              <a:ext cx="828750" cy="736049"/>
              <a:chOff x="5625794" y="1599766"/>
              <a:chExt cx="4594902" cy="4080930"/>
            </a:xfrm>
            <a:grpFill/>
          </p:grpSpPr>
          <p:grpSp>
            <p:nvGrpSpPr>
              <p:cNvPr id="28" name="Group 116"/>
              <p:cNvGrpSpPr/>
              <p:nvPr/>
            </p:nvGrpSpPr>
            <p:grpSpPr>
              <a:xfrm>
                <a:off x="6191250" y="1599766"/>
                <a:ext cx="3473485" cy="1069614"/>
                <a:chOff x="6191250" y="1599766"/>
                <a:chExt cx="3473485" cy="1069614"/>
              </a:xfrm>
              <a:grpFill/>
            </p:grpSpPr>
            <p:sp>
              <p:nvSpPr>
                <p:cNvPr id="58" name="Freeform 122"/>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1350"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59" name="Freeform 123"/>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1350"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29" name="Group 117"/>
              <p:cNvGrpSpPr/>
              <p:nvPr/>
            </p:nvGrpSpPr>
            <p:grpSpPr>
              <a:xfrm flipV="1">
                <a:off x="6191250" y="4611080"/>
                <a:ext cx="3473483" cy="1069616"/>
                <a:chOff x="6191250" y="1599764"/>
                <a:chExt cx="3473483" cy="1069616"/>
              </a:xfrm>
              <a:grpFill/>
            </p:grpSpPr>
            <p:sp>
              <p:nvSpPr>
                <p:cNvPr id="56" name="Freeform 120"/>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1350"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57" name="Freeform 121"/>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1350"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54" name="Freeform 118"/>
              <p:cNvSpPr/>
              <p:nvPr/>
            </p:nvSpPr>
            <p:spPr bwMode="auto">
              <a:xfrm rot="17954294">
                <a:off x="5349785"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1350"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55" name="Freeform 119"/>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8500" fontAlgn="base">
                  <a:spcBef>
                    <a:spcPct val="0"/>
                  </a:spcBef>
                  <a:spcAft>
                    <a:spcPct val="0"/>
                  </a:spcAft>
                </a:pPr>
                <a:endParaRPr lang="en-US" sz="1350" spc="-38"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grpSp>
        <p:nvGrpSpPr>
          <p:cNvPr id="30" name="组合 59"/>
          <p:cNvGrpSpPr/>
          <p:nvPr/>
        </p:nvGrpSpPr>
        <p:grpSpPr>
          <a:xfrm>
            <a:off x="2274253" y="2002128"/>
            <a:ext cx="1689711" cy="1277722"/>
            <a:chOff x="1508336" y="2668679"/>
            <a:chExt cx="2252948" cy="1703103"/>
          </a:xfrm>
        </p:grpSpPr>
        <p:sp>
          <p:nvSpPr>
            <p:cNvPr id="61" name="Rectangle 56"/>
            <p:cNvSpPr/>
            <p:nvPr/>
          </p:nvSpPr>
          <p:spPr>
            <a:xfrm>
              <a:off x="1530811" y="2668679"/>
              <a:ext cx="2138983" cy="332296"/>
            </a:xfrm>
            <a:prstGeom prst="rect">
              <a:avLst/>
            </a:prstGeom>
            <a:noFill/>
            <a:ln>
              <a:noFill/>
            </a:ln>
          </p:spPr>
          <p:txBody>
            <a:bodyPr wrap="square">
              <a:spAutoFit/>
            </a:bodyPr>
            <a:lstStyle/>
            <a:p>
              <a:pPr algn="ctr" defTabSz="698500" fontAlgn="base">
                <a:lnSpc>
                  <a:spcPct val="85000"/>
                </a:lnSpc>
                <a:spcBef>
                  <a:spcPct val="0"/>
                </a:spcBef>
                <a:spcAft>
                  <a:spcPct val="0"/>
                </a:spcAft>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rPr>
                <a:t>单击添加文本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62" name="矩形 61"/>
            <p:cNvSpPr/>
            <p:nvPr/>
          </p:nvSpPr>
          <p:spPr>
            <a:xfrm>
              <a:off x="1508336" y="3141056"/>
              <a:ext cx="2252948" cy="1230726"/>
            </a:xfrm>
            <a:prstGeom prst="rect">
              <a:avLst/>
            </a:prstGeom>
          </p:spPr>
          <p:txBody>
            <a:bodyPr wrap="square">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2" presetClass="entr" presetSubtype="1" fill="hold" nodeType="withEffect">
                                  <p:stCondLst>
                                    <p:cond delay="400"/>
                                  </p:stCondLst>
                                  <p:childTnLst>
                                    <p:set>
                                      <p:cBhvr>
                                        <p:cTn id="11" dur="1" fill="hold">
                                          <p:stCondLst>
                                            <p:cond delay="0"/>
                                          </p:stCondLst>
                                        </p:cTn>
                                        <p:tgtEl>
                                          <p:spTgt spid="30"/>
                                        </p:tgtEl>
                                        <p:attrNameLst>
                                          <p:attrName>style.visibility</p:attrName>
                                        </p:attrNameLst>
                                      </p:cBhvr>
                                      <p:to>
                                        <p:strVal val="visible"/>
                                      </p:to>
                                    </p:set>
                                    <p:animEffect transition="in" filter="wipe(up)">
                                      <p:cBhvr>
                                        <p:cTn id="12" dur="500"/>
                                        <p:tgtEl>
                                          <p:spTgt spid="30"/>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left)">
                                      <p:cBhvr>
                                        <p:cTn id="16" dur="500"/>
                                        <p:tgtEl>
                                          <p:spTgt spid="48"/>
                                        </p:tgtEl>
                                      </p:cBhvr>
                                    </p:animEffect>
                                  </p:childTnLst>
                                </p:cTn>
                              </p:par>
                              <p:par>
                                <p:cTn id="17" presetID="10" presetClass="entr" presetSubtype="0" fill="hold" nodeType="withEffect">
                                  <p:stCondLst>
                                    <p:cond delay="75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750"/>
                                        <p:tgtEl>
                                          <p:spTgt spid="16"/>
                                        </p:tgtEl>
                                      </p:cBhvr>
                                    </p:animEffect>
                                  </p:childTnLst>
                                </p:cTn>
                              </p:par>
                              <p:par>
                                <p:cTn id="20" presetID="63" presetClass="path" presetSubtype="0" decel="100000" fill="hold" nodeType="withEffect">
                                  <p:stCondLst>
                                    <p:cond delay="750"/>
                                  </p:stCondLst>
                                  <p:childTnLst>
                                    <p:animMotion origin="layout" path="M -0.02412 1.91103E-6 L -2.91805E-6 1.91103E-6 " pathEditMode="relative" rAng="0" ptsTypes="AA">
                                      <p:cBhvr>
                                        <p:cTn id="21" dur="500" fill="hold"/>
                                        <p:tgtEl>
                                          <p:spTgt spid="16"/>
                                        </p:tgtEl>
                                        <p:attrNameLst>
                                          <p:attrName>ppt_x</p:attrName>
                                          <p:attrName>ppt_y</p:attrName>
                                        </p:attrNameLst>
                                      </p:cBhvr>
                                      <p:rCtr x="1200" y="0"/>
                                    </p:animMotion>
                                  </p:childTnLst>
                                </p:cTn>
                              </p:par>
                              <p:par>
                                <p:cTn id="22" presetID="6" presetClass="emph" presetSubtype="0" accel="100000" autoRev="1" fill="hold" nodeType="withEffect">
                                  <p:stCondLst>
                                    <p:cond delay="250"/>
                                  </p:stCondLst>
                                  <p:childTnLst>
                                    <p:animScale>
                                      <p:cBhvr>
                                        <p:cTn id="23" dur="500" fill="hold"/>
                                        <p:tgtEl>
                                          <p:spTgt spid="16"/>
                                        </p:tgtEl>
                                      </p:cBhvr>
                                      <p:by x="92000" y="92000"/>
                                    </p:animScale>
                                  </p:childTnLst>
                                </p:cTn>
                              </p:par>
                              <p:par>
                                <p:cTn id="24" presetID="10" presetClass="entr" presetSubtype="0" fill="hold" grpId="0" nodeType="withEffect">
                                  <p:stCondLst>
                                    <p:cond delay="55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750"/>
                                        <p:tgtEl>
                                          <p:spTgt spid="23"/>
                                        </p:tgtEl>
                                      </p:cBhvr>
                                    </p:animEffect>
                                  </p:childTnLst>
                                </p:cTn>
                              </p:par>
                              <p:par>
                                <p:cTn id="27" presetID="63" presetClass="path" presetSubtype="0" decel="100000" fill="hold" grpId="1" nodeType="withEffect">
                                  <p:stCondLst>
                                    <p:cond delay="600"/>
                                  </p:stCondLst>
                                  <p:childTnLst>
                                    <p:animMotion origin="layout" path="M -0.02413 1.91103E-6 L 7.50574E-7 1.91103E-6 " pathEditMode="relative" rAng="0" ptsTypes="AA">
                                      <p:cBhvr>
                                        <p:cTn id="28" dur="500" fill="hold"/>
                                        <p:tgtEl>
                                          <p:spTgt spid="23"/>
                                        </p:tgtEl>
                                        <p:attrNameLst>
                                          <p:attrName>ppt_x</p:attrName>
                                          <p:attrName>ppt_y</p:attrName>
                                        </p:attrNameLst>
                                      </p:cBhvr>
                                      <p:rCtr x="1200" y="0"/>
                                    </p:animMotion>
                                  </p:childTnLst>
                                </p:cTn>
                              </p:par>
                              <p:par>
                                <p:cTn id="29" presetID="6" presetClass="emph" presetSubtype="0" accel="100000" autoRev="1" fill="hold" grpId="2" nodeType="withEffect">
                                  <p:stCondLst>
                                    <p:cond delay="50"/>
                                  </p:stCondLst>
                                  <p:childTnLst>
                                    <p:animScale>
                                      <p:cBhvr>
                                        <p:cTn id="30" dur="500" fill="hold"/>
                                        <p:tgtEl>
                                          <p:spTgt spid="23"/>
                                        </p:tgtEl>
                                      </p:cBhvr>
                                      <p:by x="92000" y="92000"/>
                                    </p:animScale>
                                  </p:childTnLst>
                                </p:cTn>
                              </p:par>
                              <p:par>
                                <p:cTn id="31" presetID="10" presetClass="entr" presetSubtype="0" fill="hold" nodeType="withEffect">
                                  <p:stCondLst>
                                    <p:cond delay="75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750"/>
                                        <p:tgtEl>
                                          <p:spTgt spid="8"/>
                                        </p:tgtEl>
                                      </p:cBhvr>
                                    </p:animEffect>
                                  </p:childTnLst>
                                </p:cTn>
                              </p:par>
                              <p:par>
                                <p:cTn id="34" presetID="63" presetClass="path" presetSubtype="0" decel="100000" fill="hold" nodeType="withEffect">
                                  <p:stCondLst>
                                    <p:cond delay="750"/>
                                  </p:stCondLst>
                                  <p:childTnLst>
                                    <p:animMotion origin="layout" path="M -0.02412 1.91103E-6 L -2.15216E-6 1.91103E-6 " pathEditMode="relative" rAng="0" ptsTypes="AA">
                                      <p:cBhvr>
                                        <p:cTn id="35" dur="500" fill="hold"/>
                                        <p:tgtEl>
                                          <p:spTgt spid="8"/>
                                        </p:tgtEl>
                                        <p:attrNameLst>
                                          <p:attrName>ppt_x</p:attrName>
                                          <p:attrName>ppt_y</p:attrName>
                                        </p:attrNameLst>
                                      </p:cBhvr>
                                      <p:rCtr x="1200" y="0"/>
                                    </p:animMotion>
                                  </p:childTnLst>
                                </p:cTn>
                              </p:par>
                              <p:par>
                                <p:cTn id="36" presetID="6" presetClass="emph" presetSubtype="0" accel="100000" autoRev="1" fill="hold" nodeType="withEffect">
                                  <p:stCondLst>
                                    <p:cond delay="250"/>
                                  </p:stCondLst>
                                  <p:childTnLst>
                                    <p:animScale>
                                      <p:cBhvr>
                                        <p:cTn id="37" dur="500" fill="hold"/>
                                        <p:tgtEl>
                                          <p:spTgt spid="8"/>
                                        </p:tgtEl>
                                      </p:cBhvr>
                                      <p:by x="92000" y="92000"/>
                                    </p:animScale>
                                  </p:childTnLst>
                                </p:cTn>
                              </p:par>
                              <p:par>
                                <p:cTn id="38" presetID="10" presetClass="entr" presetSubtype="0" fill="hold" grpId="0" nodeType="withEffect">
                                  <p:stCondLst>
                                    <p:cond delay="80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750"/>
                                        <p:tgtEl>
                                          <p:spTgt spid="24"/>
                                        </p:tgtEl>
                                      </p:cBhvr>
                                    </p:animEffect>
                                  </p:childTnLst>
                                </p:cTn>
                              </p:par>
                              <p:par>
                                <p:cTn id="41" presetID="63" presetClass="path" presetSubtype="0" decel="100000" fill="hold" grpId="1" nodeType="withEffect">
                                  <p:stCondLst>
                                    <p:cond delay="800"/>
                                  </p:stCondLst>
                                  <p:childTnLst>
                                    <p:animMotion origin="layout" path="M -0.02412 1.91103E-6 L -3.32653E-6 1.91103E-6 " pathEditMode="relative" rAng="0" ptsTypes="AA">
                                      <p:cBhvr>
                                        <p:cTn id="42" dur="500" fill="hold"/>
                                        <p:tgtEl>
                                          <p:spTgt spid="24"/>
                                        </p:tgtEl>
                                        <p:attrNameLst>
                                          <p:attrName>ppt_x</p:attrName>
                                          <p:attrName>ppt_y</p:attrName>
                                        </p:attrNameLst>
                                      </p:cBhvr>
                                      <p:rCtr x="1200" y="0"/>
                                    </p:animMotion>
                                  </p:childTnLst>
                                </p:cTn>
                              </p:par>
                              <p:par>
                                <p:cTn id="43" presetID="6" presetClass="emph" presetSubtype="0" accel="100000" autoRev="1" fill="hold" grpId="2" nodeType="withEffect">
                                  <p:stCondLst>
                                    <p:cond delay="300"/>
                                  </p:stCondLst>
                                  <p:childTnLst>
                                    <p:animScale>
                                      <p:cBhvr>
                                        <p:cTn id="44" dur="500" fill="hold"/>
                                        <p:tgtEl>
                                          <p:spTgt spid="24"/>
                                        </p:tgtEl>
                                      </p:cBhvr>
                                      <p:by x="92000" y="92000"/>
                                    </p:animScale>
                                  </p:childTnLst>
                                </p:cTn>
                              </p:par>
                              <p:par>
                                <p:cTn id="45" presetID="10" presetClass="entr" presetSubtype="0" fill="hold" nodeType="withEffect">
                                  <p:stCondLst>
                                    <p:cond delay="80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750"/>
                                        <p:tgtEl>
                                          <p:spTgt spid="12"/>
                                        </p:tgtEl>
                                      </p:cBhvr>
                                    </p:animEffect>
                                  </p:childTnLst>
                                </p:cTn>
                              </p:par>
                              <p:par>
                                <p:cTn id="48" presetID="63" presetClass="path" presetSubtype="0" decel="100000" fill="hold" nodeType="withEffect">
                                  <p:stCondLst>
                                    <p:cond delay="800"/>
                                  </p:stCondLst>
                                  <p:childTnLst>
                                    <p:animMotion origin="layout" path="M -0.02412 -2.38765E-6 L -2.15216E-6 -2.38765E-6 " pathEditMode="relative" rAng="0" ptsTypes="AA">
                                      <p:cBhvr>
                                        <p:cTn id="49" dur="500" fill="hold"/>
                                        <p:tgtEl>
                                          <p:spTgt spid="12"/>
                                        </p:tgtEl>
                                        <p:attrNameLst>
                                          <p:attrName>ppt_x</p:attrName>
                                          <p:attrName>ppt_y</p:attrName>
                                        </p:attrNameLst>
                                      </p:cBhvr>
                                      <p:rCtr x="1200" y="0"/>
                                    </p:animMotion>
                                  </p:childTnLst>
                                </p:cTn>
                              </p:par>
                              <p:par>
                                <p:cTn id="50" presetID="6" presetClass="emph" presetSubtype="0" accel="100000" autoRev="1" fill="hold" nodeType="withEffect">
                                  <p:stCondLst>
                                    <p:cond delay="300"/>
                                  </p:stCondLst>
                                  <p:childTnLst>
                                    <p:animScale>
                                      <p:cBhvr>
                                        <p:cTn id="51" dur="500" fill="hold"/>
                                        <p:tgtEl>
                                          <p:spTgt spid="12"/>
                                        </p:tgtEl>
                                      </p:cBhvr>
                                      <p:by x="92000" y="92000"/>
                                    </p:animScale>
                                  </p:childTnLst>
                                </p:cTn>
                              </p:par>
                              <p:par>
                                <p:cTn id="52" presetID="10" presetClass="entr" presetSubtype="0" fill="hold" grpId="0" nodeType="withEffect">
                                  <p:stCondLst>
                                    <p:cond delay="90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750"/>
                                        <p:tgtEl>
                                          <p:spTgt spid="25"/>
                                        </p:tgtEl>
                                      </p:cBhvr>
                                    </p:animEffect>
                                  </p:childTnLst>
                                </p:cTn>
                              </p:par>
                              <p:par>
                                <p:cTn id="55" presetID="63" presetClass="path" presetSubtype="0" decel="100000" fill="hold" grpId="1" nodeType="withEffect">
                                  <p:stCondLst>
                                    <p:cond delay="900"/>
                                  </p:stCondLst>
                                  <p:childTnLst>
                                    <p:animMotion origin="layout" path="M -0.02412 6.49115E-7 L -7.50574E-7 6.49115E-7 " pathEditMode="relative" rAng="0" ptsTypes="AA">
                                      <p:cBhvr>
                                        <p:cTn id="56" dur="500" fill="hold"/>
                                        <p:tgtEl>
                                          <p:spTgt spid="25"/>
                                        </p:tgtEl>
                                        <p:attrNameLst>
                                          <p:attrName>ppt_x</p:attrName>
                                          <p:attrName>ppt_y</p:attrName>
                                        </p:attrNameLst>
                                      </p:cBhvr>
                                      <p:rCtr x="1200" y="0"/>
                                    </p:animMotion>
                                  </p:childTnLst>
                                </p:cTn>
                              </p:par>
                              <p:par>
                                <p:cTn id="57" presetID="6" presetClass="emph" presetSubtype="0" accel="100000" autoRev="1" fill="hold" grpId="2" nodeType="withEffect">
                                  <p:stCondLst>
                                    <p:cond delay="400"/>
                                  </p:stCondLst>
                                  <p:childTnLst>
                                    <p:animScale>
                                      <p:cBhvr>
                                        <p:cTn id="58" dur="500" fill="hold"/>
                                        <p:tgtEl>
                                          <p:spTgt spid="25"/>
                                        </p:tgtEl>
                                      </p:cBhvr>
                                      <p:by x="92000" y="92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3" grpId="2"/>
      <p:bldP spid="24" grpId="0"/>
      <p:bldP spid="24" grpId="1"/>
      <p:bldP spid="24" grpId="2"/>
      <p:bldP spid="25" grpId="0"/>
      <p:bldP spid="25" grpId="1"/>
      <p:bldP spid="25" grpId="2"/>
      <p:bldP spid="4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a:xfrm>
            <a:off x="2070" y="1861"/>
            <a:ext cx="9142857" cy="5142857"/>
          </a:xfrm>
          <a:prstGeom prst="rect">
            <a:avLst/>
          </a:prstGeom>
        </p:spPr>
      </p:pic>
      <p:sp>
        <p:nvSpPr>
          <p:cNvPr id="5" name="Rectangle 18"/>
          <p:cNvSpPr>
            <a:spLocks noChangeArrowheads="1"/>
          </p:cNvSpPr>
          <p:nvPr/>
        </p:nvSpPr>
        <p:spPr bwMode="auto">
          <a:xfrm>
            <a:off x="2288960" y="2287348"/>
            <a:ext cx="468076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演讲完毕 谢谢观看</a:t>
            </a: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6" name="Rectangle 20"/>
          <p:cNvSpPr>
            <a:spLocks noChangeArrowheads="1"/>
          </p:cNvSpPr>
          <p:nvPr/>
        </p:nvSpPr>
        <p:spPr bwMode="auto">
          <a:xfrm>
            <a:off x="2191073" y="3071709"/>
            <a:ext cx="486215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anose="020B0604020202020204" pitchFamily="34" charset="0"/>
              <a:buNone/>
            </a:pPr>
            <a:r>
              <a:rPr lang="en-US" altLang="zh-CN" sz="800" dirty="0">
                <a:solidFill>
                  <a:schemeClr val="tx1">
                    <a:lumMod val="75000"/>
                    <a:lumOff val="25000"/>
                  </a:schemeClr>
                </a:solidFill>
                <a:latin typeface="Arial" panose="020B0604020202020204" pitchFamily="34" charset="0"/>
                <a:cs typeface="Arial" panose="020B0604020202020204" pitchFamily="34" charset="0"/>
              </a:rPr>
              <a:t>We have many PowerPoint </a:t>
            </a:r>
            <a:r>
              <a:rPr lang="zh-CN" altLang="en-US" sz="800" dirty="0">
                <a:solidFill>
                  <a:schemeClr val="tx1">
                    <a:lumMod val="75000"/>
                    <a:lumOff val="25000"/>
                  </a:schemeClr>
                </a:solidFill>
                <a:latin typeface="Arial" panose="020B0604020202020204" pitchFamily="34" charset="0"/>
                <a:cs typeface="Arial" panose="020B0604020202020204" pitchFamily="34" charset="0"/>
              </a:rPr>
              <a:t>templates</a:t>
            </a:r>
            <a:r>
              <a:rPr lang="en-US" altLang="zh-CN" sz="800" dirty="0">
                <a:solidFill>
                  <a:schemeClr val="tx1">
                    <a:lumMod val="75000"/>
                    <a:lumOff val="25000"/>
                  </a:schemeClr>
                </a:solidFill>
                <a:latin typeface="Arial" panose="020B0604020202020204" pitchFamily="34" charset="0"/>
                <a:cs typeface="Arial" panose="020B0604020202020204" pitchFamily="34" charset="0"/>
              </a:rPr>
              <a:t> that has been specifically designed to help anyone that is stepping into the world of PowerPoint for the very first time.</a:t>
            </a:r>
            <a:endParaRPr lang="zh-CN" altLang="en-US" sz="8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7" name="Rectangle 20"/>
          <p:cNvSpPr>
            <a:spLocks noChangeArrowheads="1"/>
          </p:cNvSpPr>
          <p:nvPr/>
        </p:nvSpPr>
        <p:spPr bwMode="auto">
          <a:xfrm>
            <a:off x="3458582" y="3459346"/>
            <a:ext cx="2335905" cy="161290"/>
          </a:xfrm>
          <a:prstGeom prst="rect">
            <a:avLst/>
          </a:prstGeom>
          <a:solidFill>
            <a:schemeClr val="accent1"/>
          </a:solidFill>
          <a:ln>
            <a:noFill/>
          </a:ln>
        </p:spPr>
        <p:txBody>
          <a:bodyPr wrap="square" lIns="0" tIns="0" rIns="0" bIns="0">
            <a:spAutoFit/>
          </a:bodyPr>
          <a:lstStyle/>
          <a:p>
            <a:pPr fontAlgn="base">
              <a:spcBef>
                <a:spcPct val="0"/>
              </a:spcBef>
              <a:spcAft>
                <a:spcPct val="0"/>
              </a:spcAft>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汇报人</a:t>
            </a:r>
            <a:r>
              <a:rPr lang="en-US" altLang="zh-CN" sz="105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:111111</a:t>
            </a:r>
            <a:r>
              <a:rPr lang="zh-CN" altLang="en-US" sz="105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105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时间</a:t>
            </a:r>
            <a:r>
              <a:rPr lang="en-US" altLang="zh-CN" sz="105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:2019x</a:t>
            </a:r>
            <a:r>
              <a:rPr lang="zh-CN" altLang="en-US" sz="105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月</a:t>
            </a:r>
            <a:r>
              <a:rPr lang="en-US" altLang="zh-CN" sz="105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x</a:t>
            </a:r>
            <a:r>
              <a:rPr lang="zh-CN" altLang="en-US" sz="105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日</a:t>
            </a:r>
          </a:p>
        </p:txBody>
      </p:sp>
      <p:sp>
        <p:nvSpPr>
          <p:cNvPr id="8" name="Rectangle 18"/>
          <p:cNvSpPr>
            <a:spLocks noChangeArrowheads="1"/>
          </p:cNvSpPr>
          <p:nvPr/>
        </p:nvSpPr>
        <p:spPr bwMode="auto">
          <a:xfrm>
            <a:off x="3956479" y="1190838"/>
            <a:ext cx="154208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7200" dirty="0" smtClean="0">
                <a:solidFill>
                  <a:schemeClr val="tx1">
                    <a:lumMod val="75000"/>
                    <a:lumOff val="25000"/>
                  </a:schemeClr>
                </a:solidFill>
                <a:latin typeface="Agency FB" panose="020B0503020202020204" pitchFamily="34" charset="0"/>
                <a:ea typeface="微软雅黑" panose="020B0503020204020204" pitchFamily="34" charset="-122"/>
                <a:cs typeface="宋体" panose="02010600030101010101" pitchFamily="2" charset="-122"/>
              </a:rPr>
              <a:t>2039</a:t>
            </a:r>
            <a:endParaRPr lang="en-US" altLang="zh-CN" sz="7200" dirty="0">
              <a:solidFill>
                <a:schemeClr val="tx1">
                  <a:lumMod val="75000"/>
                  <a:lumOff val="25000"/>
                </a:schemeClr>
              </a:solidFill>
              <a:latin typeface="Agency FB" panose="020B0503020202020204" pitchFamily="34" charset="0"/>
              <a:ea typeface="微软雅黑" panose="020B0503020204020204" pitchFamily="34" charset="-122"/>
              <a:cs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56" presetClass="entr" presetSubtype="0" fill="hold" grpId="0" nodeType="afterEffect">
                                      <p:stCondLst>
                                        <p:cond delay="0"/>
                                      </p:stCondLst>
                                      <p:iterate type="lt">
                                        <p:tmPct val="6667"/>
                                      </p:iterate>
                                      <p:childTnLst>
                                        <p:set>
                                          <p:cBhvr>
                                            <p:cTn id="12" dur="1" fill="hold">
                                              <p:stCondLst>
                                                <p:cond delay="0"/>
                                              </p:stCondLst>
                                            </p:cTn>
                                            <p:tgtEl>
                                              <p:spTgt spid="8"/>
                                            </p:tgtEl>
                                            <p:attrNameLst>
                                              <p:attrName>style.visibility</p:attrName>
                                            </p:attrNameLst>
                                          </p:cBhvr>
                                          <p:to>
                                            <p:strVal val="visible"/>
                                          </p:to>
                                        </p:set>
                                        <p:anim by="(-#ppt_w*2)" calcmode="lin" valueType="num">
                                          <p:cBhvr rctx="PPT">
                                            <p:cTn id="13" dur="375" autoRev="1" fill="hold">
                                              <p:stCondLst>
                                                <p:cond delay="0"/>
                                              </p:stCondLst>
                                            </p:cTn>
                                            <p:tgtEl>
                                              <p:spTgt spid="8"/>
                                            </p:tgtEl>
                                            <p:attrNameLst>
                                              <p:attrName>ppt_w</p:attrName>
                                            </p:attrNameLst>
                                          </p:cBhvr>
                                        </p:anim>
                                        <p:anim by="(#ppt_w*0.50)" calcmode="lin" valueType="num">
                                          <p:cBhvr>
                                            <p:cTn id="14" dur="375" decel="50000" autoRev="1" fill="hold">
                                              <p:stCondLst>
                                                <p:cond delay="0"/>
                                              </p:stCondLst>
                                            </p:cTn>
                                            <p:tgtEl>
                                              <p:spTgt spid="8"/>
                                            </p:tgtEl>
                                            <p:attrNameLst>
                                              <p:attrName>ppt_x</p:attrName>
                                            </p:attrNameLst>
                                          </p:cBhvr>
                                        </p:anim>
                                        <p:anim from="(-#ppt_h/2)" to="(#ppt_y)" calcmode="lin" valueType="num">
                                          <p:cBhvr>
                                            <p:cTn id="15" dur="750" fill="hold">
                                              <p:stCondLst>
                                                <p:cond delay="0"/>
                                              </p:stCondLst>
                                            </p:cTn>
                                            <p:tgtEl>
                                              <p:spTgt spid="8"/>
                                            </p:tgtEl>
                                            <p:attrNameLst>
                                              <p:attrName>ppt_y</p:attrName>
                                            </p:attrNameLst>
                                          </p:cBhvr>
                                        </p:anim>
                                        <p:animRot by="21600000">
                                          <p:cBhvr>
                                            <p:cTn id="16" dur="750" fill="hold">
                                              <p:stCondLst>
                                                <p:cond delay="0"/>
                                              </p:stCondLst>
                                            </p:cTn>
                                            <p:tgtEl>
                                              <p:spTgt spid="8"/>
                                            </p:tgtEl>
                                            <p:attrNameLst>
                                              <p:attrName>r</p:attrName>
                                            </p:attrNameLst>
                                          </p:cBhvr>
                                        </p:animRot>
                                      </p:childTnLst>
                                    </p:cTn>
                                  </p:par>
                                </p:childTnLst>
                              </p:cTn>
                            </p:par>
                            <p:par>
                              <p:cTn id="17" fill="hold">
                                <p:stCondLst>
                                  <p:cond delay="1900"/>
                                </p:stCondLst>
                                <p:childTnLst>
                                  <p:par>
                                    <p:cTn id="18" presetID="53" presetClass="entr" presetSubtype="16" fill="hold" grpId="0" nodeType="afterEffect">
                                      <p:stCondLst>
                                        <p:cond delay="0"/>
                                      </p:stCondLst>
                                      <p:iterate type="wd">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550"/>
                                </p:stCondLst>
                                <p:childTnLst>
                                  <p:par>
                                    <p:cTn id="24" presetID="42"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750"/>
                                            <p:tgtEl>
                                              <p:spTgt spid="6"/>
                                            </p:tgtEl>
                                          </p:cBhvr>
                                        </p:animEffect>
                                        <p:anim calcmode="lin" valueType="num">
                                          <p:cBhvr>
                                            <p:cTn id="27" dur="750" fill="hold"/>
                                            <p:tgtEl>
                                              <p:spTgt spid="6"/>
                                            </p:tgtEl>
                                            <p:attrNameLst>
                                              <p:attrName>ppt_x</p:attrName>
                                            </p:attrNameLst>
                                          </p:cBhvr>
                                          <p:tavLst>
                                            <p:tav tm="0">
                                              <p:val>
                                                <p:strVal val="#ppt_x"/>
                                              </p:val>
                                            </p:tav>
                                            <p:tav tm="100000">
                                              <p:val>
                                                <p:strVal val="#ppt_x"/>
                                              </p:val>
                                            </p:tav>
                                          </p:tavLst>
                                        </p:anim>
                                        <p:anim calcmode="lin" valueType="num">
                                          <p:cBhvr>
                                            <p:cTn id="28" dur="75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3300"/>
                                </p:stCondLst>
                                <p:childTnLst>
                                  <p:par>
                                    <p:cTn id="30" presetID="2" presetClass="entr" presetSubtype="4" fill="hold" grpId="0" nodeType="afterEffect" p14:presetBounceEnd="60000">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14:bounceEnd="60000">
                                          <p:cBhvr additive="base">
                                            <p:cTn id="32" dur="50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bldLvl="0" animBg="1"/>
          <p:bldP spid="8"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56" presetClass="entr" presetSubtype="0" fill="hold" grpId="0" nodeType="afterEffect">
                                      <p:stCondLst>
                                        <p:cond delay="0"/>
                                      </p:stCondLst>
                                      <p:iterate type="lt">
                                        <p:tmPct val="6667"/>
                                      </p:iterate>
                                      <p:childTnLst>
                                        <p:set>
                                          <p:cBhvr>
                                            <p:cTn id="12" dur="1" fill="hold">
                                              <p:stCondLst>
                                                <p:cond delay="0"/>
                                              </p:stCondLst>
                                            </p:cTn>
                                            <p:tgtEl>
                                              <p:spTgt spid="8"/>
                                            </p:tgtEl>
                                            <p:attrNameLst>
                                              <p:attrName>style.visibility</p:attrName>
                                            </p:attrNameLst>
                                          </p:cBhvr>
                                          <p:to>
                                            <p:strVal val="visible"/>
                                          </p:to>
                                        </p:set>
                                        <p:anim by="(-#ppt_w*2)" calcmode="lin" valueType="num">
                                          <p:cBhvr rctx="PPT">
                                            <p:cTn id="13" dur="375" autoRev="1" fill="hold">
                                              <p:stCondLst>
                                                <p:cond delay="0"/>
                                              </p:stCondLst>
                                            </p:cTn>
                                            <p:tgtEl>
                                              <p:spTgt spid="8"/>
                                            </p:tgtEl>
                                            <p:attrNameLst>
                                              <p:attrName>ppt_w</p:attrName>
                                            </p:attrNameLst>
                                          </p:cBhvr>
                                        </p:anim>
                                        <p:anim by="(#ppt_w*0.50)" calcmode="lin" valueType="num">
                                          <p:cBhvr>
                                            <p:cTn id="14" dur="375" decel="50000" autoRev="1" fill="hold">
                                              <p:stCondLst>
                                                <p:cond delay="0"/>
                                              </p:stCondLst>
                                            </p:cTn>
                                            <p:tgtEl>
                                              <p:spTgt spid="8"/>
                                            </p:tgtEl>
                                            <p:attrNameLst>
                                              <p:attrName>ppt_x</p:attrName>
                                            </p:attrNameLst>
                                          </p:cBhvr>
                                        </p:anim>
                                        <p:anim from="(-#ppt_h/2)" to="(#ppt_y)" calcmode="lin" valueType="num">
                                          <p:cBhvr>
                                            <p:cTn id="15" dur="750" fill="hold">
                                              <p:stCondLst>
                                                <p:cond delay="0"/>
                                              </p:stCondLst>
                                            </p:cTn>
                                            <p:tgtEl>
                                              <p:spTgt spid="8"/>
                                            </p:tgtEl>
                                            <p:attrNameLst>
                                              <p:attrName>ppt_y</p:attrName>
                                            </p:attrNameLst>
                                          </p:cBhvr>
                                        </p:anim>
                                        <p:animRot by="21600000">
                                          <p:cBhvr>
                                            <p:cTn id="16" dur="750" fill="hold">
                                              <p:stCondLst>
                                                <p:cond delay="0"/>
                                              </p:stCondLst>
                                            </p:cTn>
                                            <p:tgtEl>
                                              <p:spTgt spid="8"/>
                                            </p:tgtEl>
                                            <p:attrNameLst>
                                              <p:attrName>r</p:attrName>
                                            </p:attrNameLst>
                                          </p:cBhvr>
                                        </p:animRot>
                                      </p:childTnLst>
                                    </p:cTn>
                                  </p:par>
                                </p:childTnLst>
                              </p:cTn>
                            </p:par>
                            <p:par>
                              <p:cTn id="17" fill="hold">
                                <p:stCondLst>
                                  <p:cond delay="1900"/>
                                </p:stCondLst>
                                <p:childTnLst>
                                  <p:par>
                                    <p:cTn id="18" presetID="53" presetClass="entr" presetSubtype="16" fill="hold" grpId="0" nodeType="afterEffect">
                                      <p:stCondLst>
                                        <p:cond delay="0"/>
                                      </p:stCondLst>
                                      <p:iterate type="wd">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550"/>
                                </p:stCondLst>
                                <p:childTnLst>
                                  <p:par>
                                    <p:cTn id="24" presetID="42"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750"/>
                                            <p:tgtEl>
                                              <p:spTgt spid="6"/>
                                            </p:tgtEl>
                                          </p:cBhvr>
                                        </p:animEffect>
                                        <p:anim calcmode="lin" valueType="num">
                                          <p:cBhvr>
                                            <p:cTn id="27" dur="750" fill="hold"/>
                                            <p:tgtEl>
                                              <p:spTgt spid="6"/>
                                            </p:tgtEl>
                                            <p:attrNameLst>
                                              <p:attrName>ppt_x</p:attrName>
                                            </p:attrNameLst>
                                          </p:cBhvr>
                                          <p:tavLst>
                                            <p:tav tm="0">
                                              <p:val>
                                                <p:strVal val="#ppt_x"/>
                                              </p:val>
                                            </p:tav>
                                            <p:tav tm="100000">
                                              <p:val>
                                                <p:strVal val="#ppt_x"/>
                                              </p:val>
                                            </p:tav>
                                          </p:tavLst>
                                        </p:anim>
                                        <p:anim calcmode="lin" valueType="num">
                                          <p:cBhvr>
                                            <p:cTn id="28" dur="75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3300"/>
                                </p:stCondLst>
                                <p:childTnLst>
                                  <p:par>
                                    <p:cTn id="30" presetID="2" presetClass="entr" presetSubtype="4"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bldLvl="0" animBg="1"/>
          <p:bldP spid="8"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stretch>
            <a:fillRect/>
          </a:stretch>
        </p:blipFill>
        <p:spPr>
          <a:xfrm>
            <a:off x="2070" y="1861"/>
            <a:ext cx="9142857" cy="5142857"/>
          </a:xfrm>
          <a:prstGeom prst="rect">
            <a:avLst/>
          </a:prstGeom>
        </p:spPr>
      </p:pic>
      <p:sp>
        <p:nvSpPr>
          <p:cNvPr id="10" name="矩形 9"/>
          <p:cNvSpPr/>
          <p:nvPr/>
        </p:nvSpPr>
        <p:spPr>
          <a:xfrm>
            <a:off x="3477929" y="3007559"/>
            <a:ext cx="2264344" cy="437684"/>
          </a:xfrm>
          <a:prstGeom prst="rect">
            <a:avLst/>
          </a:prstGeom>
        </p:spPr>
        <p:txBody>
          <a:bodyPr wrap="square" lIns="0" tIns="0" rIns="0" bIns="0">
            <a:spAutoFit/>
          </a:bodyPr>
          <a:lstStyle/>
          <a:p>
            <a:r>
              <a:rPr lang="zh-CN" altLang="en-US" sz="2845"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年度工作概述</a:t>
            </a:r>
          </a:p>
        </p:txBody>
      </p:sp>
      <p:sp>
        <p:nvSpPr>
          <p:cNvPr id="11" name="TextBox 11"/>
          <p:cNvSpPr txBox="1"/>
          <p:nvPr/>
        </p:nvSpPr>
        <p:spPr>
          <a:xfrm>
            <a:off x="3415727" y="3603712"/>
            <a:ext cx="1115690" cy="212687"/>
          </a:xfrm>
          <a:prstGeom prst="rect">
            <a:avLst/>
          </a:prstGeom>
          <a:noFill/>
        </p:spPr>
        <p:txBody>
          <a:bodyPr wrap="none" rtlCol="0">
            <a:spAutoFit/>
          </a:bodyPr>
          <a:lstStyle/>
          <a:p>
            <a:pPr marL="121920" lvl="1" indent="-121920">
              <a:buFont typeface="Arial" panose="020B0604020202020204" pitchFamily="34" charset="0"/>
              <a:buChar char="•"/>
            </a:pPr>
            <a:r>
              <a:rPr lang="zh-CN" altLang="en-US" sz="7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633503" y="3603712"/>
            <a:ext cx="1115690" cy="212687"/>
          </a:xfrm>
          <a:prstGeom prst="rect">
            <a:avLst/>
          </a:prstGeom>
          <a:noFill/>
        </p:spPr>
        <p:txBody>
          <a:bodyPr wrap="none" rtlCol="0">
            <a:spAutoFit/>
          </a:bodyPr>
          <a:lstStyle/>
          <a:p>
            <a:pPr marL="121920" lvl="1" indent="-121920">
              <a:buFont typeface="Arial" panose="020B0604020202020204" pitchFamily="34" charset="0"/>
              <a:buChar char="•"/>
            </a:pPr>
            <a:r>
              <a:rPr lang="zh-CN" altLang="en-US" sz="7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3415727" y="3797715"/>
            <a:ext cx="1115690" cy="212687"/>
          </a:xfrm>
          <a:prstGeom prst="rect">
            <a:avLst/>
          </a:prstGeom>
          <a:noFill/>
        </p:spPr>
        <p:txBody>
          <a:bodyPr wrap="none" rtlCol="0">
            <a:spAutoFit/>
          </a:bodyPr>
          <a:lstStyle/>
          <a:p>
            <a:pPr marL="121920" lvl="1" indent="-121920">
              <a:buFont typeface="Arial" panose="020B0604020202020204" pitchFamily="34" charset="0"/>
              <a:buChar char="•"/>
            </a:pPr>
            <a:r>
              <a:rPr lang="zh-CN" altLang="en-US" sz="7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4633503" y="3797715"/>
            <a:ext cx="1115690" cy="212687"/>
          </a:xfrm>
          <a:prstGeom prst="rect">
            <a:avLst/>
          </a:prstGeom>
          <a:noFill/>
        </p:spPr>
        <p:txBody>
          <a:bodyPr wrap="none" rtlCol="0">
            <a:spAutoFit/>
          </a:bodyPr>
          <a:lstStyle/>
          <a:p>
            <a:pPr marL="121920" lvl="1" indent="-121920">
              <a:buFont typeface="Arial" panose="020B0604020202020204" pitchFamily="34" charset="0"/>
              <a:buChar char="•"/>
            </a:pPr>
            <a:r>
              <a:rPr lang="zh-CN" altLang="en-US" sz="7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16"/>
          <p:cNvSpPr/>
          <p:nvPr/>
        </p:nvSpPr>
        <p:spPr>
          <a:xfrm>
            <a:off x="-1161877" y="1650467"/>
            <a:ext cx="10762527" cy="1061644"/>
          </a:xfrm>
          <a:custGeom>
            <a:avLst/>
            <a:gdLst>
              <a:gd name="connsiteX0" fmla="*/ 0 w 9575800"/>
              <a:gd name="connsiteY0" fmla="*/ 144875 h 764207"/>
              <a:gd name="connsiteX1" fmla="*/ 1642534 w 9575800"/>
              <a:gd name="connsiteY1" fmla="*/ 762942 h 764207"/>
              <a:gd name="connsiteX2" fmla="*/ 3242734 w 9575800"/>
              <a:gd name="connsiteY2" fmla="*/ 942 h 764207"/>
              <a:gd name="connsiteX3" fmla="*/ 5003800 w 9575800"/>
              <a:gd name="connsiteY3" fmla="*/ 593608 h 764207"/>
              <a:gd name="connsiteX4" fmla="*/ 6629400 w 9575800"/>
              <a:gd name="connsiteY4" fmla="*/ 34808 h 764207"/>
              <a:gd name="connsiteX5" fmla="*/ 8111067 w 9575800"/>
              <a:gd name="connsiteY5" fmla="*/ 627475 h 764207"/>
              <a:gd name="connsiteX6" fmla="*/ 9575800 w 9575800"/>
              <a:gd name="connsiteY6" fmla="*/ 34808 h 764207"/>
              <a:gd name="connsiteX7" fmla="*/ 9575800 w 9575800"/>
              <a:gd name="connsiteY7" fmla="*/ 34808 h 764207"/>
              <a:gd name="connsiteX0-1" fmla="*/ 0 w 9575800"/>
              <a:gd name="connsiteY0-2" fmla="*/ 144875 h 763062"/>
              <a:gd name="connsiteX1-3" fmla="*/ 1642534 w 9575800"/>
              <a:gd name="connsiteY1-4" fmla="*/ 762942 h 763062"/>
              <a:gd name="connsiteX2-5" fmla="*/ 3242734 w 9575800"/>
              <a:gd name="connsiteY2-6" fmla="*/ 942 h 763062"/>
              <a:gd name="connsiteX3-7" fmla="*/ 5003800 w 9575800"/>
              <a:gd name="connsiteY3-8" fmla="*/ 593608 h 763062"/>
              <a:gd name="connsiteX4-9" fmla="*/ 6629400 w 9575800"/>
              <a:gd name="connsiteY4-10" fmla="*/ 34808 h 763062"/>
              <a:gd name="connsiteX5-11" fmla="*/ 8111067 w 9575800"/>
              <a:gd name="connsiteY5-12" fmla="*/ 627475 h 763062"/>
              <a:gd name="connsiteX6-13" fmla="*/ 9575800 w 9575800"/>
              <a:gd name="connsiteY6-14" fmla="*/ 34808 h 763062"/>
              <a:gd name="connsiteX7-15" fmla="*/ 9575800 w 9575800"/>
              <a:gd name="connsiteY7-16" fmla="*/ 34808 h 763062"/>
              <a:gd name="connsiteX0-17" fmla="*/ 0 w 9575800"/>
              <a:gd name="connsiteY0-18" fmla="*/ 144008 h 762195"/>
              <a:gd name="connsiteX1-19" fmla="*/ 1642534 w 9575800"/>
              <a:gd name="connsiteY1-20" fmla="*/ 762075 h 762195"/>
              <a:gd name="connsiteX2-21" fmla="*/ 3242734 w 9575800"/>
              <a:gd name="connsiteY2-22" fmla="*/ 75 h 762195"/>
              <a:gd name="connsiteX3-23" fmla="*/ 4995333 w 9575800"/>
              <a:gd name="connsiteY3-24" fmla="*/ 711275 h 762195"/>
              <a:gd name="connsiteX4-25" fmla="*/ 6629400 w 9575800"/>
              <a:gd name="connsiteY4-26" fmla="*/ 33941 h 762195"/>
              <a:gd name="connsiteX5-27" fmla="*/ 8111067 w 9575800"/>
              <a:gd name="connsiteY5-28" fmla="*/ 626608 h 762195"/>
              <a:gd name="connsiteX6-29" fmla="*/ 9575800 w 9575800"/>
              <a:gd name="connsiteY6-30" fmla="*/ 33941 h 762195"/>
              <a:gd name="connsiteX7-31" fmla="*/ 9575800 w 9575800"/>
              <a:gd name="connsiteY7-32" fmla="*/ 33941 h 762195"/>
              <a:gd name="connsiteX0-33" fmla="*/ 0 w 9575800"/>
              <a:gd name="connsiteY0-34" fmla="*/ 144008 h 762195"/>
              <a:gd name="connsiteX1-35" fmla="*/ 1642534 w 9575800"/>
              <a:gd name="connsiteY1-36" fmla="*/ 762075 h 762195"/>
              <a:gd name="connsiteX2-37" fmla="*/ 3242734 w 9575800"/>
              <a:gd name="connsiteY2-38" fmla="*/ 75 h 762195"/>
              <a:gd name="connsiteX3-39" fmla="*/ 4995333 w 9575800"/>
              <a:gd name="connsiteY3-40" fmla="*/ 711275 h 762195"/>
              <a:gd name="connsiteX4-41" fmla="*/ 6629400 w 9575800"/>
              <a:gd name="connsiteY4-42" fmla="*/ 33941 h 762195"/>
              <a:gd name="connsiteX5-43" fmla="*/ 8144934 w 9575800"/>
              <a:gd name="connsiteY5-44" fmla="*/ 736674 h 762195"/>
              <a:gd name="connsiteX6-45" fmla="*/ 9575800 w 9575800"/>
              <a:gd name="connsiteY6-46" fmla="*/ 33941 h 762195"/>
              <a:gd name="connsiteX7-47" fmla="*/ 9575800 w 9575800"/>
              <a:gd name="connsiteY7-48" fmla="*/ 33941 h 762195"/>
              <a:gd name="connsiteX0-49" fmla="*/ 0 w 9575800"/>
              <a:gd name="connsiteY0-50" fmla="*/ 144008 h 762195"/>
              <a:gd name="connsiteX1-51" fmla="*/ 1642534 w 9575800"/>
              <a:gd name="connsiteY1-52" fmla="*/ 762075 h 762195"/>
              <a:gd name="connsiteX2-53" fmla="*/ 3242734 w 9575800"/>
              <a:gd name="connsiteY2-54" fmla="*/ 75 h 762195"/>
              <a:gd name="connsiteX3-55" fmla="*/ 4995333 w 9575800"/>
              <a:gd name="connsiteY3-56" fmla="*/ 711275 h 762195"/>
              <a:gd name="connsiteX4-57" fmla="*/ 6629400 w 9575800"/>
              <a:gd name="connsiteY4-58" fmla="*/ 33941 h 762195"/>
              <a:gd name="connsiteX5-59" fmla="*/ 8144934 w 9575800"/>
              <a:gd name="connsiteY5-60" fmla="*/ 736674 h 762195"/>
              <a:gd name="connsiteX6-61" fmla="*/ 9575800 w 9575800"/>
              <a:gd name="connsiteY6-62" fmla="*/ 33941 h 762195"/>
              <a:gd name="connsiteX7-63" fmla="*/ 9575800 w 9575800"/>
              <a:gd name="connsiteY7-64" fmla="*/ 33941 h 762195"/>
              <a:gd name="connsiteX0-65" fmla="*/ 0 w 9575800"/>
              <a:gd name="connsiteY0-66" fmla="*/ 144008 h 762195"/>
              <a:gd name="connsiteX1-67" fmla="*/ 1642534 w 9575800"/>
              <a:gd name="connsiteY1-68" fmla="*/ 762075 h 762195"/>
              <a:gd name="connsiteX2-69" fmla="*/ 3242734 w 9575800"/>
              <a:gd name="connsiteY2-70" fmla="*/ 75 h 762195"/>
              <a:gd name="connsiteX3-71" fmla="*/ 4995333 w 9575800"/>
              <a:gd name="connsiteY3-72" fmla="*/ 711275 h 762195"/>
              <a:gd name="connsiteX4-73" fmla="*/ 6629400 w 9575800"/>
              <a:gd name="connsiteY4-74" fmla="*/ 33941 h 762195"/>
              <a:gd name="connsiteX5-75" fmla="*/ 8246534 w 9575800"/>
              <a:gd name="connsiteY5-76" fmla="*/ 728207 h 762195"/>
              <a:gd name="connsiteX6-77" fmla="*/ 9575800 w 9575800"/>
              <a:gd name="connsiteY6-78" fmla="*/ 33941 h 762195"/>
              <a:gd name="connsiteX7-79" fmla="*/ 9575800 w 9575800"/>
              <a:gd name="connsiteY7-80" fmla="*/ 33941 h 762195"/>
              <a:gd name="connsiteX0-81" fmla="*/ 0 w 9575800"/>
              <a:gd name="connsiteY0-82" fmla="*/ 144008 h 762195"/>
              <a:gd name="connsiteX1-83" fmla="*/ 1642534 w 9575800"/>
              <a:gd name="connsiteY1-84" fmla="*/ 762075 h 762195"/>
              <a:gd name="connsiteX2-85" fmla="*/ 3242734 w 9575800"/>
              <a:gd name="connsiteY2-86" fmla="*/ 75 h 762195"/>
              <a:gd name="connsiteX3-87" fmla="*/ 4995333 w 9575800"/>
              <a:gd name="connsiteY3-88" fmla="*/ 711275 h 762195"/>
              <a:gd name="connsiteX4-89" fmla="*/ 6629400 w 9575800"/>
              <a:gd name="connsiteY4-90" fmla="*/ 33941 h 762195"/>
              <a:gd name="connsiteX5-91" fmla="*/ 8246534 w 9575800"/>
              <a:gd name="connsiteY5-92" fmla="*/ 728207 h 762195"/>
              <a:gd name="connsiteX6-93" fmla="*/ 9575800 w 9575800"/>
              <a:gd name="connsiteY6-94" fmla="*/ 33941 h 762195"/>
              <a:gd name="connsiteX7-95" fmla="*/ 9575800 w 9575800"/>
              <a:gd name="connsiteY7-96" fmla="*/ 33941 h 762195"/>
              <a:gd name="connsiteX0-97" fmla="*/ 0 w 9575800"/>
              <a:gd name="connsiteY0-98" fmla="*/ 144008 h 762195"/>
              <a:gd name="connsiteX1-99" fmla="*/ 1642534 w 9575800"/>
              <a:gd name="connsiteY1-100" fmla="*/ 762075 h 762195"/>
              <a:gd name="connsiteX2-101" fmla="*/ 3242734 w 9575800"/>
              <a:gd name="connsiteY2-102" fmla="*/ 75 h 762195"/>
              <a:gd name="connsiteX3-103" fmla="*/ 4995333 w 9575800"/>
              <a:gd name="connsiteY3-104" fmla="*/ 711275 h 762195"/>
              <a:gd name="connsiteX4-105" fmla="*/ 6553200 w 9575800"/>
              <a:gd name="connsiteY4-106" fmla="*/ 33941 h 762195"/>
              <a:gd name="connsiteX5-107" fmla="*/ 8246534 w 9575800"/>
              <a:gd name="connsiteY5-108" fmla="*/ 728207 h 762195"/>
              <a:gd name="connsiteX6-109" fmla="*/ 9575800 w 9575800"/>
              <a:gd name="connsiteY6-110" fmla="*/ 33941 h 762195"/>
              <a:gd name="connsiteX7-111" fmla="*/ 9575800 w 9575800"/>
              <a:gd name="connsiteY7-112" fmla="*/ 33941 h 762195"/>
              <a:gd name="connsiteX0-113" fmla="*/ 0 w 9575800"/>
              <a:gd name="connsiteY0-114" fmla="*/ 144008 h 763340"/>
              <a:gd name="connsiteX1-115" fmla="*/ 1642534 w 9575800"/>
              <a:gd name="connsiteY1-116" fmla="*/ 762075 h 763340"/>
              <a:gd name="connsiteX2-117" fmla="*/ 3285067 w 9575800"/>
              <a:gd name="connsiteY2-118" fmla="*/ 75 h 763340"/>
              <a:gd name="connsiteX3-119" fmla="*/ 4995333 w 9575800"/>
              <a:gd name="connsiteY3-120" fmla="*/ 711275 h 763340"/>
              <a:gd name="connsiteX4-121" fmla="*/ 6553200 w 9575800"/>
              <a:gd name="connsiteY4-122" fmla="*/ 33941 h 763340"/>
              <a:gd name="connsiteX5-123" fmla="*/ 8246534 w 9575800"/>
              <a:gd name="connsiteY5-124" fmla="*/ 728207 h 763340"/>
              <a:gd name="connsiteX6-125" fmla="*/ 9575800 w 9575800"/>
              <a:gd name="connsiteY6-126" fmla="*/ 33941 h 763340"/>
              <a:gd name="connsiteX7-127" fmla="*/ 9575800 w 9575800"/>
              <a:gd name="connsiteY7-128" fmla="*/ 33941 h 763340"/>
              <a:gd name="connsiteX0-129" fmla="*/ 0 w 9575800"/>
              <a:gd name="connsiteY0-130" fmla="*/ 144008 h 763340"/>
              <a:gd name="connsiteX1-131" fmla="*/ 1642534 w 9575800"/>
              <a:gd name="connsiteY1-132" fmla="*/ 762075 h 763340"/>
              <a:gd name="connsiteX2-133" fmla="*/ 3285067 w 9575800"/>
              <a:gd name="connsiteY2-134" fmla="*/ 75 h 763340"/>
              <a:gd name="connsiteX3-135" fmla="*/ 4910667 w 9575800"/>
              <a:gd name="connsiteY3-136" fmla="*/ 711275 h 763340"/>
              <a:gd name="connsiteX4-137" fmla="*/ 6553200 w 9575800"/>
              <a:gd name="connsiteY4-138" fmla="*/ 33941 h 763340"/>
              <a:gd name="connsiteX5-139" fmla="*/ 8246534 w 9575800"/>
              <a:gd name="connsiteY5-140" fmla="*/ 728207 h 763340"/>
              <a:gd name="connsiteX6-141" fmla="*/ 9575800 w 9575800"/>
              <a:gd name="connsiteY6-142" fmla="*/ 33941 h 763340"/>
              <a:gd name="connsiteX7-143" fmla="*/ 9575800 w 9575800"/>
              <a:gd name="connsiteY7-144" fmla="*/ 33941 h 763340"/>
              <a:gd name="connsiteX0-145" fmla="*/ 0 w 9575800"/>
              <a:gd name="connsiteY0-146" fmla="*/ 144007 h 763339"/>
              <a:gd name="connsiteX1-147" fmla="*/ 1642534 w 9575800"/>
              <a:gd name="connsiteY1-148" fmla="*/ 762074 h 763339"/>
              <a:gd name="connsiteX2-149" fmla="*/ 3285067 w 9575800"/>
              <a:gd name="connsiteY2-150" fmla="*/ 74 h 763339"/>
              <a:gd name="connsiteX3-151" fmla="*/ 4910667 w 9575800"/>
              <a:gd name="connsiteY3-152" fmla="*/ 711274 h 763339"/>
              <a:gd name="connsiteX4-153" fmla="*/ 6553200 w 9575800"/>
              <a:gd name="connsiteY4-154" fmla="*/ 33940 h 763339"/>
              <a:gd name="connsiteX5-155" fmla="*/ 8246534 w 9575800"/>
              <a:gd name="connsiteY5-156" fmla="*/ 728206 h 763339"/>
              <a:gd name="connsiteX6-157" fmla="*/ 9575800 w 9575800"/>
              <a:gd name="connsiteY6-158" fmla="*/ 33940 h 763339"/>
              <a:gd name="connsiteX7-159" fmla="*/ 9575800 w 9575800"/>
              <a:gd name="connsiteY7-160" fmla="*/ 33940 h 763339"/>
              <a:gd name="connsiteX0-161" fmla="*/ 0 w 10570076"/>
              <a:gd name="connsiteY0-162" fmla="*/ 288727 h 908059"/>
              <a:gd name="connsiteX1-163" fmla="*/ 1642534 w 10570076"/>
              <a:gd name="connsiteY1-164" fmla="*/ 906794 h 908059"/>
              <a:gd name="connsiteX2-165" fmla="*/ 3285067 w 10570076"/>
              <a:gd name="connsiteY2-166" fmla="*/ 144794 h 908059"/>
              <a:gd name="connsiteX3-167" fmla="*/ 4910667 w 10570076"/>
              <a:gd name="connsiteY3-168" fmla="*/ 855994 h 908059"/>
              <a:gd name="connsiteX4-169" fmla="*/ 6553200 w 10570076"/>
              <a:gd name="connsiteY4-170" fmla="*/ 178660 h 908059"/>
              <a:gd name="connsiteX5-171" fmla="*/ 8246534 w 10570076"/>
              <a:gd name="connsiteY5-172" fmla="*/ 872926 h 908059"/>
              <a:gd name="connsiteX6-173" fmla="*/ 9575800 w 10570076"/>
              <a:gd name="connsiteY6-174" fmla="*/ 178660 h 908059"/>
              <a:gd name="connsiteX7-175" fmla="*/ 10570076 w 10570076"/>
              <a:gd name="connsiteY7-176" fmla="*/ 0 h 908059"/>
              <a:gd name="connsiteX0-177" fmla="*/ 0 w 10570076"/>
              <a:gd name="connsiteY0-178" fmla="*/ 288727 h 908059"/>
              <a:gd name="connsiteX1-179" fmla="*/ 1642534 w 10570076"/>
              <a:gd name="connsiteY1-180" fmla="*/ 906794 h 908059"/>
              <a:gd name="connsiteX2-181" fmla="*/ 3285067 w 10570076"/>
              <a:gd name="connsiteY2-182" fmla="*/ 144794 h 908059"/>
              <a:gd name="connsiteX3-183" fmla="*/ 4910667 w 10570076"/>
              <a:gd name="connsiteY3-184" fmla="*/ 855994 h 908059"/>
              <a:gd name="connsiteX4-185" fmla="*/ 6553200 w 10570076"/>
              <a:gd name="connsiteY4-186" fmla="*/ 178660 h 908059"/>
              <a:gd name="connsiteX5-187" fmla="*/ 8246534 w 10570076"/>
              <a:gd name="connsiteY5-188" fmla="*/ 872926 h 908059"/>
              <a:gd name="connsiteX6-189" fmla="*/ 9575800 w 10570076"/>
              <a:gd name="connsiteY6-190" fmla="*/ 178660 h 908059"/>
              <a:gd name="connsiteX7-191" fmla="*/ 10570076 w 10570076"/>
              <a:gd name="connsiteY7-192" fmla="*/ 0 h 908059"/>
              <a:gd name="connsiteX0-193" fmla="*/ 0 w 11498939"/>
              <a:gd name="connsiteY0-194" fmla="*/ 144007 h 786206"/>
              <a:gd name="connsiteX1-195" fmla="*/ 1642534 w 11498939"/>
              <a:gd name="connsiteY1-196" fmla="*/ 762074 h 786206"/>
              <a:gd name="connsiteX2-197" fmla="*/ 3285067 w 11498939"/>
              <a:gd name="connsiteY2-198" fmla="*/ 74 h 786206"/>
              <a:gd name="connsiteX3-199" fmla="*/ 4910667 w 11498939"/>
              <a:gd name="connsiteY3-200" fmla="*/ 711274 h 786206"/>
              <a:gd name="connsiteX4-201" fmla="*/ 6553200 w 11498939"/>
              <a:gd name="connsiteY4-202" fmla="*/ 33940 h 786206"/>
              <a:gd name="connsiteX5-203" fmla="*/ 8246534 w 11498939"/>
              <a:gd name="connsiteY5-204" fmla="*/ 728206 h 786206"/>
              <a:gd name="connsiteX6-205" fmla="*/ 9575800 w 11498939"/>
              <a:gd name="connsiteY6-206" fmla="*/ 33940 h 786206"/>
              <a:gd name="connsiteX7-207" fmla="*/ 11498939 w 11498939"/>
              <a:gd name="connsiteY7-208" fmla="*/ 786197 h 786206"/>
              <a:gd name="connsiteX0-209" fmla="*/ 0 w 11498939"/>
              <a:gd name="connsiteY0-210" fmla="*/ 144007 h 786197"/>
              <a:gd name="connsiteX1-211" fmla="*/ 1642534 w 11498939"/>
              <a:gd name="connsiteY1-212" fmla="*/ 762074 h 786197"/>
              <a:gd name="connsiteX2-213" fmla="*/ 3285067 w 11498939"/>
              <a:gd name="connsiteY2-214" fmla="*/ 74 h 786197"/>
              <a:gd name="connsiteX3-215" fmla="*/ 4910667 w 11498939"/>
              <a:gd name="connsiteY3-216" fmla="*/ 711274 h 786197"/>
              <a:gd name="connsiteX4-217" fmla="*/ 6553200 w 11498939"/>
              <a:gd name="connsiteY4-218" fmla="*/ 33940 h 786197"/>
              <a:gd name="connsiteX5-219" fmla="*/ 8246534 w 11498939"/>
              <a:gd name="connsiteY5-220" fmla="*/ 728206 h 786197"/>
              <a:gd name="connsiteX6-221" fmla="*/ 9575800 w 11498939"/>
              <a:gd name="connsiteY6-222" fmla="*/ 33940 h 786197"/>
              <a:gd name="connsiteX7-223" fmla="*/ 11498939 w 11498939"/>
              <a:gd name="connsiteY7-224" fmla="*/ 786197 h 786197"/>
              <a:gd name="connsiteX0-225" fmla="*/ 0 w 11498939"/>
              <a:gd name="connsiteY0-226" fmla="*/ 144007 h 786197"/>
              <a:gd name="connsiteX1-227" fmla="*/ 1642534 w 11498939"/>
              <a:gd name="connsiteY1-228" fmla="*/ 762074 h 786197"/>
              <a:gd name="connsiteX2-229" fmla="*/ 3285067 w 11498939"/>
              <a:gd name="connsiteY2-230" fmla="*/ 74 h 786197"/>
              <a:gd name="connsiteX3-231" fmla="*/ 4910667 w 11498939"/>
              <a:gd name="connsiteY3-232" fmla="*/ 711274 h 786197"/>
              <a:gd name="connsiteX4-233" fmla="*/ 6553200 w 11498939"/>
              <a:gd name="connsiteY4-234" fmla="*/ 33940 h 786197"/>
              <a:gd name="connsiteX5-235" fmla="*/ 8246534 w 11498939"/>
              <a:gd name="connsiteY5-236" fmla="*/ 728206 h 786197"/>
              <a:gd name="connsiteX6-237" fmla="*/ 9575800 w 11498939"/>
              <a:gd name="connsiteY6-238" fmla="*/ 33940 h 786197"/>
              <a:gd name="connsiteX7-239" fmla="*/ 11498939 w 11498939"/>
              <a:gd name="connsiteY7-240" fmla="*/ 786197 h 786197"/>
              <a:gd name="connsiteX0-241" fmla="*/ 0 w 11498939"/>
              <a:gd name="connsiteY0-242" fmla="*/ 144007 h 786197"/>
              <a:gd name="connsiteX1-243" fmla="*/ 1642534 w 11498939"/>
              <a:gd name="connsiteY1-244" fmla="*/ 762074 h 786197"/>
              <a:gd name="connsiteX2-245" fmla="*/ 3285067 w 11498939"/>
              <a:gd name="connsiteY2-246" fmla="*/ 74 h 786197"/>
              <a:gd name="connsiteX3-247" fmla="*/ 4910667 w 11498939"/>
              <a:gd name="connsiteY3-248" fmla="*/ 711274 h 786197"/>
              <a:gd name="connsiteX4-249" fmla="*/ 6553200 w 11498939"/>
              <a:gd name="connsiteY4-250" fmla="*/ 33940 h 786197"/>
              <a:gd name="connsiteX5-251" fmla="*/ 8246534 w 11498939"/>
              <a:gd name="connsiteY5-252" fmla="*/ 728206 h 786197"/>
              <a:gd name="connsiteX6-253" fmla="*/ 9758956 w 11498939"/>
              <a:gd name="connsiteY6-254" fmla="*/ 33940 h 786197"/>
              <a:gd name="connsiteX7-255" fmla="*/ 11498939 w 11498939"/>
              <a:gd name="connsiteY7-256" fmla="*/ 786197 h 786197"/>
              <a:gd name="connsiteX0-257" fmla="*/ 0 w 11498939"/>
              <a:gd name="connsiteY0-258" fmla="*/ 144007 h 786197"/>
              <a:gd name="connsiteX1-259" fmla="*/ 1642534 w 11498939"/>
              <a:gd name="connsiteY1-260" fmla="*/ 762074 h 786197"/>
              <a:gd name="connsiteX2-261" fmla="*/ 3285067 w 11498939"/>
              <a:gd name="connsiteY2-262" fmla="*/ 74 h 786197"/>
              <a:gd name="connsiteX3-263" fmla="*/ 4910667 w 11498939"/>
              <a:gd name="connsiteY3-264" fmla="*/ 711274 h 786197"/>
              <a:gd name="connsiteX4-265" fmla="*/ 6553200 w 11498939"/>
              <a:gd name="connsiteY4-266" fmla="*/ 33940 h 786197"/>
              <a:gd name="connsiteX5-267" fmla="*/ 8246534 w 11498939"/>
              <a:gd name="connsiteY5-268" fmla="*/ 728206 h 786197"/>
              <a:gd name="connsiteX6-269" fmla="*/ 9758956 w 11498939"/>
              <a:gd name="connsiteY6-270" fmla="*/ 33940 h 786197"/>
              <a:gd name="connsiteX7-271" fmla="*/ 11498939 w 11498939"/>
              <a:gd name="connsiteY7-272" fmla="*/ 786197 h 786197"/>
              <a:gd name="connsiteX0-273" fmla="*/ 0 w 11498939"/>
              <a:gd name="connsiteY0-274" fmla="*/ 144007 h 786197"/>
              <a:gd name="connsiteX1-275" fmla="*/ 1642534 w 11498939"/>
              <a:gd name="connsiteY1-276" fmla="*/ 762074 h 786197"/>
              <a:gd name="connsiteX2-277" fmla="*/ 3285067 w 11498939"/>
              <a:gd name="connsiteY2-278" fmla="*/ 74 h 786197"/>
              <a:gd name="connsiteX3-279" fmla="*/ 4910667 w 11498939"/>
              <a:gd name="connsiteY3-280" fmla="*/ 711274 h 786197"/>
              <a:gd name="connsiteX4-281" fmla="*/ 6553200 w 11498939"/>
              <a:gd name="connsiteY4-282" fmla="*/ 33940 h 786197"/>
              <a:gd name="connsiteX5-283" fmla="*/ 8246534 w 11498939"/>
              <a:gd name="connsiteY5-284" fmla="*/ 728206 h 786197"/>
              <a:gd name="connsiteX6-285" fmla="*/ 9758956 w 11498939"/>
              <a:gd name="connsiteY6-286" fmla="*/ 33940 h 786197"/>
              <a:gd name="connsiteX7-287" fmla="*/ 11498939 w 11498939"/>
              <a:gd name="connsiteY7-288" fmla="*/ 786197 h 786197"/>
              <a:gd name="connsiteX0-289" fmla="*/ 0 w 11498939"/>
              <a:gd name="connsiteY0-290" fmla="*/ 144007 h 786197"/>
              <a:gd name="connsiteX1-291" fmla="*/ 1642534 w 11498939"/>
              <a:gd name="connsiteY1-292" fmla="*/ 762074 h 786197"/>
              <a:gd name="connsiteX2-293" fmla="*/ 3285067 w 11498939"/>
              <a:gd name="connsiteY2-294" fmla="*/ 74 h 786197"/>
              <a:gd name="connsiteX3-295" fmla="*/ 4910667 w 11498939"/>
              <a:gd name="connsiteY3-296" fmla="*/ 711274 h 786197"/>
              <a:gd name="connsiteX4-297" fmla="*/ 6553200 w 11498939"/>
              <a:gd name="connsiteY4-298" fmla="*/ 33940 h 786197"/>
              <a:gd name="connsiteX5-299" fmla="*/ 8246534 w 11498939"/>
              <a:gd name="connsiteY5-300" fmla="*/ 728206 h 786197"/>
              <a:gd name="connsiteX6-301" fmla="*/ 9850534 w 11498939"/>
              <a:gd name="connsiteY6-302" fmla="*/ 33940 h 786197"/>
              <a:gd name="connsiteX7-303" fmla="*/ 11498939 w 11498939"/>
              <a:gd name="connsiteY7-304" fmla="*/ 786197 h 786197"/>
              <a:gd name="connsiteX0-305" fmla="*/ 0 w 11498939"/>
              <a:gd name="connsiteY0-306" fmla="*/ 144007 h 786197"/>
              <a:gd name="connsiteX1-307" fmla="*/ 1642534 w 11498939"/>
              <a:gd name="connsiteY1-308" fmla="*/ 762074 h 786197"/>
              <a:gd name="connsiteX2-309" fmla="*/ 3285067 w 11498939"/>
              <a:gd name="connsiteY2-310" fmla="*/ 74 h 786197"/>
              <a:gd name="connsiteX3-311" fmla="*/ 4910667 w 11498939"/>
              <a:gd name="connsiteY3-312" fmla="*/ 711274 h 786197"/>
              <a:gd name="connsiteX4-313" fmla="*/ 6553200 w 11498939"/>
              <a:gd name="connsiteY4-314" fmla="*/ 33940 h 786197"/>
              <a:gd name="connsiteX5-315" fmla="*/ 8246534 w 11498939"/>
              <a:gd name="connsiteY5-316" fmla="*/ 728206 h 786197"/>
              <a:gd name="connsiteX6-317" fmla="*/ 9850534 w 11498939"/>
              <a:gd name="connsiteY6-318" fmla="*/ 33940 h 786197"/>
              <a:gd name="connsiteX7-319" fmla="*/ 11498939 w 11498939"/>
              <a:gd name="connsiteY7-320" fmla="*/ 786197 h 786197"/>
              <a:gd name="connsiteX0-321" fmla="*/ 0 w 11498939"/>
              <a:gd name="connsiteY0-322" fmla="*/ 144007 h 786197"/>
              <a:gd name="connsiteX1-323" fmla="*/ 1642534 w 11498939"/>
              <a:gd name="connsiteY1-324" fmla="*/ 762074 h 786197"/>
              <a:gd name="connsiteX2-325" fmla="*/ 3285067 w 11498939"/>
              <a:gd name="connsiteY2-326" fmla="*/ 74 h 786197"/>
              <a:gd name="connsiteX3-327" fmla="*/ 4910667 w 11498939"/>
              <a:gd name="connsiteY3-328" fmla="*/ 711274 h 786197"/>
              <a:gd name="connsiteX4-329" fmla="*/ 6553200 w 11498939"/>
              <a:gd name="connsiteY4-330" fmla="*/ 33940 h 786197"/>
              <a:gd name="connsiteX5-331" fmla="*/ 8246534 w 11498939"/>
              <a:gd name="connsiteY5-332" fmla="*/ 728206 h 786197"/>
              <a:gd name="connsiteX6-333" fmla="*/ 9850534 w 11498939"/>
              <a:gd name="connsiteY6-334" fmla="*/ 33940 h 786197"/>
              <a:gd name="connsiteX7-335" fmla="*/ 11498939 w 11498939"/>
              <a:gd name="connsiteY7-336" fmla="*/ 786197 h 786197"/>
              <a:gd name="connsiteX0-337" fmla="*/ 0 w 11498939"/>
              <a:gd name="connsiteY0-338" fmla="*/ 143948 h 786138"/>
              <a:gd name="connsiteX1-339" fmla="*/ 1549219 w 11498939"/>
              <a:gd name="connsiteY1-340" fmla="*/ 733805 h 786138"/>
              <a:gd name="connsiteX2-341" fmla="*/ 3285067 w 11498939"/>
              <a:gd name="connsiteY2-342" fmla="*/ 15 h 786138"/>
              <a:gd name="connsiteX3-343" fmla="*/ 4910667 w 11498939"/>
              <a:gd name="connsiteY3-344" fmla="*/ 711215 h 786138"/>
              <a:gd name="connsiteX4-345" fmla="*/ 6553200 w 11498939"/>
              <a:gd name="connsiteY4-346" fmla="*/ 33881 h 786138"/>
              <a:gd name="connsiteX5-347" fmla="*/ 8246534 w 11498939"/>
              <a:gd name="connsiteY5-348" fmla="*/ 728147 h 786138"/>
              <a:gd name="connsiteX6-349" fmla="*/ 9850534 w 11498939"/>
              <a:gd name="connsiteY6-350" fmla="*/ 33881 h 786138"/>
              <a:gd name="connsiteX7-351" fmla="*/ 11498939 w 11498939"/>
              <a:gd name="connsiteY7-352" fmla="*/ 786138 h 786138"/>
              <a:gd name="connsiteX0-353" fmla="*/ 0 w 11498939"/>
              <a:gd name="connsiteY0-354" fmla="*/ 143948 h 786138"/>
              <a:gd name="connsiteX1-355" fmla="*/ 1549219 w 11498939"/>
              <a:gd name="connsiteY1-356" fmla="*/ 733805 h 786138"/>
              <a:gd name="connsiteX2-357" fmla="*/ 3285067 w 11498939"/>
              <a:gd name="connsiteY2-358" fmla="*/ 15 h 786138"/>
              <a:gd name="connsiteX3-359" fmla="*/ 4910667 w 11498939"/>
              <a:gd name="connsiteY3-360" fmla="*/ 711215 h 786138"/>
              <a:gd name="connsiteX4-361" fmla="*/ 6553200 w 11498939"/>
              <a:gd name="connsiteY4-362" fmla="*/ 33881 h 786138"/>
              <a:gd name="connsiteX5-363" fmla="*/ 8246534 w 11498939"/>
              <a:gd name="connsiteY5-364" fmla="*/ 728147 h 786138"/>
              <a:gd name="connsiteX6-365" fmla="*/ 9850534 w 11498939"/>
              <a:gd name="connsiteY6-366" fmla="*/ 33881 h 786138"/>
              <a:gd name="connsiteX7-367" fmla="*/ 11498939 w 11498939"/>
              <a:gd name="connsiteY7-368" fmla="*/ 786138 h 786138"/>
              <a:gd name="connsiteX0-369" fmla="*/ 0 w 11498939"/>
              <a:gd name="connsiteY0-370" fmla="*/ 143948 h 786138"/>
              <a:gd name="connsiteX1-371" fmla="*/ 1549219 w 11498939"/>
              <a:gd name="connsiteY1-372" fmla="*/ 733805 h 786138"/>
              <a:gd name="connsiteX2-373" fmla="*/ 3285067 w 11498939"/>
              <a:gd name="connsiteY2-374" fmla="*/ 15 h 786138"/>
              <a:gd name="connsiteX3-375" fmla="*/ 4910667 w 11498939"/>
              <a:gd name="connsiteY3-376" fmla="*/ 711215 h 786138"/>
              <a:gd name="connsiteX4-377" fmla="*/ 6553200 w 11498939"/>
              <a:gd name="connsiteY4-378" fmla="*/ 33881 h 786138"/>
              <a:gd name="connsiteX5-379" fmla="*/ 8246534 w 11498939"/>
              <a:gd name="connsiteY5-380" fmla="*/ 728147 h 786138"/>
              <a:gd name="connsiteX6-381" fmla="*/ 10006059 w 11498939"/>
              <a:gd name="connsiteY6-382" fmla="*/ 24478 h 786138"/>
              <a:gd name="connsiteX7-383" fmla="*/ 11498939 w 11498939"/>
              <a:gd name="connsiteY7-384" fmla="*/ 786138 h 786138"/>
              <a:gd name="connsiteX0-385" fmla="*/ 0 w 11498939"/>
              <a:gd name="connsiteY0-386" fmla="*/ 143948 h 786138"/>
              <a:gd name="connsiteX1-387" fmla="*/ 1549219 w 11498939"/>
              <a:gd name="connsiteY1-388" fmla="*/ 733805 h 786138"/>
              <a:gd name="connsiteX2-389" fmla="*/ 3285067 w 11498939"/>
              <a:gd name="connsiteY2-390" fmla="*/ 15 h 786138"/>
              <a:gd name="connsiteX3-391" fmla="*/ 4910667 w 11498939"/>
              <a:gd name="connsiteY3-392" fmla="*/ 711215 h 786138"/>
              <a:gd name="connsiteX4-393" fmla="*/ 6553200 w 11498939"/>
              <a:gd name="connsiteY4-394" fmla="*/ 33881 h 786138"/>
              <a:gd name="connsiteX5-395" fmla="*/ 8246534 w 11498939"/>
              <a:gd name="connsiteY5-396" fmla="*/ 728147 h 786138"/>
              <a:gd name="connsiteX6-397" fmla="*/ 10006059 w 11498939"/>
              <a:gd name="connsiteY6-398" fmla="*/ 24478 h 786138"/>
              <a:gd name="connsiteX7-399" fmla="*/ 11498939 w 11498939"/>
              <a:gd name="connsiteY7-400" fmla="*/ 786138 h 786138"/>
              <a:gd name="connsiteX0-401" fmla="*/ 0 w 11498939"/>
              <a:gd name="connsiteY0-402" fmla="*/ 143948 h 786138"/>
              <a:gd name="connsiteX1-403" fmla="*/ 1549219 w 11498939"/>
              <a:gd name="connsiteY1-404" fmla="*/ 733805 h 786138"/>
              <a:gd name="connsiteX2-405" fmla="*/ 3285067 w 11498939"/>
              <a:gd name="connsiteY2-406" fmla="*/ 15 h 786138"/>
              <a:gd name="connsiteX3-407" fmla="*/ 4910667 w 11498939"/>
              <a:gd name="connsiteY3-408" fmla="*/ 711215 h 786138"/>
              <a:gd name="connsiteX4-409" fmla="*/ 6553200 w 11498939"/>
              <a:gd name="connsiteY4-410" fmla="*/ 33881 h 786138"/>
              <a:gd name="connsiteX5-411" fmla="*/ 8246534 w 11498939"/>
              <a:gd name="connsiteY5-412" fmla="*/ 728147 h 786138"/>
              <a:gd name="connsiteX6-413" fmla="*/ 10161583 w 11498939"/>
              <a:gd name="connsiteY6-414" fmla="*/ 24478 h 786138"/>
              <a:gd name="connsiteX7-415" fmla="*/ 11498939 w 11498939"/>
              <a:gd name="connsiteY7-416" fmla="*/ 786138 h 786138"/>
              <a:gd name="connsiteX0-417" fmla="*/ 0 w 11498939"/>
              <a:gd name="connsiteY0-418" fmla="*/ 143948 h 786138"/>
              <a:gd name="connsiteX1-419" fmla="*/ 1549219 w 11498939"/>
              <a:gd name="connsiteY1-420" fmla="*/ 733805 h 786138"/>
              <a:gd name="connsiteX2-421" fmla="*/ 3285067 w 11498939"/>
              <a:gd name="connsiteY2-422" fmla="*/ 15 h 786138"/>
              <a:gd name="connsiteX3-423" fmla="*/ 4910667 w 11498939"/>
              <a:gd name="connsiteY3-424" fmla="*/ 711215 h 786138"/>
              <a:gd name="connsiteX4-425" fmla="*/ 6553200 w 11498939"/>
              <a:gd name="connsiteY4-426" fmla="*/ 33881 h 786138"/>
              <a:gd name="connsiteX5-427" fmla="*/ 8246534 w 11498939"/>
              <a:gd name="connsiteY5-428" fmla="*/ 728147 h 786138"/>
              <a:gd name="connsiteX6-429" fmla="*/ 10161583 w 11498939"/>
              <a:gd name="connsiteY6-430" fmla="*/ 24478 h 786138"/>
              <a:gd name="connsiteX7-431" fmla="*/ 11498939 w 11498939"/>
              <a:gd name="connsiteY7-432" fmla="*/ 786138 h 786138"/>
              <a:gd name="connsiteX0-433" fmla="*/ 0 w 11498939"/>
              <a:gd name="connsiteY0-434" fmla="*/ 143948 h 786138"/>
              <a:gd name="connsiteX1-435" fmla="*/ 1549219 w 11498939"/>
              <a:gd name="connsiteY1-436" fmla="*/ 733805 h 786138"/>
              <a:gd name="connsiteX2-437" fmla="*/ 3285067 w 11498939"/>
              <a:gd name="connsiteY2-438" fmla="*/ 15 h 786138"/>
              <a:gd name="connsiteX3-439" fmla="*/ 4910667 w 11498939"/>
              <a:gd name="connsiteY3-440" fmla="*/ 711215 h 786138"/>
              <a:gd name="connsiteX4-441" fmla="*/ 6553200 w 11498939"/>
              <a:gd name="connsiteY4-442" fmla="*/ 33881 h 786138"/>
              <a:gd name="connsiteX5-443" fmla="*/ 8339850 w 11498939"/>
              <a:gd name="connsiteY5-444" fmla="*/ 737550 h 786138"/>
              <a:gd name="connsiteX6-445" fmla="*/ 10161583 w 11498939"/>
              <a:gd name="connsiteY6-446" fmla="*/ 24478 h 786138"/>
              <a:gd name="connsiteX7-447" fmla="*/ 11498939 w 11498939"/>
              <a:gd name="connsiteY7-448" fmla="*/ 786138 h 786138"/>
              <a:gd name="connsiteX0-449" fmla="*/ 0 w 11498939"/>
              <a:gd name="connsiteY0-450" fmla="*/ 143948 h 786138"/>
              <a:gd name="connsiteX1-451" fmla="*/ 1549219 w 11498939"/>
              <a:gd name="connsiteY1-452" fmla="*/ 733805 h 786138"/>
              <a:gd name="connsiteX2-453" fmla="*/ 3285067 w 11498939"/>
              <a:gd name="connsiteY2-454" fmla="*/ 15 h 786138"/>
              <a:gd name="connsiteX3-455" fmla="*/ 4910667 w 11498939"/>
              <a:gd name="connsiteY3-456" fmla="*/ 711215 h 786138"/>
              <a:gd name="connsiteX4-457" fmla="*/ 6553200 w 11498939"/>
              <a:gd name="connsiteY4-458" fmla="*/ 33881 h 786138"/>
              <a:gd name="connsiteX5-459" fmla="*/ 8339850 w 11498939"/>
              <a:gd name="connsiteY5-460" fmla="*/ 737550 h 786138"/>
              <a:gd name="connsiteX6-461" fmla="*/ 10161583 w 11498939"/>
              <a:gd name="connsiteY6-462" fmla="*/ 24478 h 786138"/>
              <a:gd name="connsiteX7-463" fmla="*/ 11498939 w 11498939"/>
              <a:gd name="connsiteY7-464" fmla="*/ 786138 h 786138"/>
              <a:gd name="connsiteX0-465" fmla="*/ 0 w 11498939"/>
              <a:gd name="connsiteY0-466" fmla="*/ 143948 h 786138"/>
              <a:gd name="connsiteX1-467" fmla="*/ 1549219 w 11498939"/>
              <a:gd name="connsiteY1-468" fmla="*/ 733805 h 786138"/>
              <a:gd name="connsiteX2-469" fmla="*/ 3285067 w 11498939"/>
              <a:gd name="connsiteY2-470" fmla="*/ 15 h 786138"/>
              <a:gd name="connsiteX3-471" fmla="*/ 4910667 w 11498939"/>
              <a:gd name="connsiteY3-472" fmla="*/ 711215 h 786138"/>
              <a:gd name="connsiteX4-473" fmla="*/ 6553200 w 11498939"/>
              <a:gd name="connsiteY4-474" fmla="*/ 33881 h 786138"/>
              <a:gd name="connsiteX5-475" fmla="*/ 8308746 w 11498939"/>
              <a:gd name="connsiteY5-476" fmla="*/ 709340 h 786138"/>
              <a:gd name="connsiteX6-477" fmla="*/ 10161583 w 11498939"/>
              <a:gd name="connsiteY6-478" fmla="*/ 24478 h 786138"/>
              <a:gd name="connsiteX7-479" fmla="*/ 11498939 w 11498939"/>
              <a:gd name="connsiteY7-480" fmla="*/ 786138 h 786138"/>
              <a:gd name="connsiteX0-481" fmla="*/ 0 w 11498939"/>
              <a:gd name="connsiteY0-482" fmla="*/ 143948 h 786138"/>
              <a:gd name="connsiteX1-483" fmla="*/ 1549219 w 11498939"/>
              <a:gd name="connsiteY1-484" fmla="*/ 733805 h 786138"/>
              <a:gd name="connsiteX2-485" fmla="*/ 3285067 w 11498939"/>
              <a:gd name="connsiteY2-486" fmla="*/ 15 h 786138"/>
              <a:gd name="connsiteX3-487" fmla="*/ 4910667 w 11498939"/>
              <a:gd name="connsiteY3-488" fmla="*/ 711215 h 786138"/>
              <a:gd name="connsiteX4-489" fmla="*/ 6553200 w 11498939"/>
              <a:gd name="connsiteY4-490" fmla="*/ 33881 h 786138"/>
              <a:gd name="connsiteX5-491" fmla="*/ 8308746 w 11498939"/>
              <a:gd name="connsiteY5-492" fmla="*/ 709340 h 786138"/>
              <a:gd name="connsiteX6-493" fmla="*/ 10161583 w 11498939"/>
              <a:gd name="connsiteY6-494" fmla="*/ 24478 h 786138"/>
              <a:gd name="connsiteX7-495" fmla="*/ 11498939 w 11498939"/>
              <a:gd name="connsiteY7-496" fmla="*/ 786138 h 786138"/>
              <a:gd name="connsiteX0-497" fmla="*/ 0 w 11498939"/>
              <a:gd name="connsiteY0-498" fmla="*/ 143948 h 786138"/>
              <a:gd name="connsiteX1-499" fmla="*/ 1549219 w 11498939"/>
              <a:gd name="connsiteY1-500" fmla="*/ 733805 h 786138"/>
              <a:gd name="connsiteX2-501" fmla="*/ 3285067 w 11498939"/>
              <a:gd name="connsiteY2-502" fmla="*/ 15 h 786138"/>
              <a:gd name="connsiteX3-503" fmla="*/ 4910667 w 11498939"/>
              <a:gd name="connsiteY3-504" fmla="*/ 711215 h 786138"/>
              <a:gd name="connsiteX4-505" fmla="*/ 6553200 w 11498939"/>
              <a:gd name="connsiteY4-506" fmla="*/ 33881 h 786138"/>
              <a:gd name="connsiteX5-507" fmla="*/ 8308746 w 11498939"/>
              <a:gd name="connsiteY5-508" fmla="*/ 709340 h 786138"/>
              <a:gd name="connsiteX6-509" fmla="*/ 10161583 w 11498939"/>
              <a:gd name="connsiteY6-510" fmla="*/ 24478 h 786138"/>
              <a:gd name="connsiteX7-511" fmla="*/ 11498939 w 11498939"/>
              <a:gd name="connsiteY7-512" fmla="*/ 786138 h 786138"/>
              <a:gd name="connsiteX0-513" fmla="*/ 0 w 11498939"/>
              <a:gd name="connsiteY0-514" fmla="*/ 143948 h 786138"/>
              <a:gd name="connsiteX1-515" fmla="*/ 1549219 w 11498939"/>
              <a:gd name="connsiteY1-516" fmla="*/ 733805 h 786138"/>
              <a:gd name="connsiteX2-517" fmla="*/ 3285067 w 11498939"/>
              <a:gd name="connsiteY2-518" fmla="*/ 15 h 786138"/>
              <a:gd name="connsiteX3-519" fmla="*/ 4910667 w 11498939"/>
              <a:gd name="connsiteY3-520" fmla="*/ 711215 h 786138"/>
              <a:gd name="connsiteX4-521" fmla="*/ 6553200 w 11498939"/>
              <a:gd name="connsiteY4-522" fmla="*/ 33881 h 786138"/>
              <a:gd name="connsiteX5-523" fmla="*/ 8308746 w 11498939"/>
              <a:gd name="connsiteY5-524" fmla="*/ 709340 h 786138"/>
              <a:gd name="connsiteX6-525" fmla="*/ 10161583 w 11498939"/>
              <a:gd name="connsiteY6-526" fmla="*/ 24478 h 786138"/>
              <a:gd name="connsiteX7-527" fmla="*/ 11498939 w 11498939"/>
              <a:gd name="connsiteY7-528" fmla="*/ 786138 h 786138"/>
              <a:gd name="connsiteX0-529" fmla="*/ 0 w 11498939"/>
              <a:gd name="connsiteY0-530" fmla="*/ 143948 h 786138"/>
              <a:gd name="connsiteX1-531" fmla="*/ 1549219 w 11498939"/>
              <a:gd name="connsiteY1-532" fmla="*/ 733805 h 786138"/>
              <a:gd name="connsiteX2-533" fmla="*/ 3285067 w 11498939"/>
              <a:gd name="connsiteY2-534" fmla="*/ 15 h 786138"/>
              <a:gd name="connsiteX3-535" fmla="*/ 4910667 w 11498939"/>
              <a:gd name="connsiteY3-536" fmla="*/ 711215 h 786138"/>
              <a:gd name="connsiteX4-537" fmla="*/ 6553200 w 11498939"/>
              <a:gd name="connsiteY4-538" fmla="*/ 33881 h 786138"/>
              <a:gd name="connsiteX5-539" fmla="*/ 8308746 w 11498939"/>
              <a:gd name="connsiteY5-540" fmla="*/ 709340 h 786138"/>
              <a:gd name="connsiteX6-541" fmla="*/ 10161583 w 11498939"/>
              <a:gd name="connsiteY6-542" fmla="*/ 24478 h 786138"/>
              <a:gd name="connsiteX7-543" fmla="*/ 11498939 w 11498939"/>
              <a:gd name="connsiteY7-544" fmla="*/ 786138 h 786138"/>
              <a:gd name="connsiteX0-545" fmla="*/ 0 w 11498939"/>
              <a:gd name="connsiteY0-546" fmla="*/ 143948 h 786138"/>
              <a:gd name="connsiteX1-547" fmla="*/ 423197 w 11498939"/>
              <a:gd name="connsiteY1-548" fmla="*/ 733805 h 786138"/>
              <a:gd name="connsiteX2-549" fmla="*/ 3285067 w 11498939"/>
              <a:gd name="connsiteY2-550" fmla="*/ 15 h 786138"/>
              <a:gd name="connsiteX3-551" fmla="*/ 4910667 w 11498939"/>
              <a:gd name="connsiteY3-552" fmla="*/ 711215 h 786138"/>
              <a:gd name="connsiteX4-553" fmla="*/ 6553200 w 11498939"/>
              <a:gd name="connsiteY4-554" fmla="*/ 33881 h 786138"/>
              <a:gd name="connsiteX5-555" fmla="*/ 8308746 w 11498939"/>
              <a:gd name="connsiteY5-556" fmla="*/ 709340 h 786138"/>
              <a:gd name="connsiteX6-557" fmla="*/ 10161583 w 11498939"/>
              <a:gd name="connsiteY6-558" fmla="*/ 24478 h 786138"/>
              <a:gd name="connsiteX7-559" fmla="*/ 11498939 w 11498939"/>
              <a:gd name="connsiteY7-560" fmla="*/ 786138 h 786138"/>
              <a:gd name="connsiteX0-561" fmla="*/ 0 w 11498939"/>
              <a:gd name="connsiteY0-562" fmla="*/ 143948 h 838005"/>
              <a:gd name="connsiteX1-563" fmla="*/ 423197 w 11498939"/>
              <a:gd name="connsiteY1-564" fmla="*/ 733805 h 838005"/>
              <a:gd name="connsiteX2-565" fmla="*/ 3285067 w 11498939"/>
              <a:gd name="connsiteY2-566" fmla="*/ 15 h 838005"/>
              <a:gd name="connsiteX3-567" fmla="*/ 4910667 w 11498939"/>
              <a:gd name="connsiteY3-568" fmla="*/ 711215 h 838005"/>
              <a:gd name="connsiteX4-569" fmla="*/ 6553200 w 11498939"/>
              <a:gd name="connsiteY4-570" fmla="*/ 33881 h 838005"/>
              <a:gd name="connsiteX5-571" fmla="*/ 8308746 w 11498939"/>
              <a:gd name="connsiteY5-572" fmla="*/ 709340 h 838005"/>
              <a:gd name="connsiteX6-573" fmla="*/ 10161583 w 11498939"/>
              <a:gd name="connsiteY6-574" fmla="*/ 24478 h 838005"/>
              <a:gd name="connsiteX7-575" fmla="*/ 11498939 w 11498939"/>
              <a:gd name="connsiteY7-576" fmla="*/ 786138 h 838005"/>
              <a:gd name="connsiteX0-577" fmla="*/ 0 w 12235184"/>
              <a:gd name="connsiteY0-578" fmla="*/ 125142 h 786138"/>
              <a:gd name="connsiteX1-579" fmla="*/ 1159442 w 12235184"/>
              <a:gd name="connsiteY1-580" fmla="*/ 733805 h 786138"/>
              <a:gd name="connsiteX2-581" fmla="*/ 4021312 w 12235184"/>
              <a:gd name="connsiteY2-582" fmla="*/ 15 h 786138"/>
              <a:gd name="connsiteX3-583" fmla="*/ 5646912 w 12235184"/>
              <a:gd name="connsiteY3-584" fmla="*/ 711215 h 786138"/>
              <a:gd name="connsiteX4-585" fmla="*/ 7289445 w 12235184"/>
              <a:gd name="connsiteY4-586" fmla="*/ 33881 h 786138"/>
              <a:gd name="connsiteX5-587" fmla="*/ 9044991 w 12235184"/>
              <a:gd name="connsiteY5-588" fmla="*/ 709340 h 786138"/>
              <a:gd name="connsiteX6-589" fmla="*/ 10897828 w 12235184"/>
              <a:gd name="connsiteY6-590" fmla="*/ 24478 h 786138"/>
              <a:gd name="connsiteX7-591" fmla="*/ 12235184 w 12235184"/>
              <a:gd name="connsiteY7-592" fmla="*/ 786138 h 786138"/>
              <a:gd name="connsiteX0-593" fmla="*/ 0 w 12235184"/>
              <a:gd name="connsiteY0-594" fmla="*/ 125142 h 786138"/>
              <a:gd name="connsiteX1-595" fmla="*/ 1159442 w 12235184"/>
              <a:gd name="connsiteY1-596" fmla="*/ 733805 h 786138"/>
              <a:gd name="connsiteX2-597" fmla="*/ 4021312 w 12235184"/>
              <a:gd name="connsiteY2-598" fmla="*/ 15 h 786138"/>
              <a:gd name="connsiteX3-599" fmla="*/ 5646912 w 12235184"/>
              <a:gd name="connsiteY3-600" fmla="*/ 711215 h 786138"/>
              <a:gd name="connsiteX4-601" fmla="*/ 7289445 w 12235184"/>
              <a:gd name="connsiteY4-602" fmla="*/ 33881 h 786138"/>
              <a:gd name="connsiteX5-603" fmla="*/ 9044991 w 12235184"/>
              <a:gd name="connsiteY5-604" fmla="*/ 709340 h 786138"/>
              <a:gd name="connsiteX6-605" fmla="*/ 10897828 w 12235184"/>
              <a:gd name="connsiteY6-606" fmla="*/ 24478 h 786138"/>
              <a:gd name="connsiteX7-607" fmla="*/ 12235184 w 12235184"/>
              <a:gd name="connsiteY7-608" fmla="*/ 786138 h 7861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2235184" h="786138">
                <a:moveTo>
                  <a:pt x="0" y="125142"/>
                </a:moveTo>
                <a:cubicBezTo>
                  <a:pt x="81192" y="333332"/>
                  <a:pt x="489223" y="754660"/>
                  <a:pt x="1159442" y="733805"/>
                </a:cubicBezTo>
                <a:cubicBezTo>
                  <a:pt x="1829661" y="712950"/>
                  <a:pt x="3273400" y="3780"/>
                  <a:pt x="4021312" y="15"/>
                </a:cubicBezTo>
                <a:cubicBezTo>
                  <a:pt x="4769224" y="-3750"/>
                  <a:pt x="4949823" y="714037"/>
                  <a:pt x="5646912" y="711215"/>
                </a:cubicBezTo>
                <a:cubicBezTo>
                  <a:pt x="6344001" y="708393"/>
                  <a:pt x="6723099" y="34193"/>
                  <a:pt x="7289445" y="33881"/>
                </a:cubicBezTo>
                <a:cubicBezTo>
                  <a:pt x="7855791" y="33569"/>
                  <a:pt x="8350279" y="729713"/>
                  <a:pt x="9044991" y="709340"/>
                </a:cubicBezTo>
                <a:cubicBezTo>
                  <a:pt x="9739703" y="688967"/>
                  <a:pt x="10366129" y="11678"/>
                  <a:pt x="10897828" y="24478"/>
                </a:cubicBezTo>
                <a:cubicBezTo>
                  <a:pt x="11429527" y="37278"/>
                  <a:pt x="11943548" y="441353"/>
                  <a:pt x="12235184" y="786138"/>
                </a:cubicBez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3893455" y="1286148"/>
            <a:ext cx="1357092" cy="1357093"/>
            <a:chOff x="1985488" y="1104900"/>
            <a:chExt cx="930184" cy="930184"/>
          </a:xfrm>
          <a:effectLst/>
        </p:grpSpPr>
        <p:sp>
          <p:nvSpPr>
            <p:cNvPr id="19" name="椭圆 18"/>
            <p:cNvSpPr/>
            <p:nvPr/>
          </p:nvSpPr>
          <p:spPr>
            <a:xfrm>
              <a:off x="1985488" y="1104900"/>
              <a:ext cx="930184" cy="930184"/>
            </a:xfrm>
            <a:prstGeom prst="ellipse">
              <a:avLst/>
            </a:prstGeom>
            <a:ln w="101600">
              <a:noFill/>
            </a:ln>
            <a:effectLst>
              <a:innerShdw blurRad="228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259"/>
            <p:cNvSpPr>
              <a:spLocks noChangeArrowheads="1"/>
            </p:cNvSpPr>
            <p:nvPr/>
          </p:nvSpPr>
          <p:spPr bwMode="auto">
            <a:xfrm>
              <a:off x="2102398" y="1210023"/>
              <a:ext cx="696364" cy="719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6825" cap="all" dirty="0">
                  <a:solidFill>
                    <a:schemeClr val="bg1"/>
                  </a:solidFill>
                  <a:latin typeface="Arial" panose="020B0604020202020204" pitchFamily="34" charset="0"/>
                  <a:cs typeface="Arial" panose="020B0604020202020204" pitchFamily="34" charset="0"/>
                  <a:sym typeface="Arial" panose="020B0604020202020204" pitchFamily="34" charset="0"/>
                </a:rPr>
                <a:t>01</a:t>
              </a:r>
              <a:endParaRPr lang="zh-CN" altLang="en-US" sz="6825" cap="all"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left)">
                                      <p:cBhvr>
                                        <p:cTn id="14" dur="10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3" presetClass="entr" presetSubtype="32"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strVal val="4*#ppt_w"/>
                                          </p:val>
                                        </p:tav>
                                        <p:tav tm="100000">
                                          <p:val>
                                            <p:strVal val="#ppt_w"/>
                                          </p:val>
                                        </p:tav>
                                      </p:tavLst>
                                    </p:anim>
                                    <p:anim calcmode="lin" valueType="num">
                                      <p:cBhvr>
                                        <p:cTn id="27" dur="500" fill="hold"/>
                                        <p:tgtEl>
                                          <p:spTgt spid="10"/>
                                        </p:tgtEl>
                                        <p:attrNameLst>
                                          <p:attrName>ppt_h</p:attrName>
                                        </p:attrNameLst>
                                      </p:cBhvr>
                                      <p:tavLst>
                                        <p:tav tm="0">
                                          <p:val>
                                            <p:strVal val="4*#ppt_h"/>
                                          </p:val>
                                        </p:tav>
                                        <p:tav tm="100000">
                                          <p:val>
                                            <p:strVal val="#ppt_h"/>
                                          </p:val>
                                        </p:tav>
                                      </p:tavLst>
                                    </p:anim>
                                  </p:childTnLst>
                                </p:cTn>
                              </p:par>
                            </p:childTnLst>
                          </p:cTn>
                        </p:par>
                        <p:par>
                          <p:cTn id="28" fill="hold">
                            <p:stCondLst>
                              <p:cond delay="500"/>
                            </p:stCondLst>
                            <p:childTnLst>
                              <p:par>
                                <p:cTn id="29" presetID="1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p:tgtEl>
                                          <p:spTgt spid="11"/>
                                        </p:tgtEl>
                                        <p:attrNameLst>
                                          <p:attrName>ppt_x</p:attrName>
                                        </p:attrNameLst>
                                      </p:cBhvr>
                                      <p:tavLst>
                                        <p:tav tm="0">
                                          <p:val>
                                            <p:strVal val="#ppt_x-#ppt_w*1.125000"/>
                                          </p:val>
                                        </p:tav>
                                        <p:tav tm="100000">
                                          <p:val>
                                            <p:strVal val="#ppt_x"/>
                                          </p:val>
                                        </p:tav>
                                      </p:tavLst>
                                    </p:anim>
                                    <p:animEffect transition="in" filter="wipe(right)">
                                      <p:cBhvr>
                                        <p:cTn id="32" dur="500"/>
                                        <p:tgtEl>
                                          <p:spTgt spid="11"/>
                                        </p:tgtEl>
                                      </p:cBhvr>
                                    </p:animEffect>
                                  </p:childTnLst>
                                </p:cTn>
                              </p:par>
                            </p:childTnLst>
                          </p:cTn>
                        </p:par>
                        <p:par>
                          <p:cTn id="33" fill="hold">
                            <p:stCondLst>
                              <p:cond delay="1000"/>
                            </p:stCondLst>
                            <p:childTnLst>
                              <p:par>
                                <p:cTn id="34" presetID="12" presetClass="entr" presetSubtype="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ppt_x</p:attrName>
                                        </p:attrNameLst>
                                      </p:cBhvr>
                                      <p:tavLst>
                                        <p:tav tm="0">
                                          <p:val>
                                            <p:strVal val="#ppt_x-#ppt_w*1.125000"/>
                                          </p:val>
                                        </p:tav>
                                        <p:tav tm="100000">
                                          <p:val>
                                            <p:strVal val="#ppt_x"/>
                                          </p:val>
                                        </p:tav>
                                      </p:tavLst>
                                    </p:anim>
                                    <p:animEffect transition="in" filter="wipe(right)">
                                      <p:cBhvr>
                                        <p:cTn id="37" dur="500"/>
                                        <p:tgtEl>
                                          <p:spTgt spid="12"/>
                                        </p:tgtEl>
                                      </p:cBhvr>
                                    </p:animEffect>
                                  </p:childTnLst>
                                </p:cTn>
                              </p:par>
                            </p:childTnLst>
                          </p:cTn>
                        </p:par>
                        <p:par>
                          <p:cTn id="38" fill="hold">
                            <p:stCondLst>
                              <p:cond delay="1500"/>
                            </p:stCondLst>
                            <p:childTnLst>
                              <p:par>
                                <p:cTn id="39" presetID="1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p:tgtEl>
                                          <p:spTgt spid="13"/>
                                        </p:tgtEl>
                                        <p:attrNameLst>
                                          <p:attrName>ppt_x</p:attrName>
                                        </p:attrNameLst>
                                      </p:cBhvr>
                                      <p:tavLst>
                                        <p:tav tm="0">
                                          <p:val>
                                            <p:strVal val="#ppt_x-#ppt_w*1.125000"/>
                                          </p:val>
                                        </p:tav>
                                        <p:tav tm="100000">
                                          <p:val>
                                            <p:strVal val="#ppt_x"/>
                                          </p:val>
                                        </p:tav>
                                      </p:tavLst>
                                    </p:anim>
                                    <p:animEffect transition="in" filter="wipe(right)">
                                      <p:cBhvr>
                                        <p:cTn id="42" dur="500"/>
                                        <p:tgtEl>
                                          <p:spTgt spid="13"/>
                                        </p:tgtEl>
                                      </p:cBhvr>
                                    </p:animEffect>
                                  </p:childTnLst>
                                </p:cTn>
                              </p:par>
                            </p:childTnLst>
                          </p:cTn>
                        </p:par>
                        <p:par>
                          <p:cTn id="43" fill="hold">
                            <p:stCondLst>
                              <p:cond delay="2000"/>
                            </p:stCondLst>
                            <p:childTnLst>
                              <p:par>
                                <p:cTn id="44" presetID="1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p:tgtEl>
                                          <p:spTgt spid="14"/>
                                        </p:tgtEl>
                                        <p:attrNameLst>
                                          <p:attrName>ppt_x</p:attrName>
                                        </p:attrNameLst>
                                      </p:cBhvr>
                                      <p:tavLst>
                                        <p:tav tm="0">
                                          <p:val>
                                            <p:strVal val="#ppt_x-#ppt_w*1.125000"/>
                                          </p:val>
                                        </p:tav>
                                        <p:tav tm="100000">
                                          <p:val>
                                            <p:strVal val="#ppt_x"/>
                                          </p:val>
                                        </p:tav>
                                      </p:tavLst>
                                    </p:anim>
                                    <p:animEffect transition="in" filter="wipe(right)">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554018" y="3514588"/>
            <a:ext cx="1777513" cy="813609"/>
            <a:chOff x="8707919" y="4585130"/>
            <a:chExt cx="2370017" cy="1084811"/>
          </a:xfrm>
        </p:grpSpPr>
        <p:sp>
          <p:nvSpPr>
            <p:cNvPr id="15" name="矩形 14"/>
            <p:cNvSpPr/>
            <p:nvPr/>
          </p:nvSpPr>
          <p:spPr>
            <a:xfrm>
              <a:off x="9077319" y="4585130"/>
              <a:ext cx="1631217" cy="400109"/>
            </a:xfrm>
            <a:prstGeom prst="rect">
              <a:avLst/>
            </a:prstGeom>
          </p:spPr>
          <p:txBody>
            <a:bodyPr wrap="none">
              <a:spAutoFit/>
            </a:bodyPr>
            <a:lstStyle/>
            <a:p>
              <a:pPr algn="ctr"/>
              <a:r>
                <a:rPr lang="zh-CN" altLang="en-US" sz="1350"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a:t>
              </a:r>
            </a:p>
          </p:txBody>
        </p:sp>
        <p:sp>
          <p:nvSpPr>
            <p:cNvPr id="16" name="矩形 15"/>
            <p:cNvSpPr/>
            <p:nvPr/>
          </p:nvSpPr>
          <p:spPr>
            <a:xfrm>
              <a:off x="8707919" y="4916401"/>
              <a:ext cx="2370017" cy="753540"/>
            </a:xfrm>
            <a:prstGeom prst="rect">
              <a:avLst/>
            </a:prstGeom>
          </p:spPr>
          <p:txBody>
            <a:bodyPr wrap="square">
              <a:spAutoFit/>
            </a:bodyPr>
            <a:lstStyle/>
            <a:p>
              <a:pPr algn="ctr">
                <a:lnSpc>
                  <a:spcPct val="130000"/>
                </a:lnSpc>
              </a:pPr>
              <a:r>
                <a:rPr lang="zh-CN" altLang="en-US" sz="790"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Hunan magic rain Advertising CoLtd.professional professional team</a:t>
              </a:r>
            </a:p>
          </p:txBody>
        </p:sp>
      </p:grpSp>
      <p:grpSp>
        <p:nvGrpSpPr>
          <p:cNvPr id="26" name="组合 25"/>
          <p:cNvGrpSpPr/>
          <p:nvPr/>
        </p:nvGrpSpPr>
        <p:grpSpPr>
          <a:xfrm>
            <a:off x="2654796" y="3514588"/>
            <a:ext cx="1777513" cy="813609"/>
            <a:chOff x="8707919" y="4585130"/>
            <a:chExt cx="2370017" cy="1084811"/>
          </a:xfrm>
        </p:grpSpPr>
        <p:sp>
          <p:nvSpPr>
            <p:cNvPr id="27" name="矩形 26"/>
            <p:cNvSpPr/>
            <p:nvPr/>
          </p:nvSpPr>
          <p:spPr>
            <a:xfrm>
              <a:off x="9077319" y="4585130"/>
              <a:ext cx="1631217" cy="400109"/>
            </a:xfrm>
            <a:prstGeom prst="rect">
              <a:avLst/>
            </a:prstGeom>
          </p:spPr>
          <p:txBody>
            <a:bodyPr wrap="none">
              <a:spAutoFit/>
            </a:bodyPr>
            <a:lstStyle/>
            <a:p>
              <a:pPr algn="ctr"/>
              <a:r>
                <a:rPr lang="zh-CN" altLang="en-US" sz="1350"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a:t>
              </a:r>
            </a:p>
          </p:txBody>
        </p:sp>
        <p:sp>
          <p:nvSpPr>
            <p:cNvPr id="28" name="矩形 27"/>
            <p:cNvSpPr/>
            <p:nvPr/>
          </p:nvSpPr>
          <p:spPr>
            <a:xfrm>
              <a:off x="8707919" y="4916401"/>
              <a:ext cx="2370017" cy="753540"/>
            </a:xfrm>
            <a:prstGeom prst="rect">
              <a:avLst/>
            </a:prstGeom>
          </p:spPr>
          <p:txBody>
            <a:bodyPr wrap="square">
              <a:spAutoFit/>
            </a:bodyPr>
            <a:lstStyle/>
            <a:p>
              <a:pPr algn="ctr">
                <a:lnSpc>
                  <a:spcPct val="130000"/>
                </a:lnSpc>
              </a:pPr>
              <a:r>
                <a:rPr lang="zh-CN" altLang="en-US" sz="790"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Hunan magic rain Advertising CoLtd.professional professional team</a:t>
              </a:r>
            </a:p>
          </p:txBody>
        </p:sp>
      </p:grpSp>
      <p:grpSp>
        <p:nvGrpSpPr>
          <p:cNvPr id="29" name="组合 28"/>
          <p:cNvGrpSpPr/>
          <p:nvPr/>
        </p:nvGrpSpPr>
        <p:grpSpPr>
          <a:xfrm>
            <a:off x="4776758" y="3514588"/>
            <a:ext cx="1777513" cy="813609"/>
            <a:chOff x="8707919" y="4585130"/>
            <a:chExt cx="2370017" cy="1084811"/>
          </a:xfrm>
        </p:grpSpPr>
        <p:sp>
          <p:nvSpPr>
            <p:cNvPr id="30" name="矩形 29"/>
            <p:cNvSpPr/>
            <p:nvPr/>
          </p:nvSpPr>
          <p:spPr>
            <a:xfrm>
              <a:off x="9077319" y="4585130"/>
              <a:ext cx="1631217" cy="400109"/>
            </a:xfrm>
            <a:prstGeom prst="rect">
              <a:avLst/>
            </a:prstGeom>
          </p:spPr>
          <p:txBody>
            <a:bodyPr wrap="none">
              <a:spAutoFit/>
            </a:bodyPr>
            <a:lstStyle/>
            <a:p>
              <a:pPr algn="ctr"/>
              <a:r>
                <a:rPr lang="zh-CN" altLang="en-US" sz="1350"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a:t>
              </a:r>
            </a:p>
          </p:txBody>
        </p:sp>
        <p:sp>
          <p:nvSpPr>
            <p:cNvPr id="31" name="矩形 30"/>
            <p:cNvSpPr/>
            <p:nvPr/>
          </p:nvSpPr>
          <p:spPr>
            <a:xfrm>
              <a:off x="8707919" y="4916401"/>
              <a:ext cx="2370017" cy="753540"/>
            </a:xfrm>
            <a:prstGeom prst="rect">
              <a:avLst/>
            </a:prstGeom>
          </p:spPr>
          <p:txBody>
            <a:bodyPr wrap="square">
              <a:spAutoFit/>
            </a:bodyPr>
            <a:lstStyle/>
            <a:p>
              <a:pPr algn="ctr">
                <a:lnSpc>
                  <a:spcPct val="130000"/>
                </a:lnSpc>
              </a:pPr>
              <a:r>
                <a:rPr lang="zh-CN" altLang="en-US" sz="790"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Hunan magic rain Advertising CoLtd.professional professional team</a:t>
              </a:r>
            </a:p>
          </p:txBody>
        </p:sp>
      </p:grpSp>
      <p:grpSp>
        <p:nvGrpSpPr>
          <p:cNvPr id="32" name="组合 31"/>
          <p:cNvGrpSpPr/>
          <p:nvPr/>
        </p:nvGrpSpPr>
        <p:grpSpPr>
          <a:xfrm>
            <a:off x="6812471" y="3514588"/>
            <a:ext cx="1777513" cy="813609"/>
            <a:chOff x="8707919" y="4585130"/>
            <a:chExt cx="2370017" cy="1084811"/>
          </a:xfrm>
        </p:grpSpPr>
        <p:sp>
          <p:nvSpPr>
            <p:cNvPr id="33" name="矩形 32"/>
            <p:cNvSpPr/>
            <p:nvPr/>
          </p:nvSpPr>
          <p:spPr>
            <a:xfrm>
              <a:off x="9077319" y="4585130"/>
              <a:ext cx="1631217" cy="400109"/>
            </a:xfrm>
            <a:prstGeom prst="rect">
              <a:avLst/>
            </a:prstGeom>
          </p:spPr>
          <p:txBody>
            <a:bodyPr wrap="none">
              <a:spAutoFit/>
            </a:bodyPr>
            <a:lstStyle/>
            <a:p>
              <a:pPr algn="ctr"/>
              <a:r>
                <a:rPr lang="zh-CN" altLang="en-US" sz="1350"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a:t>
              </a:r>
            </a:p>
          </p:txBody>
        </p:sp>
        <p:sp>
          <p:nvSpPr>
            <p:cNvPr id="34" name="矩形 33"/>
            <p:cNvSpPr/>
            <p:nvPr/>
          </p:nvSpPr>
          <p:spPr>
            <a:xfrm>
              <a:off x="8707919" y="4916401"/>
              <a:ext cx="2370017" cy="753540"/>
            </a:xfrm>
            <a:prstGeom prst="rect">
              <a:avLst/>
            </a:prstGeom>
          </p:spPr>
          <p:txBody>
            <a:bodyPr wrap="square">
              <a:spAutoFit/>
            </a:bodyPr>
            <a:lstStyle/>
            <a:p>
              <a:pPr algn="ctr">
                <a:lnSpc>
                  <a:spcPct val="130000"/>
                </a:lnSpc>
              </a:pPr>
              <a:r>
                <a:rPr lang="zh-CN" altLang="en-US" sz="790"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Hunan magic rain Advertising CoLtd.professional professional team</a:t>
              </a:r>
            </a:p>
          </p:txBody>
        </p:sp>
      </p:grpSp>
      <p:grpSp>
        <p:nvGrpSpPr>
          <p:cNvPr id="2" name="组合 1"/>
          <p:cNvGrpSpPr/>
          <p:nvPr/>
        </p:nvGrpSpPr>
        <p:grpSpPr>
          <a:xfrm>
            <a:off x="750530" y="1815307"/>
            <a:ext cx="1384488" cy="1412082"/>
            <a:chOff x="1000707" y="2419350"/>
            <a:chExt cx="1845984" cy="1882776"/>
          </a:xfrm>
        </p:grpSpPr>
        <p:sp>
          <p:nvSpPr>
            <p:cNvPr id="10" name="Freeform 5"/>
            <p:cNvSpPr>
              <a:spLocks noEditPoints="1"/>
            </p:cNvSpPr>
            <p:nvPr/>
          </p:nvSpPr>
          <p:spPr bwMode="auto">
            <a:xfrm>
              <a:off x="1000707" y="2419350"/>
              <a:ext cx="1845984" cy="1882776"/>
            </a:xfrm>
            <a:custGeom>
              <a:avLst/>
              <a:gdLst>
                <a:gd name="T0" fmla="*/ 715 w 772"/>
                <a:gd name="T1" fmla="*/ 270 h 788"/>
                <a:gd name="T2" fmla="*/ 706 w 772"/>
                <a:gd name="T3" fmla="*/ 245 h 788"/>
                <a:gd name="T4" fmla="*/ 529 w 772"/>
                <a:gd name="T5" fmla="*/ 71 h 788"/>
                <a:gd name="T6" fmla="*/ 505 w 772"/>
                <a:gd name="T7" fmla="*/ 60 h 788"/>
                <a:gd name="T8" fmla="*/ 260 w 772"/>
                <a:gd name="T9" fmla="*/ 60 h 788"/>
                <a:gd name="T10" fmla="*/ 233 w 772"/>
                <a:gd name="T11" fmla="*/ 71 h 788"/>
                <a:gd name="T12" fmla="*/ 59 w 772"/>
                <a:gd name="T13" fmla="*/ 246 h 788"/>
                <a:gd name="T14" fmla="*/ 48 w 772"/>
                <a:gd name="T15" fmla="*/ 272 h 788"/>
                <a:gd name="T16" fmla="*/ 0 w 772"/>
                <a:gd name="T17" fmla="*/ 399 h 788"/>
                <a:gd name="T18" fmla="*/ 6 w 772"/>
                <a:gd name="T19" fmla="*/ 434 h 788"/>
                <a:gd name="T20" fmla="*/ 51 w 772"/>
                <a:gd name="T21" fmla="*/ 520 h 788"/>
                <a:gd name="T22" fmla="*/ 59 w 772"/>
                <a:gd name="T23" fmla="*/ 540 h 788"/>
                <a:gd name="T24" fmla="*/ 234 w 772"/>
                <a:gd name="T25" fmla="*/ 717 h 788"/>
                <a:gd name="T26" fmla="*/ 259 w 772"/>
                <a:gd name="T27" fmla="*/ 728 h 788"/>
                <a:gd name="T28" fmla="*/ 506 w 772"/>
                <a:gd name="T29" fmla="*/ 728 h 788"/>
                <a:gd name="T30" fmla="*/ 528 w 772"/>
                <a:gd name="T31" fmla="*/ 718 h 788"/>
                <a:gd name="T32" fmla="*/ 706 w 772"/>
                <a:gd name="T33" fmla="*/ 542 h 788"/>
                <a:gd name="T34" fmla="*/ 716 w 772"/>
                <a:gd name="T35" fmla="*/ 517 h 788"/>
                <a:gd name="T36" fmla="*/ 750 w 772"/>
                <a:gd name="T37" fmla="*/ 463 h 788"/>
                <a:gd name="T38" fmla="*/ 715 w 772"/>
                <a:gd name="T39" fmla="*/ 270 h 788"/>
                <a:gd name="T40" fmla="*/ 541 w 772"/>
                <a:gd name="T41" fmla="*/ 474 h 788"/>
                <a:gd name="T42" fmla="*/ 455 w 772"/>
                <a:gd name="T43" fmla="*/ 556 h 788"/>
                <a:gd name="T44" fmla="*/ 401 w 772"/>
                <a:gd name="T45" fmla="*/ 566 h 788"/>
                <a:gd name="T46" fmla="*/ 381 w 772"/>
                <a:gd name="T47" fmla="*/ 567 h 788"/>
                <a:gd name="T48" fmla="*/ 208 w 772"/>
                <a:gd name="T49" fmla="*/ 394 h 788"/>
                <a:gd name="T50" fmla="*/ 381 w 772"/>
                <a:gd name="T51" fmla="*/ 222 h 788"/>
                <a:gd name="T52" fmla="*/ 396 w 772"/>
                <a:gd name="T53" fmla="*/ 222 h 788"/>
                <a:gd name="T54" fmla="*/ 396 w 772"/>
                <a:gd name="T55" fmla="*/ 222 h 788"/>
                <a:gd name="T56" fmla="*/ 414 w 772"/>
                <a:gd name="T57" fmla="*/ 223 h 788"/>
                <a:gd name="T58" fmla="*/ 514 w 772"/>
                <a:gd name="T59" fmla="*/ 272 h 788"/>
                <a:gd name="T60" fmla="*/ 537 w 772"/>
                <a:gd name="T61" fmla="*/ 313 h 788"/>
                <a:gd name="T62" fmla="*/ 538 w 772"/>
                <a:gd name="T63" fmla="*/ 322 h 788"/>
                <a:gd name="T64" fmla="*/ 518 w 772"/>
                <a:gd name="T65" fmla="*/ 353 h 788"/>
                <a:gd name="T66" fmla="*/ 484 w 772"/>
                <a:gd name="T67" fmla="*/ 355 h 788"/>
                <a:gd name="T68" fmla="*/ 381 w 772"/>
                <a:gd name="T69" fmla="*/ 284 h 788"/>
                <a:gd name="T70" fmla="*/ 271 w 772"/>
                <a:gd name="T71" fmla="*/ 394 h 788"/>
                <a:gd name="T72" fmla="*/ 381 w 772"/>
                <a:gd name="T73" fmla="*/ 504 h 788"/>
                <a:gd name="T74" fmla="*/ 485 w 772"/>
                <a:gd name="T75" fmla="*/ 432 h 788"/>
                <a:gd name="T76" fmla="*/ 515 w 772"/>
                <a:gd name="T77" fmla="*/ 428 h 788"/>
                <a:gd name="T78" fmla="*/ 542 w 772"/>
                <a:gd name="T79" fmla="*/ 458 h 788"/>
                <a:gd name="T80" fmla="*/ 541 w 772"/>
                <a:gd name="T81" fmla="*/ 47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2" h="788">
                  <a:moveTo>
                    <a:pt x="715" y="270"/>
                  </a:moveTo>
                  <a:cubicBezTo>
                    <a:pt x="710" y="264"/>
                    <a:pt x="707" y="254"/>
                    <a:pt x="706" y="245"/>
                  </a:cubicBezTo>
                  <a:cubicBezTo>
                    <a:pt x="692" y="146"/>
                    <a:pt x="628" y="83"/>
                    <a:pt x="529" y="71"/>
                  </a:cubicBezTo>
                  <a:cubicBezTo>
                    <a:pt x="521" y="70"/>
                    <a:pt x="511" y="65"/>
                    <a:pt x="505" y="60"/>
                  </a:cubicBezTo>
                  <a:cubicBezTo>
                    <a:pt x="429" y="0"/>
                    <a:pt x="335" y="0"/>
                    <a:pt x="260" y="60"/>
                  </a:cubicBezTo>
                  <a:cubicBezTo>
                    <a:pt x="253" y="66"/>
                    <a:pt x="243" y="70"/>
                    <a:pt x="233" y="71"/>
                  </a:cubicBezTo>
                  <a:cubicBezTo>
                    <a:pt x="136" y="84"/>
                    <a:pt x="72" y="148"/>
                    <a:pt x="59" y="246"/>
                  </a:cubicBezTo>
                  <a:cubicBezTo>
                    <a:pt x="58" y="255"/>
                    <a:pt x="54" y="265"/>
                    <a:pt x="48" y="272"/>
                  </a:cubicBezTo>
                  <a:cubicBezTo>
                    <a:pt x="21" y="309"/>
                    <a:pt x="2" y="348"/>
                    <a:pt x="0" y="399"/>
                  </a:cubicBezTo>
                  <a:cubicBezTo>
                    <a:pt x="2" y="408"/>
                    <a:pt x="1" y="422"/>
                    <a:pt x="6" y="434"/>
                  </a:cubicBezTo>
                  <a:cubicBezTo>
                    <a:pt x="20" y="463"/>
                    <a:pt x="36" y="491"/>
                    <a:pt x="51" y="520"/>
                  </a:cubicBezTo>
                  <a:cubicBezTo>
                    <a:pt x="55" y="526"/>
                    <a:pt x="58" y="533"/>
                    <a:pt x="59" y="540"/>
                  </a:cubicBezTo>
                  <a:cubicBezTo>
                    <a:pt x="72" y="641"/>
                    <a:pt x="134" y="704"/>
                    <a:pt x="234" y="717"/>
                  </a:cubicBezTo>
                  <a:cubicBezTo>
                    <a:pt x="243" y="718"/>
                    <a:pt x="252" y="722"/>
                    <a:pt x="259" y="728"/>
                  </a:cubicBezTo>
                  <a:cubicBezTo>
                    <a:pt x="336" y="788"/>
                    <a:pt x="429" y="788"/>
                    <a:pt x="506" y="728"/>
                  </a:cubicBezTo>
                  <a:cubicBezTo>
                    <a:pt x="512" y="723"/>
                    <a:pt x="520" y="719"/>
                    <a:pt x="528" y="718"/>
                  </a:cubicBezTo>
                  <a:cubicBezTo>
                    <a:pt x="627" y="706"/>
                    <a:pt x="693" y="641"/>
                    <a:pt x="706" y="542"/>
                  </a:cubicBezTo>
                  <a:cubicBezTo>
                    <a:pt x="707" y="533"/>
                    <a:pt x="712" y="525"/>
                    <a:pt x="716" y="517"/>
                  </a:cubicBezTo>
                  <a:cubicBezTo>
                    <a:pt x="727" y="499"/>
                    <a:pt x="743" y="483"/>
                    <a:pt x="750" y="463"/>
                  </a:cubicBezTo>
                  <a:cubicBezTo>
                    <a:pt x="772" y="394"/>
                    <a:pt x="763" y="328"/>
                    <a:pt x="715" y="270"/>
                  </a:cubicBezTo>
                  <a:close/>
                  <a:moveTo>
                    <a:pt x="541" y="474"/>
                  </a:moveTo>
                  <a:cubicBezTo>
                    <a:pt x="529" y="518"/>
                    <a:pt x="496" y="542"/>
                    <a:pt x="455" y="556"/>
                  </a:cubicBezTo>
                  <a:cubicBezTo>
                    <a:pt x="437" y="562"/>
                    <a:pt x="419" y="565"/>
                    <a:pt x="401" y="566"/>
                  </a:cubicBezTo>
                  <a:cubicBezTo>
                    <a:pt x="395" y="567"/>
                    <a:pt x="388" y="567"/>
                    <a:pt x="381" y="567"/>
                  </a:cubicBezTo>
                  <a:cubicBezTo>
                    <a:pt x="286" y="567"/>
                    <a:pt x="208" y="490"/>
                    <a:pt x="208" y="394"/>
                  </a:cubicBezTo>
                  <a:cubicBezTo>
                    <a:pt x="208" y="299"/>
                    <a:pt x="286" y="222"/>
                    <a:pt x="381" y="222"/>
                  </a:cubicBezTo>
                  <a:cubicBezTo>
                    <a:pt x="386" y="222"/>
                    <a:pt x="391" y="222"/>
                    <a:pt x="396" y="222"/>
                  </a:cubicBezTo>
                  <a:cubicBezTo>
                    <a:pt x="396" y="222"/>
                    <a:pt x="396" y="222"/>
                    <a:pt x="396" y="222"/>
                  </a:cubicBezTo>
                  <a:cubicBezTo>
                    <a:pt x="402" y="222"/>
                    <a:pt x="408" y="223"/>
                    <a:pt x="414" y="223"/>
                  </a:cubicBezTo>
                  <a:cubicBezTo>
                    <a:pt x="453" y="228"/>
                    <a:pt x="488" y="242"/>
                    <a:pt x="514" y="272"/>
                  </a:cubicBezTo>
                  <a:cubicBezTo>
                    <a:pt x="524" y="284"/>
                    <a:pt x="532" y="299"/>
                    <a:pt x="537" y="313"/>
                  </a:cubicBezTo>
                  <a:cubicBezTo>
                    <a:pt x="538" y="317"/>
                    <a:pt x="538" y="320"/>
                    <a:pt x="538" y="322"/>
                  </a:cubicBezTo>
                  <a:cubicBezTo>
                    <a:pt x="539" y="336"/>
                    <a:pt x="531" y="346"/>
                    <a:pt x="518" y="353"/>
                  </a:cubicBezTo>
                  <a:cubicBezTo>
                    <a:pt x="506" y="360"/>
                    <a:pt x="494" y="361"/>
                    <a:pt x="484" y="355"/>
                  </a:cubicBezTo>
                  <a:cubicBezTo>
                    <a:pt x="468" y="313"/>
                    <a:pt x="428" y="284"/>
                    <a:pt x="381" y="284"/>
                  </a:cubicBezTo>
                  <a:cubicBezTo>
                    <a:pt x="320" y="284"/>
                    <a:pt x="271" y="333"/>
                    <a:pt x="271" y="394"/>
                  </a:cubicBezTo>
                  <a:cubicBezTo>
                    <a:pt x="271" y="455"/>
                    <a:pt x="320" y="504"/>
                    <a:pt x="381" y="504"/>
                  </a:cubicBezTo>
                  <a:cubicBezTo>
                    <a:pt x="429" y="504"/>
                    <a:pt x="469" y="474"/>
                    <a:pt x="485" y="432"/>
                  </a:cubicBezTo>
                  <a:cubicBezTo>
                    <a:pt x="493" y="425"/>
                    <a:pt x="503" y="424"/>
                    <a:pt x="515" y="428"/>
                  </a:cubicBezTo>
                  <a:cubicBezTo>
                    <a:pt x="529" y="433"/>
                    <a:pt x="539" y="445"/>
                    <a:pt x="542" y="458"/>
                  </a:cubicBezTo>
                  <a:cubicBezTo>
                    <a:pt x="542" y="463"/>
                    <a:pt x="542" y="469"/>
                    <a:pt x="541" y="474"/>
                  </a:cubicBezTo>
                  <a:close/>
                </a:path>
              </a:pathLst>
            </a:cu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任意多边形 39"/>
            <p:cNvSpPr/>
            <p:nvPr/>
          </p:nvSpPr>
          <p:spPr>
            <a:xfrm>
              <a:off x="1862354" y="3285758"/>
              <a:ext cx="56257" cy="160734"/>
            </a:xfrm>
            <a:custGeom>
              <a:avLst/>
              <a:gdLst/>
              <a:ahLst/>
              <a:cxnLst/>
              <a:rect l="l" t="t" r="r" b="b"/>
              <a:pathLst>
                <a:path w="56257" h="160734">
                  <a:moveTo>
                    <a:pt x="44648" y="0"/>
                  </a:moveTo>
                  <a:lnTo>
                    <a:pt x="56257" y="0"/>
                  </a:lnTo>
                  <a:lnTo>
                    <a:pt x="56257" y="160734"/>
                  </a:lnTo>
                  <a:lnTo>
                    <a:pt x="41077" y="160734"/>
                  </a:lnTo>
                  <a:lnTo>
                    <a:pt x="41077" y="41076"/>
                  </a:lnTo>
                  <a:lnTo>
                    <a:pt x="0" y="41076"/>
                  </a:lnTo>
                  <a:lnTo>
                    <a:pt x="0" y="31254"/>
                  </a:lnTo>
                  <a:cubicBezTo>
                    <a:pt x="26789" y="31849"/>
                    <a:pt x="41672" y="21431"/>
                    <a:pt x="446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 name="组合 2"/>
          <p:cNvGrpSpPr/>
          <p:nvPr/>
        </p:nvGrpSpPr>
        <p:grpSpPr>
          <a:xfrm>
            <a:off x="2851308" y="1815307"/>
            <a:ext cx="1384488" cy="1412082"/>
            <a:chOff x="4087511" y="2419350"/>
            <a:chExt cx="1845984" cy="1882776"/>
          </a:xfrm>
        </p:grpSpPr>
        <p:sp>
          <p:nvSpPr>
            <p:cNvPr id="11" name="Freeform 5"/>
            <p:cNvSpPr>
              <a:spLocks noEditPoints="1"/>
            </p:cNvSpPr>
            <p:nvPr/>
          </p:nvSpPr>
          <p:spPr bwMode="auto">
            <a:xfrm>
              <a:off x="4087511" y="2419350"/>
              <a:ext cx="1845984" cy="1882776"/>
            </a:xfrm>
            <a:custGeom>
              <a:avLst/>
              <a:gdLst>
                <a:gd name="T0" fmla="*/ 715 w 772"/>
                <a:gd name="T1" fmla="*/ 270 h 788"/>
                <a:gd name="T2" fmla="*/ 706 w 772"/>
                <a:gd name="T3" fmla="*/ 245 h 788"/>
                <a:gd name="T4" fmla="*/ 529 w 772"/>
                <a:gd name="T5" fmla="*/ 71 h 788"/>
                <a:gd name="T6" fmla="*/ 505 w 772"/>
                <a:gd name="T7" fmla="*/ 60 h 788"/>
                <a:gd name="T8" fmla="*/ 260 w 772"/>
                <a:gd name="T9" fmla="*/ 60 h 788"/>
                <a:gd name="T10" fmla="*/ 233 w 772"/>
                <a:gd name="T11" fmla="*/ 71 h 788"/>
                <a:gd name="T12" fmla="*/ 59 w 772"/>
                <a:gd name="T13" fmla="*/ 246 h 788"/>
                <a:gd name="T14" fmla="*/ 48 w 772"/>
                <a:gd name="T15" fmla="*/ 272 h 788"/>
                <a:gd name="T16" fmla="*/ 0 w 772"/>
                <a:gd name="T17" fmla="*/ 399 h 788"/>
                <a:gd name="T18" fmla="*/ 6 w 772"/>
                <a:gd name="T19" fmla="*/ 434 h 788"/>
                <a:gd name="T20" fmla="*/ 51 w 772"/>
                <a:gd name="T21" fmla="*/ 520 h 788"/>
                <a:gd name="T22" fmla="*/ 59 w 772"/>
                <a:gd name="T23" fmla="*/ 540 h 788"/>
                <a:gd name="T24" fmla="*/ 234 w 772"/>
                <a:gd name="T25" fmla="*/ 717 h 788"/>
                <a:gd name="T26" fmla="*/ 259 w 772"/>
                <a:gd name="T27" fmla="*/ 728 h 788"/>
                <a:gd name="T28" fmla="*/ 506 w 772"/>
                <a:gd name="T29" fmla="*/ 728 h 788"/>
                <a:gd name="T30" fmla="*/ 528 w 772"/>
                <a:gd name="T31" fmla="*/ 718 h 788"/>
                <a:gd name="T32" fmla="*/ 706 w 772"/>
                <a:gd name="T33" fmla="*/ 542 h 788"/>
                <a:gd name="T34" fmla="*/ 716 w 772"/>
                <a:gd name="T35" fmla="*/ 517 h 788"/>
                <a:gd name="T36" fmla="*/ 750 w 772"/>
                <a:gd name="T37" fmla="*/ 463 h 788"/>
                <a:gd name="T38" fmla="*/ 715 w 772"/>
                <a:gd name="T39" fmla="*/ 270 h 788"/>
                <a:gd name="T40" fmla="*/ 541 w 772"/>
                <a:gd name="T41" fmla="*/ 474 h 788"/>
                <a:gd name="T42" fmla="*/ 455 w 772"/>
                <a:gd name="T43" fmla="*/ 556 h 788"/>
                <a:gd name="T44" fmla="*/ 401 w 772"/>
                <a:gd name="T45" fmla="*/ 566 h 788"/>
                <a:gd name="T46" fmla="*/ 381 w 772"/>
                <a:gd name="T47" fmla="*/ 567 h 788"/>
                <a:gd name="T48" fmla="*/ 208 w 772"/>
                <a:gd name="T49" fmla="*/ 394 h 788"/>
                <a:gd name="T50" fmla="*/ 381 w 772"/>
                <a:gd name="T51" fmla="*/ 222 h 788"/>
                <a:gd name="T52" fmla="*/ 396 w 772"/>
                <a:gd name="T53" fmla="*/ 222 h 788"/>
                <a:gd name="T54" fmla="*/ 396 w 772"/>
                <a:gd name="T55" fmla="*/ 222 h 788"/>
                <a:gd name="T56" fmla="*/ 414 w 772"/>
                <a:gd name="T57" fmla="*/ 223 h 788"/>
                <a:gd name="T58" fmla="*/ 514 w 772"/>
                <a:gd name="T59" fmla="*/ 272 h 788"/>
                <a:gd name="T60" fmla="*/ 537 w 772"/>
                <a:gd name="T61" fmla="*/ 313 h 788"/>
                <a:gd name="T62" fmla="*/ 538 w 772"/>
                <a:gd name="T63" fmla="*/ 322 h 788"/>
                <a:gd name="T64" fmla="*/ 518 w 772"/>
                <a:gd name="T65" fmla="*/ 353 h 788"/>
                <a:gd name="T66" fmla="*/ 484 w 772"/>
                <a:gd name="T67" fmla="*/ 355 h 788"/>
                <a:gd name="T68" fmla="*/ 381 w 772"/>
                <a:gd name="T69" fmla="*/ 284 h 788"/>
                <a:gd name="T70" fmla="*/ 271 w 772"/>
                <a:gd name="T71" fmla="*/ 394 h 788"/>
                <a:gd name="T72" fmla="*/ 381 w 772"/>
                <a:gd name="T73" fmla="*/ 504 h 788"/>
                <a:gd name="T74" fmla="*/ 485 w 772"/>
                <a:gd name="T75" fmla="*/ 432 h 788"/>
                <a:gd name="T76" fmla="*/ 515 w 772"/>
                <a:gd name="T77" fmla="*/ 428 h 788"/>
                <a:gd name="T78" fmla="*/ 542 w 772"/>
                <a:gd name="T79" fmla="*/ 458 h 788"/>
                <a:gd name="T80" fmla="*/ 541 w 772"/>
                <a:gd name="T81" fmla="*/ 47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2" h="788">
                  <a:moveTo>
                    <a:pt x="715" y="270"/>
                  </a:moveTo>
                  <a:cubicBezTo>
                    <a:pt x="710" y="264"/>
                    <a:pt x="707" y="254"/>
                    <a:pt x="706" y="245"/>
                  </a:cubicBezTo>
                  <a:cubicBezTo>
                    <a:pt x="692" y="146"/>
                    <a:pt x="628" y="83"/>
                    <a:pt x="529" y="71"/>
                  </a:cubicBezTo>
                  <a:cubicBezTo>
                    <a:pt x="521" y="70"/>
                    <a:pt x="511" y="65"/>
                    <a:pt x="505" y="60"/>
                  </a:cubicBezTo>
                  <a:cubicBezTo>
                    <a:pt x="429" y="0"/>
                    <a:pt x="335" y="0"/>
                    <a:pt x="260" y="60"/>
                  </a:cubicBezTo>
                  <a:cubicBezTo>
                    <a:pt x="253" y="66"/>
                    <a:pt x="243" y="70"/>
                    <a:pt x="233" y="71"/>
                  </a:cubicBezTo>
                  <a:cubicBezTo>
                    <a:pt x="136" y="84"/>
                    <a:pt x="72" y="148"/>
                    <a:pt x="59" y="246"/>
                  </a:cubicBezTo>
                  <a:cubicBezTo>
                    <a:pt x="58" y="255"/>
                    <a:pt x="54" y="265"/>
                    <a:pt x="48" y="272"/>
                  </a:cubicBezTo>
                  <a:cubicBezTo>
                    <a:pt x="21" y="309"/>
                    <a:pt x="2" y="348"/>
                    <a:pt x="0" y="399"/>
                  </a:cubicBezTo>
                  <a:cubicBezTo>
                    <a:pt x="2" y="408"/>
                    <a:pt x="1" y="422"/>
                    <a:pt x="6" y="434"/>
                  </a:cubicBezTo>
                  <a:cubicBezTo>
                    <a:pt x="20" y="463"/>
                    <a:pt x="36" y="491"/>
                    <a:pt x="51" y="520"/>
                  </a:cubicBezTo>
                  <a:cubicBezTo>
                    <a:pt x="55" y="526"/>
                    <a:pt x="58" y="533"/>
                    <a:pt x="59" y="540"/>
                  </a:cubicBezTo>
                  <a:cubicBezTo>
                    <a:pt x="72" y="641"/>
                    <a:pt x="134" y="704"/>
                    <a:pt x="234" y="717"/>
                  </a:cubicBezTo>
                  <a:cubicBezTo>
                    <a:pt x="243" y="718"/>
                    <a:pt x="252" y="722"/>
                    <a:pt x="259" y="728"/>
                  </a:cubicBezTo>
                  <a:cubicBezTo>
                    <a:pt x="336" y="788"/>
                    <a:pt x="429" y="788"/>
                    <a:pt x="506" y="728"/>
                  </a:cubicBezTo>
                  <a:cubicBezTo>
                    <a:pt x="512" y="723"/>
                    <a:pt x="520" y="719"/>
                    <a:pt x="528" y="718"/>
                  </a:cubicBezTo>
                  <a:cubicBezTo>
                    <a:pt x="627" y="706"/>
                    <a:pt x="693" y="641"/>
                    <a:pt x="706" y="542"/>
                  </a:cubicBezTo>
                  <a:cubicBezTo>
                    <a:pt x="707" y="533"/>
                    <a:pt x="712" y="525"/>
                    <a:pt x="716" y="517"/>
                  </a:cubicBezTo>
                  <a:cubicBezTo>
                    <a:pt x="727" y="499"/>
                    <a:pt x="743" y="483"/>
                    <a:pt x="750" y="463"/>
                  </a:cubicBezTo>
                  <a:cubicBezTo>
                    <a:pt x="772" y="394"/>
                    <a:pt x="763" y="328"/>
                    <a:pt x="715" y="270"/>
                  </a:cubicBezTo>
                  <a:close/>
                  <a:moveTo>
                    <a:pt x="541" y="474"/>
                  </a:moveTo>
                  <a:cubicBezTo>
                    <a:pt x="529" y="518"/>
                    <a:pt x="496" y="542"/>
                    <a:pt x="455" y="556"/>
                  </a:cubicBezTo>
                  <a:cubicBezTo>
                    <a:pt x="437" y="562"/>
                    <a:pt x="419" y="565"/>
                    <a:pt x="401" y="566"/>
                  </a:cubicBezTo>
                  <a:cubicBezTo>
                    <a:pt x="395" y="567"/>
                    <a:pt x="388" y="567"/>
                    <a:pt x="381" y="567"/>
                  </a:cubicBezTo>
                  <a:cubicBezTo>
                    <a:pt x="286" y="567"/>
                    <a:pt x="208" y="490"/>
                    <a:pt x="208" y="394"/>
                  </a:cubicBezTo>
                  <a:cubicBezTo>
                    <a:pt x="208" y="299"/>
                    <a:pt x="286" y="222"/>
                    <a:pt x="381" y="222"/>
                  </a:cubicBezTo>
                  <a:cubicBezTo>
                    <a:pt x="386" y="222"/>
                    <a:pt x="391" y="222"/>
                    <a:pt x="396" y="222"/>
                  </a:cubicBezTo>
                  <a:cubicBezTo>
                    <a:pt x="396" y="222"/>
                    <a:pt x="396" y="222"/>
                    <a:pt x="396" y="222"/>
                  </a:cubicBezTo>
                  <a:cubicBezTo>
                    <a:pt x="402" y="222"/>
                    <a:pt x="408" y="223"/>
                    <a:pt x="414" y="223"/>
                  </a:cubicBezTo>
                  <a:cubicBezTo>
                    <a:pt x="453" y="228"/>
                    <a:pt x="488" y="242"/>
                    <a:pt x="514" y="272"/>
                  </a:cubicBezTo>
                  <a:cubicBezTo>
                    <a:pt x="524" y="284"/>
                    <a:pt x="532" y="299"/>
                    <a:pt x="537" y="313"/>
                  </a:cubicBezTo>
                  <a:cubicBezTo>
                    <a:pt x="538" y="317"/>
                    <a:pt x="538" y="320"/>
                    <a:pt x="538" y="322"/>
                  </a:cubicBezTo>
                  <a:cubicBezTo>
                    <a:pt x="539" y="336"/>
                    <a:pt x="531" y="346"/>
                    <a:pt x="518" y="353"/>
                  </a:cubicBezTo>
                  <a:cubicBezTo>
                    <a:pt x="506" y="360"/>
                    <a:pt x="494" y="361"/>
                    <a:pt x="484" y="355"/>
                  </a:cubicBezTo>
                  <a:cubicBezTo>
                    <a:pt x="468" y="313"/>
                    <a:pt x="428" y="284"/>
                    <a:pt x="381" y="284"/>
                  </a:cubicBezTo>
                  <a:cubicBezTo>
                    <a:pt x="320" y="284"/>
                    <a:pt x="271" y="333"/>
                    <a:pt x="271" y="394"/>
                  </a:cubicBezTo>
                  <a:cubicBezTo>
                    <a:pt x="271" y="455"/>
                    <a:pt x="320" y="504"/>
                    <a:pt x="381" y="504"/>
                  </a:cubicBezTo>
                  <a:cubicBezTo>
                    <a:pt x="429" y="504"/>
                    <a:pt x="469" y="474"/>
                    <a:pt x="485" y="432"/>
                  </a:cubicBezTo>
                  <a:cubicBezTo>
                    <a:pt x="493" y="425"/>
                    <a:pt x="503" y="424"/>
                    <a:pt x="515" y="428"/>
                  </a:cubicBezTo>
                  <a:cubicBezTo>
                    <a:pt x="529" y="433"/>
                    <a:pt x="539" y="445"/>
                    <a:pt x="542" y="458"/>
                  </a:cubicBezTo>
                  <a:cubicBezTo>
                    <a:pt x="542" y="463"/>
                    <a:pt x="542" y="469"/>
                    <a:pt x="541" y="474"/>
                  </a:cubicBezTo>
                  <a:close/>
                </a:path>
              </a:pathLst>
            </a:cu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任意多边形 40"/>
            <p:cNvSpPr/>
            <p:nvPr/>
          </p:nvSpPr>
          <p:spPr>
            <a:xfrm>
              <a:off x="4956924" y="3280371"/>
              <a:ext cx="107156" cy="160734"/>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2" y="108644"/>
                    <a:pt x="40779" y="113109"/>
                    <a:pt x="36611"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4" y="75902"/>
                    <a:pt x="92273" y="61317"/>
                    <a:pt x="91082" y="44648"/>
                  </a:cubicBezTo>
                  <a:cubicBezTo>
                    <a:pt x="89892" y="24408"/>
                    <a:pt x="77986" y="13394"/>
                    <a:pt x="55364" y="11608"/>
                  </a:cubicBezTo>
                  <a:cubicBezTo>
                    <a:pt x="32742" y="13990"/>
                    <a:pt x="21133" y="27682"/>
                    <a:pt x="20538" y="52685"/>
                  </a:cubicBezTo>
                  <a:lnTo>
                    <a:pt x="5357" y="52685"/>
                  </a:lnTo>
                  <a:cubicBezTo>
                    <a:pt x="6548" y="19347"/>
                    <a:pt x="23812" y="1786"/>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 name="组合 3"/>
          <p:cNvGrpSpPr/>
          <p:nvPr/>
        </p:nvGrpSpPr>
        <p:grpSpPr>
          <a:xfrm>
            <a:off x="4973270" y="1815307"/>
            <a:ext cx="1384488" cy="1412082"/>
            <a:chOff x="6716411" y="2419350"/>
            <a:chExt cx="1845984" cy="1882776"/>
          </a:xfrm>
        </p:grpSpPr>
        <p:sp>
          <p:nvSpPr>
            <p:cNvPr id="12" name="Freeform 5"/>
            <p:cNvSpPr>
              <a:spLocks noEditPoints="1"/>
            </p:cNvSpPr>
            <p:nvPr/>
          </p:nvSpPr>
          <p:spPr bwMode="auto">
            <a:xfrm>
              <a:off x="6716411" y="2419350"/>
              <a:ext cx="1845984" cy="1882776"/>
            </a:xfrm>
            <a:custGeom>
              <a:avLst/>
              <a:gdLst>
                <a:gd name="T0" fmla="*/ 715 w 772"/>
                <a:gd name="T1" fmla="*/ 270 h 788"/>
                <a:gd name="T2" fmla="*/ 706 w 772"/>
                <a:gd name="T3" fmla="*/ 245 h 788"/>
                <a:gd name="T4" fmla="*/ 529 w 772"/>
                <a:gd name="T5" fmla="*/ 71 h 788"/>
                <a:gd name="T6" fmla="*/ 505 w 772"/>
                <a:gd name="T7" fmla="*/ 60 h 788"/>
                <a:gd name="T8" fmla="*/ 260 w 772"/>
                <a:gd name="T9" fmla="*/ 60 h 788"/>
                <a:gd name="T10" fmla="*/ 233 w 772"/>
                <a:gd name="T11" fmla="*/ 71 h 788"/>
                <a:gd name="T12" fmla="*/ 59 w 772"/>
                <a:gd name="T13" fmla="*/ 246 h 788"/>
                <a:gd name="T14" fmla="*/ 48 w 772"/>
                <a:gd name="T15" fmla="*/ 272 h 788"/>
                <a:gd name="T16" fmla="*/ 0 w 772"/>
                <a:gd name="T17" fmla="*/ 399 h 788"/>
                <a:gd name="T18" fmla="*/ 6 w 772"/>
                <a:gd name="T19" fmla="*/ 434 h 788"/>
                <a:gd name="T20" fmla="*/ 51 w 772"/>
                <a:gd name="T21" fmla="*/ 520 h 788"/>
                <a:gd name="T22" fmla="*/ 59 w 772"/>
                <a:gd name="T23" fmla="*/ 540 h 788"/>
                <a:gd name="T24" fmla="*/ 234 w 772"/>
                <a:gd name="T25" fmla="*/ 717 h 788"/>
                <a:gd name="T26" fmla="*/ 259 w 772"/>
                <a:gd name="T27" fmla="*/ 728 h 788"/>
                <a:gd name="T28" fmla="*/ 506 w 772"/>
                <a:gd name="T29" fmla="*/ 728 h 788"/>
                <a:gd name="T30" fmla="*/ 528 w 772"/>
                <a:gd name="T31" fmla="*/ 718 h 788"/>
                <a:gd name="T32" fmla="*/ 706 w 772"/>
                <a:gd name="T33" fmla="*/ 542 h 788"/>
                <a:gd name="T34" fmla="*/ 716 w 772"/>
                <a:gd name="T35" fmla="*/ 517 h 788"/>
                <a:gd name="T36" fmla="*/ 750 w 772"/>
                <a:gd name="T37" fmla="*/ 463 h 788"/>
                <a:gd name="T38" fmla="*/ 715 w 772"/>
                <a:gd name="T39" fmla="*/ 270 h 788"/>
                <a:gd name="T40" fmla="*/ 541 w 772"/>
                <a:gd name="T41" fmla="*/ 474 h 788"/>
                <a:gd name="T42" fmla="*/ 455 w 772"/>
                <a:gd name="T43" fmla="*/ 556 h 788"/>
                <a:gd name="T44" fmla="*/ 401 w 772"/>
                <a:gd name="T45" fmla="*/ 566 h 788"/>
                <a:gd name="T46" fmla="*/ 381 w 772"/>
                <a:gd name="T47" fmla="*/ 567 h 788"/>
                <a:gd name="T48" fmla="*/ 208 w 772"/>
                <a:gd name="T49" fmla="*/ 394 h 788"/>
                <a:gd name="T50" fmla="*/ 381 w 772"/>
                <a:gd name="T51" fmla="*/ 222 h 788"/>
                <a:gd name="T52" fmla="*/ 396 w 772"/>
                <a:gd name="T53" fmla="*/ 222 h 788"/>
                <a:gd name="T54" fmla="*/ 396 w 772"/>
                <a:gd name="T55" fmla="*/ 222 h 788"/>
                <a:gd name="T56" fmla="*/ 414 w 772"/>
                <a:gd name="T57" fmla="*/ 223 h 788"/>
                <a:gd name="T58" fmla="*/ 514 w 772"/>
                <a:gd name="T59" fmla="*/ 272 h 788"/>
                <a:gd name="T60" fmla="*/ 537 w 772"/>
                <a:gd name="T61" fmla="*/ 313 h 788"/>
                <a:gd name="T62" fmla="*/ 538 w 772"/>
                <a:gd name="T63" fmla="*/ 322 h 788"/>
                <a:gd name="T64" fmla="*/ 518 w 772"/>
                <a:gd name="T65" fmla="*/ 353 h 788"/>
                <a:gd name="T66" fmla="*/ 484 w 772"/>
                <a:gd name="T67" fmla="*/ 355 h 788"/>
                <a:gd name="T68" fmla="*/ 381 w 772"/>
                <a:gd name="T69" fmla="*/ 284 h 788"/>
                <a:gd name="T70" fmla="*/ 271 w 772"/>
                <a:gd name="T71" fmla="*/ 394 h 788"/>
                <a:gd name="T72" fmla="*/ 381 w 772"/>
                <a:gd name="T73" fmla="*/ 504 h 788"/>
                <a:gd name="T74" fmla="*/ 485 w 772"/>
                <a:gd name="T75" fmla="*/ 432 h 788"/>
                <a:gd name="T76" fmla="*/ 515 w 772"/>
                <a:gd name="T77" fmla="*/ 428 h 788"/>
                <a:gd name="T78" fmla="*/ 542 w 772"/>
                <a:gd name="T79" fmla="*/ 458 h 788"/>
                <a:gd name="T80" fmla="*/ 541 w 772"/>
                <a:gd name="T81" fmla="*/ 47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2" h="788">
                  <a:moveTo>
                    <a:pt x="715" y="270"/>
                  </a:moveTo>
                  <a:cubicBezTo>
                    <a:pt x="710" y="264"/>
                    <a:pt x="707" y="254"/>
                    <a:pt x="706" y="245"/>
                  </a:cubicBezTo>
                  <a:cubicBezTo>
                    <a:pt x="692" y="146"/>
                    <a:pt x="628" y="83"/>
                    <a:pt x="529" y="71"/>
                  </a:cubicBezTo>
                  <a:cubicBezTo>
                    <a:pt x="521" y="70"/>
                    <a:pt x="511" y="65"/>
                    <a:pt x="505" y="60"/>
                  </a:cubicBezTo>
                  <a:cubicBezTo>
                    <a:pt x="429" y="0"/>
                    <a:pt x="335" y="0"/>
                    <a:pt x="260" y="60"/>
                  </a:cubicBezTo>
                  <a:cubicBezTo>
                    <a:pt x="253" y="66"/>
                    <a:pt x="243" y="70"/>
                    <a:pt x="233" y="71"/>
                  </a:cubicBezTo>
                  <a:cubicBezTo>
                    <a:pt x="136" y="84"/>
                    <a:pt x="72" y="148"/>
                    <a:pt x="59" y="246"/>
                  </a:cubicBezTo>
                  <a:cubicBezTo>
                    <a:pt x="58" y="255"/>
                    <a:pt x="54" y="265"/>
                    <a:pt x="48" y="272"/>
                  </a:cubicBezTo>
                  <a:cubicBezTo>
                    <a:pt x="21" y="309"/>
                    <a:pt x="2" y="348"/>
                    <a:pt x="0" y="399"/>
                  </a:cubicBezTo>
                  <a:cubicBezTo>
                    <a:pt x="2" y="408"/>
                    <a:pt x="1" y="422"/>
                    <a:pt x="6" y="434"/>
                  </a:cubicBezTo>
                  <a:cubicBezTo>
                    <a:pt x="20" y="463"/>
                    <a:pt x="36" y="491"/>
                    <a:pt x="51" y="520"/>
                  </a:cubicBezTo>
                  <a:cubicBezTo>
                    <a:pt x="55" y="526"/>
                    <a:pt x="58" y="533"/>
                    <a:pt x="59" y="540"/>
                  </a:cubicBezTo>
                  <a:cubicBezTo>
                    <a:pt x="72" y="641"/>
                    <a:pt x="134" y="704"/>
                    <a:pt x="234" y="717"/>
                  </a:cubicBezTo>
                  <a:cubicBezTo>
                    <a:pt x="243" y="718"/>
                    <a:pt x="252" y="722"/>
                    <a:pt x="259" y="728"/>
                  </a:cubicBezTo>
                  <a:cubicBezTo>
                    <a:pt x="336" y="788"/>
                    <a:pt x="429" y="788"/>
                    <a:pt x="506" y="728"/>
                  </a:cubicBezTo>
                  <a:cubicBezTo>
                    <a:pt x="512" y="723"/>
                    <a:pt x="520" y="719"/>
                    <a:pt x="528" y="718"/>
                  </a:cubicBezTo>
                  <a:cubicBezTo>
                    <a:pt x="627" y="706"/>
                    <a:pt x="693" y="641"/>
                    <a:pt x="706" y="542"/>
                  </a:cubicBezTo>
                  <a:cubicBezTo>
                    <a:pt x="707" y="533"/>
                    <a:pt x="712" y="525"/>
                    <a:pt x="716" y="517"/>
                  </a:cubicBezTo>
                  <a:cubicBezTo>
                    <a:pt x="727" y="499"/>
                    <a:pt x="743" y="483"/>
                    <a:pt x="750" y="463"/>
                  </a:cubicBezTo>
                  <a:cubicBezTo>
                    <a:pt x="772" y="394"/>
                    <a:pt x="763" y="328"/>
                    <a:pt x="715" y="270"/>
                  </a:cubicBezTo>
                  <a:close/>
                  <a:moveTo>
                    <a:pt x="541" y="474"/>
                  </a:moveTo>
                  <a:cubicBezTo>
                    <a:pt x="529" y="518"/>
                    <a:pt x="496" y="542"/>
                    <a:pt x="455" y="556"/>
                  </a:cubicBezTo>
                  <a:cubicBezTo>
                    <a:pt x="437" y="562"/>
                    <a:pt x="419" y="565"/>
                    <a:pt x="401" y="566"/>
                  </a:cubicBezTo>
                  <a:cubicBezTo>
                    <a:pt x="395" y="567"/>
                    <a:pt x="388" y="567"/>
                    <a:pt x="381" y="567"/>
                  </a:cubicBezTo>
                  <a:cubicBezTo>
                    <a:pt x="286" y="567"/>
                    <a:pt x="208" y="490"/>
                    <a:pt x="208" y="394"/>
                  </a:cubicBezTo>
                  <a:cubicBezTo>
                    <a:pt x="208" y="299"/>
                    <a:pt x="286" y="222"/>
                    <a:pt x="381" y="222"/>
                  </a:cubicBezTo>
                  <a:cubicBezTo>
                    <a:pt x="386" y="222"/>
                    <a:pt x="391" y="222"/>
                    <a:pt x="396" y="222"/>
                  </a:cubicBezTo>
                  <a:cubicBezTo>
                    <a:pt x="396" y="222"/>
                    <a:pt x="396" y="222"/>
                    <a:pt x="396" y="222"/>
                  </a:cubicBezTo>
                  <a:cubicBezTo>
                    <a:pt x="402" y="222"/>
                    <a:pt x="408" y="223"/>
                    <a:pt x="414" y="223"/>
                  </a:cubicBezTo>
                  <a:cubicBezTo>
                    <a:pt x="453" y="228"/>
                    <a:pt x="488" y="242"/>
                    <a:pt x="514" y="272"/>
                  </a:cubicBezTo>
                  <a:cubicBezTo>
                    <a:pt x="524" y="284"/>
                    <a:pt x="532" y="299"/>
                    <a:pt x="537" y="313"/>
                  </a:cubicBezTo>
                  <a:cubicBezTo>
                    <a:pt x="538" y="317"/>
                    <a:pt x="538" y="320"/>
                    <a:pt x="538" y="322"/>
                  </a:cubicBezTo>
                  <a:cubicBezTo>
                    <a:pt x="539" y="336"/>
                    <a:pt x="531" y="346"/>
                    <a:pt x="518" y="353"/>
                  </a:cubicBezTo>
                  <a:cubicBezTo>
                    <a:pt x="506" y="360"/>
                    <a:pt x="494" y="361"/>
                    <a:pt x="484" y="355"/>
                  </a:cubicBezTo>
                  <a:cubicBezTo>
                    <a:pt x="468" y="313"/>
                    <a:pt x="428" y="284"/>
                    <a:pt x="381" y="284"/>
                  </a:cubicBezTo>
                  <a:cubicBezTo>
                    <a:pt x="320" y="284"/>
                    <a:pt x="271" y="333"/>
                    <a:pt x="271" y="394"/>
                  </a:cubicBezTo>
                  <a:cubicBezTo>
                    <a:pt x="271" y="455"/>
                    <a:pt x="320" y="504"/>
                    <a:pt x="381" y="504"/>
                  </a:cubicBezTo>
                  <a:cubicBezTo>
                    <a:pt x="429" y="504"/>
                    <a:pt x="469" y="474"/>
                    <a:pt x="485" y="432"/>
                  </a:cubicBezTo>
                  <a:cubicBezTo>
                    <a:pt x="493" y="425"/>
                    <a:pt x="503" y="424"/>
                    <a:pt x="515" y="428"/>
                  </a:cubicBezTo>
                  <a:cubicBezTo>
                    <a:pt x="529" y="433"/>
                    <a:pt x="539" y="445"/>
                    <a:pt x="542" y="458"/>
                  </a:cubicBezTo>
                  <a:cubicBezTo>
                    <a:pt x="542" y="463"/>
                    <a:pt x="542" y="469"/>
                    <a:pt x="541" y="474"/>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任意多边形 41"/>
            <p:cNvSpPr/>
            <p:nvPr/>
          </p:nvSpPr>
          <p:spPr>
            <a:xfrm>
              <a:off x="7565881" y="3259402"/>
              <a:ext cx="108942" cy="162653"/>
            </a:xfrm>
            <a:custGeom>
              <a:avLst/>
              <a:gdLst/>
              <a:ahLst/>
              <a:cxnLst/>
              <a:rect l="l" t="t" r="r" b="b"/>
              <a:pathLst>
                <a:path w="108942" h="162653">
                  <a:moveTo>
                    <a:pt x="57150" y="0"/>
                  </a:moveTo>
                  <a:cubicBezTo>
                    <a:pt x="86915" y="1190"/>
                    <a:pt x="102393"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0" y="164306"/>
                    <a:pt x="1190" y="148233"/>
                    <a:pt x="0" y="114300"/>
                  </a:cubicBezTo>
                  <a:lnTo>
                    <a:pt x="14287" y="114300"/>
                  </a:lnTo>
                  <a:cubicBezTo>
                    <a:pt x="14883" y="138708"/>
                    <a:pt x="28277" y="151209"/>
                    <a:pt x="54471" y="151804"/>
                  </a:cubicBezTo>
                  <a:cubicBezTo>
                    <a:pt x="78879" y="150018"/>
                    <a:pt x="92273" y="137815"/>
                    <a:pt x="94654" y="115193"/>
                  </a:cubicBezTo>
                  <a:cubicBezTo>
                    <a:pt x="92868" y="92571"/>
                    <a:pt x="75604" y="81855"/>
                    <a:pt x="42862" y="83046"/>
                  </a:cubicBezTo>
                  <a:lnTo>
                    <a:pt x="42862" y="71437"/>
                  </a:lnTo>
                  <a:cubicBezTo>
                    <a:pt x="73223" y="72628"/>
                    <a:pt x="88404" y="62210"/>
                    <a:pt x="88404" y="40183"/>
                  </a:cubicBezTo>
                  <a:cubicBezTo>
                    <a:pt x="87213" y="22324"/>
                    <a:pt x="75902" y="12799"/>
                    <a:pt x="54471" y="11608"/>
                  </a:cubicBezTo>
                  <a:cubicBezTo>
                    <a:pt x="32444" y="13394"/>
                    <a:pt x="20836" y="25003"/>
                    <a:pt x="19645" y="46434"/>
                  </a:cubicBezTo>
                  <a:lnTo>
                    <a:pt x="5358" y="46434"/>
                  </a:lnTo>
                  <a:cubicBezTo>
                    <a:pt x="4762" y="32742"/>
                    <a:pt x="9822" y="20836"/>
                    <a:pt x="20538" y="10715"/>
                  </a:cubicBezTo>
                  <a:cubicBezTo>
                    <a:pt x="28277" y="3572"/>
                    <a:pt x="40481" y="0"/>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 name="组合 4"/>
          <p:cNvGrpSpPr/>
          <p:nvPr/>
        </p:nvGrpSpPr>
        <p:grpSpPr>
          <a:xfrm>
            <a:off x="7008983" y="1815307"/>
            <a:ext cx="1384488" cy="1412082"/>
            <a:chOff x="9345311" y="2419350"/>
            <a:chExt cx="1845984" cy="1882776"/>
          </a:xfrm>
        </p:grpSpPr>
        <p:sp>
          <p:nvSpPr>
            <p:cNvPr id="13" name="Freeform 5"/>
            <p:cNvSpPr>
              <a:spLocks noEditPoints="1"/>
            </p:cNvSpPr>
            <p:nvPr/>
          </p:nvSpPr>
          <p:spPr bwMode="auto">
            <a:xfrm>
              <a:off x="9345311" y="2419350"/>
              <a:ext cx="1845984" cy="1882776"/>
            </a:xfrm>
            <a:custGeom>
              <a:avLst/>
              <a:gdLst>
                <a:gd name="T0" fmla="*/ 715 w 772"/>
                <a:gd name="T1" fmla="*/ 270 h 788"/>
                <a:gd name="T2" fmla="*/ 706 w 772"/>
                <a:gd name="T3" fmla="*/ 245 h 788"/>
                <a:gd name="T4" fmla="*/ 529 w 772"/>
                <a:gd name="T5" fmla="*/ 71 h 788"/>
                <a:gd name="T6" fmla="*/ 505 w 772"/>
                <a:gd name="T7" fmla="*/ 60 h 788"/>
                <a:gd name="T8" fmla="*/ 260 w 772"/>
                <a:gd name="T9" fmla="*/ 60 h 788"/>
                <a:gd name="T10" fmla="*/ 233 w 772"/>
                <a:gd name="T11" fmla="*/ 71 h 788"/>
                <a:gd name="T12" fmla="*/ 59 w 772"/>
                <a:gd name="T13" fmla="*/ 246 h 788"/>
                <a:gd name="T14" fmla="*/ 48 w 772"/>
                <a:gd name="T15" fmla="*/ 272 h 788"/>
                <a:gd name="T16" fmla="*/ 0 w 772"/>
                <a:gd name="T17" fmla="*/ 399 h 788"/>
                <a:gd name="T18" fmla="*/ 6 w 772"/>
                <a:gd name="T19" fmla="*/ 434 h 788"/>
                <a:gd name="T20" fmla="*/ 51 w 772"/>
                <a:gd name="T21" fmla="*/ 520 h 788"/>
                <a:gd name="T22" fmla="*/ 59 w 772"/>
                <a:gd name="T23" fmla="*/ 540 h 788"/>
                <a:gd name="T24" fmla="*/ 234 w 772"/>
                <a:gd name="T25" fmla="*/ 717 h 788"/>
                <a:gd name="T26" fmla="*/ 259 w 772"/>
                <a:gd name="T27" fmla="*/ 728 h 788"/>
                <a:gd name="T28" fmla="*/ 506 w 772"/>
                <a:gd name="T29" fmla="*/ 728 h 788"/>
                <a:gd name="T30" fmla="*/ 528 w 772"/>
                <a:gd name="T31" fmla="*/ 718 h 788"/>
                <a:gd name="T32" fmla="*/ 706 w 772"/>
                <a:gd name="T33" fmla="*/ 542 h 788"/>
                <a:gd name="T34" fmla="*/ 716 w 772"/>
                <a:gd name="T35" fmla="*/ 517 h 788"/>
                <a:gd name="T36" fmla="*/ 750 w 772"/>
                <a:gd name="T37" fmla="*/ 463 h 788"/>
                <a:gd name="T38" fmla="*/ 715 w 772"/>
                <a:gd name="T39" fmla="*/ 270 h 788"/>
                <a:gd name="T40" fmla="*/ 541 w 772"/>
                <a:gd name="T41" fmla="*/ 474 h 788"/>
                <a:gd name="T42" fmla="*/ 455 w 772"/>
                <a:gd name="T43" fmla="*/ 556 h 788"/>
                <a:gd name="T44" fmla="*/ 401 w 772"/>
                <a:gd name="T45" fmla="*/ 566 h 788"/>
                <a:gd name="T46" fmla="*/ 381 w 772"/>
                <a:gd name="T47" fmla="*/ 567 h 788"/>
                <a:gd name="T48" fmla="*/ 208 w 772"/>
                <a:gd name="T49" fmla="*/ 394 h 788"/>
                <a:gd name="T50" fmla="*/ 381 w 772"/>
                <a:gd name="T51" fmla="*/ 222 h 788"/>
                <a:gd name="T52" fmla="*/ 396 w 772"/>
                <a:gd name="T53" fmla="*/ 222 h 788"/>
                <a:gd name="T54" fmla="*/ 396 w 772"/>
                <a:gd name="T55" fmla="*/ 222 h 788"/>
                <a:gd name="T56" fmla="*/ 414 w 772"/>
                <a:gd name="T57" fmla="*/ 223 h 788"/>
                <a:gd name="T58" fmla="*/ 514 w 772"/>
                <a:gd name="T59" fmla="*/ 272 h 788"/>
                <a:gd name="T60" fmla="*/ 537 w 772"/>
                <a:gd name="T61" fmla="*/ 313 h 788"/>
                <a:gd name="T62" fmla="*/ 538 w 772"/>
                <a:gd name="T63" fmla="*/ 322 h 788"/>
                <a:gd name="T64" fmla="*/ 518 w 772"/>
                <a:gd name="T65" fmla="*/ 353 h 788"/>
                <a:gd name="T66" fmla="*/ 484 w 772"/>
                <a:gd name="T67" fmla="*/ 355 h 788"/>
                <a:gd name="T68" fmla="*/ 381 w 772"/>
                <a:gd name="T69" fmla="*/ 284 h 788"/>
                <a:gd name="T70" fmla="*/ 271 w 772"/>
                <a:gd name="T71" fmla="*/ 394 h 788"/>
                <a:gd name="T72" fmla="*/ 381 w 772"/>
                <a:gd name="T73" fmla="*/ 504 h 788"/>
                <a:gd name="T74" fmla="*/ 485 w 772"/>
                <a:gd name="T75" fmla="*/ 432 h 788"/>
                <a:gd name="T76" fmla="*/ 515 w 772"/>
                <a:gd name="T77" fmla="*/ 428 h 788"/>
                <a:gd name="T78" fmla="*/ 542 w 772"/>
                <a:gd name="T79" fmla="*/ 458 h 788"/>
                <a:gd name="T80" fmla="*/ 541 w 772"/>
                <a:gd name="T81" fmla="*/ 47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2" h="788">
                  <a:moveTo>
                    <a:pt x="715" y="270"/>
                  </a:moveTo>
                  <a:cubicBezTo>
                    <a:pt x="710" y="264"/>
                    <a:pt x="707" y="254"/>
                    <a:pt x="706" y="245"/>
                  </a:cubicBezTo>
                  <a:cubicBezTo>
                    <a:pt x="692" y="146"/>
                    <a:pt x="628" y="83"/>
                    <a:pt x="529" y="71"/>
                  </a:cubicBezTo>
                  <a:cubicBezTo>
                    <a:pt x="521" y="70"/>
                    <a:pt x="511" y="65"/>
                    <a:pt x="505" y="60"/>
                  </a:cubicBezTo>
                  <a:cubicBezTo>
                    <a:pt x="429" y="0"/>
                    <a:pt x="335" y="0"/>
                    <a:pt x="260" y="60"/>
                  </a:cubicBezTo>
                  <a:cubicBezTo>
                    <a:pt x="253" y="66"/>
                    <a:pt x="243" y="70"/>
                    <a:pt x="233" y="71"/>
                  </a:cubicBezTo>
                  <a:cubicBezTo>
                    <a:pt x="136" y="84"/>
                    <a:pt x="72" y="148"/>
                    <a:pt x="59" y="246"/>
                  </a:cubicBezTo>
                  <a:cubicBezTo>
                    <a:pt x="58" y="255"/>
                    <a:pt x="54" y="265"/>
                    <a:pt x="48" y="272"/>
                  </a:cubicBezTo>
                  <a:cubicBezTo>
                    <a:pt x="21" y="309"/>
                    <a:pt x="2" y="348"/>
                    <a:pt x="0" y="399"/>
                  </a:cubicBezTo>
                  <a:cubicBezTo>
                    <a:pt x="2" y="408"/>
                    <a:pt x="1" y="422"/>
                    <a:pt x="6" y="434"/>
                  </a:cubicBezTo>
                  <a:cubicBezTo>
                    <a:pt x="20" y="463"/>
                    <a:pt x="36" y="491"/>
                    <a:pt x="51" y="520"/>
                  </a:cubicBezTo>
                  <a:cubicBezTo>
                    <a:pt x="55" y="526"/>
                    <a:pt x="58" y="533"/>
                    <a:pt x="59" y="540"/>
                  </a:cubicBezTo>
                  <a:cubicBezTo>
                    <a:pt x="72" y="641"/>
                    <a:pt x="134" y="704"/>
                    <a:pt x="234" y="717"/>
                  </a:cubicBezTo>
                  <a:cubicBezTo>
                    <a:pt x="243" y="718"/>
                    <a:pt x="252" y="722"/>
                    <a:pt x="259" y="728"/>
                  </a:cubicBezTo>
                  <a:cubicBezTo>
                    <a:pt x="336" y="788"/>
                    <a:pt x="429" y="788"/>
                    <a:pt x="506" y="728"/>
                  </a:cubicBezTo>
                  <a:cubicBezTo>
                    <a:pt x="512" y="723"/>
                    <a:pt x="520" y="719"/>
                    <a:pt x="528" y="718"/>
                  </a:cubicBezTo>
                  <a:cubicBezTo>
                    <a:pt x="627" y="706"/>
                    <a:pt x="693" y="641"/>
                    <a:pt x="706" y="542"/>
                  </a:cubicBezTo>
                  <a:cubicBezTo>
                    <a:pt x="707" y="533"/>
                    <a:pt x="712" y="525"/>
                    <a:pt x="716" y="517"/>
                  </a:cubicBezTo>
                  <a:cubicBezTo>
                    <a:pt x="727" y="499"/>
                    <a:pt x="743" y="483"/>
                    <a:pt x="750" y="463"/>
                  </a:cubicBezTo>
                  <a:cubicBezTo>
                    <a:pt x="772" y="394"/>
                    <a:pt x="763" y="328"/>
                    <a:pt x="715" y="270"/>
                  </a:cubicBezTo>
                  <a:close/>
                  <a:moveTo>
                    <a:pt x="541" y="474"/>
                  </a:moveTo>
                  <a:cubicBezTo>
                    <a:pt x="529" y="518"/>
                    <a:pt x="496" y="542"/>
                    <a:pt x="455" y="556"/>
                  </a:cubicBezTo>
                  <a:cubicBezTo>
                    <a:pt x="437" y="562"/>
                    <a:pt x="419" y="565"/>
                    <a:pt x="401" y="566"/>
                  </a:cubicBezTo>
                  <a:cubicBezTo>
                    <a:pt x="395" y="567"/>
                    <a:pt x="388" y="567"/>
                    <a:pt x="381" y="567"/>
                  </a:cubicBezTo>
                  <a:cubicBezTo>
                    <a:pt x="286" y="567"/>
                    <a:pt x="208" y="490"/>
                    <a:pt x="208" y="394"/>
                  </a:cubicBezTo>
                  <a:cubicBezTo>
                    <a:pt x="208" y="299"/>
                    <a:pt x="286" y="222"/>
                    <a:pt x="381" y="222"/>
                  </a:cubicBezTo>
                  <a:cubicBezTo>
                    <a:pt x="386" y="222"/>
                    <a:pt x="391" y="222"/>
                    <a:pt x="396" y="222"/>
                  </a:cubicBezTo>
                  <a:cubicBezTo>
                    <a:pt x="396" y="222"/>
                    <a:pt x="396" y="222"/>
                    <a:pt x="396" y="222"/>
                  </a:cubicBezTo>
                  <a:cubicBezTo>
                    <a:pt x="402" y="222"/>
                    <a:pt x="408" y="223"/>
                    <a:pt x="414" y="223"/>
                  </a:cubicBezTo>
                  <a:cubicBezTo>
                    <a:pt x="453" y="228"/>
                    <a:pt x="488" y="242"/>
                    <a:pt x="514" y="272"/>
                  </a:cubicBezTo>
                  <a:cubicBezTo>
                    <a:pt x="524" y="284"/>
                    <a:pt x="532" y="299"/>
                    <a:pt x="537" y="313"/>
                  </a:cubicBezTo>
                  <a:cubicBezTo>
                    <a:pt x="538" y="317"/>
                    <a:pt x="538" y="320"/>
                    <a:pt x="538" y="322"/>
                  </a:cubicBezTo>
                  <a:cubicBezTo>
                    <a:pt x="539" y="336"/>
                    <a:pt x="531" y="346"/>
                    <a:pt x="518" y="353"/>
                  </a:cubicBezTo>
                  <a:cubicBezTo>
                    <a:pt x="506" y="360"/>
                    <a:pt x="494" y="361"/>
                    <a:pt x="484" y="355"/>
                  </a:cubicBezTo>
                  <a:cubicBezTo>
                    <a:pt x="468" y="313"/>
                    <a:pt x="428" y="284"/>
                    <a:pt x="381" y="284"/>
                  </a:cubicBezTo>
                  <a:cubicBezTo>
                    <a:pt x="320" y="284"/>
                    <a:pt x="271" y="333"/>
                    <a:pt x="271" y="394"/>
                  </a:cubicBezTo>
                  <a:cubicBezTo>
                    <a:pt x="271" y="455"/>
                    <a:pt x="320" y="504"/>
                    <a:pt x="381" y="504"/>
                  </a:cubicBezTo>
                  <a:cubicBezTo>
                    <a:pt x="429" y="504"/>
                    <a:pt x="469" y="474"/>
                    <a:pt x="485" y="432"/>
                  </a:cubicBezTo>
                  <a:cubicBezTo>
                    <a:pt x="493" y="425"/>
                    <a:pt x="503" y="424"/>
                    <a:pt x="515" y="428"/>
                  </a:cubicBezTo>
                  <a:cubicBezTo>
                    <a:pt x="529" y="433"/>
                    <a:pt x="539" y="445"/>
                    <a:pt x="542" y="458"/>
                  </a:cubicBezTo>
                  <a:cubicBezTo>
                    <a:pt x="542" y="463"/>
                    <a:pt x="542" y="469"/>
                    <a:pt x="541" y="474"/>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任意多边形 42"/>
            <p:cNvSpPr/>
            <p:nvPr/>
          </p:nvSpPr>
          <p:spPr>
            <a:xfrm>
              <a:off x="10193888" y="3259421"/>
              <a:ext cx="110728" cy="159841"/>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250"/>
                                        <p:tgtEl>
                                          <p:spTgt spid="14"/>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250"/>
                                        <p:tgtEl>
                                          <p:spTgt spid="26"/>
                                        </p:tgtEl>
                                      </p:cBhvr>
                                    </p:animEffect>
                                  </p:childTnLst>
                                </p:cTn>
                              </p:par>
                            </p:childTnLst>
                          </p:cTn>
                        </p:par>
                        <p:par>
                          <p:cTn id="36" fill="hold">
                            <p:stCondLst>
                              <p:cond delay="3000"/>
                            </p:stCondLst>
                            <p:childTnLst>
                              <p:par>
                                <p:cTn id="37" presetID="10" presetClass="entr" presetSubtype="0"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250"/>
                                        <p:tgtEl>
                                          <p:spTgt spid="29"/>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2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902582" y="1"/>
            <a:ext cx="3785488" cy="293972"/>
          </a:xfrm>
          <a:prstGeom prst="rect">
            <a:avLst/>
          </a:prstGeom>
          <a:solidFill>
            <a:srgbClr val="968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
        <p:nvSpPr>
          <p:cNvPr id="10" name="矩形 9"/>
          <p:cNvSpPr/>
          <p:nvPr/>
        </p:nvSpPr>
        <p:spPr>
          <a:xfrm>
            <a:off x="4902582" y="0"/>
            <a:ext cx="3785488" cy="51450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chemeClr val="tx1">
                  <a:lumMod val="75000"/>
                  <a:lumOff val="25000"/>
                </a:schemeClr>
              </a:solidFill>
            </a:endParaRP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4499" y="853216"/>
            <a:ext cx="2958532" cy="1754902"/>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4790" y="2857500"/>
            <a:ext cx="2857950" cy="1803400"/>
          </a:xfrm>
          <a:prstGeom prst="rect">
            <a:avLst/>
          </a:prstGeom>
        </p:spPr>
      </p:pic>
      <p:sp>
        <p:nvSpPr>
          <p:cNvPr id="15" name="TextBox 14"/>
          <p:cNvSpPr txBox="1"/>
          <p:nvPr/>
        </p:nvSpPr>
        <p:spPr bwMode="auto">
          <a:xfrm>
            <a:off x="5218172" y="1486949"/>
            <a:ext cx="3243460" cy="486608"/>
          </a:xfrm>
          <a:prstGeom prst="rect">
            <a:avLst/>
          </a:prstGeom>
          <a:noFill/>
        </p:spPr>
        <p:txBody>
          <a:bodyPr wrap="square">
            <a:spAutoFit/>
          </a:bodyPr>
          <a:lstStyle/>
          <a:p>
            <a:pPr>
              <a:lnSpc>
                <a:spcPct val="150000"/>
              </a:lnSpc>
            </a:pPr>
            <a:r>
              <a:rPr lang="zh-CN" altLang="en-US" sz="900" dirty="0">
                <a:solidFill>
                  <a:schemeClr val="tx1">
                    <a:lumMod val="75000"/>
                    <a:lumOff val="25000"/>
                  </a:schemeClr>
                </a:solidFill>
              </a:rPr>
              <a:t>这里输入简单的文字概述这里输入简单文字概述简单的文字概述这里输入简单的文字概述这里输入简</a:t>
            </a:r>
            <a:endParaRPr lang="zh-CN" altLang="en-US" sz="900" dirty="0">
              <a:solidFill>
                <a:schemeClr val="tx1">
                  <a:lumMod val="75000"/>
                  <a:lumOff val="25000"/>
                </a:schemeClr>
              </a:solidFill>
              <a:latin typeface="Calibri" panose="020F0502020204030204" pitchFamily="34" charset="0"/>
            </a:endParaRPr>
          </a:p>
        </p:txBody>
      </p:sp>
      <p:sp>
        <p:nvSpPr>
          <p:cNvPr id="16" name="矩形 15"/>
          <p:cNvSpPr/>
          <p:nvPr/>
        </p:nvSpPr>
        <p:spPr bwMode="auto">
          <a:xfrm>
            <a:off x="5232866" y="1121155"/>
            <a:ext cx="1819360" cy="276999"/>
          </a:xfrm>
          <a:prstGeom prst="rect">
            <a:avLst/>
          </a:prstGeom>
        </p:spPr>
        <p:txBody>
          <a:bodyPr>
            <a:spAutoFit/>
          </a:bodyPr>
          <a:lstStyle/>
          <a:p>
            <a:pPr>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p>
        </p:txBody>
      </p:sp>
      <p:grpSp>
        <p:nvGrpSpPr>
          <p:cNvPr id="8" name="组合 7"/>
          <p:cNvGrpSpPr/>
          <p:nvPr/>
        </p:nvGrpSpPr>
        <p:grpSpPr>
          <a:xfrm>
            <a:off x="4636828" y="1533980"/>
            <a:ext cx="516518" cy="516518"/>
            <a:chOff x="4644009" y="1703896"/>
            <a:chExt cx="573732" cy="573732"/>
          </a:xfrm>
        </p:grpSpPr>
        <p:sp>
          <p:nvSpPr>
            <p:cNvPr id="3" name="椭圆 2"/>
            <p:cNvSpPr/>
            <p:nvPr/>
          </p:nvSpPr>
          <p:spPr>
            <a:xfrm>
              <a:off x="4644009" y="1703896"/>
              <a:ext cx="573732" cy="573732"/>
            </a:xfrm>
            <a:prstGeom prst="ellipse">
              <a:avLst/>
            </a:prstGeom>
            <a:solidFill>
              <a:schemeClr val="accent1"/>
            </a:solidFill>
            <a:ln>
              <a:solidFill>
                <a:srgbClr val="F4F0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
          <p:nvSpPr>
            <p:cNvPr id="6" name="右箭头 5"/>
            <p:cNvSpPr/>
            <p:nvPr/>
          </p:nvSpPr>
          <p:spPr>
            <a:xfrm>
              <a:off x="4860032" y="1860175"/>
              <a:ext cx="216024" cy="261173"/>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grpSp>
      <p:grpSp>
        <p:nvGrpSpPr>
          <p:cNvPr id="26" name="组合 25"/>
          <p:cNvGrpSpPr/>
          <p:nvPr/>
        </p:nvGrpSpPr>
        <p:grpSpPr>
          <a:xfrm>
            <a:off x="4636828" y="3645180"/>
            <a:ext cx="516518" cy="516518"/>
            <a:chOff x="4644009" y="1703896"/>
            <a:chExt cx="573732" cy="573732"/>
          </a:xfrm>
        </p:grpSpPr>
        <p:sp>
          <p:nvSpPr>
            <p:cNvPr id="27" name="椭圆 26"/>
            <p:cNvSpPr/>
            <p:nvPr/>
          </p:nvSpPr>
          <p:spPr>
            <a:xfrm>
              <a:off x="4644009" y="1703896"/>
              <a:ext cx="573732" cy="573732"/>
            </a:xfrm>
            <a:prstGeom prst="ellipse">
              <a:avLst/>
            </a:prstGeom>
            <a:solidFill>
              <a:schemeClr val="accent2"/>
            </a:solidFill>
            <a:ln>
              <a:solidFill>
                <a:srgbClr val="F4F0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
          <p:nvSpPr>
            <p:cNvPr id="28" name="右箭头 27"/>
            <p:cNvSpPr/>
            <p:nvPr/>
          </p:nvSpPr>
          <p:spPr>
            <a:xfrm>
              <a:off x="4860032" y="1860175"/>
              <a:ext cx="216024" cy="261173"/>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dirty="0"/>
            </a:p>
          </p:txBody>
        </p:sp>
      </p:grpSp>
      <p:sp>
        <p:nvSpPr>
          <p:cNvPr id="29" name="TextBox 28"/>
          <p:cNvSpPr txBox="1"/>
          <p:nvPr/>
        </p:nvSpPr>
        <p:spPr bwMode="auto">
          <a:xfrm>
            <a:off x="5220272" y="3678471"/>
            <a:ext cx="3243460" cy="486608"/>
          </a:xfrm>
          <a:prstGeom prst="rect">
            <a:avLst/>
          </a:prstGeom>
          <a:noFill/>
        </p:spPr>
        <p:txBody>
          <a:bodyPr wrap="square">
            <a:spAutoFit/>
          </a:bodyPr>
          <a:lstStyle/>
          <a:p>
            <a:pPr>
              <a:lnSpc>
                <a:spcPct val="150000"/>
              </a:lnSpc>
            </a:pPr>
            <a:r>
              <a:rPr lang="zh-CN" altLang="en-US" sz="900" dirty="0">
                <a:solidFill>
                  <a:schemeClr val="tx1">
                    <a:lumMod val="75000"/>
                    <a:lumOff val="25000"/>
                  </a:schemeClr>
                </a:solidFill>
              </a:rPr>
              <a:t>这里输入简单的文字概述这里输入简单文字概述简单的文字概述这里输入简单的文字概述这里输入简</a:t>
            </a:r>
            <a:endParaRPr lang="zh-CN" altLang="en-US" sz="900" dirty="0">
              <a:solidFill>
                <a:schemeClr val="tx1">
                  <a:lumMod val="75000"/>
                  <a:lumOff val="25000"/>
                </a:schemeClr>
              </a:solidFill>
              <a:latin typeface="Calibri" panose="020F0502020204030204" pitchFamily="34" charset="0"/>
            </a:endParaRPr>
          </a:p>
        </p:txBody>
      </p:sp>
      <p:sp>
        <p:nvSpPr>
          <p:cNvPr id="30" name="矩形 29"/>
          <p:cNvSpPr/>
          <p:nvPr/>
        </p:nvSpPr>
        <p:spPr bwMode="auto">
          <a:xfrm>
            <a:off x="5234966" y="3312678"/>
            <a:ext cx="1819360" cy="276999"/>
          </a:xfrm>
          <a:prstGeom prst="rect">
            <a:avLst/>
          </a:prstGeom>
        </p:spPr>
        <p:txBody>
          <a:bodyPr>
            <a:spAutoFit/>
          </a:bodyPr>
          <a:lstStyle/>
          <a:p>
            <a:pPr>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0-#ppt_w/2"/>
                                          </p:val>
                                        </p:tav>
                                        <p:tav tm="100000">
                                          <p:val>
                                            <p:strVal val="#ppt_x"/>
                                          </p:val>
                                        </p:tav>
                                      </p:tavLst>
                                    </p:anim>
                                    <p:anim calcmode="lin" valueType="num">
                                      <p:cBhvr additive="base">
                                        <p:cTn id="27" dur="500" fill="hold"/>
                                        <p:tgtEl>
                                          <p:spTgt spid="15"/>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0-#ppt_w/2"/>
                                          </p:val>
                                        </p:tav>
                                        <p:tav tm="100000">
                                          <p:val>
                                            <p:strVal val="#ppt_x"/>
                                          </p:val>
                                        </p:tav>
                                      </p:tavLst>
                                    </p:anim>
                                    <p:anim calcmode="lin" valueType="num">
                                      <p:cBhvr additive="base">
                                        <p:cTn id="37" dur="500" fill="hold"/>
                                        <p:tgtEl>
                                          <p:spTgt spid="26"/>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0-#ppt_w/2"/>
                                          </p:val>
                                        </p:tav>
                                        <p:tav tm="100000">
                                          <p:val>
                                            <p:strVal val="#ppt_x"/>
                                          </p:val>
                                        </p:tav>
                                      </p:tavLst>
                                    </p:anim>
                                    <p:anim calcmode="lin" valueType="num">
                                      <p:cBhvr additive="base">
                                        <p:cTn id="42" dur="500" fill="hold"/>
                                        <p:tgtEl>
                                          <p:spTgt spid="30"/>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0-#ppt_w/2"/>
                                          </p:val>
                                        </p:tav>
                                        <p:tav tm="100000">
                                          <p:val>
                                            <p:strVal val="#ppt_x"/>
                                          </p:val>
                                        </p:tav>
                                      </p:tavLst>
                                    </p:anim>
                                    <p:anim calcmode="lin" valueType="num">
                                      <p:cBhvr additive="base">
                                        <p:cTn id="47"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p:bldP spid="16" grpId="0"/>
      <p:bldP spid="29"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1710579" y="3452597"/>
            <a:ext cx="1349959" cy="346230"/>
          </a:xfrm>
          <a:prstGeom prst="rect">
            <a:avLst/>
          </a:prstGeom>
          <a:solidFill>
            <a:schemeClr val="accent1"/>
          </a:solidFill>
        </p:spPr>
        <p:txBody>
          <a:bodyPr wrap="square" lIns="68562" tIns="34281" rIns="68562" bIns="34281" rtlCol="0">
            <a:spAutoFit/>
          </a:bodyPr>
          <a:lstStyle/>
          <a:p>
            <a:pPr algn="ctr"/>
            <a:r>
              <a:rPr lang="zh-CN" altLang="en-US" dirty="0">
                <a:solidFill>
                  <a:schemeClr val="bg2"/>
                </a:solidFill>
                <a:latin typeface="+mj-ea"/>
                <a:ea typeface="+mj-ea"/>
              </a:rPr>
              <a:t>四个意义</a:t>
            </a:r>
          </a:p>
        </p:txBody>
      </p:sp>
      <p:sp>
        <p:nvSpPr>
          <p:cNvPr id="53" name="TextBox 52"/>
          <p:cNvSpPr txBox="1"/>
          <p:nvPr/>
        </p:nvSpPr>
        <p:spPr>
          <a:xfrm>
            <a:off x="5186766" y="955220"/>
            <a:ext cx="2196244" cy="284675"/>
          </a:xfrm>
          <a:prstGeom prst="rect">
            <a:avLst/>
          </a:prstGeom>
          <a:noFill/>
        </p:spPr>
        <p:txBody>
          <a:bodyPr wrap="square" lIns="68562" tIns="34281" rIns="68562" bIns="34281">
            <a:spAutoFit/>
          </a:bodyPr>
          <a:lstStyle/>
          <a:p>
            <a:pPr>
              <a:buFont typeface="Arial" panose="020B0604020202020204" pitchFamily="34" charset="0"/>
              <a:buNone/>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5199102" y="1803366"/>
            <a:ext cx="1967883" cy="284675"/>
          </a:xfrm>
          <a:prstGeom prst="rect">
            <a:avLst/>
          </a:prstGeom>
          <a:noFill/>
        </p:spPr>
        <p:txBody>
          <a:bodyPr wrap="square" lIns="68562" tIns="34281" rIns="68562" bIns="34281">
            <a:spAutoFit/>
          </a:bodyPr>
          <a:lstStyle/>
          <a:p>
            <a:pPr>
              <a:buFont typeface="Arial" panose="020B0604020202020204" pitchFamily="34" charset="0"/>
              <a:buNone/>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5187201" y="2685226"/>
            <a:ext cx="2270816" cy="284675"/>
          </a:xfrm>
          <a:prstGeom prst="rect">
            <a:avLst/>
          </a:prstGeom>
          <a:noFill/>
        </p:spPr>
        <p:txBody>
          <a:bodyPr wrap="square" lIns="68562" tIns="34281" rIns="68562" bIns="34281">
            <a:spAutoFit/>
          </a:bodyPr>
          <a:lstStyle/>
          <a:p>
            <a:pPr>
              <a:buFont typeface="Arial" panose="020B0604020202020204" pitchFamily="34" charset="0"/>
              <a:buNone/>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Oval 7"/>
          <p:cNvSpPr>
            <a:spLocks noChangeArrowheads="1"/>
          </p:cNvSpPr>
          <p:nvPr/>
        </p:nvSpPr>
        <p:spPr bwMode="auto">
          <a:xfrm>
            <a:off x="4752020" y="952364"/>
            <a:ext cx="382041" cy="383500"/>
          </a:xfrm>
          <a:prstGeom prst="ellipse">
            <a:avLst/>
          </a:prstGeom>
          <a:solidFill>
            <a:schemeClr val="accent1"/>
          </a:solidFill>
          <a:ln>
            <a:noFill/>
          </a:ln>
        </p:spPr>
        <p:txBody>
          <a:bodyPr lIns="68562" tIns="34281" rIns="68562" bIns="34281"/>
          <a:lstStyle/>
          <a:p>
            <a:pPr algn="ctr">
              <a:buFont typeface="Arial" panose="020B0604020202020204" pitchFamily="34" charset="0"/>
              <a:buNone/>
            </a:pPr>
            <a:r>
              <a:rPr lang="en-US" altLang="zh-CN" sz="1600" b="1" dirty="0">
                <a:solidFill>
                  <a:schemeClr val="bg2"/>
                </a:solidFill>
              </a:rPr>
              <a:t>1</a:t>
            </a:r>
            <a:endParaRPr lang="zh-CN" altLang="en-US" sz="1600" b="1" dirty="0">
              <a:solidFill>
                <a:schemeClr val="bg2"/>
              </a:solidFill>
            </a:endParaRPr>
          </a:p>
        </p:txBody>
      </p:sp>
      <p:sp>
        <p:nvSpPr>
          <p:cNvPr id="60" name="Oval 13"/>
          <p:cNvSpPr>
            <a:spLocks noChangeArrowheads="1"/>
          </p:cNvSpPr>
          <p:nvPr/>
        </p:nvSpPr>
        <p:spPr bwMode="auto">
          <a:xfrm>
            <a:off x="4752020" y="1739356"/>
            <a:ext cx="382041" cy="382309"/>
          </a:xfrm>
          <a:prstGeom prst="ellipse">
            <a:avLst/>
          </a:prstGeom>
          <a:solidFill>
            <a:schemeClr val="accent1"/>
          </a:solidFill>
          <a:ln>
            <a:noFill/>
          </a:ln>
        </p:spPr>
        <p:txBody>
          <a:bodyPr lIns="68562" tIns="34281" rIns="68562" bIns="34281"/>
          <a:lstStyle/>
          <a:p>
            <a:pPr algn="ctr">
              <a:buFont typeface="Arial" panose="020B0604020202020204" pitchFamily="34" charset="0"/>
              <a:buNone/>
            </a:pPr>
            <a:r>
              <a:rPr lang="en-US" altLang="zh-CN" sz="1600" b="1" dirty="0">
                <a:solidFill>
                  <a:schemeClr val="bg2"/>
                </a:solidFill>
              </a:rPr>
              <a:t>2</a:t>
            </a:r>
            <a:endParaRPr lang="zh-CN" altLang="en-US" sz="1600" b="1" dirty="0">
              <a:solidFill>
                <a:schemeClr val="bg2"/>
              </a:solidFill>
            </a:endParaRPr>
          </a:p>
        </p:txBody>
      </p:sp>
      <p:sp>
        <p:nvSpPr>
          <p:cNvPr id="61" name="Oval 14"/>
          <p:cNvSpPr>
            <a:spLocks noChangeArrowheads="1"/>
          </p:cNvSpPr>
          <p:nvPr/>
        </p:nvSpPr>
        <p:spPr bwMode="auto">
          <a:xfrm>
            <a:off x="4752020" y="2611404"/>
            <a:ext cx="382041" cy="383500"/>
          </a:xfrm>
          <a:prstGeom prst="ellipse">
            <a:avLst/>
          </a:prstGeom>
          <a:solidFill>
            <a:schemeClr val="accent1"/>
          </a:solidFill>
          <a:ln>
            <a:noFill/>
          </a:ln>
        </p:spPr>
        <p:txBody>
          <a:bodyPr lIns="68562" tIns="34281" rIns="68562" bIns="34281"/>
          <a:lstStyle/>
          <a:p>
            <a:pPr algn="ctr">
              <a:buFont typeface="Arial" panose="020B0604020202020204" pitchFamily="34" charset="0"/>
              <a:buNone/>
            </a:pPr>
            <a:r>
              <a:rPr lang="en-US" altLang="zh-CN" sz="1600" b="1" dirty="0">
                <a:solidFill>
                  <a:schemeClr val="bg2"/>
                </a:solidFill>
              </a:rPr>
              <a:t>3</a:t>
            </a:r>
            <a:endParaRPr lang="zh-CN" altLang="en-US" sz="1600" b="1" dirty="0">
              <a:solidFill>
                <a:schemeClr val="bg2"/>
              </a:solidFill>
            </a:endParaRPr>
          </a:p>
        </p:txBody>
      </p:sp>
      <p:sp>
        <p:nvSpPr>
          <p:cNvPr id="62" name="TextBox 61"/>
          <p:cNvSpPr txBox="1"/>
          <p:nvPr/>
        </p:nvSpPr>
        <p:spPr>
          <a:xfrm>
            <a:off x="5187678" y="3693109"/>
            <a:ext cx="1691276" cy="284675"/>
          </a:xfrm>
          <a:prstGeom prst="rect">
            <a:avLst/>
          </a:prstGeom>
          <a:noFill/>
        </p:spPr>
        <p:txBody>
          <a:bodyPr wrap="square" lIns="68562" tIns="34281" rIns="68562" bIns="34281">
            <a:spAutoFit/>
          </a:bodyPr>
          <a:lstStyle/>
          <a:p>
            <a:pPr>
              <a:buFont typeface="Arial" panose="020B0604020202020204" pitchFamily="34" charset="0"/>
              <a:buNone/>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Oval 14"/>
          <p:cNvSpPr>
            <a:spLocks noChangeArrowheads="1"/>
          </p:cNvSpPr>
          <p:nvPr/>
        </p:nvSpPr>
        <p:spPr bwMode="auto">
          <a:xfrm>
            <a:off x="4752020" y="3619516"/>
            <a:ext cx="382041" cy="383500"/>
          </a:xfrm>
          <a:prstGeom prst="ellipse">
            <a:avLst/>
          </a:prstGeom>
          <a:solidFill>
            <a:schemeClr val="accent1"/>
          </a:solidFill>
          <a:ln>
            <a:noFill/>
          </a:ln>
        </p:spPr>
        <p:txBody>
          <a:bodyPr lIns="68562" tIns="34281" rIns="68562" bIns="34281"/>
          <a:lstStyle/>
          <a:p>
            <a:pPr algn="ctr">
              <a:buFont typeface="Arial" panose="020B0604020202020204" pitchFamily="34" charset="0"/>
              <a:buNone/>
            </a:pPr>
            <a:r>
              <a:rPr lang="en-US" altLang="zh-CN" sz="1600" b="1" dirty="0">
                <a:solidFill>
                  <a:schemeClr val="bg2"/>
                </a:solidFill>
              </a:rPr>
              <a:t>4</a:t>
            </a:r>
            <a:endParaRPr lang="zh-CN" altLang="en-US" sz="1600" b="1" dirty="0">
              <a:solidFill>
                <a:schemeClr val="bg2"/>
              </a:solidFill>
            </a:endParaRPr>
          </a:p>
        </p:txBody>
      </p:sp>
      <p:sp>
        <p:nvSpPr>
          <p:cNvPr id="22" name="TextBox 21"/>
          <p:cNvSpPr txBox="1"/>
          <p:nvPr/>
        </p:nvSpPr>
        <p:spPr>
          <a:xfrm>
            <a:off x="5186765" y="1328779"/>
            <a:ext cx="2284525" cy="238509"/>
          </a:xfrm>
          <a:prstGeom prst="rect">
            <a:avLst/>
          </a:prstGeom>
          <a:noFill/>
        </p:spPr>
        <p:txBody>
          <a:bodyPr wrap="square" lIns="68562" tIns="34281" rIns="68562" bIns="34281" rtlCol="0">
            <a:spAutoFit/>
          </a:bodyPr>
          <a:lstStyle/>
          <a:p>
            <a:r>
              <a:rPr lang="zh-CN" altLang="en-US" sz="1050" dirty="0">
                <a:solidFill>
                  <a:schemeClr val="tx1">
                    <a:lumMod val="50000"/>
                    <a:lumOff val="50000"/>
                  </a:schemeClr>
                </a:solidFill>
                <a:latin typeface="+mn-ea"/>
              </a:rPr>
              <a:t>请输入具体内容阐述</a:t>
            </a:r>
          </a:p>
        </p:txBody>
      </p:sp>
      <p:sp>
        <p:nvSpPr>
          <p:cNvPr id="23" name="TextBox 22"/>
          <p:cNvSpPr txBox="1"/>
          <p:nvPr/>
        </p:nvSpPr>
        <p:spPr>
          <a:xfrm>
            <a:off x="5199102" y="2121665"/>
            <a:ext cx="1787863" cy="238509"/>
          </a:xfrm>
          <a:prstGeom prst="rect">
            <a:avLst/>
          </a:prstGeom>
          <a:noFill/>
        </p:spPr>
        <p:txBody>
          <a:bodyPr wrap="square" lIns="68562" tIns="34281" rIns="68562" bIns="34281" rtlCol="0">
            <a:spAutoFit/>
          </a:bodyPr>
          <a:lstStyle/>
          <a:p>
            <a:r>
              <a:rPr lang="zh-CN" altLang="en-US" sz="1050" dirty="0">
                <a:solidFill>
                  <a:schemeClr val="tx1">
                    <a:lumMod val="50000"/>
                    <a:lumOff val="50000"/>
                  </a:schemeClr>
                </a:solidFill>
                <a:latin typeface="+mn-ea"/>
              </a:rPr>
              <a:t>请输入具体内容阐述</a:t>
            </a:r>
          </a:p>
        </p:txBody>
      </p:sp>
      <p:sp>
        <p:nvSpPr>
          <p:cNvPr id="24" name="TextBox 23"/>
          <p:cNvSpPr txBox="1"/>
          <p:nvPr/>
        </p:nvSpPr>
        <p:spPr>
          <a:xfrm>
            <a:off x="5199102" y="3031260"/>
            <a:ext cx="1787863" cy="238509"/>
          </a:xfrm>
          <a:prstGeom prst="rect">
            <a:avLst/>
          </a:prstGeom>
          <a:noFill/>
        </p:spPr>
        <p:txBody>
          <a:bodyPr wrap="square" lIns="68562" tIns="34281" rIns="68562" bIns="34281" rtlCol="0">
            <a:spAutoFit/>
          </a:bodyPr>
          <a:lstStyle/>
          <a:p>
            <a:r>
              <a:rPr lang="zh-CN" altLang="en-US" sz="1050" dirty="0">
                <a:solidFill>
                  <a:schemeClr val="tx1">
                    <a:lumMod val="50000"/>
                    <a:lumOff val="50000"/>
                  </a:schemeClr>
                </a:solidFill>
                <a:latin typeface="+mn-ea"/>
              </a:rPr>
              <a:t>请输入具体内容阐述</a:t>
            </a:r>
          </a:p>
        </p:txBody>
      </p:sp>
      <p:sp>
        <p:nvSpPr>
          <p:cNvPr id="25" name="TextBox 24"/>
          <p:cNvSpPr txBox="1"/>
          <p:nvPr/>
        </p:nvSpPr>
        <p:spPr>
          <a:xfrm>
            <a:off x="5199102" y="4003016"/>
            <a:ext cx="1787863" cy="238509"/>
          </a:xfrm>
          <a:prstGeom prst="rect">
            <a:avLst/>
          </a:prstGeom>
          <a:noFill/>
        </p:spPr>
        <p:txBody>
          <a:bodyPr wrap="square" lIns="68562" tIns="34281" rIns="68562" bIns="34281" rtlCol="0">
            <a:spAutoFit/>
          </a:bodyPr>
          <a:lstStyle/>
          <a:p>
            <a:r>
              <a:rPr lang="zh-CN" altLang="en-US" sz="1050" dirty="0">
                <a:solidFill>
                  <a:schemeClr val="tx1">
                    <a:lumMod val="50000"/>
                    <a:lumOff val="50000"/>
                  </a:schemeClr>
                </a:solidFill>
                <a:latin typeface="+mn-ea"/>
              </a:rPr>
              <a:t>请输入具体内容阐述</a:t>
            </a:r>
          </a:p>
        </p:txBody>
      </p:sp>
      <p:pic>
        <p:nvPicPr>
          <p:cNvPr id="26" name="Group 166"/>
          <p:cNvPicPr>
            <a:picLocks noChangeArrowheads="1"/>
          </p:cNvPicPr>
          <p:nvPr/>
        </p:nvPicPr>
        <p:blipFill>
          <a:blip r:embed="rId3" cstate="print"/>
          <a:srcRect/>
          <a:stretch>
            <a:fillRect/>
          </a:stretch>
        </p:blipFill>
        <p:spPr bwMode="auto">
          <a:xfrm>
            <a:off x="1151620" y="1121437"/>
            <a:ext cx="2464224" cy="2487160"/>
          </a:xfrm>
          <a:prstGeom prst="rect">
            <a:avLst/>
          </a:prstGeom>
          <a:noFill/>
          <a:ln w="9525">
            <a:noFill/>
            <a:miter lim="800000"/>
            <a:headEnd/>
            <a:tailEnd/>
          </a:ln>
        </p:spPr>
      </p:pic>
      <p:pic>
        <p:nvPicPr>
          <p:cNvPr id="27" name="图片 35"/>
          <p:cNvPicPr>
            <a:picLocks noChangeAspect="1" noChangeArrowheads="1"/>
          </p:cNvPicPr>
          <p:nvPr/>
        </p:nvPicPr>
        <p:blipFill>
          <a:blip r:embed="rId4" cstate="print"/>
          <a:srcRect/>
          <a:stretch>
            <a:fillRect/>
          </a:stretch>
        </p:blipFill>
        <p:spPr bwMode="auto">
          <a:xfrm>
            <a:off x="2361449" y="1470113"/>
            <a:ext cx="1507932" cy="1262452"/>
          </a:xfrm>
          <a:prstGeom prst="rect">
            <a:avLst/>
          </a:prstGeom>
          <a:noFill/>
          <a:ln w="9525">
            <a:noFill/>
            <a:miter lim="800000"/>
            <a:headEnd/>
            <a:tailEnd/>
          </a:ln>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400"/>
                                  </p:stCondLst>
                                  <p:childTnLst>
                                    <p:set>
                                      <p:cBhvr>
                                        <p:cTn id="6" dur="1" fill="hold">
                                          <p:stCondLst>
                                            <p:cond delay="0"/>
                                          </p:stCondLst>
                                        </p:cTn>
                                        <p:tgtEl>
                                          <p:spTgt spid="52"/>
                                        </p:tgtEl>
                                        <p:attrNameLst>
                                          <p:attrName>style.visibility</p:attrName>
                                        </p:attrNameLst>
                                      </p:cBhvr>
                                      <p:to>
                                        <p:strVal val="visible"/>
                                      </p:to>
                                    </p:set>
                                    <p:anim calcmode="lin" valueType="num">
                                      <p:cBhvr>
                                        <p:cTn id="7" dur="400" fill="hold"/>
                                        <p:tgtEl>
                                          <p:spTgt spid="52"/>
                                        </p:tgtEl>
                                        <p:attrNameLst>
                                          <p:attrName>ppt_w</p:attrName>
                                        </p:attrNameLst>
                                      </p:cBhvr>
                                      <p:tavLst>
                                        <p:tav tm="0">
                                          <p:val>
                                            <p:fltVal val="0"/>
                                          </p:val>
                                        </p:tav>
                                        <p:tav tm="100000">
                                          <p:val>
                                            <p:strVal val="#ppt_w"/>
                                          </p:val>
                                        </p:tav>
                                      </p:tavLst>
                                    </p:anim>
                                    <p:anim calcmode="lin" valueType="num">
                                      <p:cBhvr>
                                        <p:cTn id="8" dur="400" fill="hold"/>
                                        <p:tgtEl>
                                          <p:spTgt spid="52"/>
                                        </p:tgtEl>
                                        <p:attrNameLst>
                                          <p:attrName>ppt_h</p:attrName>
                                        </p:attrNameLst>
                                      </p:cBhvr>
                                      <p:tavLst>
                                        <p:tav tm="0">
                                          <p:val>
                                            <p:fltVal val="0"/>
                                          </p:val>
                                        </p:tav>
                                        <p:tav tm="100000">
                                          <p:val>
                                            <p:strVal val="#ppt_h"/>
                                          </p:val>
                                        </p:tav>
                                      </p:tavLst>
                                    </p:anim>
                                    <p:anim calcmode="lin" valueType="num">
                                      <p:cBhvr>
                                        <p:cTn id="9" dur="400" fill="hold"/>
                                        <p:tgtEl>
                                          <p:spTgt spid="52"/>
                                        </p:tgtEl>
                                        <p:attrNameLst>
                                          <p:attrName>style.rotation</p:attrName>
                                        </p:attrNameLst>
                                      </p:cBhvr>
                                      <p:tavLst>
                                        <p:tav tm="0">
                                          <p:val>
                                            <p:fltVal val="90"/>
                                          </p:val>
                                        </p:tav>
                                        <p:tav tm="100000">
                                          <p:val>
                                            <p:fltVal val="0"/>
                                          </p:val>
                                        </p:tav>
                                      </p:tavLst>
                                    </p:anim>
                                    <p:animEffect transition="in" filter="fade">
                                      <p:cBhvr>
                                        <p:cTn id="10" dur="400"/>
                                        <p:tgtEl>
                                          <p:spTgt spid="52"/>
                                        </p:tgtEl>
                                      </p:cBhvr>
                                    </p:animEffect>
                                  </p:childTnLst>
                                </p:cTn>
                              </p:par>
                              <p:par>
                                <p:cTn id="11" presetID="8" presetClass="emph" presetSubtype="0" fill="hold" grpId="1" nodeType="withEffect">
                                  <p:stCondLst>
                                    <p:cond delay="400"/>
                                  </p:stCondLst>
                                  <p:childTnLst>
                                    <p:animRot by="21600000">
                                      <p:cBhvr>
                                        <p:cTn id="12" dur="400" fill="hold"/>
                                        <p:tgtEl>
                                          <p:spTgt spid="52"/>
                                        </p:tgtEl>
                                        <p:attrNameLst>
                                          <p:attrName>r</p:attrName>
                                        </p:attrNameLst>
                                      </p:cBhvr>
                                    </p:animRot>
                                  </p:childTnLst>
                                </p:cTn>
                              </p:par>
                            </p:childTnLst>
                          </p:cTn>
                        </p:par>
                        <p:par>
                          <p:cTn id="13" fill="hold">
                            <p:stCondLst>
                              <p:cond delay="900"/>
                            </p:stCondLst>
                            <p:childTnLst>
                              <p:par>
                                <p:cTn id="14" presetID="53" presetClass="entr" presetSubtype="16" fill="hold" grpId="0" nodeType="afterEffect">
                                  <p:stCondLst>
                                    <p:cond delay="400"/>
                                  </p:stCondLst>
                                  <p:childTnLst>
                                    <p:set>
                                      <p:cBhvr>
                                        <p:cTn id="15" dur="1" fill="hold">
                                          <p:stCondLst>
                                            <p:cond delay="0"/>
                                          </p:stCondLst>
                                        </p:cTn>
                                        <p:tgtEl>
                                          <p:spTgt spid="59"/>
                                        </p:tgtEl>
                                        <p:attrNameLst>
                                          <p:attrName>style.visibility</p:attrName>
                                        </p:attrNameLst>
                                      </p:cBhvr>
                                      <p:to>
                                        <p:strVal val="visible"/>
                                      </p:to>
                                    </p:set>
                                    <p:anim calcmode="lin" valueType="num">
                                      <p:cBhvr>
                                        <p:cTn id="16" dur="500" fill="hold"/>
                                        <p:tgtEl>
                                          <p:spTgt spid="59"/>
                                        </p:tgtEl>
                                        <p:attrNameLst>
                                          <p:attrName>ppt_w</p:attrName>
                                        </p:attrNameLst>
                                      </p:cBhvr>
                                      <p:tavLst>
                                        <p:tav tm="0">
                                          <p:val>
                                            <p:fltVal val="0"/>
                                          </p:val>
                                        </p:tav>
                                        <p:tav tm="100000">
                                          <p:val>
                                            <p:strVal val="#ppt_w"/>
                                          </p:val>
                                        </p:tav>
                                      </p:tavLst>
                                    </p:anim>
                                    <p:anim calcmode="lin" valueType="num">
                                      <p:cBhvr>
                                        <p:cTn id="17" dur="500" fill="hold"/>
                                        <p:tgtEl>
                                          <p:spTgt spid="59"/>
                                        </p:tgtEl>
                                        <p:attrNameLst>
                                          <p:attrName>ppt_h</p:attrName>
                                        </p:attrNameLst>
                                      </p:cBhvr>
                                      <p:tavLst>
                                        <p:tav tm="0">
                                          <p:val>
                                            <p:fltVal val="0"/>
                                          </p:val>
                                        </p:tav>
                                        <p:tav tm="100000">
                                          <p:val>
                                            <p:strVal val="#ppt_h"/>
                                          </p:val>
                                        </p:tav>
                                      </p:tavLst>
                                    </p:anim>
                                    <p:animEffect transition="in" filter="fade">
                                      <p:cBhvr>
                                        <p:cTn id="18" dur="500"/>
                                        <p:tgtEl>
                                          <p:spTgt spid="59"/>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childTnLst>
                                </p:cTn>
                              </p:par>
                              <p:par>
                                <p:cTn id="24" presetID="53" presetClass="entr" presetSubtype="16" fill="hold" grpId="0" nodeType="withEffect">
                                  <p:stCondLst>
                                    <p:cond delay="600"/>
                                  </p:stCondLst>
                                  <p:childTnLst>
                                    <p:set>
                                      <p:cBhvr>
                                        <p:cTn id="25" dur="1" fill="hold">
                                          <p:stCondLst>
                                            <p:cond delay="0"/>
                                          </p:stCondLst>
                                        </p:cTn>
                                        <p:tgtEl>
                                          <p:spTgt spid="61"/>
                                        </p:tgtEl>
                                        <p:attrNameLst>
                                          <p:attrName>style.visibility</p:attrName>
                                        </p:attrNameLst>
                                      </p:cBhvr>
                                      <p:to>
                                        <p:strVal val="visible"/>
                                      </p:to>
                                    </p:set>
                                    <p:anim calcmode="lin" valueType="num">
                                      <p:cBhvr>
                                        <p:cTn id="26" dur="500" fill="hold"/>
                                        <p:tgtEl>
                                          <p:spTgt spid="61"/>
                                        </p:tgtEl>
                                        <p:attrNameLst>
                                          <p:attrName>ppt_w</p:attrName>
                                        </p:attrNameLst>
                                      </p:cBhvr>
                                      <p:tavLst>
                                        <p:tav tm="0">
                                          <p:val>
                                            <p:fltVal val="0"/>
                                          </p:val>
                                        </p:tav>
                                        <p:tav tm="100000">
                                          <p:val>
                                            <p:strVal val="#ppt_w"/>
                                          </p:val>
                                        </p:tav>
                                      </p:tavLst>
                                    </p:anim>
                                    <p:anim calcmode="lin" valueType="num">
                                      <p:cBhvr>
                                        <p:cTn id="27" dur="500" fill="hold"/>
                                        <p:tgtEl>
                                          <p:spTgt spid="61"/>
                                        </p:tgtEl>
                                        <p:attrNameLst>
                                          <p:attrName>ppt_h</p:attrName>
                                        </p:attrNameLst>
                                      </p:cBhvr>
                                      <p:tavLst>
                                        <p:tav tm="0">
                                          <p:val>
                                            <p:fltVal val="0"/>
                                          </p:val>
                                        </p:tav>
                                        <p:tav tm="100000">
                                          <p:val>
                                            <p:strVal val="#ppt_h"/>
                                          </p:val>
                                        </p:tav>
                                      </p:tavLst>
                                    </p:anim>
                                    <p:animEffect transition="in" filter="fade">
                                      <p:cBhvr>
                                        <p:cTn id="28" dur="500"/>
                                        <p:tgtEl>
                                          <p:spTgt spid="61"/>
                                        </p:tgtEl>
                                      </p:cBhvr>
                                    </p:animEffect>
                                  </p:childTnLst>
                                </p:cTn>
                              </p:par>
                              <p:par>
                                <p:cTn id="29" presetID="53" presetClass="entr" presetSubtype="16" fill="hold" grpId="0" nodeType="withEffect">
                                  <p:stCondLst>
                                    <p:cond delay="700"/>
                                  </p:stCondLst>
                                  <p:childTnLst>
                                    <p:set>
                                      <p:cBhvr>
                                        <p:cTn id="30" dur="1" fill="hold">
                                          <p:stCondLst>
                                            <p:cond delay="0"/>
                                          </p:stCondLst>
                                        </p:cTn>
                                        <p:tgtEl>
                                          <p:spTgt spid="64"/>
                                        </p:tgtEl>
                                        <p:attrNameLst>
                                          <p:attrName>style.visibility</p:attrName>
                                        </p:attrNameLst>
                                      </p:cBhvr>
                                      <p:to>
                                        <p:strVal val="visible"/>
                                      </p:to>
                                    </p:set>
                                    <p:anim calcmode="lin" valueType="num">
                                      <p:cBhvr>
                                        <p:cTn id="31" dur="500" fill="hold"/>
                                        <p:tgtEl>
                                          <p:spTgt spid="64"/>
                                        </p:tgtEl>
                                        <p:attrNameLst>
                                          <p:attrName>ppt_w</p:attrName>
                                        </p:attrNameLst>
                                      </p:cBhvr>
                                      <p:tavLst>
                                        <p:tav tm="0">
                                          <p:val>
                                            <p:fltVal val="0"/>
                                          </p:val>
                                        </p:tav>
                                        <p:tav tm="100000">
                                          <p:val>
                                            <p:strVal val="#ppt_w"/>
                                          </p:val>
                                        </p:tav>
                                      </p:tavLst>
                                    </p:anim>
                                    <p:anim calcmode="lin" valueType="num">
                                      <p:cBhvr>
                                        <p:cTn id="32" dur="500" fill="hold"/>
                                        <p:tgtEl>
                                          <p:spTgt spid="64"/>
                                        </p:tgtEl>
                                        <p:attrNameLst>
                                          <p:attrName>ppt_h</p:attrName>
                                        </p:attrNameLst>
                                      </p:cBhvr>
                                      <p:tavLst>
                                        <p:tav tm="0">
                                          <p:val>
                                            <p:fltVal val="0"/>
                                          </p:val>
                                        </p:tav>
                                        <p:tav tm="100000">
                                          <p:val>
                                            <p:strVal val="#ppt_h"/>
                                          </p:val>
                                        </p:tav>
                                      </p:tavLst>
                                    </p:anim>
                                    <p:animEffect transition="in" filter="fade">
                                      <p:cBhvr>
                                        <p:cTn id="33" dur="500"/>
                                        <p:tgtEl>
                                          <p:spTgt spid="64"/>
                                        </p:tgtEl>
                                      </p:cBhvr>
                                    </p:animEffect>
                                  </p:childTnLst>
                                </p:cTn>
                              </p:par>
                            </p:childTnLst>
                          </p:cTn>
                        </p:par>
                        <p:par>
                          <p:cTn id="34" fill="hold">
                            <p:stCondLst>
                              <p:cond delay="1800"/>
                            </p:stCondLst>
                            <p:childTnLst>
                              <p:par>
                                <p:cTn id="35" presetID="31" presetClass="entr" presetSubtype="0"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p:cTn id="37" dur="500" fill="hold"/>
                                        <p:tgtEl>
                                          <p:spTgt spid="53"/>
                                        </p:tgtEl>
                                        <p:attrNameLst>
                                          <p:attrName>ppt_w</p:attrName>
                                        </p:attrNameLst>
                                      </p:cBhvr>
                                      <p:tavLst>
                                        <p:tav tm="0">
                                          <p:val>
                                            <p:fltVal val="0"/>
                                          </p:val>
                                        </p:tav>
                                        <p:tav tm="100000">
                                          <p:val>
                                            <p:strVal val="#ppt_w"/>
                                          </p:val>
                                        </p:tav>
                                      </p:tavLst>
                                    </p:anim>
                                    <p:anim calcmode="lin" valueType="num">
                                      <p:cBhvr>
                                        <p:cTn id="38" dur="500" fill="hold"/>
                                        <p:tgtEl>
                                          <p:spTgt spid="53"/>
                                        </p:tgtEl>
                                        <p:attrNameLst>
                                          <p:attrName>ppt_h</p:attrName>
                                        </p:attrNameLst>
                                      </p:cBhvr>
                                      <p:tavLst>
                                        <p:tav tm="0">
                                          <p:val>
                                            <p:fltVal val="0"/>
                                          </p:val>
                                        </p:tav>
                                        <p:tav tm="100000">
                                          <p:val>
                                            <p:strVal val="#ppt_h"/>
                                          </p:val>
                                        </p:tav>
                                      </p:tavLst>
                                    </p:anim>
                                    <p:anim calcmode="lin" valueType="num">
                                      <p:cBhvr>
                                        <p:cTn id="39" dur="500" fill="hold"/>
                                        <p:tgtEl>
                                          <p:spTgt spid="53"/>
                                        </p:tgtEl>
                                        <p:attrNameLst>
                                          <p:attrName>style.rotation</p:attrName>
                                        </p:attrNameLst>
                                      </p:cBhvr>
                                      <p:tavLst>
                                        <p:tav tm="0">
                                          <p:val>
                                            <p:fltVal val="90"/>
                                          </p:val>
                                        </p:tav>
                                        <p:tav tm="100000">
                                          <p:val>
                                            <p:fltVal val="0"/>
                                          </p:val>
                                        </p:tav>
                                      </p:tavLst>
                                    </p:anim>
                                    <p:animEffect transition="in" filter="fade">
                                      <p:cBhvr>
                                        <p:cTn id="40" dur="500"/>
                                        <p:tgtEl>
                                          <p:spTgt spid="53"/>
                                        </p:tgtEl>
                                      </p:cBhvr>
                                    </p:animEffect>
                                  </p:childTnLst>
                                </p:cTn>
                              </p:par>
                            </p:childTnLst>
                          </p:cTn>
                        </p:par>
                        <p:par>
                          <p:cTn id="41" fill="hold">
                            <p:stCondLst>
                              <p:cond delay="2300"/>
                            </p:stCondLst>
                            <p:childTnLst>
                              <p:par>
                                <p:cTn id="42" presetID="31" presetClass="entr" presetSubtype="0" fill="hold" grpId="0" nodeType="afterEffect">
                                  <p:stCondLst>
                                    <p:cond delay="0"/>
                                  </p:stCondLst>
                                  <p:childTnLst>
                                    <p:set>
                                      <p:cBhvr>
                                        <p:cTn id="43" dur="1" fill="hold">
                                          <p:stCondLst>
                                            <p:cond delay="0"/>
                                          </p:stCondLst>
                                        </p:cTn>
                                        <p:tgtEl>
                                          <p:spTgt spid="55"/>
                                        </p:tgtEl>
                                        <p:attrNameLst>
                                          <p:attrName>style.visibility</p:attrName>
                                        </p:attrNameLst>
                                      </p:cBhvr>
                                      <p:to>
                                        <p:strVal val="visible"/>
                                      </p:to>
                                    </p:set>
                                    <p:anim calcmode="lin" valueType="num">
                                      <p:cBhvr>
                                        <p:cTn id="44" dur="500" fill="hold"/>
                                        <p:tgtEl>
                                          <p:spTgt spid="55"/>
                                        </p:tgtEl>
                                        <p:attrNameLst>
                                          <p:attrName>ppt_w</p:attrName>
                                        </p:attrNameLst>
                                      </p:cBhvr>
                                      <p:tavLst>
                                        <p:tav tm="0">
                                          <p:val>
                                            <p:fltVal val="0"/>
                                          </p:val>
                                        </p:tav>
                                        <p:tav tm="100000">
                                          <p:val>
                                            <p:strVal val="#ppt_w"/>
                                          </p:val>
                                        </p:tav>
                                      </p:tavLst>
                                    </p:anim>
                                    <p:anim calcmode="lin" valueType="num">
                                      <p:cBhvr>
                                        <p:cTn id="45" dur="500" fill="hold"/>
                                        <p:tgtEl>
                                          <p:spTgt spid="55"/>
                                        </p:tgtEl>
                                        <p:attrNameLst>
                                          <p:attrName>ppt_h</p:attrName>
                                        </p:attrNameLst>
                                      </p:cBhvr>
                                      <p:tavLst>
                                        <p:tav tm="0">
                                          <p:val>
                                            <p:fltVal val="0"/>
                                          </p:val>
                                        </p:tav>
                                        <p:tav tm="100000">
                                          <p:val>
                                            <p:strVal val="#ppt_h"/>
                                          </p:val>
                                        </p:tav>
                                      </p:tavLst>
                                    </p:anim>
                                    <p:anim calcmode="lin" valueType="num">
                                      <p:cBhvr>
                                        <p:cTn id="46" dur="500" fill="hold"/>
                                        <p:tgtEl>
                                          <p:spTgt spid="55"/>
                                        </p:tgtEl>
                                        <p:attrNameLst>
                                          <p:attrName>style.rotation</p:attrName>
                                        </p:attrNameLst>
                                      </p:cBhvr>
                                      <p:tavLst>
                                        <p:tav tm="0">
                                          <p:val>
                                            <p:fltVal val="90"/>
                                          </p:val>
                                        </p:tav>
                                        <p:tav tm="100000">
                                          <p:val>
                                            <p:fltVal val="0"/>
                                          </p:val>
                                        </p:tav>
                                      </p:tavLst>
                                    </p:anim>
                                    <p:animEffect transition="in" filter="fade">
                                      <p:cBhvr>
                                        <p:cTn id="47" dur="500"/>
                                        <p:tgtEl>
                                          <p:spTgt spid="55"/>
                                        </p:tgtEl>
                                      </p:cBhvr>
                                    </p:animEffect>
                                  </p:childTnLst>
                                </p:cTn>
                              </p:par>
                            </p:childTnLst>
                          </p:cTn>
                        </p:par>
                        <p:par>
                          <p:cTn id="48" fill="hold">
                            <p:stCondLst>
                              <p:cond delay="2800"/>
                            </p:stCondLst>
                            <p:childTnLst>
                              <p:par>
                                <p:cTn id="49" presetID="31" presetClass="entr" presetSubtype="0" fill="hold" grpId="0" nodeType="afterEffect">
                                  <p:stCondLst>
                                    <p:cond delay="0"/>
                                  </p:stCondLst>
                                  <p:childTnLst>
                                    <p:set>
                                      <p:cBhvr>
                                        <p:cTn id="50" dur="1" fill="hold">
                                          <p:stCondLst>
                                            <p:cond delay="0"/>
                                          </p:stCondLst>
                                        </p:cTn>
                                        <p:tgtEl>
                                          <p:spTgt spid="57"/>
                                        </p:tgtEl>
                                        <p:attrNameLst>
                                          <p:attrName>style.visibility</p:attrName>
                                        </p:attrNameLst>
                                      </p:cBhvr>
                                      <p:to>
                                        <p:strVal val="visible"/>
                                      </p:to>
                                    </p:set>
                                    <p:anim calcmode="lin" valueType="num">
                                      <p:cBhvr>
                                        <p:cTn id="51" dur="500" fill="hold"/>
                                        <p:tgtEl>
                                          <p:spTgt spid="57"/>
                                        </p:tgtEl>
                                        <p:attrNameLst>
                                          <p:attrName>ppt_w</p:attrName>
                                        </p:attrNameLst>
                                      </p:cBhvr>
                                      <p:tavLst>
                                        <p:tav tm="0">
                                          <p:val>
                                            <p:fltVal val="0"/>
                                          </p:val>
                                        </p:tav>
                                        <p:tav tm="100000">
                                          <p:val>
                                            <p:strVal val="#ppt_w"/>
                                          </p:val>
                                        </p:tav>
                                      </p:tavLst>
                                    </p:anim>
                                    <p:anim calcmode="lin" valueType="num">
                                      <p:cBhvr>
                                        <p:cTn id="52" dur="500" fill="hold"/>
                                        <p:tgtEl>
                                          <p:spTgt spid="57"/>
                                        </p:tgtEl>
                                        <p:attrNameLst>
                                          <p:attrName>ppt_h</p:attrName>
                                        </p:attrNameLst>
                                      </p:cBhvr>
                                      <p:tavLst>
                                        <p:tav tm="0">
                                          <p:val>
                                            <p:fltVal val="0"/>
                                          </p:val>
                                        </p:tav>
                                        <p:tav tm="100000">
                                          <p:val>
                                            <p:strVal val="#ppt_h"/>
                                          </p:val>
                                        </p:tav>
                                      </p:tavLst>
                                    </p:anim>
                                    <p:anim calcmode="lin" valueType="num">
                                      <p:cBhvr>
                                        <p:cTn id="53" dur="500" fill="hold"/>
                                        <p:tgtEl>
                                          <p:spTgt spid="57"/>
                                        </p:tgtEl>
                                        <p:attrNameLst>
                                          <p:attrName>style.rotation</p:attrName>
                                        </p:attrNameLst>
                                      </p:cBhvr>
                                      <p:tavLst>
                                        <p:tav tm="0">
                                          <p:val>
                                            <p:fltVal val="90"/>
                                          </p:val>
                                        </p:tav>
                                        <p:tav tm="100000">
                                          <p:val>
                                            <p:fltVal val="0"/>
                                          </p:val>
                                        </p:tav>
                                      </p:tavLst>
                                    </p:anim>
                                    <p:animEffect transition="in" filter="fade">
                                      <p:cBhvr>
                                        <p:cTn id="54" dur="500"/>
                                        <p:tgtEl>
                                          <p:spTgt spid="57"/>
                                        </p:tgtEl>
                                      </p:cBhvr>
                                    </p:animEffect>
                                  </p:childTnLst>
                                </p:cTn>
                              </p:par>
                            </p:childTnLst>
                          </p:cTn>
                        </p:par>
                        <p:par>
                          <p:cTn id="55" fill="hold">
                            <p:stCondLst>
                              <p:cond delay="3300"/>
                            </p:stCondLst>
                            <p:childTnLst>
                              <p:par>
                                <p:cTn id="56" presetID="31" presetClass="entr" presetSubtype="0" fill="hold" grpId="0" nodeType="afterEffect">
                                  <p:stCondLst>
                                    <p:cond delay="0"/>
                                  </p:stCondLst>
                                  <p:childTnLst>
                                    <p:set>
                                      <p:cBhvr>
                                        <p:cTn id="57" dur="1" fill="hold">
                                          <p:stCondLst>
                                            <p:cond delay="0"/>
                                          </p:stCondLst>
                                        </p:cTn>
                                        <p:tgtEl>
                                          <p:spTgt spid="62"/>
                                        </p:tgtEl>
                                        <p:attrNameLst>
                                          <p:attrName>style.visibility</p:attrName>
                                        </p:attrNameLst>
                                      </p:cBhvr>
                                      <p:to>
                                        <p:strVal val="visible"/>
                                      </p:to>
                                    </p:set>
                                    <p:anim calcmode="lin" valueType="num">
                                      <p:cBhvr>
                                        <p:cTn id="58" dur="500" fill="hold"/>
                                        <p:tgtEl>
                                          <p:spTgt spid="62"/>
                                        </p:tgtEl>
                                        <p:attrNameLst>
                                          <p:attrName>ppt_w</p:attrName>
                                        </p:attrNameLst>
                                      </p:cBhvr>
                                      <p:tavLst>
                                        <p:tav tm="0">
                                          <p:val>
                                            <p:fltVal val="0"/>
                                          </p:val>
                                        </p:tav>
                                        <p:tav tm="100000">
                                          <p:val>
                                            <p:strVal val="#ppt_w"/>
                                          </p:val>
                                        </p:tav>
                                      </p:tavLst>
                                    </p:anim>
                                    <p:anim calcmode="lin" valueType="num">
                                      <p:cBhvr>
                                        <p:cTn id="59" dur="500" fill="hold"/>
                                        <p:tgtEl>
                                          <p:spTgt spid="62"/>
                                        </p:tgtEl>
                                        <p:attrNameLst>
                                          <p:attrName>ppt_h</p:attrName>
                                        </p:attrNameLst>
                                      </p:cBhvr>
                                      <p:tavLst>
                                        <p:tav tm="0">
                                          <p:val>
                                            <p:fltVal val="0"/>
                                          </p:val>
                                        </p:tav>
                                        <p:tav tm="100000">
                                          <p:val>
                                            <p:strVal val="#ppt_h"/>
                                          </p:val>
                                        </p:tav>
                                      </p:tavLst>
                                    </p:anim>
                                    <p:anim calcmode="lin" valueType="num">
                                      <p:cBhvr>
                                        <p:cTn id="60" dur="500" fill="hold"/>
                                        <p:tgtEl>
                                          <p:spTgt spid="62"/>
                                        </p:tgtEl>
                                        <p:attrNameLst>
                                          <p:attrName>style.rotation</p:attrName>
                                        </p:attrNameLst>
                                      </p:cBhvr>
                                      <p:tavLst>
                                        <p:tav tm="0">
                                          <p:val>
                                            <p:fltVal val="90"/>
                                          </p:val>
                                        </p:tav>
                                        <p:tav tm="100000">
                                          <p:val>
                                            <p:fltVal val="0"/>
                                          </p:val>
                                        </p:tav>
                                      </p:tavLst>
                                    </p:anim>
                                    <p:animEffect transition="in" filter="fade">
                                      <p:cBhvr>
                                        <p:cTn id="61" dur="500"/>
                                        <p:tgtEl>
                                          <p:spTgt spid="62"/>
                                        </p:tgtEl>
                                      </p:cBhvr>
                                    </p:animEffect>
                                  </p:childTnLst>
                                </p:cTn>
                              </p:par>
                            </p:childTnLst>
                          </p:cTn>
                        </p:par>
                        <p:par>
                          <p:cTn id="62" fill="hold">
                            <p:stCondLst>
                              <p:cond delay="3800"/>
                            </p:stCondLst>
                            <p:childTnLst>
                              <p:par>
                                <p:cTn id="63" presetID="31" presetClass="entr" presetSubtype="0" fill="hold" nodeType="after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p:cTn id="65" dur="1000" fill="hold"/>
                                        <p:tgtEl>
                                          <p:spTgt spid="26"/>
                                        </p:tgtEl>
                                        <p:attrNameLst>
                                          <p:attrName>ppt_w</p:attrName>
                                        </p:attrNameLst>
                                      </p:cBhvr>
                                      <p:tavLst>
                                        <p:tav tm="0">
                                          <p:val>
                                            <p:fltVal val="0"/>
                                          </p:val>
                                        </p:tav>
                                        <p:tav tm="100000">
                                          <p:val>
                                            <p:strVal val="#ppt_w"/>
                                          </p:val>
                                        </p:tav>
                                      </p:tavLst>
                                    </p:anim>
                                    <p:anim calcmode="lin" valueType="num">
                                      <p:cBhvr>
                                        <p:cTn id="66" dur="1000" fill="hold"/>
                                        <p:tgtEl>
                                          <p:spTgt spid="26"/>
                                        </p:tgtEl>
                                        <p:attrNameLst>
                                          <p:attrName>ppt_h</p:attrName>
                                        </p:attrNameLst>
                                      </p:cBhvr>
                                      <p:tavLst>
                                        <p:tav tm="0">
                                          <p:val>
                                            <p:fltVal val="0"/>
                                          </p:val>
                                        </p:tav>
                                        <p:tav tm="100000">
                                          <p:val>
                                            <p:strVal val="#ppt_h"/>
                                          </p:val>
                                        </p:tav>
                                      </p:tavLst>
                                    </p:anim>
                                    <p:anim calcmode="lin" valueType="num">
                                      <p:cBhvr>
                                        <p:cTn id="67" dur="1000" fill="hold"/>
                                        <p:tgtEl>
                                          <p:spTgt spid="26"/>
                                        </p:tgtEl>
                                        <p:attrNameLst>
                                          <p:attrName>style.rotation</p:attrName>
                                        </p:attrNameLst>
                                      </p:cBhvr>
                                      <p:tavLst>
                                        <p:tav tm="0">
                                          <p:val>
                                            <p:fltVal val="90"/>
                                          </p:val>
                                        </p:tav>
                                        <p:tav tm="100000">
                                          <p:val>
                                            <p:fltVal val="0"/>
                                          </p:val>
                                        </p:tav>
                                      </p:tavLst>
                                    </p:anim>
                                    <p:animEffect transition="in" filter="fade">
                                      <p:cBhvr>
                                        <p:cTn id="68"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2" grpId="1" bldLvl="0" animBg="1"/>
      <p:bldP spid="53" grpId="0"/>
      <p:bldP spid="55" grpId="0"/>
      <p:bldP spid="57" grpId="0"/>
      <p:bldP spid="59" grpId="0" animBg="1"/>
      <p:bldP spid="60" grpId="0" animBg="1"/>
      <p:bldP spid="61" grpId="0" animBg="1"/>
      <p:bldP spid="62" grpId="0"/>
      <p:bldP spid="6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33874" y="3039194"/>
            <a:ext cx="1133668" cy="11338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r>
              <a:rPr lang="en-US" altLang="zh-CN" sz="1200" dirty="0">
                <a:latin typeface="微软雅黑" panose="020B0503020204020204" pitchFamily="34" charset="-122"/>
                <a:ea typeface="微软雅黑" panose="020B0503020204020204" pitchFamily="34" charset="-122"/>
              </a:rPr>
              <a:t>YOUR TEXT IN HERE</a:t>
            </a:r>
            <a:endParaRPr lang="zh-CN" altLang="en-US" sz="1200" dirty="0">
              <a:latin typeface="微软雅黑" panose="020B0503020204020204" pitchFamily="34" charset="-122"/>
              <a:ea typeface="微软雅黑" panose="020B0503020204020204" pitchFamily="34" charset="-122"/>
            </a:endParaRPr>
          </a:p>
        </p:txBody>
      </p:sp>
      <p:sp>
        <p:nvSpPr>
          <p:cNvPr id="7" name="矩形 6"/>
          <p:cNvSpPr/>
          <p:nvPr/>
        </p:nvSpPr>
        <p:spPr>
          <a:xfrm>
            <a:off x="1725266" y="3039194"/>
            <a:ext cx="1133668" cy="1133822"/>
          </a:xfrm>
          <a:prstGeom prst="rect">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8" name="矩形 7"/>
          <p:cNvSpPr/>
          <p:nvPr/>
        </p:nvSpPr>
        <p:spPr>
          <a:xfrm>
            <a:off x="3521651" y="3039194"/>
            <a:ext cx="1133668" cy="11338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r>
              <a:rPr lang="en-US" altLang="zh-CN" sz="1200" dirty="0">
                <a:latin typeface="微软雅黑" panose="020B0503020204020204" pitchFamily="34" charset="-122"/>
                <a:ea typeface="微软雅黑" panose="020B0503020204020204" pitchFamily="34" charset="-122"/>
              </a:rPr>
              <a:t>YOUR TEXT IN HERE</a:t>
            </a:r>
            <a:endParaRPr lang="zh-CN" altLang="en-US" sz="1200" dirty="0">
              <a:latin typeface="微软雅黑" panose="020B0503020204020204" pitchFamily="34" charset="-122"/>
              <a:ea typeface="微软雅黑" panose="020B0503020204020204" pitchFamily="34" charset="-122"/>
            </a:endParaRPr>
          </a:p>
        </p:txBody>
      </p:sp>
      <p:sp>
        <p:nvSpPr>
          <p:cNvPr id="9" name="矩形 8"/>
          <p:cNvSpPr/>
          <p:nvPr/>
        </p:nvSpPr>
        <p:spPr>
          <a:xfrm>
            <a:off x="4088486" y="3039194"/>
            <a:ext cx="1133668" cy="1133822"/>
          </a:xfrm>
          <a:prstGeom prst="rect">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0" name="矩形 9"/>
          <p:cNvSpPr/>
          <p:nvPr/>
        </p:nvSpPr>
        <p:spPr>
          <a:xfrm>
            <a:off x="6399247" y="3039194"/>
            <a:ext cx="1133668" cy="11338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r>
              <a:rPr lang="en-US" altLang="zh-CN" sz="1200" dirty="0">
                <a:latin typeface="微软雅黑" panose="020B0503020204020204" pitchFamily="34" charset="-122"/>
                <a:ea typeface="微软雅黑" panose="020B0503020204020204" pitchFamily="34" charset="-122"/>
              </a:rPr>
              <a:t>YOUR TEXT IN HERE</a:t>
            </a:r>
            <a:endParaRPr lang="zh-CN" altLang="en-US" sz="1200" dirty="0">
              <a:latin typeface="微软雅黑" panose="020B0503020204020204" pitchFamily="34" charset="-122"/>
              <a:ea typeface="微软雅黑" panose="020B0503020204020204" pitchFamily="34" charset="-122"/>
            </a:endParaRPr>
          </a:p>
        </p:txBody>
      </p:sp>
      <p:sp>
        <p:nvSpPr>
          <p:cNvPr id="11" name="矩形 10"/>
          <p:cNvSpPr/>
          <p:nvPr/>
        </p:nvSpPr>
        <p:spPr>
          <a:xfrm>
            <a:off x="6399247" y="3039194"/>
            <a:ext cx="1133668" cy="1133822"/>
          </a:xfrm>
          <a:prstGeom prst="rect">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cxnSp>
        <p:nvCxnSpPr>
          <p:cNvPr id="12" name="直接连接符 11"/>
          <p:cNvCxnSpPr/>
          <p:nvPr/>
        </p:nvCxnSpPr>
        <p:spPr>
          <a:xfrm>
            <a:off x="3220617" y="1820162"/>
            <a:ext cx="0" cy="2366851"/>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945814" y="1820162"/>
            <a:ext cx="0" cy="2366851"/>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33873" y="1820162"/>
            <a:ext cx="2424163" cy="315469"/>
          </a:xfrm>
          <a:prstGeom prst="rect">
            <a:avLst/>
          </a:prstGeom>
          <a:noFill/>
        </p:spPr>
        <p:txBody>
          <a:bodyPr wrap="square" lIns="0" tIns="34289" rIns="0" bIns="34289" rtlCol="0">
            <a:spAutoFit/>
          </a:bodyPr>
          <a:lstStyle/>
          <a:p>
            <a:pPr>
              <a:spcAft>
                <a:spcPts val="450"/>
              </a:spcAft>
            </a:pPr>
            <a:r>
              <a:rPr lang="en-US" altLang="zh-CN" sz="1600" dirty="0">
                <a:latin typeface="微软雅黑" panose="020B0503020204020204" pitchFamily="34" charset="-122"/>
                <a:ea typeface="微软雅黑" panose="020B0503020204020204" pitchFamily="34" charset="-122"/>
              </a:rPr>
              <a:t>SUBTITLE IN HERE</a:t>
            </a:r>
            <a:endParaRPr lang="zh-CN" altLang="en-US" sz="1600"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433873" y="2159238"/>
            <a:ext cx="2424163" cy="656781"/>
          </a:xfrm>
          <a:prstGeom prst="rect">
            <a:avLst/>
          </a:prstGeom>
          <a:noFill/>
        </p:spPr>
        <p:txBody>
          <a:bodyPr wrap="square" lIns="0" tIns="34289" rIns="0" bIns="34289" rtlCol="0">
            <a:spAutoFit/>
          </a:bodyPr>
          <a:lstStyle/>
          <a:p>
            <a:pPr>
              <a:lnSpc>
                <a:spcPct val="125000"/>
              </a:lnSpc>
            </a:pP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rPr>
              <a:t>CLICK HERE TO ADD YOUR DESCRIPTION SENTENCES ABOUT THIS PART</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521650" y="1820162"/>
            <a:ext cx="2424163" cy="315469"/>
          </a:xfrm>
          <a:prstGeom prst="rect">
            <a:avLst/>
          </a:prstGeom>
          <a:noFill/>
        </p:spPr>
        <p:txBody>
          <a:bodyPr wrap="square" lIns="0" tIns="34289" rIns="0" bIns="34289" rtlCol="0">
            <a:spAutoFit/>
          </a:bodyPr>
          <a:lstStyle/>
          <a:p>
            <a:pPr>
              <a:spcAft>
                <a:spcPts val="450"/>
              </a:spcAft>
            </a:pPr>
            <a:r>
              <a:rPr lang="en-US" altLang="zh-CN" sz="1600" dirty="0">
                <a:latin typeface="微软雅黑" panose="020B0503020204020204" pitchFamily="34" charset="-122"/>
                <a:ea typeface="微软雅黑" panose="020B0503020204020204" pitchFamily="34" charset="-122"/>
              </a:rPr>
              <a:t>SUBTITLE IN HERE</a:t>
            </a:r>
            <a:endParaRPr lang="zh-CN" altLang="en-US" sz="1600" dirty="0">
              <a:latin typeface="微软雅黑" panose="020B0503020204020204" pitchFamily="34" charset="-122"/>
              <a:ea typeface="微软雅黑" panose="020B0503020204020204" pitchFamily="34" charset="-122"/>
            </a:endParaRPr>
          </a:p>
        </p:txBody>
      </p:sp>
      <p:sp>
        <p:nvSpPr>
          <p:cNvPr id="17" name="文本框 16"/>
          <p:cNvSpPr txBox="1"/>
          <p:nvPr/>
        </p:nvSpPr>
        <p:spPr>
          <a:xfrm>
            <a:off x="3521650" y="2159238"/>
            <a:ext cx="2424163" cy="656781"/>
          </a:xfrm>
          <a:prstGeom prst="rect">
            <a:avLst/>
          </a:prstGeom>
          <a:noFill/>
        </p:spPr>
        <p:txBody>
          <a:bodyPr wrap="square" lIns="0" tIns="34289" rIns="0" bIns="34289" rtlCol="0">
            <a:spAutoFit/>
          </a:bodyPr>
          <a:lstStyle/>
          <a:p>
            <a:pPr>
              <a:lnSpc>
                <a:spcPct val="125000"/>
              </a:lnSpc>
            </a:pP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rPr>
              <a:t>CLICK HERE TO ADD YOUR DESCRIPTION SENTENCES ABOUT THIS PART</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399247" y="1820162"/>
            <a:ext cx="2424163" cy="315469"/>
          </a:xfrm>
          <a:prstGeom prst="rect">
            <a:avLst/>
          </a:prstGeom>
          <a:noFill/>
        </p:spPr>
        <p:txBody>
          <a:bodyPr wrap="square" lIns="0" tIns="34289" rIns="0" bIns="34289" rtlCol="0">
            <a:spAutoFit/>
          </a:bodyPr>
          <a:lstStyle/>
          <a:p>
            <a:pPr>
              <a:spcAft>
                <a:spcPts val="450"/>
              </a:spcAft>
            </a:pPr>
            <a:r>
              <a:rPr lang="en-US" altLang="zh-CN" sz="1600" dirty="0">
                <a:latin typeface="微软雅黑" panose="020B0503020204020204" pitchFamily="34" charset="-122"/>
                <a:ea typeface="微软雅黑" panose="020B0503020204020204" pitchFamily="34" charset="-122"/>
              </a:rPr>
              <a:t>SUBTITLE IN HERE</a:t>
            </a:r>
            <a:endParaRPr lang="zh-CN" altLang="en-US" sz="1600" dirty="0">
              <a:latin typeface="微软雅黑" panose="020B0503020204020204" pitchFamily="34" charset="-122"/>
              <a:ea typeface="微软雅黑" panose="020B0503020204020204" pitchFamily="34" charset="-122"/>
            </a:endParaRPr>
          </a:p>
        </p:txBody>
      </p:sp>
      <p:sp>
        <p:nvSpPr>
          <p:cNvPr id="19" name="文本框 18"/>
          <p:cNvSpPr txBox="1"/>
          <p:nvPr/>
        </p:nvSpPr>
        <p:spPr>
          <a:xfrm>
            <a:off x="6399247" y="2159238"/>
            <a:ext cx="2424163" cy="656781"/>
          </a:xfrm>
          <a:prstGeom prst="rect">
            <a:avLst/>
          </a:prstGeom>
          <a:noFill/>
        </p:spPr>
        <p:txBody>
          <a:bodyPr wrap="square" lIns="0" tIns="34289" rIns="0" bIns="34289" rtlCol="0">
            <a:spAutoFit/>
          </a:bodyPr>
          <a:lstStyle/>
          <a:p>
            <a:pPr>
              <a:lnSpc>
                <a:spcPct val="125000"/>
              </a:lnSpc>
            </a:pP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rPr>
              <a:t>CLICK HERE TO ADD YOUR DESCRIPTION SENTENCES ABOUT THIS PART</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96392" y="4858864"/>
            <a:ext cx="309880" cy="252730"/>
          </a:xfrm>
          <a:prstGeom prst="rect">
            <a:avLst/>
          </a:prstGeom>
          <a:noFill/>
        </p:spPr>
        <p:txBody>
          <a:bodyPr wrap="none" rtlCol="0">
            <a:spAutoFit/>
          </a:bodyPr>
          <a:lstStyle/>
          <a:p>
            <a:endParaRPr lang="zh-CN" altLang="en-US" sz="1050" i="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childTnLst>
                          </p:cTn>
                        </p:par>
                        <p:par>
                          <p:cTn id="8" fill="hold">
                            <p:stCondLst>
                              <p:cond delay="1000"/>
                            </p:stCondLst>
                            <p:childTnLst>
                              <p:par>
                                <p:cTn id="9" presetID="1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ppt_x</p:attrName>
                                        </p:attrNameLst>
                                      </p:cBhvr>
                                      <p:tavLst>
                                        <p:tav tm="0">
                                          <p:val>
                                            <p:strVal val="#ppt_x+#ppt_w*1.125000"/>
                                          </p:val>
                                        </p:tav>
                                        <p:tav tm="100000">
                                          <p:val>
                                            <p:strVal val="#ppt_x"/>
                                          </p:val>
                                        </p:tav>
                                      </p:tavLst>
                                    </p:anim>
                                    <p:animEffect transition="in" filter="wipe(left)">
                                      <p:cBhvr>
                                        <p:cTn id="12" dur="500"/>
                                        <p:tgtEl>
                                          <p:spTgt spid="7"/>
                                        </p:tgtEl>
                                      </p:cBhvr>
                                    </p:animEffect>
                                  </p:childTnLst>
                                </p:cTn>
                              </p:par>
                            </p:childTnLst>
                          </p:cTn>
                        </p:par>
                        <p:par>
                          <p:cTn id="13" fill="hold">
                            <p:stCondLst>
                              <p:cond delay="1500"/>
                            </p:stCondLst>
                            <p:childTnLst>
                              <p:par>
                                <p:cTn id="14" presetID="22" presetClass="entr" presetSubtype="2"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right)">
                                      <p:cBhvr>
                                        <p:cTn id="16" dur="1000"/>
                                        <p:tgtEl>
                                          <p:spTgt spid="14"/>
                                        </p:tgtEl>
                                      </p:cBhvr>
                                    </p:animEffect>
                                  </p:childTnLst>
                                </p:cTn>
                              </p:par>
                            </p:childTnLst>
                          </p:cTn>
                        </p:par>
                        <p:par>
                          <p:cTn id="17" fill="hold">
                            <p:stCondLst>
                              <p:cond delay="2500"/>
                            </p:stCondLst>
                            <p:childTnLst>
                              <p:par>
                                <p:cTn id="18" presetID="22" presetClass="entr" presetSubtype="2"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right)">
                                      <p:cBhvr>
                                        <p:cTn id="20" dur="1000"/>
                                        <p:tgtEl>
                                          <p:spTgt spid="15"/>
                                        </p:tgtEl>
                                      </p:cBhvr>
                                    </p:animEffect>
                                  </p:childTnLst>
                                </p:cTn>
                              </p:par>
                            </p:childTnLst>
                          </p:cTn>
                        </p:par>
                        <p:par>
                          <p:cTn id="21" fill="hold">
                            <p:stCondLst>
                              <p:cond delay="3500"/>
                            </p:stCondLst>
                            <p:childTnLst>
                              <p:par>
                                <p:cTn id="22" presetID="22" presetClass="entr" presetSubtype="4"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down)">
                                      <p:cBhvr>
                                        <p:cTn id="24" dur="500"/>
                                        <p:tgtEl>
                                          <p:spTgt spid="12"/>
                                        </p:tgtEl>
                                      </p:cBhvr>
                                    </p:animEffect>
                                  </p:childTnLst>
                                </p:cTn>
                              </p:par>
                            </p:childTnLst>
                          </p:cTn>
                        </p:par>
                        <p:par>
                          <p:cTn id="25" fill="hold">
                            <p:stCondLst>
                              <p:cond delay="40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750"/>
                                        <p:tgtEl>
                                          <p:spTgt spid="8"/>
                                        </p:tgtEl>
                                      </p:cBhvr>
                                    </p:animEffect>
                                  </p:childTnLst>
                                </p:cTn>
                              </p:par>
                            </p:childTnLst>
                          </p:cTn>
                        </p:par>
                        <p:par>
                          <p:cTn id="29" fill="hold">
                            <p:stCondLst>
                              <p:cond delay="5000"/>
                            </p:stCondLst>
                            <p:childTnLst>
                              <p:par>
                                <p:cTn id="30" presetID="12" presetClass="entr" presetSubtype="2"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p:tgtEl>
                                          <p:spTgt spid="9"/>
                                        </p:tgtEl>
                                        <p:attrNameLst>
                                          <p:attrName>ppt_x</p:attrName>
                                        </p:attrNameLst>
                                      </p:cBhvr>
                                      <p:tavLst>
                                        <p:tav tm="0">
                                          <p:val>
                                            <p:strVal val="#ppt_x+#ppt_w*1.125000"/>
                                          </p:val>
                                        </p:tav>
                                        <p:tav tm="100000">
                                          <p:val>
                                            <p:strVal val="#ppt_x"/>
                                          </p:val>
                                        </p:tav>
                                      </p:tavLst>
                                    </p:anim>
                                    <p:animEffect transition="in" filter="wipe(left)">
                                      <p:cBhvr>
                                        <p:cTn id="33" dur="500"/>
                                        <p:tgtEl>
                                          <p:spTgt spid="9"/>
                                        </p:tgtEl>
                                      </p:cBhvr>
                                    </p:animEffect>
                                  </p:childTnLst>
                                </p:cTn>
                              </p:par>
                            </p:childTnLst>
                          </p:cTn>
                        </p:par>
                        <p:par>
                          <p:cTn id="34" fill="hold">
                            <p:stCondLst>
                              <p:cond delay="5500"/>
                            </p:stCondLst>
                            <p:childTnLst>
                              <p:par>
                                <p:cTn id="35" presetID="22" presetClass="entr" presetSubtype="2"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right)">
                                      <p:cBhvr>
                                        <p:cTn id="37" dur="1000"/>
                                        <p:tgtEl>
                                          <p:spTgt spid="16"/>
                                        </p:tgtEl>
                                      </p:cBhvr>
                                    </p:animEffect>
                                  </p:childTnLst>
                                </p:cTn>
                              </p:par>
                            </p:childTnLst>
                          </p:cTn>
                        </p:par>
                        <p:par>
                          <p:cTn id="38" fill="hold">
                            <p:stCondLst>
                              <p:cond delay="6500"/>
                            </p:stCondLst>
                            <p:childTnLst>
                              <p:par>
                                <p:cTn id="39" presetID="22" presetClass="entr" presetSubtype="2"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right)">
                                      <p:cBhvr>
                                        <p:cTn id="41" dur="1000"/>
                                        <p:tgtEl>
                                          <p:spTgt spid="17"/>
                                        </p:tgtEl>
                                      </p:cBhvr>
                                    </p:animEffect>
                                  </p:childTnLst>
                                </p:cTn>
                              </p:par>
                            </p:childTnLst>
                          </p:cTn>
                        </p:par>
                        <p:par>
                          <p:cTn id="42" fill="hold">
                            <p:stCondLst>
                              <p:cond delay="7500"/>
                            </p:stCondLst>
                            <p:childTnLst>
                              <p:par>
                                <p:cTn id="43" presetID="22" presetClass="entr" presetSubtype="4"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500"/>
                                        <p:tgtEl>
                                          <p:spTgt spid="13"/>
                                        </p:tgtEl>
                                      </p:cBhvr>
                                    </p:animEffect>
                                  </p:childTnLst>
                                </p:cTn>
                              </p:par>
                            </p:childTnLst>
                          </p:cTn>
                        </p:par>
                        <p:par>
                          <p:cTn id="46" fill="hold">
                            <p:stCondLst>
                              <p:cond delay="8000"/>
                            </p:stCondLst>
                            <p:childTnLst>
                              <p:par>
                                <p:cTn id="47" presetID="10" presetClass="entr" presetSubtype="0"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750"/>
                                        <p:tgtEl>
                                          <p:spTgt spid="6"/>
                                        </p:tgtEl>
                                      </p:cBhvr>
                                    </p:animEffect>
                                  </p:childTnLst>
                                </p:cTn>
                              </p:par>
                            </p:childTnLst>
                          </p:cTn>
                        </p:par>
                        <p:par>
                          <p:cTn id="50" fill="hold">
                            <p:stCondLst>
                              <p:cond delay="9000"/>
                            </p:stCondLst>
                            <p:childTnLst>
                              <p:par>
                                <p:cTn id="51" presetID="12" presetClass="entr" presetSubtype="2"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p:tgtEl>
                                          <p:spTgt spid="11"/>
                                        </p:tgtEl>
                                        <p:attrNameLst>
                                          <p:attrName>ppt_x</p:attrName>
                                        </p:attrNameLst>
                                      </p:cBhvr>
                                      <p:tavLst>
                                        <p:tav tm="0">
                                          <p:val>
                                            <p:strVal val="#ppt_x+#ppt_w*1.125000"/>
                                          </p:val>
                                        </p:tav>
                                        <p:tav tm="100000">
                                          <p:val>
                                            <p:strVal val="#ppt_x"/>
                                          </p:val>
                                        </p:tav>
                                      </p:tavLst>
                                    </p:anim>
                                    <p:animEffect transition="in" filter="wipe(left)">
                                      <p:cBhvr>
                                        <p:cTn id="54" dur="500"/>
                                        <p:tgtEl>
                                          <p:spTgt spid="11"/>
                                        </p:tgtEl>
                                      </p:cBhvr>
                                    </p:animEffect>
                                  </p:childTnLst>
                                </p:cTn>
                              </p:par>
                            </p:childTnLst>
                          </p:cTn>
                        </p:par>
                        <p:par>
                          <p:cTn id="55" fill="hold">
                            <p:stCondLst>
                              <p:cond delay="9500"/>
                            </p:stCondLst>
                            <p:childTnLst>
                              <p:par>
                                <p:cTn id="56" presetID="22" presetClass="entr" presetSubtype="2"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right)">
                                      <p:cBhvr>
                                        <p:cTn id="58" dur="1000"/>
                                        <p:tgtEl>
                                          <p:spTgt spid="18"/>
                                        </p:tgtEl>
                                      </p:cBhvr>
                                    </p:animEffect>
                                  </p:childTnLst>
                                </p:cTn>
                              </p:par>
                            </p:childTnLst>
                          </p:cTn>
                        </p:par>
                        <p:par>
                          <p:cTn id="59" fill="hold">
                            <p:stCondLst>
                              <p:cond delay="10500"/>
                            </p:stCondLst>
                            <p:childTnLst>
                              <p:par>
                                <p:cTn id="60" presetID="22" presetClass="entr" presetSubtype="2"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right)">
                                      <p:cBhvr>
                                        <p:cTn id="6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4" grpId="0"/>
      <p:bldP spid="15" grpId="0"/>
      <p:bldP spid="16" grpId="0"/>
      <p:bldP spid="17" grpId="0"/>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a:stretch>
            <a:fillRect/>
          </a:stretch>
        </p:blipFill>
        <p:spPr>
          <a:xfrm>
            <a:off x="2070" y="1861"/>
            <a:ext cx="9142857" cy="5142857"/>
          </a:xfrm>
          <a:prstGeom prst="rect">
            <a:avLst/>
          </a:prstGeom>
        </p:spPr>
      </p:pic>
      <p:sp>
        <p:nvSpPr>
          <p:cNvPr id="10" name="矩形 9"/>
          <p:cNvSpPr/>
          <p:nvPr/>
        </p:nvSpPr>
        <p:spPr>
          <a:xfrm>
            <a:off x="3477928" y="3007559"/>
            <a:ext cx="2719671" cy="430887"/>
          </a:xfrm>
          <a:prstGeom prst="rect">
            <a:avLst/>
          </a:prstGeom>
        </p:spPr>
        <p:txBody>
          <a:bodyPr wrap="square" lIns="0" tIns="0" rIns="0" bIns="0">
            <a:spAutoFit/>
          </a:bodyPr>
          <a:lstStyle/>
          <a:p>
            <a:pPr lvl="0"/>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工作完成情况</a:t>
            </a:r>
            <a:endParaRPr lang="en-US" altLang="zh-CN" sz="28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3415727" y="3603712"/>
            <a:ext cx="1115690" cy="212687"/>
          </a:xfrm>
          <a:prstGeom prst="rect">
            <a:avLst/>
          </a:prstGeom>
          <a:noFill/>
        </p:spPr>
        <p:txBody>
          <a:bodyPr wrap="none" rtlCol="0">
            <a:spAutoFit/>
          </a:bodyPr>
          <a:lstStyle/>
          <a:p>
            <a:pPr marL="121920" lvl="1" indent="-121920">
              <a:buFont typeface="Arial" panose="020B0604020202020204" pitchFamily="34" charset="0"/>
              <a:buChar char="•"/>
            </a:pPr>
            <a:r>
              <a:rPr lang="zh-CN" altLang="en-US" sz="7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633503" y="3603712"/>
            <a:ext cx="1115690" cy="212687"/>
          </a:xfrm>
          <a:prstGeom prst="rect">
            <a:avLst/>
          </a:prstGeom>
          <a:noFill/>
        </p:spPr>
        <p:txBody>
          <a:bodyPr wrap="none" rtlCol="0">
            <a:spAutoFit/>
          </a:bodyPr>
          <a:lstStyle/>
          <a:p>
            <a:pPr marL="121920" lvl="1" indent="-121920">
              <a:buFont typeface="Arial" panose="020B0604020202020204" pitchFamily="34" charset="0"/>
              <a:buChar char="•"/>
            </a:pPr>
            <a:r>
              <a:rPr lang="zh-CN" altLang="en-US" sz="7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3415727" y="3797715"/>
            <a:ext cx="1115690" cy="212687"/>
          </a:xfrm>
          <a:prstGeom prst="rect">
            <a:avLst/>
          </a:prstGeom>
          <a:noFill/>
        </p:spPr>
        <p:txBody>
          <a:bodyPr wrap="none" rtlCol="0">
            <a:spAutoFit/>
          </a:bodyPr>
          <a:lstStyle/>
          <a:p>
            <a:pPr marL="121920" lvl="1" indent="-121920">
              <a:buFont typeface="Arial" panose="020B0604020202020204" pitchFamily="34" charset="0"/>
              <a:buChar char="•"/>
            </a:pPr>
            <a:r>
              <a:rPr lang="zh-CN" altLang="en-US" sz="7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4633503" y="3797715"/>
            <a:ext cx="1115690" cy="212687"/>
          </a:xfrm>
          <a:prstGeom prst="rect">
            <a:avLst/>
          </a:prstGeom>
          <a:noFill/>
        </p:spPr>
        <p:txBody>
          <a:bodyPr wrap="none" rtlCol="0">
            <a:spAutoFit/>
          </a:bodyPr>
          <a:lstStyle/>
          <a:p>
            <a:pPr marL="121920" lvl="1" indent="-121920">
              <a:buFont typeface="Arial" panose="020B0604020202020204" pitchFamily="34" charset="0"/>
              <a:buChar char="•"/>
            </a:pPr>
            <a:r>
              <a:rPr lang="zh-CN" altLang="en-US" sz="7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16"/>
          <p:cNvSpPr/>
          <p:nvPr/>
        </p:nvSpPr>
        <p:spPr>
          <a:xfrm>
            <a:off x="-1161877" y="1650467"/>
            <a:ext cx="10762527" cy="1061644"/>
          </a:xfrm>
          <a:custGeom>
            <a:avLst/>
            <a:gdLst>
              <a:gd name="connsiteX0" fmla="*/ 0 w 9575800"/>
              <a:gd name="connsiteY0" fmla="*/ 144875 h 764207"/>
              <a:gd name="connsiteX1" fmla="*/ 1642534 w 9575800"/>
              <a:gd name="connsiteY1" fmla="*/ 762942 h 764207"/>
              <a:gd name="connsiteX2" fmla="*/ 3242734 w 9575800"/>
              <a:gd name="connsiteY2" fmla="*/ 942 h 764207"/>
              <a:gd name="connsiteX3" fmla="*/ 5003800 w 9575800"/>
              <a:gd name="connsiteY3" fmla="*/ 593608 h 764207"/>
              <a:gd name="connsiteX4" fmla="*/ 6629400 w 9575800"/>
              <a:gd name="connsiteY4" fmla="*/ 34808 h 764207"/>
              <a:gd name="connsiteX5" fmla="*/ 8111067 w 9575800"/>
              <a:gd name="connsiteY5" fmla="*/ 627475 h 764207"/>
              <a:gd name="connsiteX6" fmla="*/ 9575800 w 9575800"/>
              <a:gd name="connsiteY6" fmla="*/ 34808 h 764207"/>
              <a:gd name="connsiteX7" fmla="*/ 9575800 w 9575800"/>
              <a:gd name="connsiteY7" fmla="*/ 34808 h 764207"/>
              <a:gd name="connsiteX0-1" fmla="*/ 0 w 9575800"/>
              <a:gd name="connsiteY0-2" fmla="*/ 144875 h 763062"/>
              <a:gd name="connsiteX1-3" fmla="*/ 1642534 w 9575800"/>
              <a:gd name="connsiteY1-4" fmla="*/ 762942 h 763062"/>
              <a:gd name="connsiteX2-5" fmla="*/ 3242734 w 9575800"/>
              <a:gd name="connsiteY2-6" fmla="*/ 942 h 763062"/>
              <a:gd name="connsiteX3-7" fmla="*/ 5003800 w 9575800"/>
              <a:gd name="connsiteY3-8" fmla="*/ 593608 h 763062"/>
              <a:gd name="connsiteX4-9" fmla="*/ 6629400 w 9575800"/>
              <a:gd name="connsiteY4-10" fmla="*/ 34808 h 763062"/>
              <a:gd name="connsiteX5-11" fmla="*/ 8111067 w 9575800"/>
              <a:gd name="connsiteY5-12" fmla="*/ 627475 h 763062"/>
              <a:gd name="connsiteX6-13" fmla="*/ 9575800 w 9575800"/>
              <a:gd name="connsiteY6-14" fmla="*/ 34808 h 763062"/>
              <a:gd name="connsiteX7-15" fmla="*/ 9575800 w 9575800"/>
              <a:gd name="connsiteY7-16" fmla="*/ 34808 h 763062"/>
              <a:gd name="connsiteX0-17" fmla="*/ 0 w 9575800"/>
              <a:gd name="connsiteY0-18" fmla="*/ 144008 h 762195"/>
              <a:gd name="connsiteX1-19" fmla="*/ 1642534 w 9575800"/>
              <a:gd name="connsiteY1-20" fmla="*/ 762075 h 762195"/>
              <a:gd name="connsiteX2-21" fmla="*/ 3242734 w 9575800"/>
              <a:gd name="connsiteY2-22" fmla="*/ 75 h 762195"/>
              <a:gd name="connsiteX3-23" fmla="*/ 4995333 w 9575800"/>
              <a:gd name="connsiteY3-24" fmla="*/ 711275 h 762195"/>
              <a:gd name="connsiteX4-25" fmla="*/ 6629400 w 9575800"/>
              <a:gd name="connsiteY4-26" fmla="*/ 33941 h 762195"/>
              <a:gd name="connsiteX5-27" fmla="*/ 8111067 w 9575800"/>
              <a:gd name="connsiteY5-28" fmla="*/ 626608 h 762195"/>
              <a:gd name="connsiteX6-29" fmla="*/ 9575800 w 9575800"/>
              <a:gd name="connsiteY6-30" fmla="*/ 33941 h 762195"/>
              <a:gd name="connsiteX7-31" fmla="*/ 9575800 w 9575800"/>
              <a:gd name="connsiteY7-32" fmla="*/ 33941 h 762195"/>
              <a:gd name="connsiteX0-33" fmla="*/ 0 w 9575800"/>
              <a:gd name="connsiteY0-34" fmla="*/ 144008 h 762195"/>
              <a:gd name="connsiteX1-35" fmla="*/ 1642534 w 9575800"/>
              <a:gd name="connsiteY1-36" fmla="*/ 762075 h 762195"/>
              <a:gd name="connsiteX2-37" fmla="*/ 3242734 w 9575800"/>
              <a:gd name="connsiteY2-38" fmla="*/ 75 h 762195"/>
              <a:gd name="connsiteX3-39" fmla="*/ 4995333 w 9575800"/>
              <a:gd name="connsiteY3-40" fmla="*/ 711275 h 762195"/>
              <a:gd name="connsiteX4-41" fmla="*/ 6629400 w 9575800"/>
              <a:gd name="connsiteY4-42" fmla="*/ 33941 h 762195"/>
              <a:gd name="connsiteX5-43" fmla="*/ 8144934 w 9575800"/>
              <a:gd name="connsiteY5-44" fmla="*/ 736674 h 762195"/>
              <a:gd name="connsiteX6-45" fmla="*/ 9575800 w 9575800"/>
              <a:gd name="connsiteY6-46" fmla="*/ 33941 h 762195"/>
              <a:gd name="connsiteX7-47" fmla="*/ 9575800 w 9575800"/>
              <a:gd name="connsiteY7-48" fmla="*/ 33941 h 762195"/>
              <a:gd name="connsiteX0-49" fmla="*/ 0 w 9575800"/>
              <a:gd name="connsiteY0-50" fmla="*/ 144008 h 762195"/>
              <a:gd name="connsiteX1-51" fmla="*/ 1642534 w 9575800"/>
              <a:gd name="connsiteY1-52" fmla="*/ 762075 h 762195"/>
              <a:gd name="connsiteX2-53" fmla="*/ 3242734 w 9575800"/>
              <a:gd name="connsiteY2-54" fmla="*/ 75 h 762195"/>
              <a:gd name="connsiteX3-55" fmla="*/ 4995333 w 9575800"/>
              <a:gd name="connsiteY3-56" fmla="*/ 711275 h 762195"/>
              <a:gd name="connsiteX4-57" fmla="*/ 6629400 w 9575800"/>
              <a:gd name="connsiteY4-58" fmla="*/ 33941 h 762195"/>
              <a:gd name="connsiteX5-59" fmla="*/ 8144934 w 9575800"/>
              <a:gd name="connsiteY5-60" fmla="*/ 736674 h 762195"/>
              <a:gd name="connsiteX6-61" fmla="*/ 9575800 w 9575800"/>
              <a:gd name="connsiteY6-62" fmla="*/ 33941 h 762195"/>
              <a:gd name="connsiteX7-63" fmla="*/ 9575800 w 9575800"/>
              <a:gd name="connsiteY7-64" fmla="*/ 33941 h 762195"/>
              <a:gd name="connsiteX0-65" fmla="*/ 0 w 9575800"/>
              <a:gd name="connsiteY0-66" fmla="*/ 144008 h 762195"/>
              <a:gd name="connsiteX1-67" fmla="*/ 1642534 w 9575800"/>
              <a:gd name="connsiteY1-68" fmla="*/ 762075 h 762195"/>
              <a:gd name="connsiteX2-69" fmla="*/ 3242734 w 9575800"/>
              <a:gd name="connsiteY2-70" fmla="*/ 75 h 762195"/>
              <a:gd name="connsiteX3-71" fmla="*/ 4995333 w 9575800"/>
              <a:gd name="connsiteY3-72" fmla="*/ 711275 h 762195"/>
              <a:gd name="connsiteX4-73" fmla="*/ 6629400 w 9575800"/>
              <a:gd name="connsiteY4-74" fmla="*/ 33941 h 762195"/>
              <a:gd name="connsiteX5-75" fmla="*/ 8246534 w 9575800"/>
              <a:gd name="connsiteY5-76" fmla="*/ 728207 h 762195"/>
              <a:gd name="connsiteX6-77" fmla="*/ 9575800 w 9575800"/>
              <a:gd name="connsiteY6-78" fmla="*/ 33941 h 762195"/>
              <a:gd name="connsiteX7-79" fmla="*/ 9575800 w 9575800"/>
              <a:gd name="connsiteY7-80" fmla="*/ 33941 h 762195"/>
              <a:gd name="connsiteX0-81" fmla="*/ 0 w 9575800"/>
              <a:gd name="connsiteY0-82" fmla="*/ 144008 h 762195"/>
              <a:gd name="connsiteX1-83" fmla="*/ 1642534 w 9575800"/>
              <a:gd name="connsiteY1-84" fmla="*/ 762075 h 762195"/>
              <a:gd name="connsiteX2-85" fmla="*/ 3242734 w 9575800"/>
              <a:gd name="connsiteY2-86" fmla="*/ 75 h 762195"/>
              <a:gd name="connsiteX3-87" fmla="*/ 4995333 w 9575800"/>
              <a:gd name="connsiteY3-88" fmla="*/ 711275 h 762195"/>
              <a:gd name="connsiteX4-89" fmla="*/ 6629400 w 9575800"/>
              <a:gd name="connsiteY4-90" fmla="*/ 33941 h 762195"/>
              <a:gd name="connsiteX5-91" fmla="*/ 8246534 w 9575800"/>
              <a:gd name="connsiteY5-92" fmla="*/ 728207 h 762195"/>
              <a:gd name="connsiteX6-93" fmla="*/ 9575800 w 9575800"/>
              <a:gd name="connsiteY6-94" fmla="*/ 33941 h 762195"/>
              <a:gd name="connsiteX7-95" fmla="*/ 9575800 w 9575800"/>
              <a:gd name="connsiteY7-96" fmla="*/ 33941 h 762195"/>
              <a:gd name="connsiteX0-97" fmla="*/ 0 w 9575800"/>
              <a:gd name="connsiteY0-98" fmla="*/ 144008 h 762195"/>
              <a:gd name="connsiteX1-99" fmla="*/ 1642534 w 9575800"/>
              <a:gd name="connsiteY1-100" fmla="*/ 762075 h 762195"/>
              <a:gd name="connsiteX2-101" fmla="*/ 3242734 w 9575800"/>
              <a:gd name="connsiteY2-102" fmla="*/ 75 h 762195"/>
              <a:gd name="connsiteX3-103" fmla="*/ 4995333 w 9575800"/>
              <a:gd name="connsiteY3-104" fmla="*/ 711275 h 762195"/>
              <a:gd name="connsiteX4-105" fmla="*/ 6553200 w 9575800"/>
              <a:gd name="connsiteY4-106" fmla="*/ 33941 h 762195"/>
              <a:gd name="connsiteX5-107" fmla="*/ 8246534 w 9575800"/>
              <a:gd name="connsiteY5-108" fmla="*/ 728207 h 762195"/>
              <a:gd name="connsiteX6-109" fmla="*/ 9575800 w 9575800"/>
              <a:gd name="connsiteY6-110" fmla="*/ 33941 h 762195"/>
              <a:gd name="connsiteX7-111" fmla="*/ 9575800 w 9575800"/>
              <a:gd name="connsiteY7-112" fmla="*/ 33941 h 762195"/>
              <a:gd name="connsiteX0-113" fmla="*/ 0 w 9575800"/>
              <a:gd name="connsiteY0-114" fmla="*/ 144008 h 763340"/>
              <a:gd name="connsiteX1-115" fmla="*/ 1642534 w 9575800"/>
              <a:gd name="connsiteY1-116" fmla="*/ 762075 h 763340"/>
              <a:gd name="connsiteX2-117" fmla="*/ 3285067 w 9575800"/>
              <a:gd name="connsiteY2-118" fmla="*/ 75 h 763340"/>
              <a:gd name="connsiteX3-119" fmla="*/ 4995333 w 9575800"/>
              <a:gd name="connsiteY3-120" fmla="*/ 711275 h 763340"/>
              <a:gd name="connsiteX4-121" fmla="*/ 6553200 w 9575800"/>
              <a:gd name="connsiteY4-122" fmla="*/ 33941 h 763340"/>
              <a:gd name="connsiteX5-123" fmla="*/ 8246534 w 9575800"/>
              <a:gd name="connsiteY5-124" fmla="*/ 728207 h 763340"/>
              <a:gd name="connsiteX6-125" fmla="*/ 9575800 w 9575800"/>
              <a:gd name="connsiteY6-126" fmla="*/ 33941 h 763340"/>
              <a:gd name="connsiteX7-127" fmla="*/ 9575800 w 9575800"/>
              <a:gd name="connsiteY7-128" fmla="*/ 33941 h 763340"/>
              <a:gd name="connsiteX0-129" fmla="*/ 0 w 9575800"/>
              <a:gd name="connsiteY0-130" fmla="*/ 144008 h 763340"/>
              <a:gd name="connsiteX1-131" fmla="*/ 1642534 w 9575800"/>
              <a:gd name="connsiteY1-132" fmla="*/ 762075 h 763340"/>
              <a:gd name="connsiteX2-133" fmla="*/ 3285067 w 9575800"/>
              <a:gd name="connsiteY2-134" fmla="*/ 75 h 763340"/>
              <a:gd name="connsiteX3-135" fmla="*/ 4910667 w 9575800"/>
              <a:gd name="connsiteY3-136" fmla="*/ 711275 h 763340"/>
              <a:gd name="connsiteX4-137" fmla="*/ 6553200 w 9575800"/>
              <a:gd name="connsiteY4-138" fmla="*/ 33941 h 763340"/>
              <a:gd name="connsiteX5-139" fmla="*/ 8246534 w 9575800"/>
              <a:gd name="connsiteY5-140" fmla="*/ 728207 h 763340"/>
              <a:gd name="connsiteX6-141" fmla="*/ 9575800 w 9575800"/>
              <a:gd name="connsiteY6-142" fmla="*/ 33941 h 763340"/>
              <a:gd name="connsiteX7-143" fmla="*/ 9575800 w 9575800"/>
              <a:gd name="connsiteY7-144" fmla="*/ 33941 h 763340"/>
              <a:gd name="connsiteX0-145" fmla="*/ 0 w 9575800"/>
              <a:gd name="connsiteY0-146" fmla="*/ 144007 h 763339"/>
              <a:gd name="connsiteX1-147" fmla="*/ 1642534 w 9575800"/>
              <a:gd name="connsiteY1-148" fmla="*/ 762074 h 763339"/>
              <a:gd name="connsiteX2-149" fmla="*/ 3285067 w 9575800"/>
              <a:gd name="connsiteY2-150" fmla="*/ 74 h 763339"/>
              <a:gd name="connsiteX3-151" fmla="*/ 4910667 w 9575800"/>
              <a:gd name="connsiteY3-152" fmla="*/ 711274 h 763339"/>
              <a:gd name="connsiteX4-153" fmla="*/ 6553200 w 9575800"/>
              <a:gd name="connsiteY4-154" fmla="*/ 33940 h 763339"/>
              <a:gd name="connsiteX5-155" fmla="*/ 8246534 w 9575800"/>
              <a:gd name="connsiteY5-156" fmla="*/ 728206 h 763339"/>
              <a:gd name="connsiteX6-157" fmla="*/ 9575800 w 9575800"/>
              <a:gd name="connsiteY6-158" fmla="*/ 33940 h 763339"/>
              <a:gd name="connsiteX7-159" fmla="*/ 9575800 w 9575800"/>
              <a:gd name="connsiteY7-160" fmla="*/ 33940 h 763339"/>
              <a:gd name="connsiteX0-161" fmla="*/ 0 w 10570076"/>
              <a:gd name="connsiteY0-162" fmla="*/ 288727 h 908059"/>
              <a:gd name="connsiteX1-163" fmla="*/ 1642534 w 10570076"/>
              <a:gd name="connsiteY1-164" fmla="*/ 906794 h 908059"/>
              <a:gd name="connsiteX2-165" fmla="*/ 3285067 w 10570076"/>
              <a:gd name="connsiteY2-166" fmla="*/ 144794 h 908059"/>
              <a:gd name="connsiteX3-167" fmla="*/ 4910667 w 10570076"/>
              <a:gd name="connsiteY3-168" fmla="*/ 855994 h 908059"/>
              <a:gd name="connsiteX4-169" fmla="*/ 6553200 w 10570076"/>
              <a:gd name="connsiteY4-170" fmla="*/ 178660 h 908059"/>
              <a:gd name="connsiteX5-171" fmla="*/ 8246534 w 10570076"/>
              <a:gd name="connsiteY5-172" fmla="*/ 872926 h 908059"/>
              <a:gd name="connsiteX6-173" fmla="*/ 9575800 w 10570076"/>
              <a:gd name="connsiteY6-174" fmla="*/ 178660 h 908059"/>
              <a:gd name="connsiteX7-175" fmla="*/ 10570076 w 10570076"/>
              <a:gd name="connsiteY7-176" fmla="*/ 0 h 908059"/>
              <a:gd name="connsiteX0-177" fmla="*/ 0 w 10570076"/>
              <a:gd name="connsiteY0-178" fmla="*/ 288727 h 908059"/>
              <a:gd name="connsiteX1-179" fmla="*/ 1642534 w 10570076"/>
              <a:gd name="connsiteY1-180" fmla="*/ 906794 h 908059"/>
              <a:gd name="connsiteX2-181" fmla="*/ 3285067 w 10570076"/>
              <a:gd name="connsiteY2-182" fmla="*/ 144794 h 908059"/>
              <a:gd name="connsiteX3-183" fmla="*/ 4910667 w 10570076"/>
              <a:gd name="connsiteY3-184" fmla="*/ 855994 h 908059"/>
              <a:gd name="connsiteX4-185" fmla="*/ 6553200 w 10570076"/>
              <a:gd name="connsiteY4-186" fmla="*/ 178660 h 908059"/>
              <a:gd name="connsiteX5-187" fmla="*/ 8246534 w 10570076"/>
              <a:gd name="connsiteY5-188" fmla="*/ 872926 h 908059"/>
              <a:gd name="connsiteX6-189" fmla="*/ 9575800 w 10570076"/>
              <a:gd name="connsiteY6-190" fmla="*/ 178660 h 908059"/>
              <a:gd name="connsiteX7-191" fmla="*/ 10570076 w 10570076"/>
              <a:gd name="connsiteY7-192" fmla="*/ 0 h 908059"/>
              <a:gd name="connsiteX0-193" fmla="*/ 0 w 11498939"/>
              <a:gd name="connsiteY0-194" fmla="*/ 144007 h 786206"/>
              <a:gd name="connsiteX1-195" fmla="*/ 1642534 w 11498939"/>
              <a:gd name="connsiteY1-196" fmla="*/ 762074 h 786206"/>
              <a:gd name="connsiteX2-197" fmla="*/ 3285067 w 11498939"/>
              <a:gd name="connsiteY2-198" fmla="*/ 74 h 786206"/>
              <a:gd name="connsiteX3-199" fmla="*/ 4910667 w 11498939"/>
              <a:gd name="connsiteY3-200" fmla="*/ 711274 h 786206"/>
              <a:gd name="connsiteX4-201" fmla="*/ 6553200 w 11498939"/>
              <a:gd name="connsiteY4-202" fmla="*/ 33940 h 786206"/>
              <a:gd name="connsiteX5-203" fmla="*/ 8246534 w 11498939"/>
              <a:gd name="connsiteY5-204" fmla="*/ 728206 h 786206"/>
              <a:gd name="connsiteX6-205" fmla="*/ 9575800 w 11498939"/>
              <a:gd name="connsiteY6-206" fmla="*/ 33940 h 786206"/>
              <a:gd name="connsiteX7-207" fmla="*/ 11498939 w 11498939"/>
              <a:gd name="connsiteY7-208" fmla="*/ 786197 h 786206"/>
              <a:gd name="connsiteX0-209" fmla="*/ 0 w 11498939"/>
              <a:gd name="connsiteY0-210" fmla="*/ 144007 h 786197"/>
              <a:gd name="connsiteX1-211" fmla="*/ 1642534 w 11498939"/>
              <a:gd name="connsiteY1-212" fmla="*/ 762074 h 786197"/>
              <a:gd name="connsiteX2-213" fmla="*/ 3285067 w 11498939"/>
              <a:gd name="connsiteY2-214" fmla="*/ 74 h 786197"/>
              <a:gd name="connsiteX3-215" fmla="*/ 4910667 w 11498939"/>
              <a:gd name="connsiteY3-216" fmla="*/ 711274 h 786197"/>
              <a:gd name="connsiteX4-217" fmla="*/ 6553200 w 11498939"/>
              <a:gd name="connsiteY4-218" fmla="*/ 33940 h 786197"/>
              <a:gd name="connsiteX5-219" fmla="*/ 8246534 w 11498939"/>
              <a:gd name="connsiteY5-220" fmla="*/ 728206 h 786197"/>
              <a:gd name="connsiteX6-221" fmla="*/ 9575800 w 11498939"/>
              <a:gd name="connsiteY6-222" fmla="*/ 33940 h 786197"/>
              <a:gd name="connsiteX7-223" fmla="*/ 11498939 w 11498939"/>
              <a:gd name="connsiteY7-224" fmla="*/ 786197 h 786197"/>
              <a:gd name="connsiteX0-225" fmla="*/ 0 w 11498939"/>
              <a:gd name="connsiteY0-226" fmla="*/ 144007 h 786197"/>
              <a:gd name="connsiteX1-227" fmla="*/ 1642534 w 11498939"/>
              <a:gd name="connsiteY1-228" fmla="*/ 762074 h 786197"/>
              <a:gd name="connsiteX2-229" fmla="*/ 3285067 w 11498939"/>
              <a:gd name="connsiteY2-230" fmla="*/ 74 h 786197"/>
              <a:gd name="connsiteX3-231" fmla="*/ 4910667 w 11498939"/>
              <a:gd name="connsiteY3-232" fmla="*/ 711274 h 786197"/>
              <a:gd name="connsiteX4-233" fmla="*/ 6553200 w 11498939"/>
              <a:gd name="connsiteY4-234" fmla="*/ 33940 h 786197"/>
              <a:gd name="connsiteX5-235" fmla="*/ 8246534 w 11498939"/>
              <a:gd name="connsiteY5-236" fmla="*/ 728206 h 786197"/>
              <a:gd name="connsiteX6-237" fmla="*/ 9575800 w 11498939"/>
              <a:gd name="connsiteY6-238" fmla="*/ 33940 h 786197"/>
              <a:gd name="connsiteX7-239" fmla="*/ 11498939 w 11498939"/>
              <a:gd name="connsiteY7-240" fmla="*/ 786197 h 786197"/>
              <a:gd name="connsiteX0-241" fmla="*/ 0 w 11498939"/>
              <a:gd name="connsiteY0-242" fmla="*/ 144007 h 786197"/>
              <a:gd name="connsiteX1-243" fmla="*/ 1642534 w 11498939"/>
              <a:gd name="connsiteY1-244" fmla="*/ 762074 h 786197"/>
              <a:gd name="connsiteX2-245" fmla="*/ 3285067 w 11498939"/>
              <a:gd name="connsiteY2-246" fmla="*/ 74 h 786197"/>
              <a:gd name="connsiteX3-247" fmla="*/ 4910667 w 11498939"/>
              <a:gd name="connsiteY3-248" fmla="*/ 711274 h 786197"/>
              <a:gd name="connsiteX4-249" fmla="*/ 6553200 w 11498939"/>
              <a:gd name="connsiteY4-250" fmla="*/ 33940 h 786197"/>
              <a:gd name="connsiteX5-251" fmla="*/ 8246534 w 11498939"/>
              <a:gd name="connsiteY5-252" fmla="*/ 728206 h 786197"/>
              <a:gd name="connsiteX6-253" fmla="*/ 9758956 w 11498939"/>
              <a:gd name="connsiteY6-254" fmla="*/ 33940 h 786197"/>
              <a:gd name="connsiteX7-255" fmla="*/ 11498939 w 11498939"/>
              <a:gd name="connsiteY7-256" fmla="*/ 786197 h 786197"/>
              <a:gd name="connsiteX0-257" fmla="*/ 0 w 11498939"/>
              <a:gd name="connsiteY0-258" fmla="*/ 144007 h 786197"/>
              <a:gd name="connsiteX1-259" fmla="*/ 1642534 w 11498939"/>
              <a:gd name="connsiteY1-260" fmla="*/ 762074 h 786197"/>
              <a:gd name="connsiteX2-261" fmla="*/ 3285067 w 11498939"/>
              <a:gd name="connsiteY2-262" fmla="*/ 74 h 786197"/>
              <a:gd name="connsiteX3-263" fmla="*/ 4910667 w 11498939"/>
              <a:gd name="connsiteY3-264" fmla="*/ 711274 h 786197"/>
              <a:gd name="connsiteX4-265" fmla="*/ 6553200 w 11498939"/>
              <a:gd name="connsiteY4-266" fmla="*/ 33940 h 786197"/>
              <a:gd name="connsiteX5-267" fmla="*/ 8246534 w 11498939"/>
              <a:gd name="connsiteY5-268" fmla="*/ 728206 h 786197"/>
              <a:gd name="connsiteX6-269" fmla="*/ 9758956 w 11498939"/>
              <a:gd name="connsiteY6-270" fmla="*/ 33940 h 786197"/>
              <a:gd name="connsiteX7-271" fmla="*/ 11498939 w 11498939"/>
              <a:gd name="connsiteY7-272" fmla="*/ 786197 h 786197"/>
              <a:gd name="connsiteX0-273" fmla="*/ 0 w 11498939"/>
              <a:gd name="connsiteY0-274" fmla="*/ 144007 h 786197"/>
              <a:gd name="connsiteX1-275" fmla="*/ 1642534 w 11498939"/>
              <a:gd name="connsiteY1-276" fmla="*/ 762074 h 786197"/>
              <a:gd name="connsiteX2-277" fmla="*/ 3285067 w 11498939"/>
              <a:gd name="connsiteY2-278" fmla="*/ 74 h 786197"/>
              <a:gd name="connsiteX3-279" fmla="*/ 4910667 w 11498939"/>
              <a:gd name="connsiteY3-280" fmla="*/ 711274 h 786197"/>
              <a:gd name="connsiteX4-281" fmla="*/ 6553200 w 11498939"/>
              <a:gd name="connsiteY4-282" fmla="*/ 33940 h 786197"/>
              <a:gd name="connsiteX5-283" fmla="*/ 8246534 w 11498939"/>
              <a:gd name="connsiteY5-284" fmla="*/ 728206 h 786197"/>
              <a:gd name="connsiteX6-285" fmla="*/ 9758956 w 11498939"/>
              <a:gd name="connsiteY6-286" fmla="*/ 33940 h 786197"/>
              <a:gd name="connsiteX7-287" fmla="*/ 11498939 w 11498939"/>
              <a:gd name="connsiteY7-288" fmla="*/ 786197 h 786197"/>
              <a:gd name="connsiteX0-289" fmla="*/ 0 w 11498939"/>
              <a:gd name="connsiteY0-290" fmla="*/ 144007 h 786197"/>
              <a:gd name="connsiteX1-291" fmla="*/ 1642534 w 11498939"/>
              <a:gd name="connsiteY1-292" fmla="*/ 762074 h 786197"/>
              <a:gd name="connsiteX2-293" fmla="*/ 3285067 w 11498939"/>
              <a:gd name="connsiteY2-294" fmla="*/ 74 h 786197"/>
              <a:gd name="connsiteX3-295" fmla="*/ 4910667 w 11498939"/>
              <a:gd name="connsiteY3-296" fmla="*/ 711274 h 786197"/>
              <a:gd name="connsiteX4-297" fmla="*/ 6553200 w 11498939"/>
              <a:gd name="connsiteY4-298" fmla="*/ 33940 h 786197"/>
              <a:gd name="connsiteX5-299" fmla="*/ 8246534 w 11498939"/>
              <a:gd name="connsiteY5-300" fmla="*/ 728206 h 786197"/>
              <a:gd name="connsiteX6-301" fmla="*/ 9850534 w 11498939"/>
              <a:gd name="connsiteY6-302" fmla="*/ 33940 h 786197"/>
              <a:gd name="connsiteX7-303" fmla="*/ 11498939 w 11498939"/>
              <a:gd name="connsiteY7-304" fmla="*/ 786197 h 786197"/>
              <a:gd name="connsiteX0-305" fmla="*/ 0 w 11498939"/>
              <a:gd name="connsiteY0-306" fmla="*/ 144007 h 786197"/>
              <a:gd name="connsiteX1-307" fmla="*/ 1642534 w 11498939"/>
              <a:gd name="connsiteY1-308" fmla="*/ 762074 h 786197"/>
              <a:gd name="connsiteX2-309" fmla="*/ 3285067 w 11498939"/>
              <a:gd name="connsiteY2-310" fmla="*/ 74 h 786197"/>
              <a:gd name="connsiteX3-311" fmla="*/ 4910667 w 11498939"/>
              <a:gd name="connsiteY3-312" fmla="*/ 711274 h 786197"/>
              <a:gd name="connsiteX4-313" fmla="*/ 6553200 w 11498939"/>
              <a:gd name="connsiteY4-314" fmla="*/ 33940 h 786197"/>
              <a:gd name="connsiteX5-315" fmla="*/ 8246534 w 11498939"/>
              <a:gd name="connsiteY5-316" fmla="*/ 728206 h 786197"/>
              <a:gd name="connsiteX6-317" fmla="*/ 9850534 w 11498939"/>
              <a:gd name="connsiteY6-318" fmla="*/ 33940 h 786197"/>
              <a:gd name="connsiteX7-319" fmla="*/ 11498939 w 11498939"/>
              <a:gd name="connsiteY7-320" fmla="*/ 786197 h 786197"/>
              <a:gd name="connsiteX0-321" fmla="*/ 0 w 11498939"/>
              <a:gd name="connsiteY0-322" fmla="*/ 144007 h 786197"/>
              <a:gd name="connsiteX1-323" fmla="*/ 1642534 w 11498939"/>
              <a:gd name="connsiteY1-324" fmla="*/ 762074 h 786197"/>
              <a:gd name="connsiteX2-325" fmla="*/ 3285067 w 11498939"/>
              <a:gd name="connsiteY2-326" fmla="*/ 74 h 786197"/>
              <a:gd name="connsiteX3-327" fmla="*/ 4910667 w 11498939"/>
              <a:gd name="connsiteY3-328" fmla="*/ 711274 h 786197"/>
              <a:gd name="connsiteX4-329" fmla="*/ 6553200 w 11498939"/>
              <a:gd name="connsiteY4-330" fmla="*/ 33940 h 786197"/>
              <a:gd name="connsiteX5-331" fmla="*/ 8246534 w 11498939"/>
              <a:gd name="connsiteY5-332" fmla="*/ 728206 h 786197"/>
              <a:gd name="connsiteX6-333" fmla="*/ 9850534 w 11498939"/>
              <a:gd name="connsiteY6-334" fmla="*/ 33940 h 786197"/>
              <a:gd name="connsiteX7-335" fmla="*/ 11498939 w 11498939"/>
              <a:gd name="connsiteY7-336" fmla="*/ 786197 h 786197"/>
              <a:gd name="connsiteX0-337" fmla="*/ 0 w 11498939"/>
              <a:gd name="connsiteY0-338" fmla="*/ 143948 h 786138"/>
              <a:gd name="connsiteX1-339" fmla="*/ 1549219 w 11498939"/>
              <a:gd name="connsiteY1-340" fmla="*/ 733805 h 786138"/>
              <a:gd name="connsiteX2-341" fmla="*/ 3285067 w 11498939"/>
              <a:gd name="connsiteY2-342" fmla="*/ 15 h 786138"/>
              <a:gd name="connsiteX3-343" fmla="*/ 4910667 w 11498939"/>
              <a:gd name="connsiteY3-344" fmla="*/ 711215 h 786138"/>
              <a:gd name="connsiteX4-345" fmla="*/ 6553200 w 11498939"/>
              <a:gd name="connsiteY4-346" fmla="*/ 33881 h 786138"/>
              <a:gd name="connsiteX5-347" fmla="*/ 8246534 w 11498939"/>
              <a:gd name="connsiteY5-348" fmla="*/ 728147 h 786138"/>
              <a:gd name="connsiteX6-349" fmla="*/ 9850534 w 11498939"/>
              <a:gd name="connsiteY6-350" fmla="*/ 33881 h 786138"/>
              <a:gd name="connsiteX7-351" fmla="*/ 11498939 w 11498939"/>
              <a:gd name="connsiteY7-352" fmla="*/ 786138 h 786138"/>
              <a:gd name="connsiteX0-353" fmla="*/ 0 w 11498939"/>
              <a:gd name="connsiteY0-354" fmla="*/ 143948 h 786138"/>
              <a:gd name="connsiteX1-355" fmla="*/ 1549219 w 11498939"/>
              <a:gd name="connsiteY1-356" fmla="*/ 733805 h 786138"/>
              <a:gd name="connsiteX2-357" fmla="*/ 3285067 w 11498939"/>
              <a:gd name="connsiteY2-358" fmla="*/ 15 h 786138"/>
              <a:gd name="connsiteX3-359" fmla="*/ 4910667 w 11498939"/>
              <a:gd name="connsiteY3-360" fmla="*/ 711215 h 786138"/>
              <a:gd name="connsiteX4-361" fmla="*/ 6553200 w 11498939"/>
              <a:gd name="connsiteY4-362" fmla="*/ 33881 h 786138"/>
              <a:gd name="connsiteX5-363" fmla="*/ 8246534 w 11498939"/>
              <a:gd name="connsiteY5-364" fmla="*/ 728147 h 786138"/>
              <a:gd name="connsiteX6-365" fmla="*/ 9850534 w 11498939"/>
              <a:gd name="connsiteY6-366" fmla="*/ 33881 h 786138"/>
              <a:gd name="connsiteX7-367" fmla="*/ 11498939 w 11498939"/>
              <a:gd name="connsiteY7-368" fmla="*/ 786138 h 786138"/>
              <a:gd name="connsiteX0-369" fmla="*/ 0 w 11498939"/>
              <a:gd name="connsiteY0-370" fmla="*/ 143948 h 786138"/>
              <a:gd name="connsiteX1-371" fmla="*/ 1549219 w 11498939"/>
              <a:gd name="connsiteY1-372" fmla="*/ 733805 h 786138"/>
              <a:gd name="connsiteX2-373" fmla="*/ 3285067 w 11498939"/>
              <a:gd name="connsiteY2-374" fmla="*/ 15 h 786138"/>
              <a:gd name="connsiteX3-375" fmla="*/ 4910667 w 11498939"/>
              <a:gd name="connsiteY3-376" fmla="*/ 711215 h 786138"/>
              <a:gd name="connsiteX4-377" fmla="*/ 6553200 w 11498939"/>
              <a:gd name="connsiteY4-378" fmla="*/ 33881 h 786138"/>
              <a:gd name="connsiteX5-379" fmla="*/ 8246534 w 11498939"/>
              <a:gd name="connsiteY5-380" fmla="*/ 728147 h 786138"/>
              <a:gd name="connsiteX6-381" fmla="*/ 10006059 w 11498939"/>
              <a:gd name="connsiteY6-382" fmla="*/ 24478 h 786138"/>
              <a:gd name="connsiteX7-383" fmla="*/ 11498939 w 11498939"/>
              <a:gd name="connsiteY7-384" fmla="*/ 786138 h 786138"/>
              <a:gd name="connsiteX0-385" fmla="*/ 0 w 11498939"/>
              <a:gd name="connsiteY0-386" fmla="*/ 143948 h 786138"/>
              <a:gd name="connsiteX1-387" fmla="*/ 1549219 w 11498939"/>
              <a:gd name="connsiteY1-388" fmla="*/ 733805 h 786138"/>
              <a:gd name="connsiteX2-389" fmla="*/ 3285067 w 11498939"/>
              <a:gd name="connsiteY2-390" fmla="*/ 15 h 786138"/>
              <a:gd name="connsiteX3-391" fmla="*/ 4910667 w 11498939"/>
              <a:gd name="connsiteY3-392" fmla="*/ 711215 h 786138"/>
              <a:gd name="connsiteX4-393" fmla="*/ 6553200 w 11498939"/>
              <a:gd name="connsiteY4-394" fmla="*/ 33881 h 786138"/>
              <a:gd name="connsiteX5-395" fmla="*/ 8246534 w 11498939"/>
              <a:gd name="connsiteY5-396" fmla="*/ 728147 h 786138"/>
              <a:gd name="connsiteX6-397" fmla="*/ 10006059 w 11498939"/>
              <a:gd name="connsiteY6-398" fmla="*/ 24478 h 786138"/>
              <a:gd name="connsiteX7-399" fmla="*/ 11498939 w 11498939"/>
              <a:gd name="connsiteY7-400" fmla="*/ 786138 h 786138"/>
              <a:gd name="connsiteX0-401" fmla="*/ 0 w 11498939"/>
              <a:gd name="connsiteY0-402" fmla="*/ 143948 h 786138"/>
              <a:gd name="connsiteX1-403" fmla="*/ 1549219 w 11498939"/>
              <a:gd name="connsiteY1-404" fmla="*/ 733805 h 786138"/>
              <a:gd name="connsiteX2-405" fmla="*/ 3285067 w 11498939"/>
              <a:gd name="connsiteY2-406" fmla="*/ 15 h 786138"/>
              <a:gd name="connsiteX3-407" fmla="*/ 4910667 w 11498939"/>
              <a:gd name="connsiteY3-408" fmla="*/ 711215 h 786138"/>
              <a:gd name="connsiteX4-409" fmla="*/ 6553200 w 11498939"/>
              <a:gd name="connsiteY4-410" fmla="*/ 33881 h 786138"/>
              <a:gd name="connsiteX5-411" fmla="*/ 8246534 w 11498939"/>
              <a:gd name="connsiteY5-412" fmla="*/ 728147 h 786138"/>
              <a:gd name="connsiteX6-413" fmla="*/ 10161583 w 11498939"/>
              <a:gd name="connsiteY6-414" fmla="*/ 24478 h 786138"/>
              <a:gd name="connsiteX7-415" fmla="*/ 11498939 w 11498939"/>
              <a:gd name="connsiteY7-416" fmla="*/ 786138 h 786138"/>
              <a:gd name="connsiteX0-417" fmla="*/ 0 w 11498939"/>
              <a:gd name="connsiteY0-418" fmla="*/ 143948 h 786138"/>
              <a:gd name="connsiteX1-419" fmla="*/ 1549219 w 11498939"/>
              <a:gd name="connsiteY1-420" fmla="*/ 733805 h 786138"/>
              <a:gd name="connsiteX2-421" fmla="*/ 3285067 w 11498939"/>
              <a:gd name="connsiteY2-422" fmla="*/ 15 h 786138"/>
              <a:gd name="connsiteX3-423" fmla="*/ 4910667 w 11498939"/>
              <a:gd name="connsiteY3-424" fmla="*/ 711215 h 786138"/>
              <a:gd name="connsiteX4-425" fmla="*/ 6553200 w 11498939"/>
              <a:gd name="connsiteY4-426" fmla="*/ 33881 h 786138"/>
              <a:gd name="connsiteX5-427" fmla="*/ 8246534 w 11498939"/>
              <a:gd name="connsiteY5-428" fmla="*/ 728147 h 786138"/>
              <a:gd name="connsiteX6-429" fmla="*/ 10161583 w 11498939"/>
              <a:gd name="connsiteY6-430" fmla="*/ 24478 h 786138"/>
              <a:gd name="connsiteX7-431" fmla="*/ 11498939 w 11498939"/>
              <a:gd name="connsiteY7-432" fmla="*/ 786138 h 786138"/>
              <a:gd name="connsiteX0-433" fmla="*/ 0 w 11498939"/>
              <a:gd name="connsiteY0-434" fmla="*/ 143948 h 786138"/>
              <a:gd name="connsiteX1-435" fmla="*/ 1549219 w 11498939"/>
              <a:gd name="connsiteY1-436" fmla="*/ 733805 h 786138"/>
              <a:gd name="connsiteX2-437" fmla="*/ 3285067 w 11498939"/>
              <a:gd name="connsiteY2-438" fmla="*/ 15 h 786138"/>
              <a:gd name="connsiteX3-439" fmla="*/ 4910667 w 11498939"/>
              <a:gd name="connsiteY3-440" fmla="*/ 711215 h 786138"/>
              <a:gd name="connsiteX4-441" fmla="*/ 6553200 w 11498939"/>
              <a:gd name="connsiteY4-442" fmla="*/ 33881 h 786138"/>
              <a:gd name="connsiteX5-443" fmla="*/ 8339850 w 11498939"/>
              <a:gd name="connsiteY5-444" fmla="*/ 737550 h 786138"/>
              <a:gd name="connsiteX6-445" fmla="*/ 10161583 w 11498939"/>
              <a:gd name="connsiteY6-446" fmla="*/ 24478 h 786138"/>
              <a:gd name="connsiteX7-447" fmla="*/ 11498939 w 11498939"/>
              <a:gd name="connsiteY7-448" fmla="*/ 786138 h 786138"/>
              <a:gd name="connsiteX0-449" fmla="*/ 0 w 11498939"/>
              <a:gd name="connsiteY0-450" fmla="*/ 143948 h 786138"/>
              <a:gd name="connsiteX1-451" fmla="*/ 1549219 w 11498939"/>
              <a:gd name="connsiteY1-452" fmla="*/ 733805 h 786138"/>
              <a:gd name="connsiteX2-453" fmla="*/ 3285067 w 11498939"/>
              <a:gd name="connsiteY2-454" fmla="*/ 15 h 786138"/>
              <a:gd name="connsiteX3-455" fmla="*/ 4910667 w 11498939"/>
              <a:gd name="connsiteY3-456" fmla="*/ 711215 h 786138"/>
              <a:gd name="connsiteX4-457" fmla="*/ 6553200 w 11498939"/>
              <a:gd name="connsiteY4-458" fmla="*/ 33881 h 786138"/>
              <a:gd name="connsiteX5-459" fmla="*/ 8339850 w 11498939"/>
              <a:gd name="connsiteY5-460" fmla="*/ 737550 h 786138"/>
              <a:gd name="connsiteX6-461" fmla="*/ 10161583 w 11498939"/>
              <a:gd name="connsiteY6-462" fmla="*/ 24478 h 786138"/>
              <a:gd name="connsiteX7-463" fmla="*/ 11498939 w 11498939"/>
              <a:gd name="connsiteY7-464" fmla="*/ 786138 h 786138"/>
              <a:gd name="connsiteX0-465" fmla="*/ 0 w 11498939"/>
              <a:gd name="connsiteY0-466" fmla="*/ 143948 h 786138"/>
              <a:gd name="connsiteX1-467" fmla="*/ 1549219 w 11498939"/>
              <a:gd name="connsiteY1-468" fmla="*/ 733805 h 786138"/>
              <a:gd name="connsiteX2-469" fmla="*/ 3285067 w 11498939"/>
              <a:gd name="connsiteY2-470" fmla="*/ 15 h 786138"/>
              <a:gd name="connsiteX3-471" fmla="*/ 4910667 w 11498939"/>
              <a:gd name="connsiteY3-472" fmla="*/ 711215 h 786138"/>
              <a:gd name="connsiteX4-473" fmla="*/ 6553200 w 11498939"/>
              <a:gd name="connsiteY4-474" fmla="*/ 33881 h 786138"/>
              <a:gd name="connsiteX5-475" fmla="*/ 8308746 w 11498939"/>
              <a:gd name="connsiteY5-476" fmla="*/ 709340 h 786138"/>
              <a:gd name="connsiteX6-477" fmla="*/ 10161583 w 11498939"/>
              <a:gd name="connsiteY6-478" fmla="*/ 24478 h 786138"/>
              <a:gd name="connsiteX7-479" fmla="*/ 11498939 w 11498939"/>
              <a:gd name="connsiteY7-480" fmla="*/ 786138 h 786138"/>
              <a:gd name="connsiteX0-481" fmla="*/ 0 w 11498939"/>
              <a:gd name="connsiteY0-482" fmla="*/ 143948 h 786138"/>
              <a:gd name="connsiteX1-483" fmla="*/ 1549219 w 11498939"/>
              <a:gd name="connsiteY1-484" fmla="*/ 733805 h 786138"/>
              <a:gd name="connsiteX2-485" fmla="*/ 3285067 w 11498939"/>
              <a:gd name="connsiteY2-486" fmla="*/ 15 h 786138"/>
              <a:gd name="connsiteX3-487" fmla="*/ 4910667 w 11498939"/>
              <a:gd name="connsiteY3-488" fmla="*/ 711215 h 786138"/>
              <a:gd name="connsiteX4-489" fmla="*/ 6553200 w 11498939"/>
              <a:gd name="connsiteY4-490" fmla="*/ 33881 h 786138"/>
              <a:gd name="connsiteX5-491" fmla="*/ 8308746 w 11498939"/>
              <a:gd name="connsiteY5-492" fmla="*/ 709340 h 786138"/>
              <a:gd name="connsiteX6-493" fmla="*/ 10161583 w 11498939"/>
              <a:gd name="connsiteY6-494" fmla="*/ 24478 h 786138"/>
              <a:gd name="connsiteX7-495" fmla="*/ 11498939 w 11498939"/>
              <a:gd name="connsiteY7-496" fmla="*/ 786138 h 786138"/>
              <a:gd name="connsiteX0-497" fmla="*/ 0 w 11498939"/>
              <a:gd name="connsiteY0-498" fmla="*/ 143948 h 786138"/>
              <a:gd name="connsiteX1-499" fmla="*/ 1549219 w 11498939"/>
              <a:gd name="connsiteY1-500" fmla="*/ 733805 h 786138"/>
              <a:gd name="connsiteX2-501" fmla="*/ 3285067 w 11498939"/>
              <a:gd name="connsiteY2-502" fmla="*/ 15 h 786138"/>
              <a:gd name="connsiteX3-503" fmla="*/ 4910667 w 11498939"/>
              <a:gd name="connsiteY3-504" fmla="*/ 711215 h 786138"/>
              <a:gd name="connsiteX4-505" fmla="*/ 6553200 w 11498939"/>
              <a:gd name="connsiteY4-506" fmla="*/ 33881 h 786138"/>
              <a:gd name="connsiteX5-507" fmla="*/ 8308746 w 11498939"/>
              <a:gd name="connsiteY5-508" fmla="*/ 709340 h 786138"/>
              <a:gd name="connsiteX6-509" fmla="*/ 10161583 w 11498939"/>
              <a:gd name="connsiteY6-510" fmla="*/ 24478 h 786138"/>
              <a:gd name="connsiteX7-511" fmla="*/ 11498939 w 11498939"/>
              <a:gd name="connsiteY7-512" fmla="*/ 786138 h 786138"/>
              <a:gd name="connsiteX0-513" fmla="*/ 0 w 11498939"/>
              <a:gd name="connsiteY0-514" fmla="*/ 143948 h 786138"/>
              <a:gd name="connsiteX1-515" fmla="*/ 1549219 w 11498939"/>
              <a:gd name="connsiteY1-516" fmla="*/ 733805 h 786138"/>
              <a:gd name="connsiteX2-517" fmla="*/ 3285067 w 11498939"/>
              <a:gd name="connsiteY2-518" fmla="*/ 15 h 786138"/>
              <a:gd name="connsiteX3-519" fmla="*/ 4910667 w 11498939"/>
              <a:gd name="connsiteY3-520" fmla="*/ 711215 h 786138"/>
              <a:gd name="connsiteX4-521" fmla="*/ 6553200 w 11498939"/>
              <a:gd name="connsiteY4-522" fmla="*/ 33881 h 786138"/>
              <a:gd name="connsiteX5-523" fmla="*/ 8308746 w 11498939"/>
              <a:gd name="connsiteY5-524" fmla="*/ 709340 h 786138"/>
              <a:gd name="connsiteX6-525" fmla="*/ 10161583 w 11498939"/>
              <a:gd name="connsiteY6-526" fmla="*/ 24478 h 786138"/>
              <a:gd name="connsiteX7-527" fmla="*/ 11498939 w 11498939"/>
              <a:gd name="connsiteY7-528" fmla="*/ 786138 h 786138"/>
              <a:gd name="connsiteX0-529" fmla="*/ 0 w 11498939"/>
              <a:gd name="connsiteY0-530" fmla="*/ 143948 h 786138"/>
              <a:gd name="connsiteX1-531" fmla="*/ 1549219 w 11498939"/>
              <a:gd name="connsiteY1-532" fmla="*/ 733805 h 786138"/>
              <a:gd name="connsiteX2-533" fmla="*/ 3285067 w 11498939"/>
              <a:gd name="connsiteY2-534" fmla="*/ 15 h 786138"/>
              <a:gd name="connsiteX3-535" fmla="*/ 4910667 w 11498939"/>
              <a:gd name="connsiteY3-536" fmla="*/ 711215 h 786138"/>
              <a:gd name="connsiteX4-537" fmla="*/ 6553200 w 11498939"/>
              <a:gd name="connsiteY4-538" fmla="*/ 33881 h 786138"/>
              <a:gd name="connsiteX5-539" fmla="*/ 8308746 w 11498939"/>
              <a:gd name="connsiteY5-540" fmla="*/ 709340 h 786138"/>
              <a:gd name="connsiteX6-541" fmla="*/ 10161583 w 11498939"/>
              <a:gd name="connsiteY6-542" fmla="*/ 24478 h 786138"/>
              <a:gd name="connsiteX7-543" fmla="*/ 11498939 w 11498939"/>
              <a:gd name="connsiteY7-544" fmla="*/ 786138 h 786138"/>
              <a:gd name="connsiteX0-545" fmla="*/ 0 w 11498939"/>
              <a:gd name="connsiteY0-546" fmla="*/ 143948 h 786138"/>
              <a:gd name="connsiteX1-547" fmla="*/ 423197 w 11498939"/>
              <a:gd name="connsiteY1-548" fmla="*/ 733805 h 786138"/>
              <a:gd name="connsiteX2-549" fmla="*/ 3285067 w 11498939"/>
              <a:gd name="connsiteY2-550" fmla="*/ 15 h 786138"/>
              <a:gd name="connsiteX3-551" fmla="*/ 4910667 w 11498939"/>
              <a:gd name="connsiteY3-552" fmla="*/ 711215 h 786138"/>
              <a:gd name="connsiteX4-553" fmla="*/ 6553200 w 11498939"/>
              <a:gd name="connsiteY4-554" fmla="*/ 33881 h 786138"/>
              <a:gd name="connsiteX5-555" fmla="*/ 8308746 w 11498939"/>
              <a:gd name="connsiteY5-556" fmla="*/ 709340 h 786138"/>
              <a:gd name="connsiteX6-557" fmla="*/ 10161583 w 11498939"/>
              <a:gd name="connsiteY6-558" fmla="*/ 24478 h 786138"/>
              <a:gd name="connsiteX7-559" fmla="*/ 11498939 w 11498939"/>
              <a:gd name="connsiteY7-560" fmla="*/ 786138 h 786138"/>
              <a:gd name="connsiteX0-561" fmla="*/ 0 w 11498939"/>
              <a:gd name="connsiteY0-562" fmla="*/ 143948 h 838005"/>
              <a:gd name="connsiteX1-563" fmla="*/ 423197 w 11498939"/>
              <a:gd name="connsiteY1-564" fmla="*/ 733805 h 838005"/>
              <a:gd name="connsiteX2-565" fmla="*/ 3285067 w 11498939"/>
              <a:gd name="connsiteY2-566" fmla="*/ 15 h 838005"/>
              <a:gd name="connsiteX3-567" fmla="*/ 4910667 w 11498939"/>
              <a:gd name="connsiteY3-568" fmla="*/ 711215 h 838005"/>
              <a:gd name="connsiteX4-569" fmla="*/ 6553200 w 11498939"/>
              <a:gd name="connsiteY4-570" fmla="*/ 33881 h 838005"/>
              <a:gd name="connsiteX5-571" fmla="*/ 8308746 w 11498939"/>
              <a:gd name="connsiteY5-572" fmla="*/ 709340 h 838005"/>
              <a:gd name="connsiteX6-573" fmla="*/ 10161583 w 11498939"/>
              <a:gd name="connsiteY6-574" fmla="*/ 24478 h 838005"/>
              <a:gd name="connsiteX7-575" fmla="*/ 11498939 w 11498939"/>
              <a:gd name="connsiteY7-576" fmla="*/ 786138 h 838005"/>
              <a:gd name="connsiteX0-577" fmla="*/ 0 w 12235184"/>
              <a:gd name="connsiteY0-578" fmla="*/ 125142 h 786138"/>
              <a:gd name="connsiteX1-579" fmla="*/ 1159442 w 12235184"/>
              <a:gd name="connsiteY1-580" fmla="*/ 733805 h 786138"/>
              <a:gd name="connsiteX2-581" fmla="*/ 4021312 w 12235184"/>
              <a:gd name="connsiteY2-582" fmla="*/ 15 h 786138"/>
              <a:gd name="connsiteX3-583" fmla="*/ 5646912 w 12235184"/>
              <a:gd name="connsiteY3-584" fmla="*/ 711215 h 786138"/>
              <a:gd name="connsiteX4-585" fmla="*/ 7289445 w 12235184"/>
              <a:gd name="connsiteY4-586" fmla="*/ 33881 h 786138"/>
              <a:gd name="connsiteX5-587" fmla="*/ 9044991 w 12235184"/>
              <a:gd name="connsiteY5-588" fmla="*/ 709340 h 786138"/>
              <a:gd name="connsiteX6-589" fmla="*/ 10897828 w 12235184"/>
              <a:gd name="connsiteY6-590" fmla="*/ 24478 h 786138"/>
              <a:gd name="connsiteX7-591" fmla="*/ 12235184 w 12235184"/>
              <a:gd name="connsiteY7-592" fmla="*/ 786138 h 786138"/>
              <a:gd name="connsiteX0-593" fmla="*/ 0 w 12235184"/>
              <a:gd name="connsiteY0-594" fmla="*/ 125142 h 786138"/>
              <a:gd name="connsiteX1-595" fmla="*/ 1159442 w 12235184"/>
              <a:gd name="connsiteY1-596" fmla="*/ 733805 h 786138"/>
              <a:gd name="connsiteX2-597" fmla="*/ 4021312 w 12235184"/>
              <a:gd name="connsiteY2-598" fmla="*/ 15 h 786138"/>
              <a:gd name="connsiteX3-599" fmla="*/ 5646912 w 12235184"/>
              <a:gd name="connsiteY3-600" fmla="*/ 711215 h 786138"/>
              <a:gd name="connsiteX4-601" fmla="*/ 7289445 w 12235184"/>
              <a:gd name="connsiteY4-602" fmla="*/ 33881 h 786138"/>
              <a:gd name="connsiteX5-603" fmla="*/ 9044991 w 12235184"/>
              <a:gd name="connsiteY5-604" fmla="*/ 709340 h 786138"/>
              <a:gd name="connsiteX6-605" fmla="*/ 10897828 w 12235184"/>
              <a:gd name="connsiteY6-606" fmla="*/ 24478 h 786138"/>
              <a:gd name="connsiteX7-607" fmla="*/ 12235184 w 12235184"/>
              <a:gd name="connsiteY7-608" fmla="*/ 786138 h 7861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2235184" h="786138">
                <a:moveTo>
                  <a:pt x="0" y="125142"/>
                </a:moveTo>
                <a:cubicBezTo>
                  <a:pt x="81192" y="333332"/>
                  <a:pt x="489223" y="754660"/>
                  <a:pt x="1159442" y="733805"/>
                </a:cubicBezTo>
                <a:cubicBezTo>
                  <a:pt x="1829661" y="712950"/>
                  <a:pt x="3273400" y="3780"/>
                  <a:pt x="4021312" y="15"/>
                </a:cubicBezTo>
                <a:cubicBezTo>
                  <a:pt x="4769224" y="-3750"/>
                  <a:pt x="4949823" y="714037"/>
                  <a:pt x="5646912" y="711215"/>
                </a:cubicBezTo>
                <a:cubicBezTo>
                  <a:pt x="6344001" y="708393"/>
                  <a:pt x="6723099" y="34193"/>
                  <a:pt x="7289445" y="33881"/>
                </a:cubicBezTo>
                <a:cubicBezTo>
                  <a:pt x="7855791" y="33569"/>
                  <a:pt x="8350279" y="729713"/>
                  <a:pt x="9044991" y="709340"/>
                </a:cubicBezTo>
                <a:cubicBezTo>
                  <a:pt x="9739703" y="688967"/>
                  <a:pt x="10366129" y="11678"/>
                  <a:pt x="10897828" y="24478"/>
                </a:cubicBezTo>
                <a:cubicBezTo>
                  <a:pt x="11429527" y="37278"/>
                  <a:pt x="11943548" y="441353"/>
                  <a:pt x="12235184" y="786138"/>
                </a:cubicBez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3893455" y="1286148"/>
            <a:ext cx="1357092" cy="1357093"/>
            <a:chOff x="1985488" y="1104900"/>
            <a:chExt cx="930184" cy="930184"/>
          </a:xfrm>
          <a:effectLst/>
        </p:grpSpPr>
        <p:sp>
          <p:nvSpPr>
            <p:cNvPr id="19" name="椭圆 18"/>
            <p:cNvSpPr/>
            <p:nvPr/>
          </p:nvSpPr>
          <p:spPr>
            <a:xfrm>
              <a:off x="1985488" y="1104900"/>
              <a:ext cx="930184" cy="930184"/>
            </a:xfrm>
            <a:prstGeom prst="ellipse">
              <a:avLst/>
            </a:prstGeom>
            <a:ln w="101600">
              <a:noFill/>
            </a:ln>
            <a:effectLst>
              <a:innerShdw blurRad="228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259"/>
            <p:cNvSpPr>
              <a:spLocks noChangeArrowheads="1"/>
            </p:cNvSpPr>
            <p:nvPr/>
          </p:nvSpPr>
          <p:spPr bwMode="auto">
            <a:xfrm>
              <a:off x="2102398" y="1210023"/>
              <a:ext cx="696364" cy="71998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6825" cap="all" dirty="0">
                  <a:solidFill>
                    <a:schemeClr val="bg1"/>
                  </a:solidFill>
                  <a:latin typeface="Arial" panose="020B0604020202020204" pitchFamily="34" charset="0"/>
                  <a:cs typeface="Arial" panose="020B0604020202020204" pitchFamily="34" charset="0"/>
                  <a:sym typeface="Arial" panose="020B0604020202020204" pitchFamily="34" charset="0"/>
                </a:rPr>
                <a:t>02</a:t>
              </a:r>
              <a:endParaRPr lang="zh-CN" altLang="en-US" sz="6825" cap="all"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3"/>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left)">
                                      <p:cBhvr>
                                        <p:cTn id="14" dur="10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3" presetClass="entr" presetSubtype="32"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strVal val="4*#ppt_w"/>
                                          </p:val>
                                        </p:tav>
                                        <p:tav tm="100000">
                                          <p:val>
                                            <p:strVal val="#ppt_w"/>
                                          </p:val>
                                        </p:tav>
                                      </p:tavLst>
                                    </p:anim>
                                    <p:anim calcmode="lin" valueType="num">
                                      <p:cBhvr>
                                        <p:cTn id="27" dur="500" fill="hold"/>
                                        <p:tgtEl>
                                          <p:spTgt spid="10"/>
                                        </p:tgtEl>
                                        <p:attrNameLst>
                                          <p:attrName>ppt_h</p:attrName>
                                        </p:attrNameLst>
                                      </p:cBhvr>
                                      <p:tavLst>
                                        <p:tav tm="0">
                                          <p:val>
                                            <p:strVal val="4*#ppt_h"/>
                                          </p:val>
                                        </p:tav>
                                        <p:tav tm="100000">
                                          <p:val>
                                            <p:strVal val="#ppt_h"/>
                                          </p:val>
                                        </p:tav>
                                      </p:tavLst>
                                    </p:anim>
                                  </p:childTnLst>
                                </p:cTn>
                              </p:par>
                            </p:childTnLst>
                          </p:cTn>
                        </p:par>
                        <p:par>
                          <p:cTn id="28" fill="hold">
                            <p:stCondLst>
                              <p:cond delay="500"/>
                            </p:stCondLst>
                            <p:childTnLst>
                              <p:par>
                                <p:cTn id="29" presetID="1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p:tgtEl>
                                          <p:spTgt spid="11"/>
                                        </p:tgtEl>
                                        <p:attrNameLst>
                                          <p:attrName>ppt_x</p:attrName>
                                        </p:attrNameLst>
                                      </p:cBhvr>
                                      <p:tavLst>
                                        <p:tav tm="0">
                                          <p:val>
                                            <p:strVal val="#ppt_x-#ppt_w*1.125000"/>
                                          </p:val>
                                        </p:tav>
                                        <p:tav tm="100000">
                                          <p:val>
                                            <p:strVal val="#ppt_x"/>
                                          </p:val>
                                        </p:tav>
                                      </p:tavLst>
                                    </p:anim>
                                    <p:animEffect transition="in" filter="wipe(right)">
                                      <p:cBhvr>
                                        <p:cTn id="32" dur="500"/>
                                        <p:tgtEl>
                                          <p:spTgt spid="11"/>
                                        </p:tgtEl>
                                      </p:cBhvr>
                                    </p:animEffect>
                                  </p:childTnLst>
                                </p:cTn>
                              </p:par>
                            </p:childTnLst>
                          </p:cTn>
                        </p:par>
                        <p:par>
                          <p:cTn id="33" fill="hold">
                            <p:stCondLst>
                              <p:cond delay="1000"/>
                            </p:stCondLst>
                            <p:childTnLst>
                              <p:par>
                                <p:cTn id="34" presetID="12" presetClass="entr" presetSubtype="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ppt_x</p:attrName>
                                        </p:attrNameLst>
                                      </p:cBhvr>
                                      <p:tavLst>
                                        <p:tav tm="0">
                                          <p:val>
                                            <p:strVal val="#ppt_x-#ppt_w*1.125000"/>
                                          </p:val>
                                        </p:tav>
                                        <p:tav tm="100000">
                                          <p:val>
                                            <p:strVal val="#ppt_x"/>
                                          </p:val>
                                        </p:tav>
                                      </p:tavLst>
                                    </p:anim>
                                    <p:animEffect transition="in" filter="wipe(right)">
                                      <p:cBhvr>
                                        <p:cTn id="37" dur="500"/>
                                        <p:tgtEl>
                                          <p:spTgt spid="12"/>
                                        </p:tgtEl>
                                      </p:cBhvr>
                                    </p:animEffect>
                                  </p:childTnLst>
                                </p:cTn>
                              </p:par>
                            </p:childTnLst>
                          </p:cTn>
                        </p:par>
                        <p:par>
                          <p:cTn id="38" fill="hold">
                            <p:stCondLst>
                              <p:cond delay="1500"/>
                            </p:stCondLst>
                            <p:childTnLst>
                              <p:par>
                                <p:cTn id="39" presetID="1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p:tgtEl>
                                          <p:spTgt spid="13"/>
                                        </p:tgtEl>
                                        <p:attrNameLst>
                                          <p:attrName>ppt_x</p:attrName>
                                        </p:attrNameLst>
                                      </p:cBhvr>
                                      <p:tavLst>
                                        <p:tav tm="0">
                                          <p:val>
                                            <p:strVal val="#ppt_x-#ppt_w*1.125000"/>
                                          </p:val>
                                        </p:tav>
                                        <p:tav tm="100000">
                                          <p:val>
                                            <p:strVal val="#ppt_x"/>
                                          </p:val>
                                        </p:tav>
                                      </p:tavLst>
                                    </p:anim>
                                    <p:animEffect transition="in" filter="wipe(right)">
                                      <p:cBhvr>
                                        <p:cTn id="42" dur="500"/>
                                        <p:tgtEl>
                                          <p:spTgt spid="13"/>
                                        </p:tgtEl>
                                      </p:cBhvr>
                                    </p:animEffect>
                                  </p:childTnLst>
                                </p:cTn>
                              </p:par>
                            </p:childTnLst>
                          </p:cTn>
                        </p:par>
                        <p:par>
                          <p:cTn id="43" fill="hold">
                            <p:stCondLst>
                              <p:cond delay="2000"/>
                            </p:stCondLst>
                            <p:childTnLst>
                              <p:par>
                                <p:cTn id="44" presetID="1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p:tgtEl>
                                          <p:spTgt spid="14"/>
                                        </p:tgtEl>
                                        <p:attrNameLst>
                                          <p:attrName>ppt_x</p:attrName>
                                        </p:attrNameLst>
                                      </p:cBhvr>
                                      <p:tavLst>
                                        <p:tav tm="0">
                                          <p:val>
                                            <p:strVal val="#ppt_x-#ppt_w*1.125000"/>
                                          </p:val>
                                        </p:tav>
                                        <p:tav tm="100000">
                                          <p:val>
                                            <p:strVal val="#ppt_x"/>
                                          </p:val>
                                        </p:tav>
                                      </p:tavLst>
                                    </p:anim>
                                    <p:animEffect transition="in" filter="wipe(right)">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1073120" y="1208763"/>
            <a:ext cx="3750468" cy="3125390"/>
            <a:chOff x="3311525" y="1416050"/>
            <a:chExt cx="5362576" cy="4468813"/>
          </a:xfrm>
          <a:solidFill>
            <a:srgbClr val="EA510D"/>
          </a:solidFill>
        </p:grpSpPr>
        <p:sp>
          <p:nvSpPr>
            <p:cNvPr id="30" name="Freeform 262"/>
            <p:cNvSpPr/>
            <p:nvPr/>
          </p:nvSpPr>
          <p:spPr bwMode="auto">
            <a:xfrm>
              <a:off x="7300913" y="2155825"/>
              <a:ext cx="1373188" cy="1376363"/>
            </a:xfrm>
            <a:custGeom>
              <a:avLst/>
              <a:gdLst>
                <a:gd name="T0" fmla="*/ 124 w 700"/>
                <a:gd name="T1" fmla="*/ 127 h 701"/>
                <a:gd name="T2" fmla="*/ 575 w 700"/>
                <a:gd name="T3" fmla="*/ 127 h 701"/>
                <a:gd name="T4" fmla="*/ 575 w 700"/>
                <a:gd name="T5" fmla="*/ 577 h 701"/>
                <a:gd name="T6" fmla="*/ 163 w 700"/>
                <a:gd name="T7" fmla="*/ 609 h 701"/>
                <a:gd name="T8" fmla="*/ 49 w 700"/>
                <a:gd name="T9" fmla="*/ 647 h 701"/>
                <a:gd name="T10" fmla="*/ 88 w 700"/>
                <a:gd name="T11" fmla="*/ 532 h 701"/>
                <a:gd name="T12" fmla="*/ 124 w 700"/>
                <a:gd name="T13" fmla="*/ 127 h 701"/>
              </a:gdLst>
              <a:ahLst/>
              <a:cxnLst>
                <a:cxn ang="0">
                  <a:pos x="T0" y="T1"/>
                </a:cxn>
                <a:cxn ang="0">
                  <a:pos x="T2" y="T3"/>
                </a:cxn>
                <a:cxn ang="0">
                  <a:pos x="T4" y="T5"/>
                </a:cxn>
                <a:cxn ang="0">
                  <a:pos x="T6" y="T7"/>
                </a:cxn>
                <a:cxn ang="0">
                  <a:pos x="T8" y="T9"/>
                </a:cxn>
                <a:cxn ang="0">
                  <a:pos x="T10" y="T11"/>
                </a:cxn>
                <a:cxn ang="0">
                  <a:pos x="T12" y="T13"/>
                </a:cxn>
              </a:cxnLst>
              <a:rect l="0" t="0" r="r" b="b"/>
              <a:pathLst>
                <a:path w="700" h="701">
                  <a:moveTo>
                    <a:pt x="124" y="127"/>
                  </a:moveTo>
                  <a:cubicBezTo>
                    <a:pt x="249" y="0"/>
                    <a:pt x="452" y="0"/>
                    <a:pt x="575" y="127"/>
                  </a:cubicBezTo>
                  <a:cubicBezTo>
                    <a:pt x="700" y="249"/>
                    <a:pt x="700" y="452"/>
                    <a:pt x="575" y="577"/>
                  </a:cubicBezTo>
                  <a:cubicBezTo>
                    <a:pt x="463" y="690"/>
                    <a:pt x="286" y="701"/>
                    <a:pt x="163" y="609"/>
                  </a:cubicBezTo>
                  <a:cubicBezTo>
                    <a:pt x="49" y="647"/>
                    <a:pt x="49" y="647"/>
                    <a:pt x="49" y="647"/>
                  </a:cubicBezTo>
                  <a:cubicBezTo>
                    <a:pt x="88" y="532"/>
                    <a:pt x="88" y="532"/>
                    <a:pt x="88" y="532"/>
                  </a:cubicBezTo>
                  <a:cubicBezTo>
                    <a:pt x="0" y="409"/>
                    <a:pt x="12" y="237"/>
                    <a:pt x="124" y="12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520"/>
            <p:cNvSpPr/>
            <p:nvPr/>
          </p:nvSpPr>
          <p:spPr bwMode="auto">
            <a:xfrm>
              <a:off x="3311525" y="2549525"/>
              <a:ext cx="1204913" cy="1206500"/>
            </a:xfrm>
            <a:custGeom>
              <a:avLst/>
              <a:gdLst>
                <a:gd name="T0" fmla="*/ 108 w 614"/>
                <a:gd name="T1" fmla="*/ 508 h 615"/>
                <a:gd name="T2" fmla="*/ 108 w 614"/>
                <a:gd name="T3" fmla="*/ 111 h 615"/>
                <a:gd name="T4" fmla="*/ 505 w 614"/>
                <a:gd name="T5" fmla="*/ 111 h 615"/>
                <a:gd name="T6" fmla="*/ 534 w 614"/>
                <a:gd name="T7" fmla="*/ 472 h 615"/>
                <a:gd name="T8" fmla="*/ 567 w 614"/>
                <a:gd name="T9" fmla="*/ 575 h 615"/>
                <a:gd name="T10" fmla="*/ 466 w 614"/>
                <a:gd name="T11" fmla="*/ 538 h 615"/>
                <a:gd name="T12" fmla="*/ 108 w 614"/>
                <a:gd name="T13" fmla="*/ 508 h 615"/>
              </a:gdLst>
              <a:ahLst/>
              <a:cxnLst>
                <a:cxn ang="0">
                  <a:pos x="T0" y="T1"/>
                </a:cxn>
                <a:cxn ang="0">
                  <a:pos x="T2" y="T3"/>
                </a:cxn>
                <a:cxn ang="0">
                  <a:pos x="T4" y="T5"/>
                </a:cxn>
                <a:cxn ang="0">
                  <a:pos x="T6" y="T7"/>
                </a:cxn>
                <a:cxn ang="0">
                  <a:pos x="T8" y="T9"/>
                </a:cxn>
                <a:cxn ang="0">
                  <a:pos x="T10" y="T11"/>
                </a:cxn>
                <a:cxn ang="0">
                  <a:pos x="T12" y="T13"/>
                </a:cxn>
              </a:cxnLst>
              <a:rect l="0" t="0" r="r" b="b"/>
              <a:pathLst>
                <a:path w="614" h="615">
                  <a:moveTo>
                    <a:pt x="108" y="508"/>
                  </a:moveTo>
                  <a:cubicBezTo>
                    <a:pt x="0" y="398"/>
                    <a:pt x="0" y="220"/>
                    <a:pt x="108" y="111"/>
                  </a:cubicBezTo>
                  <a:cubicBezTo>
                    <a:pt x="219" y="0"/>
                    <a:pt x="397" y="0"/>
                    <a:pt x="505" y="111"/>
                  </a:cubicBezTo>
                  <a:cubicBezTo>
                    <a:pt x="603" y="210"/>
                    <a:pt x="614" y="365"/>
                    <a:pt x="534" y="472"/>
                  </a:cubicBezTo>
                  <a:cubicBezTo>
                    <a:pt x="567" y="575"/>
                    <a:pt x="567" y="575"/>
                    <a:pt x="567" y="575"/>
                  </a:cubicBezTo>
                  <a:cubicBezTo>
                    <a:pt x="466" y="538"/>
                    <a:pt x="466" y="538"/>
                    <a:pt x="466" y="538"/>
                  </a:cubicBezTo>
                  <a:cubicBezTo>
                    <a:pt x="356" y="615"/>
                    <a:pt x="206" y="605"/>
                    <a:pt x="108" y="50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Freeform 778"/>
            <p:cNvSpPr/>
            <p:nvPr/>
          </p:nvSpPr>
          <p:spPr bwMode="auto">
            <a:xfrm>
              <a:off x="5151438" y="1416050"/>
              <a:ext cx="1470025" cy="1711325"/>
            </a:xfrm>
            <a:custGeom>
              <a:avLst/>
              <a:gdLst>
                <a:gd name="T0" fmla="*/ 0 w 749"/>
                <a:gd name="T1" fmla="*/ 376 h 872"/>
                <a:gd name="T2" fmla="*/ 374 w 749"/>
                <a:gd name="T3" fmla="*/ 0 h 872"/>
                <a:gd name="T4" fmla="*/ 749 w 749"/>
                <a:gd name="T5" fmla="*/ 376 h 872"/>
                <a:gd name="T6" fmla="*/ 433 w 749"/>
                <a:gd name="T7" fmla="*/ 746 h 872"/>
                <a:gd name="T8" fmla="*/ 367 w 749"/>
                <a:gd name="T9" fmla="*/ 872 h 872"/>
                <a:gd name="T10" fmla="*/ 305 w 749"/>
                <a:gd name="T11" fmla="*/ 746 h 872"/>
                <a:gd name="T12" fmla="*/ 0 w 749"/>
                <a:gd name="T13" fmla="*/ 376 h 872"/>
              </a:gdLst>
              <a:ahLst/>
              <a:cxnLst>
                <a:cxn ang="0">
                  <a:pos x="T0" y="T1"/>
                </a:cxn>
                <a:cxn ang="0">
                  <a:pos x="T2" y="T3"/>
                </a:cxn>
                <a:cxn ang="0">
                  <a:pos x="T4" y="T5"/>
                </a:cxn>
                <a:cxn ang="0">
                  <a:pos x="T6" y="T7"/>
                </a:cxn>
                <a:cxn ang="0">
                  <a:pos x="T8" y="T9"/>
                </a:cxn>
                <a:cxn ang="0">
                  <a:pos x="T10" y="T11"/>
                </a:cxn>
                <a:cxn ang="0">
                  <a:pos x="T12" y="T13"/>
                </a:cxn>
              </a:cxnLst>
              <a:rect l="0" t="0" r="r" b="b"/>
              <a:pathLst>
                <a:path w="749" h="872">
                  <a:moveTo>
                    <a:pt x="0" y="376"/>
                  </a:moveTo>
                  <a:cubicBezTo>
                    <a:pt x="0" y="168"/>
                    <a:pt x="166" y="0"/>
                    <a:pt x="374" y="0"/>
                  </a:cubicBezTo>
                  <a:cubicBezTo>
                    <a:pt x="581" y="0"/>
                    <a:pt x="749" y="168"/>
                    <a:pt x="749" y="376"/>
                  </a:cubicBezTo>
                  <a:cubicBezTo>
                    <a:pt x="749" y="563"/>
                    <a:pt x="611" y="718"/>
                    <a:pt x="433" y="746"/>
                  </a:cubicBezTo>
                  <a:cubicBezTo>
                    <a:pt x="367" y="872"/>
                    <a:pt x="367" y="872"/>
                    <a:pt x="367" y="872"/>
                  </a:cubicBezTo>
                  <a:cubicBezTo>
                    <a:pt x="305" y="746"/>
                    <a:pt x="305" y="746"/>
                    <a:pt x="305" y="746"/>
                  </a:cubicBezTo>
                  <a:cubicBezTo>
                    <a:pt x="129" y="713"/>
                    <a:pt x="0" y="560"/>
                    <a:pt x="0" y="37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1228"/>
            <p:cNvSpPr/>
            <p:nvPr/>
          </p:nvSpPr>
          <p:spPr bwMode="auto">
            <a:xfrm>
              <a:off x="4943475" y="4535488"/>
              <a:ext cx="1714500" cy="1349375"/>
            </a:xfrm>
            <a:custGeom>
              <a:avLst/>
              <a:gdLst>
                <a:gd name="T0" fmla="*/ 718 w 873"/>
                <a:gd name="T1" fmla="*/ 171 h 687"/>
                <a:gd name="T2" fmla="*/ 564 w 873"/>
                <a:gd name="T3" fmla="*/ 30 h 687"/>
                <a:gd name="T4" fmla="*/ 561 w 873"/>
                <a:gd name="T5" fmla="*/ 0 h 687"/>
                <a:gd name="T6" fmla="*/ 438 w 873"/>
                <a:gd name="T7" fmla="*/ 48 h 687"/>
                <a:gd name="T8" fmla="*/ 311 w 873"/>
                <a:gd name="T9" fmla="*/ 0 h 687"/>
                <a:gd name="T10" fmla="*/ 309 w 873"/>
                <a:gd name="T11" fmla="*/ 30 h 687"/>
                <a:gd name="T12" fmla="*/ 155 w 873"/>
                <a:gd name="T13" fmla="*/ 171 h 687"/>
                <a:gd name="T14" fmla="*/ 0 w 873"/>
                <a:gd name="T15" fmla="*/ 404 h 687"/>
                <a:gd name="T16" fmla="*/ 0 w 873"/>
                <a:gd name="T17" fmla="*/ 556 h 687"/>
                <a:gd name="T18" fmla="*/ 438 w 873"/>
                <a:gd name="T19" fmla="*/ 677 h 687"/>
                <a:gd name="T20" fmla="*/ 873 w 873"/>
                <a:gd name="T21" fmla="*/ 556 h 687"/>
                <a:gd name="T22" fmla="*/ 873 w 873"/>
                <a:gd name="T23" fmla="*/ 404 h 687"/>
                <a:gd name="T24" fmla="*/ 718 w 873"/>
                <a:gd name="T25" fmla="*/ 171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3" h="687">
                  <a:moveTo>
                    <a:pt x="718" y="171"/>
                  </a:moveTo>
                  <a:cubicBezTo>
                    <a:pt x="635" y="171"/>
                    <a:pt x="564" y="108"/>
                    <a:pt x="564" y="30"/>
                  </a:cubicBezTo>
                  <a:cubicBezTo>
                    <a:pt x="564" y="20"/>
                    <a:pt x="563" y="9"/>
                    <a:pt x="561" y="0"/>
                  </a:cubicBezTo>
                  <a:cubicBezTo>
                    <a:pt x="525" y="30"/>
                    <a:pt x="480" y="48"/>
                    <a:pt x="438" y="48"/>
                  </a:cubicBezTo>
                  <a:cubicBezTo>
                    <a:pt x="391" y="48"/>
                    <a:pt x="349" y="30"/>
                    <a:pt x="311" y="0"/>
                  </a:cubicBezTo>
                  <a:cubicBezTo>
                    <a:pt x="311" y="9"/>
                    <a:pt x="309" y="20"/>
                    <a:pt x="309" y="30"/>
                  </a:cubicBezTo>
                  <a:cubicBezTo>
                    <a:pt x="309" y="108"/>
                    <a:pt x="239" y="171"/>
                    <a:pt x="155" y="171"/>
                  </a:cubicBezTo>
                  <a:cubicBezTo>
                    <a:pt x="69" y="171"/>
                    <a:pt x="0" y="275"/>
                    <a:pt x="0" y="404"/>
                  </a:cubicBezTo>
                  <a:cubicBezTo>
                    <a:pt x="0" y="556"/>
                    <a:pt x="0" y="556"/>
                    <a:pt x="0" y="556"/>
                  </a:cubicBezTo>
                  <a:cubicBezTo>
                    <a:pt x="0" y="687"/>
                    <a:pt x="309" y="677"/>
                    <a:pt x="438" y="677"/>
                  </a:cubicBezTo>
                  <a:cubicBezTo>
                    <a:pt x="564" y="677"/>
                    <a:pt x="873" y="687"/>
                    <a:pt x="873" y="556"/>
                  </a:cubicBezTo>
                  <a:cubicBezTo>
                    <a:pt x="873" y="404"/>
                    <a:pt x="873" y="404"/>
                    <a:pt x="873" y="404"/>
                  </a:cubicBezTo>
                  <a:cubicBezTo>
                    <a:pt x="873" y="275"/>
                    <a:pt x="804" y="171"/>
                    <a:pt x="718" y="171"/>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Freeform 1229"/>
            <p:cNvSpPr/>
            <p:nvPr/>
          </p:nvSpPr>
          <p:spPr bwMode="auto">
            <a:xfrm>
              <a:off x="5287963" y="3416300"/>
              <a:ext cx="1025525" cy="1152525"/>
            </a:xfrm>
            <a:custGeom>
              <a:avLst/>
              <a:gdLst>
                <a:gd name="T0" fmla="*/ 495 w 523"/>
                <a:gd name="T1" fmla="*/ 163 h 587"/>
                <a:gd name="T2" fmla="*/ 484 w 523"/>
                <a:gd name="T3" fmla="*/ 166 h 587"/>
                <a:gd name="T4" fmla="*/ 475 w 523"/>
                <a:gd name="T5" fmla="*/ 128 h 587"/>
                <a:gd name="T6" fmla="*/ 470 w 523"/>
                <a:gd name="T7" fmla="*/ 128 h 587"/>
                <a:gd name="T8" fmla="*/ 228 w 523"/>
                <a:gd name="T9" fmla="*/ 0 h 587"/>
                <a:gd name="T10" fmla="*/ 169 w 523"/>
                <a:gd name="T11" fmla="*/ 46 h 587"/>
                <a:gd name="T12" fmla="*/ 50 w 523"/>
                <a:gd name="T13" fmla="*/ 169 h 587"/>
                <a:gd name="T14" fmla="*/ 30 w 523"/>
                <a:gd name="T15" fmla="*/ 207 h 587"/>
                <a:gd name="T16" fmla="*/ 29 w 523"/>
                <a:gd name="T17" fmla="*/ 166 h 587"/>
                <a:gd name="T18" fmla="*/ 29 w 523"/>
                <a:gd name="T19" fmla="*/ 163 h 587"/>
                <a:gd name="T20" fmla="*/ 0 w 523"/>
                <a:gd name="T21" fmla="*/ 191 h 587"/>
                <a:gd name="T22" fmla="*/ 0 w 523"/>
                <a:gd name="T23" fmla="*/ 330 h 587"/>
                <a:gd name="T24" fmla="*/ 30 w 523"/>
                <a:gd name="T25" fmla="*/ 361 h 587"/>
                <a:gd name="T26" fmla="*/ 40 w 523"/>
                <a:gd name="T27" fmla="*/ 358 h 587"/>
                <a:gd name="T28" fmla="*/ 263 w 523"/>
                <a:gd name="T29" fmla="*/ 587 h 587"/>
                <a:gd name="T30" fmla="*/ 484 w 523"/>
                <a:gd name="T31" fmla="*/ 358 h 587"/>
                <a:gd name="T32" fmla="*/ 495 w 523"/>
                <a:gd name="T33" fmla="*/ 361 h 587"/>
                <a:gd name="T34" fmla="*/ 523 w 523"/>
                <a:gd name="T35" fmla="*/ 330 h 587"/>
                <a:gd name="T36" fmla="*/ 523 w 523"/>
                <a:gd name="T37" fmla="*/ 191 h 587"/>
                <a:gd name="T38" fmla="*/ 495 w 523"/>
                <a:gd name="T39" fmla="*/ 163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3" h="587">
                  <a:moveTo>
                    <a:pt x="495" y="163"/>
                  </a:moveTo>
                  <a:cubicBezTo>
                    <a:pt x="490" y="163"/>
                    <a:pt x="486" y="163"/>
                    <a:pt x="484" y="166"/>
                  </a:cubicBezTo>
                  <a:cubicBezTo>
                    <a:pt x="479" y="152"/>
                    <a:pt x="477" y="140"/>
                    <a:pt x="475" y="128"/>
                  </a:cubicBezTo>
                  <a:cubicBezTo>
                    <a:pt x="470" y="128"/>
                    <a:pt x="470" y="128"/>
                    <a:pt x="470" y="128"/>
                  </a:cubicBezTo>
                  <a:cubicBezTo>
                    <a:pt x="346" y="126"/>
                    <a:pt x="263" y="43"/>
                    <a:pt x="228" y="0"/>
                  </a:cubicBezTo>
                  <a:cubicBezTo>
                    <a:pt x="222" y="17"/>
                    <a:pt x="204" y="33"/>
                    <a:pt x="169" y="46"/>
                  </a:cubicBezTo>
                  <a:cubicBezTo>
                    <a:pt x="106" y="69"/>
                    <a:pt x="53" y="169"/>
                    <a:pt x="50" y="169"/>
                  </a:cubicBezTo>
                  <a:cubicBezTo>
                    <a:pt x="30" y="207"/>
                    <a:pt x="30" y="207"/>
                    <a:pt x="30" y="207"/>
                  </a:cubicBezTo>
                  <a:cubicBezTo>
                    <a:pt x="29" y="166"/>
                    <a:pt x="29" y="166"/>
                    <a:pt x="29" y="166"/>
                  </a:cubicBezTo>
                  <a:cubicBezTo>
                    <a:pt x="29" y="163"/>
                    <a:pt x="29" y="163"/>
                    <a:pt x="29" y="163"/>
                  </a:cubicBezTo>
                  <a:cubicBezTo>
                    <a:pt x="12" y="163"/>
                    <a:pt x="0" y="176"/>
                    <a:pt x="0" y="191"/>
                  </a:cubicBezTo>
                  <a:cubicBezTo>
                    <a:pt x="0" y="330"/>
                    <a:pt x="0" y="330"/>
                    <a:pt x="0" y="330"/>
                  </a:cubicBezTo>
                  <a:cubicBezTo>
                    <a:pt x="0" y="347"/>
                    <a:pt x="12" y="361"/>
                    <a:pt x="30" y="361"/>
                  </a:cubicBezTo>
                  <a:cubicBezTo>
                    <a:pt x="34" y="361"/>
                    <a:pt x="37" y="360"/>
                    <a:pt x="40" y="358"/>
                  </a:cubicBezTo>
                  <a:cubicBezTo>
                    <a:pt x="70" y="491"/>
                    <a:pt x="158" y="587"/>
                    <a:pt x="263" y="587"/>
                  </a:cubicBezTo>
                  <a:cubicBezTo>
                    <a:pt x="366" y="587"/>
                    <a:pt x="454" y="491"/>
                    <a:pt x="484" y="358"/>
                  </a:cubicBezTo>
                  <a:cubicBezTo>
                    <a:pt x="486" y="360"/>
                    <a:pt x="490" y="361"/>
                    <a:pt x="495" y="361"/>
                  </a:cubicBezTo>
                  <a:cubicBezTo>
                    <a:pt x="511" y="361"/>
                    <a:pt x="523" y="347"/>
                    <a:pt x="523" y="330"/>
                  </a:cubicBezTo>
                  <a:cubicBezTo>
                    <a:pt x="523" y="191"/>
                    <a:pt x="523" y="191"/>
                    <a:pt x="523" y="191"/>
                  </a:cubicBezTo>
                  <a:cubicBezTo>
                    <a:pt x="523" y="176"/>
                    <a:pt x="511" y="163"/>
                    <a:pt x="495" y="163"/>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Freeform 1230"/>
            <p:cNvSpPr/>
            <p:nvPr/>
          </p:nvSpPr>
          <p:spPr bwMode="auto">
            <a:xfrm>
              <a:off x="5345113" y="3267075"/>
              <a:ext cx="882650" cy="447675"/>
            </a:xfrm>
            <a:custGeom>
              <a:avLst/>
              <a:gdLst>
                <a:gd name="T0" fmla="*/ 450 w 450"/>
                <a:gd name="T1" fmla="*/ 179 h 228"/>
                <a:gd name="T2" fmla="*/ 450 w 450"/>
                <a:gd name="T3" fmla="*/ 179 h 228"/>
                <a:gd name="T4" fmla="*/ 400 w 450"/>
                <a:gd name="T5" fmla="*/ 59 h 228"/>
                <a:gd name="T6" fmla="*/ 242 w 450"/>
                <a:gd name="T7" fmla="*/ 0 h 228"/>
                <a:gd name="T8" fmla="*/ 213 w 450"/>
                <a:gd name="T9" fmla="*/ 1 h 228"/>
                <a:gd name="T10" fmla="*/ 56 w 450"/>
                <a:gd name="T11" fmla="*/ 70 h 228"/>
                <a:gd name="T12" fmla="*/ 0 w 450"/>
                <a:gd name="T13" fmla="*/ 226 h 228"/>
                <a:gd name="T14" fmla="*/ 4 w 450"/>
                <a:gd name="T15" fmla="*/ 228 h 228"/>
                <a:gd name="T16" fmla="*/ 24 w 450"/>
                <a:gd name="T17" fmla="*/ 202 h 228"/>
                <a:gd name="T18" fmla="*/ 25 w 450"/>
                <a:gd name="T19" fmla="*/ 194 h 228"/>
                <a:gd name="T20" fmla="*/ 24 w 450"/>
                <a:gd name="T21" fmla="*/ 199 h 228"/>
                <a:gd name="T22" fmla="*/ 131 w 450"/>
                <a:gd name="T23" fmla="*/ 100 h 228"/>
                <a:gd name="T24" fmla="*/ 195 w 450"/>
                <a:gd name="T25" fmla="*/ 46 h 228"/>
                <a:gd name="T26" fmla="*/ 429 w 450"/>
                <a:gd name="T27" fmla="*/ 179 h 228"/>
                <a:gd name="T28" fmla="*/ 437 w 450"/>
                <a:gd name="T29" fmla="*/ 179 h 228"/>
                <a:gd name="T30" fmla="*/ 450 w 450"/>
                <a:gd name="T31" fmla="*/ 17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0" h="228">
                  <a:moveTo>
                    <a:pt x="450" y="179"/>
                  </a:moveTo>
                  <a:cubicBezTo>
                    <a:pt x="450" y="179"/>
                    <a:pt x="450" y="179"/>
                    <a:pt x="450" y="179"/>
                  </a:cubicBezTo>
                  <a:cubicBezTo>
                    <a:pt x="450" y="156"/>
                    <a:pt x="442" y="103"/>
                    <a:pt x="400" y="59"/>
                  </a:cubicBezTo>
                  <a:cubicBezTo>
                    <a:pt x="365" y="22"/>
                    <a:pt x="310" y="0"/>
                    <a:pt x="242" y="0"/>
                  </a:cubicBezTo>
                  <a:cubicBezTo>
                    <a:pt x="231" y="0"/>
                    <a:pt x="222" y="0"/>
                    <a:pt x="213" y="1"/>
                  </a:cubicBezTo>
                  <a:cubicBezTo>
                    <a:pt x="210" y="1"/>
                    <a:pt x="118" y="5"/>
                    <a:pt x="56" y="70"/>
                  </a:cubicBezTo>
                  <a:cubicBezTo>
                    <a:pt x="19" y="108"/>
                    <a:pt x="0" y="162"/>
                    <a:pt x="0" y="226"/>
                  </a:cubicBezTo>
                  <a:cubicBezTo>
                    <a:pt x="1" y="226"/>
                    <a:pt x="4" y="228"/>
                    <a:pt x="4" y="228"/>
                  </a:cubicBezTo>
                  <a:cubicBezTo>
                    <a:pt x="24" y="202"/>
                    <a:pt x="24" y="202"/>
                    <a:pt x="24" y="202"/>
                  </a:cubicBezTo>
                  <a:cubicBezTo>
                    <a:pt x="24" y="199"/>
                    <a:pt x="24" y="194"/>
                    <a:pt x="25" y="194"/>
                  </a:cubicBezTo>
                  <a:cubicBezTo>
                    <a:pt x="24" y="194"/>
                    <a:pt x="24" y="195"/>
                    <a:pt x="24" y="199"/>
                  </a:cubicBezTo>
                  <a:cubicBezTo>
                    <a:pt x="48" y="162"/>
                    <a:pt x="87" y="114"/>
                    <a:pt x="131" y="100"/>
                  </a:cubicBezTo>
                  <a:cubicBezTo>
                    <a:pt x="187" y="81"/>
                    <a:pt x="195" y="48"/>
                    <a:pt x="195" y="46"/>
                  </a:cubicBezTo>
                  <a:cubicBezTo>
                    <a:pt x="197" y="49"/>
                    <a:pt x="287" y="168"/>
                    <a:pt x="429" y="179"/>
                  </a:cubicBezTo>
                  <a:cubicBezTo>
                    <a:pt x="437" y="179"/>
                    <a:pt x="437" y="179"/>
                    <a:pt x="437" y="179"/>
                  </a:cubicBezTo>
                  <a:cubicBezTo>
                    <a:pt x="441" y="179"/>
                    <a:pt x="446" y="179"/>
                    <a:pt x="450" y="179"/>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Freeform 1231"/>
            <p:cNvSpPr/>
            <p:nvPr/>
          </p:nvSpPr>
          <p:spPr bwMode="auto">
            <a:xfrm>
              <a:off x="6303963" y="4408488"/>
              <a:ext cx="1327150" cy="1120775"/>
            </a:xfrm>
            <a:custGeom>
              <a:avLst/>
              <a:gdLst>
                <a:gd name="T0" fmla="*/ 547 w 676"/>
                <a:gd name="T1" fmla="*/ 142 h 571"/>
                <a:gd name="T2" fmla="*/ 420 w 676"/>
                <a:gd name="T3" fmla="*/ 25 h 571"/>
                <a:gd name="T4" fmla="*/ 417 w 676"/>
                <a:gd name="T5" fmla="*/ 0 h 571"/>
                <a:gd name="T6" fmla="*/ 312 w 676"/>
                <a:gd name="T7" fmla="*/ 37 h 571"/>
                <a:gd name="T8" fmla="*/ 208 w 676"/>
                <a:gd name="T9" fmla="*/ 0 h 571"/>
                <a:gd name="T10" fmla="*/ 207 w 676"/>
                <a:gd name="T11" fmla="*/ 25 h 571"/>
                <a:gd name="T12" fmla="*/ 78 w 676"/>
                <a:gd name="T13" fmla="*/ 142 h 571"/>
                <a:gd name="T14" fmla="*/ 0 w 676"/>
                <a:gd name="T15" fmla="*/ 179 h 571"/>
                <a:gd name="T16" fmla="*/ 25 w 676"/>
                <a:gd name="T17" fmla="*/ 182 h 571"/>
                <a:gd name="T18" fmla="*/ 177 w 676"/>
                <a:gd name="T19" fmla="*/ 272 h 571"/>
                <a:gd name="T20" fmla="*/ 234 w 676"/>
                <a:gd name="T21" fmla="*/ 469 h 571"/>
                <a:gd name="T22" fmla="*/ 234 w 676"/>
                <a:gd name="T23" fmla="*/ 565 h 571"/>
                <a:gd name="T24" fmla="*/ 312 w 676"/>
                <a:gd name="T25" fmla="*/ 565 h 571"/>
                <a:gd name="T26" fmla="*/ 676 w 676"/>
                <a:gd name="T27" fmla="*/ 466 h 571"/>
                <a:gd name="T28" fmla="*/ 676 w 676"/>
                <a:gd name="T29" fmla="*/ 336 h 571"/>
                <a:gd name="T30" fmla="*/ 547 w 676"/>
                <a:gd name="T31" fmla="*/ 142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6" h="571">
                  <a:moveTo>
                    <a:pt x="547" y="142"/>
                  </a:moveTo>
                  <a:cubicBezTo>
                    <a:pt x="477" y="142"/>
                    <a:pt x="420" y="91"/>
                    <a:pt x="420" y="25"/>
                  </a:cubicBezTo>
                  <a:cubicBezTo>
                    <a:pt x="420" y="16"/>
                    <a:pt x="418" y="8"/>
                    <a:pt x="417" y="0"/>
                  </a:cubicBezTo>
                  <a:cubicBezTo>
                    <a:pt x="385" y="25"/>
                    <a:pt x="349" y="37"/>
                    <a:pt x="312" y="37"/>
                  </a:cubicBezTo>
                  <a:cubicBezTo>
                    <a:pt x="275" y="37"/>
                    <a:pt x="240" y="25"/>
                    <a:pt x="208" y="0"/>
                  </a:cubicBezTo>
                  <a:cubicBezTo>
                    <a:pt x="207" y="8"/>
                    <a:pt x="207" y="16"/>
                    <a:pt x="207" y="25"/>
                  </a:cubicBezTo>
                  <a:cubicBezTo>
                    <a:pt x="207" y="91"/>
                    <a:pt x="148" y="142"/>
                    <a:pt x="78" y="142"/>
                  </a:cubicBezTo>
                  <a:cubicBezTo>
                    <a:pt x="50" y="142"/>
                    <a:pt x="23" y="157"/>
                    <a:pt x="0" y="179"/>
                  </a:cubicBezTo>
                  <a:cubicBezTo>
                    <a:pt x="10" y="180"/>
                    <a:pt x="17" y="182"/>
                    <a:pt x="25" y="182"/>
                  </a:cubicBezTo>
                  <a:cubicBezTo>
                    <a:pt x="82" y="182"/>
                    <a:pt x="138" y="213"/>
                    <a:pt x="177" y="272"/>
                  </a:cubicBezTo>
                  <a:cubicBezTo>
                    <a:pt x="213" y="324"/>
                    <a:pt x="234" y="394"/>
                    <a:pt x="234" y="469"/>
                  </a:cubicBezTo>
                  <a:cubicBezTo>
                    <a:pt x="234" y="565"/>
                    <a:pt x="234" y="565"/>
                    <a:pt x="234" y="565"/>
                  </a:cubicBezTo>
                  <a:cubicBezTo>
                    <a:pt x="264" y="565"/>
                    <a:pt x="292" y="565"/>
                    <a:pt x="312" y="565"/>
                  </a:cubicBezTo>
                  <a:cubicBezTo>
                    <a:pt x="420" y="565"/>
                    <a:pt x="676" y="571"/>
                    <a:pt x="676" y="466"/>
                  </a:cubicBezTo>
                  <a:cubicBezTo>
                    <a:pt x="676" y="336"/>
                    <a:pt x="676" y="336"/>
                    <a:pt x="676" y="336"/>
                  </a:cubicBezTo>
                  <a:cubicBezTo>
                    <a:pt x="676" y="230"/>
                    <a:pt x="617" y="142"/>
                    <a:pt x="547" y="142"/>
                  </a:cubicBez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Freeform 1232"/>
            <p:cNvSpPr/>
            <p:nvPr/>
          </p:nvSpPr>
          <p:spPr bwMode="auto">
            <a:xfrm>
              <a:off x="6488113" y="3473450"/>
              <a:ext cx="855663" cy="965200"/>
            </a:xfrm>
            <a:custGeom>
              <a:avLst/>
              <a:gdLst>
                <a:gd name="T0" fmla="*/ 25 w 436"/>
                <a:gd name="T1" fmla="*/ 301 h 492"/>
                <a:gd name="T2" fmla="*/ 34 w 436"/>
                <a:gd name="T3" fmla="*/ 299 h 492"/>
                <a:gd name="T4" fmla="*/ 218 w 436"/>
                <a:gd name="T5" fmla="*/ 492 h 492"/>
                <a:gd name="T6" fmla="*/ 404 w 436"/>
                <a:gd name="T7" fmla="*/ 299 h 492"/>
                <a:gd name="T8" fmla="*/ 414 w 436"/>
                <a:gd name="T9" fmla="*/ 301 h 492"/>
                <a:gd name="T10" fmla="*/ 436 w 436"/>
                <a:gd name="T11" fmla="*/ 277 h 492"/>
                <a:gd name="T12" fmla="*/ 436 w 436"/>
                <a:gd name="T13" fmla="*/ 160 h 492"/>
                <a:gd name="T14" fmla="*/ 414 w 436"/>
                <a:gd name="T15" fmla="*/ 137 h 492"/>
                <a:gd name="T16" fmla="*/ 404 w 436"/>
                <a:gd name="T17" fmla="*/ 138 h 492"/>
                <a:gd name="T18" fmla="*/ 397 w 436"/>
                <a:gd name="T19" fmla="*/ 107 h 492"/>
                <a:gd name="T20" fmla="*/ 393 w 436"/>
                <a:gd name="T21" fmla="*/ 107 h 492"/>
                <a:gd name="T22" fmla="*/ 190 w 436"/>
                <a:gd name="T23" fmla="*/ 0 h 492"/>
                <a:gd name="T24" fmla="*/ 140 w 436"/>
                <a:gd name="T25" fmla="*/ 40 h 492"/>
                <a:gd name="T26" fmla="*/ 42 w 436"/>
                <a:gd name="T27" fmla="*/ 140 h 492"/>
                <a:gd name="T28" fmla="*/ 25 w 436"/>
                <a:gd name="T29" fmla="*/ 173 h 492"/>
                <a:gd name="T30" fmla="*/ 24 w 436"/>
                <a:gd name="T31" fmla="*/ 138 h 492"/>
                <a:gd name="T32" fmla="*/ 24 w 436"/>
                <a:gd name="T33" fmla="*/ 137 h 492"/>
                <a:gd name="T34" fmla="*/ 0 w 436"/>
                <a:gd name="T35" fmla="*/ 160 h 492"/>
                <a:gd name="T36" fmla="*/ 0 w 436"/>
                <a:gd name="T37" fmla="*/ 277 h 492"/>
                <a:gd name="T38" fmla="*/ 25 w 436"/>
                <a:gd name="T39" fmla="*/ 301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6" h="492">
                  <a:moveTo>
                    <a:pt x="25" y="301"/>
                  </a:moveTo>
                  <a:cubicBezTo>
                    <a:pt x="27" y="301"/>
                    <a:pt x="32" y="300"/>
                    <a:pt x="34" y="299"/>
                  </a:cubicBezTo>
                  <a:cubicBezTo>
                    <a:pt x="57" y="411"/>
                    <a:pt x="132" y="492"/>
                    <a:pt x="218" y="492"/>
                  </a:cubicBezTo>
                  <a:cubicBezTo>
                    <a:pt x="307" y="492"/>
                    <a:pt x="378" y="411"/>
                    <a:pt x="404" y="299"/>
                  </a:cubicBezTo>
                  <a:cubicBezTo>
                    <a:pt x="405" y="300"/>
                    <a:pt x="409" y="301"/>
                    <a:pt x="414" y="301"/>
                  </a:cubicBezTo>
                  <a:cubicBezTo>
                    <a:pt x="426" y="301"/>
                    <a:pt x="436" y="290"/>
                    <a:pt x="436" y="277"/>
                  </a:cubicBezTo>
                  <a:cubicBezTo>
                    <a:pt x="436" y="160"/>
                    <a:pt x="436" y="160"/>
                    <a:pt x="436" y="160"/>
                  </a:cubicBezTo>
                  <a:cubicBezTo>
                    <a:pt x="436" y="147"/>
                    <a:pt x="426" y="137"/>
                    <a:pt x="414" y="137"/>
                  </a:cubicBezTo>
                  <a:cubicBezTo>
                    <a:pt x="409" y="137"/>
                    <a:pt x="405" y="137"/>
                    <a:pt x="404" y="138"/>
                  </a:cubicBezTo>
                  <a:cubicBezTo>
                    <a:pt x="400" y="127"/>
                    <a:pt x="399" y="116"/>
                    <a:pt x="397" y="107"/>
                  </a:cubicBezTo>
                  <a:cubicBezTo>
                    <a:pt x="393" y="107"/>
                    <a:pt x="393" y="107"/>
                    <a:pt x="393" y="107"/>
                  </a:cubicBezTo>
                  <a:cubicBezTo>
                    <a:pt x="288" y="106"/>
                    <a:pt x="218" y="35"/>
                    <a:pt x="190" y="0"/>
                  </a:cubicBezTo>
                  <a:cubicBezTo>
                    <a:pt x="183" y="14"/>
                    <a:pt x="170" y="27"/>
                    <a:pt x="140" y="40"/>
                  </a:cubicBezTo>
                  <a:cubicBezTo>
                    <a:pt x="89" y="57"/>
                    <a:pt x="42" y="140"/>
                    <a:pt x="42" y="140"/>
                  </a:cubicBezTo>
                  <a:cubicBezTo>
                    <a:pt x="25" y="173"/>
                    <a:pt x="25" y="173"/>
                    <a:pt x="25" y="173"/>
                  </a:cubicBezTo>
                  <a:cubicBezTo>
                    <a:pt x="24" y="138"/>
                    <a:pt x="24" y="138"/>
                    <a:pt x="24" y="138"/>
                  </a:cubicBezTo>
                  <a:cubicBezTo>
                    <a:pt x="24" y="137"/>
                    <a:pt x="24" y="137"/>
                    <a:pt x="24" y="137"/>
                  </a:cubicBezTo>
                  <a:cubicBezTo>
                    <a:pt x="10" y="137"/>
                    <a:pt x="0" y="147"/>
                    <a:pt x="0" y="160"/>
                  </a:cubicBezTo>
                  <a:cubicBezTo>
                    <a:pt x="0" y="277"/>
                    <a:pt x="0" y="277"/>
                    <a:pt x="0" y="277"/>
                  </a:cubicBezTo>
                  <a:cubicBezTo>
                    <a:pt x="0" y="290"/>
                    <a:pt x="11" y="301"/>
                    <a:pt x="25" y="301"/>
                  </a:cubicBez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Freeform 1233"/>
            <p:cNvSpPr/>
            <p:nvPr/>
          </p:nvSpPr>
          <p:spPr bwMode="auto">
            <a:xfrm>
              <a:off x="6535738" y="3349625"/>
              <a:ext cx="738188" cy="377825"/>
            </a:xfrm>
            <a:custGeom>
              <a:avLst/>
              <a:gdLst>
                <a:gd name="T0" fmla="*/ 18 w 376"/>
                <a:gd name="T1" fmla="*/ 168 h 192"/>
                <a:gd name="T2" fmla="*/ 20 w 376"/>
                <a:gd name="T3" fmla="*/ 162 h 192"/>
                <a:gd name="T4" fmla="*/ 20 w 376"/>
                <a:gd name="T5" fmla="*/ 163 h 192"/>
                <a:gd name="T6" fmla="*/ 109 w 376"/>
                <a:gd name="T7" fmla="*/ 84 h 192"/>
                <a:gd name="T8" fmla="*/ 164 w 376"/>
                <a:gd name="T9" fmla="*/ 40 h 192"/>
                <a:gd name="T10" fmla="*/ 359 w 376"/>
                <a:gd name="T11" fmla="*/ 150 h 192"/>
                <a:gd name="T12" fmla="*/ 364 w 376"/>
                <a:gd name="T13" fmla="*/ 150 h 192"/>
                <a:gd name="T14" fmla="*/ 364 w 376"/>
                <a:gd name="T15" fmla="*/ 152 h 192"/>
                <a:gd name="T16" fmla="*/ 376 w 376"/>
                <a:gd name="T17" fmla="*/ 152 h 192"/>
                <a:gd name="T18" fmla="*/ 376 w 376"/>
                <a:gd name="T19" fmla="*/ 150 h 192"/>
                <a:gd name="T20" fmla="*/ 335 w 376"/>
                <a:gd name="T21" fmla="*/ 49 h 192"/>
                <a:gd name="T22" fmla="*/ 202 w 376"/>
                <a:gd name="T23" fmla="*/ 0 h 192"/>
                <a:gd name="T24" fmla="*/ 179 w 376"/>
                <a:gd name="T25" fmla="*/ 0 h 192"/>
                <a:gd name="T26" fmla="*/ 47 w 376"/>
                <a:gd name="T27" fmla="*/ 58 h 192"/>
                <a:gd name="T28" fmla="*/ 0 w 376"/>
                <a:gd name="T29" fmla="*/ 189 h 192"/>
                <a:gd name="T30" fmla="*/ 3 w 376"/>
                <a:gd name="T31" fmla="*/ 192 h 192"/>
                <a:gd name="T32" fmla="*/ 18 w 376"/>
                <a:gd name="T33" fmla="*/ 16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6" h="192">
                  <a:moveTo>
                    <a:pt x="18" y="168"/>
                  </a:moveTo>
                  <a:cubicBezTo>
                    <a:pt x="20" y="163"/>
                    <a:pt x="20" y="163"/>
                    <a:pt x="20" y="162"/>
                  </a:cubicBezTo>
                  <a:cubicBezTo>
                    <a:pt x="20" y="163"/>
                    <a:pt x="20" y="163"/>
                    <a:pt x="20" y="163"/>
                  </a:cubicBezTo>
                  <a:cubicBezTo>
                    <a:pt x="39" y="136"/>
                    <a:pt x="74" y="96"/>
                    <a:pt x="109" y="84"/>
                  </a:cubicBezTo>
                  <a:cubicBezTo>
                    <a:pt x="156" y="67"/>
                    <a:pt x="164" y="40"/>
                    <a:pt x="164" y="40"/>
                  </a:cubicBezTo>
                  <a:cubicBezTo>
                    <a:pt x="164" y="40"/>
                    <a:pt x="241" y="141"/>
                    <a:pt x="359" y="150"/>
                  </a:cubicBezTo>
                  <a:cubicBezTo>
                    <a:pt x="364" y="150"/>
                    <a:pt x="364" y="150"/>
                    <a:pt x="364" y="150"/>
                  </a:cubicBezTo>
                  <a:cubicBezTo>
                    <a:pt x="364" y="152"/>
                    <a:pt x="364" y="152"/>
                    <a:pt x="364" y="152"/>
                  </a:cubicBezTo>
                  <a:cubicBezTo>
                    <a:pt x="370" y="152"/>
                    <a:pt x="373" y="152"/>
                    <a:pt x="376" y="152"/>
                  </a:cubicBezTo>
                  <a:cubicBezTo>
                    <a:pt x="376" y="152"/>
                    <a:pt x="376" y="152"/>
                    <a:pt x="376" y="150"/>
                  </a:cubicBezTo>
                  <a:cubicBezTo>
                    <a:pt x="376" y="130"/>
                    <a:pt x="370" y="84"/>
                    <a:pt x="335" y="49"/>
                  </a:cubicBezTo>
                  <a:cubicBezTo>
                    <a:pt x="304" y="16"/>
                    <a:pt x="260" y="0"/>
                    <a:pt x="202" y="0"/>
                  </a:cubicBezTo>
                  <a:cubicBezTo>
                    <a:pt x="194" y="0"/>
                    <a:pt x="187" y="0"/>
                    <a:pt x="179" y="0"/>
                  </a:cubicBezTo>
                  <a:cubicBezTo>
                    <a:pt x="175" y="0"/>
                    <a:pt x="99" y="1"/>
                    <a:pt x="47" y="58"/>
                  </a:cubicBezTo>
                  <a:cubicBezTo>
                    <a:pt x="14" y="88"/>
                    <a:pt x="0" y="134"/>
                    <a:pt x="0" y="189"/>
                  </a:cubicBezTo>
                  <a:cubicBezTo>
                    <a:pt x="1" y="189"/>
                    <a:pt x="2" y="190"/>
                    <a:pt x="3" y="192"/>
                  </a:cubicBezTo>
                  <a:lnTo>
                    <a:pt x="18" y="168"/>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Freeform 1234"/>
            <p:cNvSpPr/>
            <p:nvPr/>
          </p:nvSpPr>
          <p:spPr bwMode="auto">
            <a:xfrm>
              <a:off x="4202113" y="4475163"/>
              <a:ext cx="1087438" cy="925513"/>
            </a:xfrm>
            <a:custGeom>
              <a:avLst/>
              <a:gdLst>
                <a:gd name="T0" fmla="*/ 381 w 554"/>
                <a:gd name="T1" fmla="*/ 238 h 472"/>
                <a:gd name="T2" fmla="*/ 533 w 554"/>
                <a:gd name="T3" fmla="*/ 148 h 472"/>
                <a:gd name="T4" fmla="*/ 554 w 554"/>
                <a:gd name="T5" fmla="*/ 145 h 472"/>
                <a:gd name="T6" fmla="*/ 494 w 554"/>
                <a:gd name="T7" fmla="*/ 119 h 472"/>
                <a:gd name="T8" fmla="*/ 388 w 554"/>
                <a:gd name="T9" fmla="*/ 22 h 472"/>
                <a:gd name="T10" fmla="*/ 384 w 554"/>
                <a:gd name="T11" fmla="*/ 0 h 472"/>
                <a:gd name="T12" fmla="*/ 301 w 554"/>
                <a:gd name="T13" fmla="*/ 32 h 472"/>
                <a:gd name="T14" fmla="*/ 213 w 554"/>
                <a:gd name="T15" fmla="*/ 0 h 472"/>
                <a:gd name="T16" fmla="*/ 211 w 554"/>
                <a:gd name="T17" fmla="*/ 22 h 472"/>
                <a:gd name="T18" fmla="*/ 106 w 554"/>
                <a:gd name="T19" fmla="*/ 119 h 472"/>
                <a:gd name="T20" fmla="*/ 0 w 554"/>
                <a:gd name="T21" fmla="*/ 277 h 472"/>
                <a:gd name="T22" fmla="*/ 0 w 554"/>
                <a:gd name="T23" fmla="*/ 384 h 472"/>
                <a:gd name="T24" fmla="*/ 301 w 554"/>
                <a:gd name="T25" fmla="*/ 468 h 472"/>
                <a:gd name="T26" fmla="*/ 324 w 554"/>
                <a:gd name="T27" fmla="*/ 468 h 472"/>
                <a:gd name="T28" fmla="*/ 324 w 554"/>
                <a:gd name="T29" fmla="*/ 435 h 472"/>
                <a:gd name="T30" fmla="*/ 381 w 554"/>
                <a:gd name="T31" fmla="*/ 238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472">
                  <a:moveTo>
                    <a:pt x="381" y="238"/>
                  </a:moveTo>
                  <a:cubicBezTo>
                    <a:pt x="421" y="179"/>
                    <a:pt x="474" y="148"/>
                    <a:pt x="533" y="148"/>
                  </a:cubicBezTo>
                  <a:cubicBezTo>
                    <a:pt x="540" y="148"/>
                    <a:pt x="546" y="148"/>
                    <a:pt x="554" y="145"/>
                  </a:cubicBezTo>
                  <a:cubicBezTo>
                    <a:pt x="538" y="128"/>
                    <a:pt x="517" y="119"/>
                    <a:pt x="494" y="119"/>
                  </a:cubicBezTo>
                  <a:cubicBezTo>
                    <a:pt x="436" y="119"/>
                    <a:pt x="388" y="73"/>
                    <a:pt x="388" y="22"/>
                  </a:cubicBezTo>
                  <a:cubicBezTo>
                    <a:pt x="388" y="15"/>
                    <a:pt x="388" y="7"/>
                    <a:pt x="384" y="0"/>
                  </a:cubicBezTo>
                  <a:cubicBezTo>
                    <a:pt x="359" y="20"/>
                    <a:pt x="332" y="32"/>
                    <a:pt x="301" y="32"/>
                  </a:cubicBezTo>
                  <a:cubicBezTo>
                    <a:pt x="269" y="32"/>
                    <a:pt x="241" y="20"/>
                    <a:pt x="213" y="0"/>
                  </a:cubicBezTo>
                  <a:cubicBezTo>
                    <a:pt x="212" y="7"/>
                    <a:pt x="211" y="15"/>
                    <a:pt x="211" y="22"/>
                  </a:cubicBezTo>
                  <a:cubicBezTo>
                    <a:pt x="211" y="73"/>
                    <a:pt x="164" y="119"/>
                    <a:pt x="106" y="119"/>
                  </a:cubicBezTo>
                  <a:cubicBezTo>
                    <a:pt x="47" y="119"/>
                    <a:pt x="0" y="189"/>
                    <a:pt x="0" y="277"/>
                  </a:cubicBezTo>
                  <a:cubicBezTo>
                    <a:pt x="0" y="384"/>
                    <a:pt x="0" y="384"/>
                    <a:pt x="0" y="384"/>
                  </a:cubicBezTo>
                  <a:cubicBezTo>
                    <a:pt x="0" y="472"/>
                    <a:pt x="211" y="468"/>
                    <a:pt x="301" y="468"/>
                  </a:cubicBezTo>
                  <a:cubicBezTo>
                    <a:pt x="308" y="468"/>
                    <a:pt x="315" y="468"/>
                    <a:pt x="324" y="468"/>
                  </a:cubicBezTo>
                  <a:cubicBezTo>
                    <a:pt x="324" y="435"/>
                    <a:pt x="324" y="435"/>
                    <a:pt x="324" y="435"/>
                  </a:cubicBezTo>
                  <a:cubicBezTo>
                    <a:pt x="324" y="360"/>
                    <a:pt x="345" y="290"/>
                    <a:pt x="381" y="238"/>
                  </a:cubicBez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Freeform 1235"/>
            <p:cNvSpPr/>
            <p:nvPr/>
          </p:nvSpPr>
          <p:spPr bwMode="auto">
            <a:xfrm>
              <a:off x="4437063" y="3706813"/>
              <a:ext cx="709613" cy="795338"/>
            </a:xfrm>
            <a:custGeom>
              <a:avLst/>
              <a:gdLst>
                <a:gd name="T0" fmla="*/ 19 w 361"/>
                <a:gd name="T1" fmla="*/ 245 h 405"/>
                <a:gd name="T2" fmla="*/ 26 w 361"/>
                <a:gd name="T3" fmla="*/ 245 h 405"/>
                <a:gd name="T4" fmla="*/ 181 w 361"/>
                <a:gd name="T5" fmla="*/ 405 h 405"/>
                <a:gd name="T6" fmla="*/ 333 w 361"/>
                <a:gd name="T7" fmla="*/ 245 h 405"/>
                <a:gd name="T8" fmla="*/ 341 w 361"/>
                <a:gd name="T9" fmla="*/ 245 h 405"/>
                <a:gd name="T10" fmla="*/ 361 w 361"/>
                <a:gd name="T11" fmla="*/ 228 h 405"/>
                <a:gd name="T12" fmla="*/ 361 w 361"/>
                <a:gd name="T13" fmla="*/ 130 h 405"/>
                <a:gd name="T14" fmla="*/ 341 w 361"/>
                <a:gd name="T15" fmla="*/ 110 h 405"/>
                <a:gd name="T16" fmla="*/ 333 w 361"/>
                <a:gd name="T17" fmla="*/ 111 h 405"/>
                <a:gd name="T18" fmla="*/ 326 w 361"/>
                <a:gd name="T19" fmla="*/ 87 h 405"/>
                <a:gd name="T20" fmla="*/ 321 w 361"/>
                <a:gd name="T21" fmla="*/ 87 h 405"/>
                <a:gd name="T22" fmla="*/ 158 w 361"/>
                <a:gd name="T23" fmla="*/ 0 h 405"/>
                <a:gd name="T24" fmla="*/ 114 w 361"/>
                <a:gd name="T25" fmla="*/ 30 h 405"/>
                <a:gd name="T26" fmla="*/ 34 w 361"/>
                <a:gd name="T27" fmla="*/ 115 h 405"/>
                <a:gd name="T28" fmla="*/ 20 w 361"/>
                <a:gd name="T29" fmla="*/ 142 h 405"/>
                <a:gd name="T30" fmla="*/ 19 w 361"/>
                <a:gd name="T31" fmla="*/ 114 h 405"/>
                <a:gd name="T32" fmla="*/ 19 w 361"/>
                <a:gd name="T33" fmla="*/ 110 h 405"/>
                <a:gd name="T34" fmla="*/ 0 w 361"/>
                <a:gd name="T35" fmla="*/ 130 h 405"/>
                <a:gd name="T36" fmla="*/ 0 w 361"/>
                <a:gd name="T37" fmla="*/ 228 h 405"/>
                <a:gd name="T38" fmla="*/ 19 w 361"/>
                <a:gd name="T39" fmla="*/ 24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1" h="405">
                  <a:moveTo>
                    <a:pt x="19" y="245"/>
                  </a:moveTo>
                  <a:cubicBezTo>
                    <a:pt x="21" y="245"/>
                    <a:pt x="25" y="245"/>
                    <a:pt x="26" y="245"/>
                  </a:cubicBezTo>
                  <a:cubicBezTo>
                    <a:pt x="46" y="335"/>
                    <a:pt x="108" y="405"/>
                    <a:pt x="181" y="405"/>
                  </a:cubicBezTo>
                  <a:cubicBezTo>
                    <a:pt x="252" y="405"/>
                    <a:pt x="313" y="335"/>
                    <a:pt x="333" y="245"/>
                  </a:cubicBezTo>
                  <a:cubicBezTo>
                    <a:pt x="335" y="245"/>
                    <a:pt x="337" y="245"/>
                    <a:pt x="341" y="245"/>
                  </a:cubicBezTo>
                  <a:cubicBezTo>
                    <a:pt x="352" y="245"/>
                    <a:pt x="361" y="238"/>
                    <a:pt x="361" y="228"/>
                  </a:cubicBezTo>
                  <a:cubicBezTo>
                    <a:pt x="361" y="130"/>
                    <a:pt x="361" y="130"/>
                    <a:pt x="361" y="130"/>
                  </a:cubicBezTo>
                  <a:cubicBezTo>
                    <a:pt x="361" y="119"/>
                    <a:pt x="352" y="110"/>
                    <a:pt x="341" y="110"/>
                  </a:cubicBezTo>
                  <a:cubicBezTo>
                    <a:pt x="337" y="110"/>
                    <a:pt x="335" y="110"/>
                    <a:pt x="333" y="111"/>
                  </a:cubicBezTo>
                  <a:cubicBezTo>
                    <a:pt x="331" y="101"/>
                    <a:pt x="327" y="94"/>
                    <a:pt x="326" y="87"/>
                  </a:cubicBezTo>
                  <a:cubicBezTo>
                    <a:pt x="321" y="87"/>
                    <a:pt x="321" y="87"/>
                    <a:pt x="321" y="87"/>
                  </a:cubicBezTo>
                  <a:cubicBezTo>
                    <a:pt x="238" y="83"/>
                    <a:pt x="180" y="27"/>
                    <a:pt x="158" y="0"/>
                  </a:cubicBezTo>
                  <a:cubicBezTo>
                    <a:pt x="150" y="10"/>
                    <a:pt x="139" y="21"/>
                    <a:pt x="114" y="30"/>
                  </a:cubicBezTo>
                  <a:cubicBezTo>
                    <a:pt x="72" y="46"/>
                    <a:pt x="34" y="115"/>
                    <a:pt x="34" y="115"/>
                  </a:cubicBezTo>
                  <a:cubicBezTo>
                    <a:pt x="20" y="142"/>
                    <a:pt x="20" y="142"/>
                    <a:pt x="20" y="142"/>
                  </a:cubicBezTo>
                  <a:cubicBezTo>
                    <a:pt x="19" y="114"/>
                    <a:pt x="19" y="114"/>
                    <a:pt x="19" y="114"/>
                  </a:cubicBezTo>
                  <a:cubicBezTo>
                    <a:pt x="19" y="110"/>
                    <a:pt x="19" y="110"/>
                    <a:pt x="19" y="110"/>
                  </a:cubicBezTo>
                  <a:cubicBezTo>
                    <a:pt x="9" y="110"/>
                    <a:pt x="0" y="119"/>
                    <a:pt x="0" y="130"/>
                  </a:cubicBezTo>
                  <a:cubicBezTo>
                    <a:pt x="0" y="228"/>
                    <a:pt x="0" y="228"/>
                    <a:pt x="0" y="228"/>
                  </a:cubicBezTo>
                  <a:cubicBezTo>
                    <a:pt x="0" y="238"/>
                    <a:pt x="9" y="245"/>
                    <a:pt x="19" y="245"/>
                  </a:cubicBez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Freeform 1236"/>
            <p:cNvSpPr/>
            <p:nvPr/>
          </p:nvSpPr>
          <p:spPr bwMode="auto">
            <a:xfrm>
              <a:off x="4475163" y="3597275"/>
              <a:ext cx="614363" cy="315913"/>
            </a:xfrm>
            <a:custGeom>
              <a:avLst/>
              <a:gdLst>
                <a:gd name="T0" fmla="*/ 15 w 313"/>
                <a:gd name="T1" fmla="*/ 139 h 161"/>
                <a:gd name="T2" fmla="*/ 19 w 313"/>
                <a:gd name="T3" fmla="*/ 134 h 161"/>
                <a:gd name="T4" fmla="*/ 16 w 313"/>
                <a:gd name="T5" fmla="*/ 139 h 161"/>
                <a:gd name="T6" fmla="*/ 90 w 313"/>
                <a:gd name="T7" fmla="*/ 71 h 161"/>
                <a:gd name="T8" fmla="*/ 136 w 313"/>
                <a:gd name="T9" fmla="*/ 34 h 161"/>
                <a:gd name="T10" fmla="*/ 296 w 313"/>
                <a:gd name="T11" fmla="*/ 125 h 161"/>
                <a:gd name="T12" fmla="*/ 301 w 313"/>
                <a:gd name="T13" fmla="*/ 125 h 161"/>
                <a:gd name="T14" fmla="*/ 301 w 313"/>
                <a:gd name="T15" fmla="*/ 126 h 161"/>
                <a:gd name="T16" fmla="*/ 313 w 313"/>
                <a:gd name="T17" fmla="*/ 126 h 161"/>
                <a:gd name="T18" fmla="*/ 313 w 313"/>
                <a:gd name="T19" fmla="*/ 125 h 161"/>
                <a:gd name="T20" fmla="*/ 277 w 313"/>
                <a:gd name="T21" fmla="*/ 43 h 161"/>
                <a:gd name="T22" fmla="*/ 167 w 313"/>
                <a:gd name="T23" fmla="*/ 0 h 161"/>
                <a:gd name="T24" fmla="*/ 147 w 313"/>
                <a:gd name="T25" fmla="*/ 3 h 161"/>
                <a:gd name="T26" fmla="*/ 40 w 313"/>
                <a:gd name="T27" fmla="*/ 50 h 161"/>
                <a:gd name="T28" fmla="*/ 0 w 313"/>
                <a:gd name="T29" fmla="*/ 157 h 161"/>
                <a:gd name="T30" fmla="*/ 4 w 313"/>
                <a:gd name="T31" fmla="*/ 161 h 161"/>
                <a:gd name="T32" fmla="*/ 15 w 313"/>
                <a:gd name="T33" fmla="*/ 13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3" h="161">
                  <a:moveTo>
                    <a:pt x="15" y="139"/>
                  </a:moveTo>
                  <a:cubicBezTo>
                    <a:pt x="15" y="139"/>
                    <a:pt x="16" y="136"/>
                    <a:pt x="19" y="134"/>
                  </a:cubicBezTo>
                  <a:cubicBezTo>
                    <a:pt x="16" y="139"/>
                    <a:pt x="16" y="139"/>
                    <a:pt x="16" y="139"/>
                  </a:cubicBezTo>
                  <a:cubicBezTo>
                    <a:pt x="33" y="113"/>
                    <a:pt x="61" y="82"/>
                    <a:pt x="90" y="71"/>
                  </a:cubicBezTo>
                  <a:cubicBezTo>
                    <a:pt x="129" y="57"/>
                    <a:pt x="136" y="36"/>
                    <a:pt x="136" y="34"/>
                  </a:cubicBezTo>
                  <a:cubicBezTo>
                    <a:pt x="136" y="36"/>
                    <a:pt x="199" y="119"/>
                    <a:pt x="296" y="125"/>
                  </a:cubicBezTo>
                  <a:cubicBezTo>
                    <a:pt x="301" y="125"/>
                    <a:pt x="301" y="125"/>
                    <a:pt x="301" y="125"/>
                  </a:cubicBezTo>
                  <a:cubicBezTo>
                    <a:pt x="301" y="126"/>
                    <a:pt x="301" y="126"/>
                    <a:pt x="301" y="126"/>
                  </a:cubicBezTo>
                  <a:cubicBezTo>
                    <a:pt x="305" y="126"/>
                    <a:pt x="308" y="126"/>
                    <a:pt x="313" y="126"/>
                  </a:cubicBezTo>
                  <a:cubicBezTo>
                    <a:pt x="313" y="125"/>
                    <a:pt x="313" y="125"/>
                    <a:pt x="313" y="125"/>
                  </a:cubicBezTo>
                  <a:cubicBezTo>
                    <a:pt x="312" y="110"/>
                    <a:pt x="306" y="71"/>
                    <a:pt x="277" y="43"/>
                  </a:cubicBezTo>
                  <a:cubicBezTo>
                    <a:pt x="251" y="15"/>
                    <a:pt x="213" y="0"/>
                    <a:pt x="167" y="0"/>
                  </a:cubicBezTo>
                  <a:cubicBezTo>
                    <a:pt x="161" y="0"/>
                    <a:pt x="154" y="3"/>
                    <a:pt x="147" y="3"/>
                  </a:cubicBezTo>
                  <a:cubicBezTo>
                    <a:pt x="145" y="3"/>
                    <a:pt x="82" y="4"/>
                    <a:pt x="40" y="50"/>
                  </a:cubicBezTo>
                  <a:cubicBezTo>
                    <a:pt x="13" y="76"/>
                    <a:pt x="0" y="113"/>
                    <a:pt x="0" y="157"/>
                  </a:cubicBezTo>
                  <a:cubicBezTo>
                    <a:pt x="1" y="157"/>
                    <a:pt x="2" y="157"/>
                    <a:pt x="4" y="161"/>
                  </a:cubicBezTo>
                  <a:lnTo>
                    <a:pt x="15" y="139"/>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2" name="组合 41"/>
          <p:cNvGrpSpPr/>
          <p:nvPr/>
        </p:nvGrpSpPr>
        <p:grpSpPr>
          <a:xfrm>
            <a:off x="1277846" y="2194706"/>
            <a:ext cx="445294" cy="445294"/>
            <a:chOff x="7274206" y="1633070"/>
            <a:chExt cx="593725" cy="593725"/>
          </a:xfrm>
          <a:solidFill>
            <a:schemeClr val="bg1"/>
          </a:solidFill>
        </p:grpSpPr>
        <p:sp>
          <p:nvSpPr>
            <p:cNvPr id="43" name="Freeform 44"/>
            <p:cNvSpPr>
              <a:spLocks noEditPoints="1"/>
            </p:cNvSpPr>
            <p:nvPr/>
          </p:nvSpPr>
          <p:spPr bwMode="auto">
            <a:xfrm>
              <a:off x="7274206" y="1633070"/>
              <a:ext cx="593725" cy="593725"/>
            </a:xfrm>
            <a:custGeom>
              <a:avLst/>
              <a:gdLst>
                <a:gd name="T0" fmla="*/ 84 w 168"/>
                <a:gd name="T1" fmla="*/ 0 h 168"/>
                <a:gd name="T2" fmla="*/ 0 w 168"/>
                <a:gd name="T3" fmla="*/ 84 h 168"/>
                <a:gd name="T4" fmla="*/ 6 w 168"/>
                <a:gd name="T5" fmla="*/ 114 h 168"/>
                <a:gd name="T6" fmla="*/ 9 w 168"/>
                <a:gd name="T7" fmla="*/ 121 h 168"/>
                <a:gd name="T8" fmla="*/ 38 w 168"/>
                <a:gd name="T9" fmla="*/ 154 h 168"/>
                <a:gd name="T10" fmla="*/ 44 w 168"/>
                <a:gd name="T11" fmla="*/ 158 h 168"/>
                <a:gd name="T12" fmla="*/ 84 w 168"/>
                <a:gd name="T13" fmla="*/ 168 h 168"/>
                <a:gd name="T14" fmla="*/ 124 w 168"/>
                <a:gd name="T15" fmla="*/ 158 h 168"/>
                <a:gd name="T16" fmla="*/ 130 w 168"/>
                <a:gd name="T17" fmla="*/ 154 h 168"/>
                <a:gd name="T18" fmla="*/ 159 w 168"/>
                <a:gd name="T19" fmla="*/ 121 h 168"/>
                <a:gd name="T20" fmla="*/ 162 w 168"/>
                <a:gd name="T21" fmla="*/ 114 h 168"/>
                <a:gd name="T22" fmla="*/ 168 w 168"/>
                <a:gd name="T23" fmla="*/ 84 h 168"/>
                <a:gd name="T24" fmla="*/ 84 w 168"/>
                <a:gd name="T25" fmla="*/ 0 h 168"/>
                <a:gd name="T26" fmla="*/ 49 w 168"/>
                <a:gd name="T27" fmla="*/ 147 h 168"/>
                <a:gd name="T28" fmla="*/ 18 w 168"/>
                <a:gd name="T29" fmla="*/ 112 h 168"/>
                <a:gd name="T30" fmla="*/ 30 w 168"/>
                <a:gd name="T31" fmla="*/ 108 h 168"/>
                <a:gd name="T32" fmla="*/ 54 w 168"/>
                <a:gd name="T33" fmla="*/ 132 h 168"/>
                <a:gd name="T34" fmla="*/ 49 w 168"/>
                <a:gd name="T35" fmla="*/ 147 h 168"/>
                <a:gd name="T36" fmla="*/ 119 w 168"/>
                <a:gd name="T37" fmla="*/ 147 h 168"/>
                <a:gd name="T38" fmla="*/ 114 w 168"/>
                <a:gd name="T39" fmla="*/ 132 h 168"/>
                <a:gd name="T40" fmla="*/ 138 w 168"/>
                <a:gd name="T41" fmla="*/ 108 h 168"/>
                <a:gd name="T42" fmla="*/ 150 w 168"/>
                <a:gd name="T43" fmla="*/ 112 h 168"/>
                <a:gd name="T44" fmla="*/ 119 w 168"/>
                <a:gd name="T45" fmla="*/ 147 h 168"/>
                <a:gd name="T46" fmla="*/ 153 w 168"/>
                <a:gd name="T47" fmla="*/ 106 h 168"/>
                <a:gd name="T48" fmla="*/ 138 w 168"/>
                <a:gd name="T49" fmla="*/ 102 h 168"/>
                <a:gd name="T50" fmla="*/ 108 w 168"/>
                <a:gd name="T51" fmla="*/ 132 h 168"/>
                <a:gd name="T52" fmla="*/ 114 w 168"/>
                <a:gd name="T53" fmla="*/ 149 h 168"/>
                <a:gd name="T54" fmla="*/ 84 w 168"/>
                <a:gd name="T55" fmla="*/ 156 h 168"/>
                <a:gd name="T56" fmla="*/ 54 w 168"/>
                <a:gd name="T57" fmla="*/ 149 h 168"/>
                <a:gd name="T58" fmla="*/ 60 w 168"/>
                <a:gd name="T59" fmla="*/ 132 h 168"/>
                <a:gd name="T60" fmla="*/ 30 w 168"/>
                <a:gd name="T61" fmla="*/ 102 h 168"/>
                <a:gd name="T62" fmla="*/ 15 w 168"/>
                <a:gd name="T63" fmla="*/ 106 h 168"/>
                <a:gd name="T64" fmla="*/ 12 w 168"/>
                <a:gd name="T65" fmla="*/ 84 h 168"/>
                <a:gd name="T66" fmla="*/ 84 w 168"/>
                <a:gd name="T67" fmla="*/ 12 h 168"/>
                <a:gd name="T68" fmla="*/ 156 w 168"/>
                <a:gd name="T69" fmla="*/ 84 h 168"/>
                <a:gd name="T70" fmla="*/ 153 w 168"/>
                <a:gd name="T71" fmla="*/ 10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8" h="168">
                  <a:moveTo>
                    <a:pt x="84" y="0"/>
                  </a:moveTo>
                  <a:cubicBezTo>
                    <a:pt x="38" y="0"/>
                    <a:pt x="0" y="38"/>
                    <a:pt x="0" y="84"/>
                  </a:cubicBezTo>
                  <a:cubicBezTo>
                    <a:pt x="0" y="95"/>
                    <a:pt x="2" y="105"/>
                    <a:pt x="6" y="114"/>
                  </a:cubicBezTo>
                  <a:cubicBezTo>
                    <a:pt x="7" y="117"/>
                    <a:pt x="8" y="119"/>
                    <a:pt x="9" y="121"/>
                  </a:cubicBezTo>
                  <a:cubicBezTo>
                    <a:pt x="15" y="135"/>
                    <a:pt x="26" y="146"/>
                    <a:pt x="38" y="154"/>
                  </a:cubicBezTo>
                  <a:cubicBezTo>
                    <a:pt x="40" y="156"/>
                    <a:pt x="42" y="157"/>
                    <a:pt x="44" y="158"/>
                  </a:cubicBezTo>
                  <a:cubicBezTo>
                    <a:pt x="56" y="164"/>
                    <a:pt x="70" y="168"/>
                    <a:pt x="84" y="168"/>
                  </a:cubicBezTo>
                  <a:cubicBezTo>
                    <a:pt x="98" y="168"/>
                    <a:pt x="112" y="164"/>
                    <a:pt x="124" y="158"/>
                  </a:cubicBezTo>
                  <a:cubicBezTo>
                    <a:pt x="126" y="157"/>
                    <a:pt x="128" y="156"/>
                    <a:pt x="130" y="154"/>
                  </a:cubicBezTo>
                  <a:cubicBezTo>
                    <a:pt x="142" y="146"/>
                    <a:pt x="153" y="135"/>
                    <a:pt x="159" y="121"/>
                  </a:cubicBezTo>
                  <a:cubicBezTo>
                    <a:pt x="160" y="119"/>
                    <a:pt x="161" y="117"/>
                    <a:pt x="162" y="114"/>
                  </a:cubicBezTo>
                  <a:cubicBezTo>
                    <a:pt x="166" y="105"/>
                    <a:pt x="168" y="95"/>
                    <a:pt x="168" y="84"/>
                  </a:cubicBezTo>
                  <a:cubicBezTo>
                    <a:pt x="168" y="38"/>
                    <a:pt x="130" y="0"/>
                    <a:pt x="84" y="0"/>
                  </a:cubicBezTo>
                  <a:moveTo>
                    <a:pt x="49" y="147"/>
                  </a:moveTo>
                  <a:cubicBezTo>
                    <a:pt x="35" y="139"/>
                    <a:pt x="24" y="127"/>
                    <a:pt x="18" y="112"/>
                  </a:cubicBezTo>
                  <a:cubicBezTo>
                    <a:pt x="21" y="109"/>
                    <a:pt x="25" y="108"/>
                    <a:pt x="30" y="108"/>
                  </a:cubicBezTo>
                  <a:cubicBezTo>
                    <a:pt x="43" y="108"/>
                    <a:pt x="54" y="119"/>
                    <a:pt x="54" y="132"/>
                  </a:cubicBezTo>
                  <a:cubicBezTo>
                    <a:pt x="54" y="138"/>
                    <a:pt x="52" y="143"/>
                    <a:pt x="49" y="147"/>
                  </a:cubicBezTo>
                  <a:moveTo>
                    <a:pt x="119" y="147"/>
                  </a:moveTo>
                  <a:cubicBezTo>
                    <a:pt x="116" y="143"/>
                    <a:pt x="114" y="138"/>
                    <a:pt x="114" y="132"/>
                  </a:cubicBezTo>
                  <a:cubicBezTo>
                    <a:pt x="114" y="119"/>
                    <a:pt x="125" y="108"/>
                    <a:pt x="138" y="108"/>
                  </a:cubicBezTo>
                  <a:cubicBezTo>
                    <a:pt x="143" y="108"/>
                    <a:pt x="147" y="109"/>
                    <a:pt x="150" y="112"/>
                  </a:cubicBezTo>
                  <a:cubicBezTo>
                    <a:pt x="144" y="127"/>
                    <a:pt x="133" y="139"/>
                    <a:pt x="119" y="147"/>
                  </a:cubicBezTo>
                  <a:moveTo>
                    <a:pt x="153" y="106"/>
                  </a:moveTo>
                  <a:cubicBezTo>
                    <a:pt x="148" y="103"/>
                    <a:pt x="143" y="102"/>
                    <a:pt x="138" y="102"/>
                  </a:cubicBezTo>
                  <a:cubicBezTo>
                    <a:pt x="121" y="102"/>
                    <a:pt x="108" y="115"/>
                    <a:pt x="108" y="132"/>
                  </a:cubicBezTo>
                  <a:cubicBezTo>
                    <a:pt x="108" y="139"/>
                    <a:pt x="110" y="145"/>
                    <a:pt x="114" y="149"/>
                  </a:cubicBezTo>
                  <a:cubicBezTo>
                    <a:pt x="105" y="154"/>
                    <a:pt x="95" y="156"/>
                    <a:pt x="84" y="156"/>
                  </a:cubicBezTo>
                  <a:cubicBezTo>
                    <a:pt x="73" y="156"/>
                    <a:pt x="63" y="154"/>
                    <a:pt x="54" y="149"/>
                  </a:cubicBezTo>
                  <a:cubicBezTo>
                    <a:pt x="58" y="145"/>
                    <a:pt x="60" y="139"/>
                    <a:pt x="60" y="132"/>
                  </a:cubicBezTo>
                  <a:cubicBezTo>
                    <a:pt x="60" y="115"/>
                    <a:pt x="47" y="102"/>
                    <a:pt x="30" y="102"/>
                  </a:cubicBezTo>
                  <a:cubicBezTo>
                    <a:pt x="25" y="102"/>
                    <a:pt x="20" y="103"/>
                    <a:pt x="15" y="106"/>
                  </a:cubicBezTo>
                  <a:cubicBezTo>
                    <a:pt x="13" y="99"/>
                    <a:pt x="12" y="92"/>
                    <a:pt x="12" y="84"/>
                  </a:cubicBezTo>
                  <a:cubicBezTo>
                    <a:pt x="12" y="44"/>
                    <a:pt x="44" y="12"/>
                    <a:pt x="84" y="12"/>
                  </a:cubicBezTo>
                  <a:cubicBezTo>
                    <a:pt x="124" y="12"/>
                    <a:pt x="156" y="44"/>
                    <a:pt x="156" y="84"/>
                  </a:cubicBezTo>
                  <a:cubicBezTo>
                    <a:pt x="156" y="92"/>
                    <a:pt x="155" y="99"/>
                    <a:pt x="153" y="10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Oval 45"/>
            <p:cNvSpPr>
              <a:spLocks noChangeArrowheads="1"/>
            </p:cNvSpPr>
            <p:nvPr/>
          </p:nvSpPr>
          <p:spPr bwMode="auto">
            <a:xfrm>
              <a:off x="7548844" y="1717208"/>
              <a:ext cx="42863" cy="428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Freeform 46"/>
            <p:cNvSpPr/>
            <p:nvPr/>
          </p:nvSpPr>
          <p:spPr bwMode="auto">
            <a:xfrm>
              <a:off x="7640919" y="1739433"/>
              <a:ext cx="49213" cy="49213"/>
            </a:xfrm>
            <a:custGeom>
              <a:avLst/>
              <a:gdLst>
                <a:gd name="T0" fmla="*/ 10 w 14"/>
                <a:gd name="T1" fmla="*/ 2 h 14"/>
                <a:gd name="T2" fmla="*/ 2 w 14"/>
                <a:gd name="T3" fmla="*/ 4 h 14"/>
                <a:gd name="T4" fmla="*/ 4 w 14"/>
                <a:gd name="T5" fmla="*/ 12 h 14"/>
                <a:gd name="T6" fmla="*/ 12 w 14"/>
                <a:gd name="T7" fmla="*/ 10 h 14"/>
                <a:gd name="T8" fmla="*/ 10 w 14"/>
                <a:gd name="T9" fmla="*/ 2 h 14"/>
              </a:gdLst>
              <a:ahLst/>
              <a:cxnLst>
                <a:cxn ang="0">
                  <a:pos x="T0" y="T1"/>
                </a:cxn>
                <a:cxn ang="0">
                  <a:pos x="T2" y="T3"/>
                </a:cxn>
                <a:cxn ang="0">
                  <a:pos x="T4" y="T5"/>
                </a:cxn>
                <a:cxn ang="0">
                  <a:pos x="T6" y="T7"/>
                </a:cxn>
                <a:cxn ang="0">
                  <a:pos x="T8" y="T9"/>
                </a:cxn>
              </a:cxnLst>
              <a:rect l="0" t="0" r="r" b="b"/>
              <a:pathLst>
                <a:path w="14" h="14">
                  <a:moveTo>
                    <a:pt x="10" y="2"/>
                  </a:moveTo>
                  <a:cubicBezTo>
                    <a:pt x="7" y="0"/>
                    <a:pt x="3" y="1"/>
                    <a:pt x="2" y="4"/>
                  </a:cubicBezTo>
                  <a:cubicBezTo>
                    <a:pt x="0" y="7"/>
                    <a:pt x="1" y="11"/>
                    <a:pt x="4" y="12"/>
                  </a:cubicBezTo>
                  <a:cubicBezTo>
                    <a:pt x="7" y="14"/>
                    <a:pt x="11" y="13"/>
                    <a:pt x="12" y="10"/>
                  </a:cubicBezTo>
                  <a:cubicBezTo>
                    <a:pt x="14" y="7"/>
                    <a:pt x="13" y="4"/>
                    <a:pt x="1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Freeform 47"/>
            <p:cNvSpPr/>
            <p:nvPr/>
          </p:nvSpPr>
          <p:spPr bwMode="auto">
            <a:xfrm>
              <a:off x="7712356" y="1809283"/>
              <a:ext cx="49213" cy="50800"/>
            </a:xfrm>
            <a:custGeom>
              <a:avLst/>
              <a:gdLst>
                <a:gd name="T0" fmla="*/ 4 w 14"/>
                <a:gd name="T1" fmla="*/ 2 h 14"/>
                <a:gd name="T2" fmla="*/ 2 w 14"/>
                <a:gd name="T3" fmla="*/ 10 h 14"/>
                <a:gd name="T4" fmla="*/ 10 w 14"/>
                <a:gd name="T5" fmla="*/ 12 h 14"/>
                <a:gd name="T6" fmla="*/ 12 w 14"/>
                <a:gd name="T7" fmla="*/ 4 h 14"/>
                <a:gd name="T8" fmla="*/ 4 w 14"/>
                <a:gd name="T9" fmla="*/ 2 h 14"/>
              </a:gdLst>
              <a:ahLst/>
              <a:cxnLst>
                <a:cxn ang="0">
                  <a:pos x="T0" y="T1"/>
                </a:cxn>
                <a:cxn ang="0">
                  <a:pos x="T2" y="T3"/>
                </a:cxn>
                <a:cxn ang="0">
                  <a:pos x="T4" y="T5"/>
                </a:cxn>
                <a:cxn ang="0">
                  <a:pos x="T6" y="T7"/>
                </a:cxn>
                <a:cxn ang="0">
                  <a:pos x="T8" y="T9"/>
                </a:cxn>
              </a:cxnLst>
              <a:rect l="0" t="0" r="r" b="b"/>
              <a:pathLst>
                <a:path w="14" h="14">
                  <a:moveTo>
                    <a:pt x="4" y="2"/>
                  </a:moveTo>
                  <a:cubicBezTo>
                    <a:pt x="1" y="3"/>
                    <a:pt x="0" y="7"/>
                    <a:pt x="2" y="10"/>
                  </a:cubicBezTo>
                  <a:cubicBezTo>
                    <a:pt x="3" y="13"/>
                    <a:pt x="7" y="14"/>
                    <a:pt x="10" y="12"/>
                  </a:cubicBezTo>
                  <a:cubicBezTo>
                    <a:pt x="13" y="11"/>
                    <a:pt x="14" y="7"/>
                    <a:pt x="12" y="4"/>
                  </a:cubicBezTo>
                  <a:cubicBezTo>
                    <a:pt x="10" y="1"/>
                    <a:pt x="7" y="0"/>
                    <a:pt x="4"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Oval 48"/>
            <p:cNvSpPr>
              <a:spLocks noChangeArrowheads="1"/>
            </p:cNvSpPr>
            <p:nvPr/>
          </p:nvSpPr>
          <p:spPr bwMode="auto">
            <a:xfrm>
              <a:off x="7740931" y="1909295"/>
              <a:ext cx="41275" cy="428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Freeform 49"/>
            <p:cNvSpPr/>
            <p:nvPr/>
          </p:nvSpPr>
          <p:spPr bwMode="auto">
            <a:xfrm>
              <a:off x="7450419" y="1739433"/>
              <a:ext cx="49213" cy="49213"/>
            </a:xfrm>
            <a:custGeom>
              <a:avLst/>
              <a:gdLst>
                <a:gd name="T0" fmla="*/ 12 w 14"/>
                <a:gd name="T1" fmla="*/ 4 h 14"/>
                <a:gd name="T2" fmla="*/ 4 w 14"/>
                <a:gd name="T3" fmla="*/ 2 h 14"/>
                <a:gd name="T4" fmla="*/ 2 w 14"/>
                <a:gd name="T5" fmla="*/ 10 h 14"/>
                <a:gd name="T6" fmla="*/ 10 w 14"/>
                <a:gd name="T7" fmla="*/ 12 h 14"/>
                <a:gd name="T8" fmla="*/ 12 w 14"/>
                <a:gd name="T9" fmla="*/ 4 h 14"/>
              </a:gdLst>
              <a:ahLst/>
              <a:cxnLst>
                <a:cxn ang="0">
                  <a:pos x="T0" y="T1"/>
                </a:cxn>
                <a:cxn ang="0">
                  <a:pos x="T2" y="T3"/>
                </a:cxn>
                <a:cxn ang="0">
                  <a:pos x="T4" y="T5"/>
                </a:cxn>
                <a:cxn ang="0">
                  <a:pos x="T6" y="T7"/>
                </a:cxn>
                <a:cxn ang="0">
                  <a:pos x="T8" y="T9"/>
                </a:cxn>
              </a:cxnLst>
              <a:rect l="0" t="0" r="r" b="b"/>
              <a:pathLst>
                <a:path w="14" h="14">
                  <a:moveTo>
                    <a:pt x="12" y="4"/>
                  </a:moveTo>
                  <a:cubicBezTo>
                    <a:pt x="11" y="1"/>
                    <a:pt x="7" y="0"/>
                    <a:pt x="4" y="2"/>
                  </a:cubicBezTo>
                  <a:cubicBezTo>
                    <a:pt x="1" y="4"/>
                    <a:pt x="0" y="7"/>
                    <a:pt x="2" y="10"/>
                  </a:cubicBezTo>
                  <a:cubicBezTo>
                    <a:pt x="3" y="13"/>
                    <a:pt x="7" y="14"/>
                    <a:pt x="10" y="12"/>
                  </a:cubicBezTo>
                  <a:cubicBezTo>
                    <a:pt x="13" y="11"/>
                    <a:pt x="14" y="7"/>
                    <a:pt x="12"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Freeform 50"/>
            <p:cNvSpPr/>
            <p:nvPr/>
          </p:nvSpPr>
          <p:spPr bwMode="auto">
            <a:xfrm>
              <a:off x="7378981" y="1809283"/>
              <a:ext cx="50800" cy="50800"/>
            </a:xfrm>
            <a:custGeom>
              <a:avLst/>
              <a:gdLst>
                <a:gd name="T0" fmla="*/ 10 w 14"/>
                <a:gd name="T1" fmla="*/ 2 h 14"/>
                <a:gd name="T2" fmla="*/ 2 w 14"/>
                <a:gd name="T3" fmla="*/ 4 h 14"/>
                <a:gd name="T4" fmla="*/ 4 w 14"/>
                <a:gd name="T5" fmla="*/ 12 h 14"/>
                <a:gd name="T6" fmla="*/ 12 w 14"/>
                <a:gd name="T7" fmla="*/ 10 h 14"/>
                <a:gd name="T8" fmla="*/ 10 w 14"/>
                <a:gd name="T9" fmla="*/ 2 h 14"/>
              </a:gdLst>
              <a:ahLst/>
              <a:cxnLst>
                <a:cxn ang="0">
                  <a:pos x="T0" y="T1"/>
                </a:cxn>
                <a:cxn ang="0">
                  <a:pos x="T2" y="T3"/>
                </a:cxn>
                <a:cxn ang="0">
                  <a:pos x="T4" y="T5"/>
                </a:cxn>
                <a:cxn ang="0">
                  <a:pos x="T6" y="T7"/>
                </a:cxn>
                <a:cxn ang="0">
                  <a:pos x="T8" y="T9"/>
                </a:cxn>
              </a:cxnLst>
              <a:rect l="0" t="0" r="r" b="b"/>
              <a:pathLst>
                <a:path w="14" h="14">
                  <a:moveTo>
                    <a:pt x="10" y="2"/>
                  </a:moveTo>
                  <a:cubicBezTo>
                    <a:pt x="7" y="0"/>
                    <a:pt x="4" y="1"/>
                    <a:pt x="2" y="4"/>
                  </a:cubicBezTo>
                  <a:cubicBezTo>
                    <a:pt x="0" y="7"/>
                    <a:pt x="1" y="11"/>
                    <a:pt x="4" y="12"/>
                  </a:cubicBezTo>
                  <a:cubicBezTo>
                    <a:pt x="7" y="14"/>
                    <a:pt x="11" y="13"/>
                    <a:pt x="12" y="10"/>
                  </a:cubicBezTo>
                  <a:cubicBezTo>
                    <a:pt x="14" y="7"/>
                    <a:pt x="13" y="3"/>
                    <a:pt x="1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Oval 51"/>
            <p:cNvSpPr>
              <a:spLocks noChangeArrowheads="1"/>
            </p:cNvSpPr>
            <p:nvPr/>
          </p:nvSpPr>
          <p:spPr bwMode="auto">
            <a:xfrm>
              <a:off x="7358344" y="1909295"/>
              <a:ext cx="42863" cy="428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Freeform 52"/>
            <p:cNvSpPr/>
            <p:nvPr/>
          </p:nvSpPr>
          <p:spPr bwMode="auto">
            <a:xfrm>
              <a:off x="7490106" y="1826745"/>
              <a:ext cx="122238" cy="166688"/>
            </a:xfrm>
            <a:custGeom>
              <a:avLst/>
              <a:gdLst>
                <a:gd name="T0" fmla="*/ 24 w 35"/>
                <a:gd name="T1" fmla="*/ 23 h 47"/>
                <a:gd name="T2" fmla="*/ 0 w 35"/>
                <a:gd name="T3" fmla="*/ 0 h 47"/>
                <a:gd name="T4" fmla="*/ 12 w 35"/>
                <a:gd name="T5" fmla="*/ 31 h 47"/>
                <a:gd name="T6" fmla="*/ 11 w 35"/>
                <a:gd name="T7" fmla="*/ 35 h 47"/>
                <a:gd name="T8" fmla="*/ 23 w 35"/>
                <a:gd name="T9" fmla="*/ 47 h 47"/>
                <a:gd name="T10" fmla="*/ 29 w 35"/>
                <a:gd name="T11" fmla="*/ 45 h 47"/>
                <a:gd name="T12" fmla="*/ 30 w 35"/>
                <a:gd name="T13" fmla="*/ 45 h 47"/>
                <a:gd name="T14" fmla="*/ 30 w 35"/>
                <a:gd name="T15" fmla="*/ 45 h 47"/>
                <a:gd name="T16" fmla="*/ 35 w 35"/>
                <a:gd name="T17" fmla="*/ 35 h 47"/>
                <a:gd name="T18" fmla="*/ 24 w 35"/>
                <a:gd name="T1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47">
                  <a:moveTo>
                    <a:pt x="24" y="23"/>
                  </a:moveTo>
                  <a:cubicBezTo>
                    <a:pt x="14" y="11"/>
                    <a:pt x="0" y="0"/>
                    <a:pt x="0" y="0"/>
                  </a:cubicBezTo>
                  <a:cubicBezTo>
                    <a:pt x="0" y="0"/>
                    <a:pt x="5" y="18"/>
                    <a:pt x="12" y="31"/>
                  </a:cubicBezTo>
                  <a:cubicBezTo>
                    <a:pt x="11" y="33"/>
                    <a:pt x="11" y="34"/>
                    <a:pt x="11" y="35"/>
                  </a:cubicBezTo>
                  <a:cubicBezTo>
                    <a:pt x="11" y="42"/>
                    <a:pt x="16" y="47"/>
                    <a:pt x="23" y="47"/>
                  </a:cubicBezTo>
                  <a:cubicBezTo>
                    <a:pt x="25" y="47"/>
                    <a:pt x="27" y="46"/>
                    <a:pt x="29" y="45"/>
                  </a:cubicBezTo>
                  <a:cubicBezTo>
                    <a:pt x="29" y="45"/>
                    <a:pt x="30" y="45"/>
                    <a:pt x="30" y="45"/>
                  </a:cubicBezTo>
                  <a:cubicBezTo>
                    <a:pt x="30" y="45"/>
                    <a:pt x="30" y="45"/>
                    <a:pt x="30" y="45"/>
                  </a:cubicBezTo>
                  <a:cubicBezTo>
                    <a:pt x="33" y="43"/>
                    <a:pt x="35" y="39"/>
                    <a:pt x="35" y="35"/>
                  </a:cubicBezTo>
                  <a:cubicBezTo>
                    <a:pt x="35" y="29"/>
                    <a:pt x="30" y="24"/>
                    <a:pt x="24"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8919" name="Freeform 28"/>
          <p:cNvSpPr>
            <a:spLocks noEditPoints="1"/>
          </p:cNvSpPr>
          <p:nvPr/>
        </p:nvSpPr>
        <p:spPr bwMode="auto">
          <a:xfrm>
            <a:off x="2577703" y="1434306"/>
            <a:ext cx="594122" cy="595313"/>
          </a:xfrm>
          <a:custGeom>
            <a:avLst/>
            <a:gdLst>
              <a:gd name="T0" fmla="*/ 2147483647 w 144"/>
              <a:gd name="T1" fmla="*/ 2147483647 h 144"/>
              <a:gd name="T2" fmla="*/ 2147483647 w 144"/>
              <a:gd name="T3" fmla="*/ 2147483647 h 144"/>
              <a:gd name="T4" fmla="*/ 2147483647 w 144"/>
              <a:gd name="T5" fmla="*/ 2147483647 h 144"/>
              <a:gd name="T6" fmla="*/ 2147483647 w 144"/>
              <a:gd name="T7" fmla="*/ 2147483647 h 144"/>
              <a:gd name="T8" fmla="*/ 2147483647 w 144"/>
              <a:gd name="T9" fmla="*/ 2147483647 h 144"/>
              <a:gd name="T10" fmla="*/ 2147483647 w 144"/>
              <a:gd name="T11" fmla="*/ 2147483647 h 144"/>
              <a:gd name="T12" fmla="*/ 2147483647 w 144"/>
              <a:gd name="T13" fmla="*/ 2147483647 h 144"/>
              <a:gd name="T14" fmla="*/ 2147483647 w 144"/>
              <a:gd name="T15" fmla="*/ 0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0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2147483647 w 144"/>
              <a:gd name="T41" fmla="*/ 2147483647 h 144"/>
              <a:gd name="T42" fmla="*/ 2147483647 w 144"/>
              <a:gd name="T43" fmla="*/ 2147483647 h 144"/>
              <a:gd name="T44" fmla="*/ 2147483647 w 144"/>
              <a:gd name="T45" fmla="*/ 2147483647 h 144"/>
              <a:gd name="T46" fmla="*/ 2147483647 w 144"/>
              <a:gd name="T47" fmla="*/ 2147483647 h 144"/>
              <a:gd name="T48" fmla="*/ 2147483647 w 144"/>
              <a:gd name="T49" fmla="*/ 2147483647 h 144"/>
              <a:gd name="T50" fmla="*/ 2147483647 w 144"/>
              <a:gd name="T51" fmla="*/ 2147483647 h 144"/>
              <a:gd name="T52" fmla="*/ 2147483647 w 144"/>
              <a:gd name="T53" fmla="*/ 2147483647 h 144"/>
              <a:gd name="T54" fmla="*/ 2147483647 w 144"/>
              <a:gd name="T55" fmla="*/ 2147483647 h 144"/>
              <a:gd name="T56" fmla="*/ 2147483647 w 144"/>
              <a:gd name="T57" fmla="*/ 2147483647 h 144"/>
              <a:gd name="T58" fmla="*/ 2147483647 w 144"/>
              <a:gd name="T59" fmla="*/ 2147483647 h 144"/>
              <a:gd name="T60" fmla="*/ 2147483647 w 144"/>
              <a:gd name="T61" fmla="*/ 2147483647 h 144"/>
              <a:gd name="T62" fmla="*/ 2147483647 w 144"/>
              <a:gd name="T63" fmla="*/ 2147483647 h 144"/>
              <a:gd name="T64" fmla="*/ 2147483647 w 144"/>
              <a:gd name="T65" fmla="*/ 2147483647 h 144"/>
              <a:gd name="T66" fmla="*/ 2147483647 w 144"/>
              <a:gd name="T67" fmla="*/ 2147483647 h 144"/>
              <a:gd name="T68" fmla="*/ 2147483647 w 144"/>
              <a:gd name="T69" fmla="*/ 2147483647 h 1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920" name="Freeform 70"/>
          <p:cNvSpPr/>
          <p:nvPr/>
        </p:nvSpPr>
        <p:spPr bwMode="auto">
          <a:xfrm>
            <a:off x="4077891" y="1933179"/>
            <a:ext cx="531019" cy="502444"/>
          </a:xfrm>
          <a:custGeom>
            <a:avLst/>
            <a:gdLst>
              <a:gd name="T0" fmla="*/ 2147483647 w 348"/>
              <a:gd name="T1" fmla="*/ 0 h 330"/>
              <a:gd name="T2" fmla="*/ 2147483647 w 348"/>
              <a:gd name="T3" fmla="*/ 2147483647 h 330"/>
              <a:gd name="T4" fmla="*/ 2147483647 w 348"/>
              <a:gd name="T5" fmla="*/ 2147483647 h 330"/>
              <a:gd name="T6" fmla="*/ 2147483647 w 348"/>
              <a:gd name="T7" fmla="*/ 2147483647 h 330"/>
              <a:gd name="T8" fmla="*/ 2147483647 w 348"/>
              <a:gd name="T9" fmla="*/ 2147483647 h 330"/>
              <a:gd name="T10" fmla="*/ 2147483647 w 348"/>
              <a:gd name="T11" fmla="*/ 2147483647 h 330"/>
              <a:gd name="T12" fmla="*/ 2147483647 w 348"/>
              <a:gd name="T13" fmla="*/ 2147483647 h 330"/>
              <a:gd name="T14" fmla="*/ 2147483647 w 348"/>
              <a:gd name="T15" fmla="*/ 2147483647 h 330"/>
              <a:gd name="T16" fmla="*/ 0 w 348"/>
              <a:gd name="T17" fmla="*/ 2147483647 h 330"/>
              <a:gd name="T18" fmla="*/ 2147483647 w 348"/>
              <a:gd name="T19" fmla="*/ 2147483647 h 330"/>
              <a:gd name="T20" fmla="*/ 2147483647 w 348"/>
              <a:gd name="T21" fmla="*/ 0 h 3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8" h="330">
                <a:moveTo>
                  <a:pt x="174" y="0"/>
                </a:moveTo>
                <a:lnTo>
                  <a:pt x="216" y="123"/>
                </a:lnTo>
                <a:lnTo>
                  <a:pt x="348" y="125"/>
                </a:lnTo>
                <a:lnTo>
                  <a:pt x="243" y="205"/>
                </a:lnTo>
                <a:lnTo>
                  <a:pt x="281" y="330"/>
                </a:lnTo>
                <a:lnTo>
                  <a:pt x="174" y="257"/>
                </a:lnTo>
                <a:lnTo>
                  <a:pt x="67" y="330"/>
                </a:lnTo>
                <a:lnTo>
                  <a:pt x="105" y="205"/>
                </a:lnTo>
                <a:lnTo>
                  <a:pt x="0" y="125"/>
                </a:lnTo>
                <a:lnTo>
                  <a:pt x="132" y="123"/>
                </a:lnTo>
                <a:lnTo>
                  <a:pt x="17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TextBox 57"/>
          <p:cNvSpPr txBox="1"/>
          <p:nvPr/>
        </p:nvSpPr>
        <p:spPr bwMode="auto">
          <a:xfrm>
            <a:off x="5574506" y="1718375"/>
            <a:ext cx="2005013" cy="452432"/>
          </a:xfrm>
          <a:prstGeom prst="rect">
            <a:avLst/>
          </a:prstGeom>
          <a:noFill/>
        </p:spPr>
        <p:txBody>
          <a:bodyPr>
            <a:spAutoFit/>
          </a:bodyPr>
          <a:lstStyle/>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TextBox 57"/>
          <p:cNvSpPr txBox="1"/>
          <p:nvPr/>
        </p:nvSpPr>
        <p:spPr bwMode="auto">
          <a:xfrm>
            <a:off x="5574506" y="2638729"/>
            <a:ext cx="2005013" cy="452432"/>
          </a:xfrm>
          <a:prstGeom prst="rect">
            <a:avLst/>
          </a:prstGeom>
          <a:noFill/>
        </p:spPr>
        <p:txBody>
          <a:bodyPr>
            <a:spAutoFit/>
          </a:bodyPr>
          <a:lstStyle/>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TextBox 57"/>
          <p:cNvSpPr txBox="1"/>
          <p:nvPr/>
        </p:nvSpPr>
        <p:spPr bwMode="auto">
          <a:xfrm>
            <a:off x="5574506" y="3560272"/>
            <a:ext cx="2005013" cy="452432"/>
          </a:xfrm>
          <a:prstGeom prst="rect">
            <a:avLst/>
          </a:prstGeom>
          <a:noFill/>
        </p:spPr>
        <p:txBody>
          <a:bodyPr>
            <a:spAutoFit/>
          </a:bodyPr>
          <a:lstStyle/>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additive="base">
                                        <p:cTn id="13" dur="500" fill="hold"/>
                                        <p:tgtEl>
                                          <p:spTgt spid="54"/>
                                        </p:tgtEl>
                                        <p:attrNameLst>
                                          <p:attrName>ppt_x</p:attrName>
                                        </p:attrNameLst>
                                      </p:cBhvr>
                                      <p:tavLst>
                                        <p:tav tm="0">
                                          <p:val>
                                            <p:strVal val="1+#ppt_w/2"/>
                                          </p:val>
                                        </p:tav>
                                        <p:tav tm="100000">
                                          <p:val>
                                            <p:strVal val="#ppt_x"/>
                                          </p:val>
                                        </p:tav>
                                      </p:tavLst>
                                    </p:anim>
                                    <p:anim calcmode="lin" valueType="num">
                                      <p:cBhvr additive="base">
                                        <p:cTn id="14" dur="500" fill="hold"/>
                                        <p:tgtEl>
                                          <p:spTgt spid="54"/>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55"/>
                                        </p:tgtEl>
                                        <p:attrNameLst>
                                          <p:attrName>style.visibility</p:attrName>
                                        </p:attrNameLst>
                                      </p:cBhvr>
                                      <p:to>
                                        <p:strVal val="visible"/>
                                      </p:to>
                                    </p:set>
                                    <p:anim calcmode="lin" valueType="num">
                                      <p:cBhvr additive="base">
                                        <p:cTn id="17" dur="500" fill="hold"/>
                                        <p:tgtEl>
                                          <p:spTgt spid="55"/>
                                        </p:tgtEl>
                                        <p:attrNameLst>
                                          <p:attrName>ppt_x</p:attrName>
                                        </p:attrNameLst>
                                      </p:cBhvr>
                                      <p:tavLst>
                                        <p:tav tm="0">
                                          <p:val>
                                            <p:strVal val="1+#ppt_w/2"/>
                                          </p:val>
                                        </p:tav>
                                        <p:tav tm="100000">
                                          <p:val>
                                            <p:strVal val="#ppt_x"/>
                                          </p:val>
                                        </p:tav>
                                      </p:tavLst>
                                    </p:anim>
                                    <p:anim calcmode="lin" valueType="num">
                                      <p:cBhvr additive="base">
                                        <p:cTn id="18" dur="500" fill="hold"/>
                                        <p:tgtEl>
                                          <p:spTgt spid="55"/>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additive="base">
                                        <p:cTn id="21" dur="500" fill="hold"/>
                                        <p:tgtEl>
                                          <p:spTgt spid="56"/>
                                        </p:tgtEl>
                                        <p:attrNameLst>
                                          <p:attrName>ppt_x</p:attrName>
                                        </p:attrNameLst>
                                      </p:cBhvr>
                                      <p:tavLst>
                                        <p:tav tm="0">
                                          <p:val>
                                            <p:strVal val="1+#ppt_w/2"/>
                                          </p:val>
                                        </p:tav>
                                        <p:tav tm="100000">
                                          <p:val>
                                            <p:strVal val="#ppt_x"/>
                                          </p:val>
                                        </p:tav>
                                      </p:tavLst>
                                    </p:anim>
                                    <p:anim calcmode="lin" valueType="num">
                                      <p:cBhvr additive="base">
                                        <p:cTn id="22"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022203400"/>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8.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2"/>
</p:tagLst>
</file>

<file path=ppt/theme/theme1.xml><?xml version="1.0" encoding="utf-8"?>
<a:theme xmlns:a="http://schemas.openxmlformats.org/drawingml/2006/main" name="Office 主题​​">
  <a:themeElements>
    <a:clrScheme name="自定义 1382">
      <a:dk1>
        <a:sysClr val="windowText" lastClr="000000"/>
      </a:dk1>
      <a:lt1>
        <a:sysClr val="window" lastClr="FFFFFF"/>
      </a:lt1>
      <a:dk2>
        <a:srgbClr val="44546A"/>
      </a:dk2>
      <a:lt2>
        <a:srgbClr val="E7E6E6"/>
      </a:lt2>
      <a:accent1>
        <a:srgbClr val="578F90"/>
      </a:accent1>
      <a:accent2>
        <a:srgbClr val="669727"/>
      </a:accent2>
      <a:accent3>
        <a:srgbClr val="578F90"/>
      </a:accent3>
      <a:accent4>
        <a:srgbClr val="669727"/>
      </a:accent4>
      <a:accent5>
        <a:srgbClr val="578F90"/>
      </a:accent5>
      <a:accent6>
        <a:srgbClr val="66972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1547</Words>
  <Application>Microsoft Office PowerPoint</Application>
  <PresentationFormat>自定义</PresentationFormat>
  <Paragraphs>209</Paragraphs>
  <Slides>24</Slides>
  <Notes>22</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24</vt:i4>
      </vt:variant>
    </vt:vector>
  </HeadingPairs>
  <TitlesOfParts>
    <vt:vector size="43" baseType="lpstr">
      <vt:lpstr>Adobe Naskh Medium</vt:lpstr>
      <vt:lpstr>Gill Sans</vt:lpstr>
      <vt:lpstr>Malgun Gothic</vt:lpstr>
      <vt:lpstr>Roboto Bold</vt:lpstr>
      <vt:lpstr>Roboto Light</vt:lpstr>
      <vt:lpstr>等线</vt:lpstr>
      <vt:lpstr>等线 Light</vt:lpstr>
      <vt:lpstr>华文细黑</vt:lpstr>
      <vt:lpstr>宋体</vt:lpstr>
      <vt:lpstr>微软雅黑</vt:lpstr>
      <vt:lpstr>Agency FB</vt:lpstr>
      <vt:lpstr>Arial</vt:lpstr>
      <vt:lpstr>Calibri</vt:lpstr>
      <vt:lpstr>Calibri Light</vt:lpstr>
      <vt:lpstr>Impact</vt:lpstr>
      <vt:lpstr>Open Sans</vt:lpstr>
      <vt:lpstr>Segoe UI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Windows 用户</cp:lastModifiedBy>
  <cp:revision>2</cp:revision>
  <dcterms:created xsi:type="dcterms:W3CDTF">2018-06-17T02:10:06Z</dcterms:created>
  <dcterms:modified xsi:type="dcterms:W3CDTF">2019-03-27T07:11:04Z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2052-10.1.0.7245</vt:lpwstr>
  </property>
</Properties>
</file>