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6"/>
  </p:notesMasterIdLst>
  <p:sldIdLst>
    <p:sldId id="518" r:id="rId11"/>
    <p:sldId id="353" r:id="rId12"/>
    <p:sldId id="471" r:id="rId13"/>
    <p:sldId id="352" r:id="rId14"/>
    <p:sldId id="521" r:id="rId15"/>
    <p:sldId id="519" r:id="rId16"/>
    <p:sldId id="524" r:id="rId17"/>
    <p:sldId id="520" r:id="rId18"/>
    <p:sldId id="523" r:id="rId19"/>
    <p:sldId id="526" r:id="rId20"/>
    <p:sldId id="522" r:id="rId21"/>
    <p:sldId id="525" r:id="rId22"/>
    <p:sldId id="527" r:id="rId23"/>
    <p:sldId id="528" r:id="rId24"/>
    <p:sldId id="529" r:id="rId25"/>
    <p:sldId id="530" r:id="rId26"/>
    <p:sldId id="531" r:id="rId27"/>
    <p:sldId id="532" r:id="rId28"/>
    <p:sldId id="533" r:id="rId29"/>
    <p:sldId id="535" r:id="rId30"/>
    <p:sldId id="537" r:id="rId31"/>
    <p:sldId id="538" r:id="rId32"/>
    <p:sldId id="539" r:id="rId33"/>
    <p:sldId id="540" r:id="rId34"/>
    <p:sldId id="297" r:id="rId35"/>
  </p:sldIdLst>
  <p:sldSz cx="12190413" cy="6859588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620"/>
    <a:srgbClr val="451815"/>
    <a:srgbClr val="3E0A0B"/>
    <a:srgbClr val="A54028"/>
    <a:srgbClr val="4C2115"/>
    <a:srgbClr val="82412E"/>
    <a:srgbClr val="9C4F2F"/>
    <a:srgbClr val="B94040"/>
    <a:srgbClr val="BC1B20"/>
    <a:srgbClr val="C96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88" autoAdjust="0"/>
    <p:restoredTop sz="97778" autoAdjust="0"/>
  </p:normalViewPr>
  <p:slideViewPr>
    <p:cSldViewPr snapToGrid="0" showGuides="1">
      <p:cViewPr varScale="1">
        <p:scale>
          <a:sx n="80" d="100"/>
          <a:sy n="80" d="100"/>
        </p:scale>
        <p:origin x="120" y="570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viewProps" Target="viewProps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50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/>
              <a:t>rosyhouse.Taobao.com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128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252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7468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819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412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2732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23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8669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3235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77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414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124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793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5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172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069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75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3/27/2019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27/3/2019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moving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889.7952" end="4366.054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56157" y="-707379"/>
            <a:ext cx="609600" cy="6096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A186045-B0CB-4EC2-9E7F-D2B39E8182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2" name="_14">
            <a:extLst>
              <a:ext uri="{FF2B5EF4-FFF2-40B4-BE49-F238E27FC236}">
                <a16:creationId xmlns:a16="http://schemas.microsoft.com/office/drawing/2014/main" id="{E4CECC26-2B27-452D-ADBC-E1583CE56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1411" y="1486804"/>
            <a:ext cx="2356332" cy="327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682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，即在歌曲中加入中国古代一些典故作为创作背景，用现代的音乐唱出古典的味道，唱法多样。曲风偏向传统的东方演奏，加入的是一些东方乐器，通曲音调婉转，回环，有一种传统东方的美感，因为它完全符合“三古三新”标准。</a:t>
            </a:r>
            <a:endParaRPr lang="zh-CN" sz="900" dirty="0">
              <a:solidFill>
                <a:srgbClr val="682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CC37C49-3B6E-456D-A819-A5B95B1198DD}"/>
              </a:ext>
            </a:extLst>
          </p:cNvPr>
          <p:cNvCxnSpPr/>
          <p:nvPr/>
        </p:nvCxnSpPr>
        <p:spPr>
          <a:xfrm>
            <a:off x="8503084" y="2056923"/>
            <a:ext cx="0" cy="2491740"/>
          </a:xfrm>
          <a:prstGeom prst="line">
            <a:avLst/>
          </a:prstGeom>
          <a:ln>
            <a:solidFill>
              <a:srgbClr val="682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_14">
            <a:extLst>
              <a:ext uri="{FF2B5EF4-FFF2-40B4-BE49-F238E27FC236}">
                <a16:creationId xmlns:a16="http://schemas.microsoft.com/office/drawing/2014/main" id="{7BA86198-9994-4261-8186-467801152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7424" y="1515961"/>
            <a:ext cx="895832" cy="2800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682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 案描述</a:t>
            </a:r>
            <a:endParaRPr lang="zh-CN" spc="300" dirty="0">
              <a:solidFill>
                <a:srgbClr val="682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B1F1037A-25B2-4889-8333-D8365FE6B8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966" y="3740583"/>
            <a:ext cx="556168" cy="605110"/>
          </a:xfrm>
          <a:prstGeom prst="rect">
            <a:avLst/>
          </a:prstGeom>
        </p:spPr>
      </p:pic>
      <p:sp>
        <p:nvSpPr>
          <p:cNvPr id="30" name="TextBox 1">
            <a:extLst>
              <a:ext uri="{FF2B5EF4-FFF2-40B4-BE49-F238E27FC236}">
                <a16:creationId xmlns:a16="http://schemas.microsoft.com/office/drawing/2014/main" id="{3C85DEC7-AD06-44FA-B3F7-4B717AF13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3874" y="1000972"/>
            <a:ext cx="1954381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15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中</a:t>
            </a: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52FE1F3A-80B7-4DB3-8F5F-FF26F757E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1692" y="2437729"/>
            <a:ext cx="1292662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72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医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5A5459D-48AF-4CFC-9757-6F90D534F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7106" y="2240628"/>
            <a:ext cx="1661993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文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ED9722DF-DCC3-45DE-927B-4D0F4CB33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5546" y="3337659"/>
            <a:ext cx="1954381" cy="151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15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化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5394E91-A438-4A6C-8B47-F1160ABD725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578" y="3620400"/>
            <a:ext cx="720107" cy="85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8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6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6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18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68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68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68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68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5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2" grpId="0"/>
      <p:bldP spid="27" grpId="0"/>
      <p:bldP spid="30" grpId="0"/>
      <p:bldP spid="31" grpId="0"/>
      <p:bldP spid="3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3C0E84B-6F54-4B99-8BC8-69A295ACCF9D}"/>
              </a:ext>
            </a:extLst>
          </p:cNvPr>
          <p:cNvGrpSpPr/>
          <p:nvPr/>
        </p:nvGrpSpPr>
        <p:grpSpPr>
          <a:xfrm>
            <a:off x="641047" y="2418592"/>
            <a:ext cx="4399845" cy="615553"/>
            <a:chOff x="469900" y="1057571"/>
            <a:chExt cx="3299884" cy="461665"/>
          </a:xfrm>
        </p:grpSpPr>
        <p:sp>
          <p:nvSpPr>
            <p:cNvPr id="9" name="TextBox 11">
              <a:extLst>
                <a:ext uri="{FF2B5EF4-FFF2-40B4-BE49-F238E27FC236}">
                  <a16:creationId xmlns:a16="http://schemas.microsoft.com/office/drawing/2014/main" id="{DAF8170A-8DB9-4A06-A164-D79502A013A3}"/>
                </a:ext>
              </a:extLst>
            </p:cNvPr>
            <p:cNvSpPr txBox="1"/>
            <p:nvPr/>
          </p:nvSpPr>
          <p:spPr>
            <a:xfrm>
              <a:off x="531648" y="1057571"/>
              <a:ext cx="946413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2846720-3E8E-46A2-AE4C-DCA0307D5941}"/>
                </a:ext>
              </a:extLst>
            </p:cNvPr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rgbClr val="68262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1CFE03B-EAEF-4585-92A4-AABC533A0079}"/>
              </a:ext>
            </a:extLst>
          </p:cNvPr>
          <p:cNvGrpSpPr/>
          <p:nvPr/>
        </p:nvGrpSpPr>
        <p:grpSpPr>
          <a:xfrm>
            <a:off x="7024107" y="5640621"/>
            <a:ext cx="4589740" cy="485747"/>
            <a:chOff x="5257195" y="3528519"/>
            <a:chExt cx="3442305" cy="364310"/>
          </a:xfrm>
        </p:grpSpPr>
        <p:sp>
          <p:nvSpPr>
            <p:cNvPr id="12" name="TextBox 19">
              <a:extLst>
                <a:ext uri="{FF2B5EF4-FFF2-40B4-BE49-F238E27FC236}">
                  <a16:creationId xmlns:a16="http://schemas.microsoft.com/office/drawing/2014/main" id="{037B9979-C753-49ED-9D7C-FC9804B7141C}"/>
                </a:ext>
              </a:extLst>
            </p:cNvPr>
            <p:cNvSpPr txBox="1"/>
            <p:nvPr/>
          </p:nvSpPr>
          <p:spPr>
            <a:xfrm>
              <a:off x="6169020" y="3661996"/>
              <a:ext cx="946413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3B31AE9-43F7-470C-B074-92504B645B90}"/>
                </a:ext>
              </a:extLst>
            </p:cNvPr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rgbClr val="68262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4" name="Oval 5">
            <a:extLst>
              <a:ext uri="{FF2B5EF4-FFF2-40B4-BE49-F238E27FC236}">
                <a16:creationId xmlns:a16="http://schemas.microsoft.com/office/drawing/2014/main" id="{45D26BC7-695B-4BDB-BC5F-F0F1401C6DEF}"/>
              </a:ext>
            </a:extLst>
          </p:cNvPr>
          <p:cNvSpPr>
            <a:spLocks noChangeArrowheads="1"/>
          </p:cNvSpPr>
          <p:nvPr/>
        </p:nvSpPr>
        <p:spPr bwMode="gray">
          <a:xfrm>
            <a:off x="4193184" y="3005117"/>
            <a:ext cx="1578127" cy="1578127"/>
          </a:xfrm>
          <a:prstGeom prst="ellipse">
            <a:avLst/>
          </a:prstGeom>
          <a:solidFill>
            <a:srgbClr val="68262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8" tIns="59265" rIns="60958" bIns="59265" anchor="ctr" anchorCtr="1"/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5" name="Oval 6">
            <a:extLst>
              <a:ext uri="{FF2B5EF4-FFF2-40B4-BE49-F238E27FC236}">
                <a16:creationId xmlns:a16="http://schemas.microsoft.com/office/drawing/2014/main" id="{A4A35355-12FB-4B81-8E47-7E540AE540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077362" y="4106034"/>
            <a:ext cx="1578127" cy="1578127"/>
          </a:xfrm>
          <a:prstGeom prst="ellipse">
            <a:avLst/>
          </a:prstGeom>
          <a:solidFill>
            <a:srgbClr val="682620"/>
          </a:solidFill>
          <a:ln>
            <a:noFill/>
          </a:ln>
          <a:ex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0958" tIns="59265" rIns="60958" bIns="59265" anchor="ctr" anchorCtr="1"/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C8E00562-04E4-4081-BC18-48A6CC12361C}"/>
              </a:ext>
            </a:extLst>
          </p:cNvPr>
          <p:cNvSpPr txBox="1"/>
          <p:nvPr/>
        </p:nvSpPr>
        <p:spPr>
          <a:xfrm>
            <a:off x="637905" y="3139019"/>
            <a:ext cx="3135808" cy="20436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6415AF54-6C12-4AFC-98A3-20C3BA8D8094}"/>
              </a:ext>
            </a:extLst>
          </p:cNvPr>
          <p:cNvSpPr txBox="1"/>
          <p:nvPr/>
        </p:nvSpPr>
        <p:spPr>
          <a:xfrm>
            <a:off x="8239873" y="2855548"/>
            <a:ext cx="3271689" cy="20436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59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312F9F-AAA9-471C-9191-F4FA0075F908}"/>
              </a:ext>
            </a:extLst>
          </p:cNvPr>
          <p:cNvGrpSpPr/>
          <p:nvPr/>
        </p:nvGrpSpPr>
        <p:grpSpPr>
          <a:xfrm>
            <a:off x="1548751" y="2201329"/>
            <a:ext cx="9639950" cy="3550159"/>
            <a:chOff x="1175937" y="2385358"/>
            <a:chExt cx="10512577" cy="3871528"/>
          </a:xfrm>
          <a:solidFill>
            <a:srgbClr val="682620"/>
          </a:soli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2CE6440-59CB-4673-AF60-F928C6712DFC}"/>
                </a:ext>
              </a:extLst>
            </p:cNvPr>
            <p:cNvGrpSpPr/>
            <p:nvPr/>
          </p:nvGrpSpPr>
          <p:grpSpPr>
            <a:xfrm>
              <a:off x="3649565" y="4658698"/>
              <a:ext cx="1462746" cy="96828"/>
              <a:chOff x="2503408" y="2393265"/>
              <a:chExt cx="1415970" cy="91806"/>
            </a:xfrm>
            <a:grpFill/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976B2D8-E7EB-4218-A797-5268F2D0FCA8}"/>
                  </a:ext>
                </a:extLst>
              </p:cNvPr>
              <p:cNvCxnSpPr/>
              <p:nvPr/>
            </p:nvCxnSpPr>
            <p:spPr>
              <a:xfrm>
                <a:off x="2539779" y="2439168"/>
                <a:ext cx="1379599" cy="0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7AF50D8-EB29-4412-B839-F5E91D6F364D}"/>
                  </a:ext>
                </a:extLst>
              </p:cNvPr>
              <p:cNvSpPr/>
              <p:nvPr/>
            </p:nvSpPr>
            <p:spPr>
              <a:xfrm>
                <a:off x="2503408" y="2393265"/>
                <a:ext cx="91809" cy="918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0" name="组合 21">
              <a:extLst>
                <a:ext uri="{FF2B5EF4-FFF2-40B4-BE49-F238E27FC236}">
                  <a16:creationId xmlns:a16="http://schemas.microsoft.com/office/drawing/2014/main" id="{9B28CB82-EB9C-4933-B20C-7C1DD0F447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3892" y="2411331"/>
              <a:ext cx="2748636" cy="1897812"/>
              <a:chOff x="0" y="0"/>
              <a:chExt cx="2093189" cy="1416774"/>
            </a:xfrm>
            <a:grpFill/>
          </p:grpSpPr>
          <p:sp>
            <p:nvSpPr>
              <p:cNvPr id="49" name="等腰三角形 22">
                <a:hlinkClick r:id="rId3"/>
                <a:extLst>
                  <a:ext uri="{FF2B5EF4-FFF2-40B4-BE49-F238E27FC236}">
                    <a16:creationId xmlns:a16="http://schemas.microsoft.com/office/drawing/2014/main" id="{55C8BECB-C833-4CEB-A594-8EEAE55663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093189" cy="141677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50" name="文本框 23">
                <a:extLst>
                  <a:ext uri="{FF2B5EF4-FFF2-40B4-BE49-F238E27FC236}">
                    <a16:creationId xmlns:a16="http://schemas.microsoft.com/office/drawing/2014/main" id="{C9DAE3CE-2271-45B8-AE70-722C5CB52F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640" y="579708"/>
                <a:ext cx="653911" cy="5762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24">
              <a:extLst>
                <a:ext uri="{FF2B5EF4-FFF2-40B4-BE49-F238E27FC236}">
                  <a16:creationId xmlns:a16="http://schemas.microsoft.com/office/drawing/2014/main" id="{68491D06-4AD7-430C-8E8B-2F4B697D25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3892" y="4359074"/>
              <a:ext cx="2748636" cy="1897812"/>
              <a:chOff x="0" y="0"/>
              <a:chExt cx="2093189" cy="1416774"/>
            </a:xfrm>
            <a:grpFill/>
          </p:grpSpPr>
          <p:sp>
            <p:nvSpPr>
              <p:cNvPr id="47" name="等腰三角形 25">
                <a:hlinkClick r:id="rId3"/>
                <a:extLst>
                  <a:ext uri="{FF2B5EF4-FFF2-40B4-BE49-F238E27FC236}">
                    <a16:creationId xmlns:a16="http://schemas.microsoft.com/office/drawing/2014/main" id="{95613A81-792D-4700-A8D1-B969ACB919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 flipV="1">
                <a:off x="0" y="0"/>
                <a:ext cx="2093189" cy="141677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8" name="文本框 26">
                <a:extLst>
                  <a:ext uri="{FF2B5EF4-FFF2-40B4-BE49-F238E27FC236}">
                    <a16:creationId xmlns:a16="http://schemas.microsoft.com/office/drawing/2014/main" id="{4EF9D68E-E2F3-4ACB-9480-4E135EEF2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640" y="180213"/>
                <a:ext cx="653911" cy="5762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27">
              <a:extLst>
                <a:ext uri="{FF2B5EF4-FFF2-40B4-BE49-F238E27FC236}">
                  <a16:creationId xmlns:a16="http://schemas.microsoft.com/office/drawing/2014/main" id="{623CC137-2D9B-443E-83F8-C14771A9F9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90018" y="4359074"/>
              <a:ext cx="2746550" cy="1897812"/>
              <a:chOff x="0" y="0"/>
              <a:chExt cx="2093189" cy="1416774"/>
            </a:xfrm>
            <a:grpFill/>
          </p:grpSpPr>
          <p:sp>
            <p:nvSpPr>
              <p:cNvPr id="45" name="等腰三角形 28">
                <a:hlinkClick r:id="rId3"/>
                <a:extLst>
                  <a:ext uri="{FF2B5EF4-FFF2-40B4-BE49-F238E27FC236}">
                    <a16:creationId xmlns:a16="http://schemas.microsoft.com/office/drawing/2014/main" id="{13D873E0-03C7-48C8-896F-5D10A80AB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093189" cy="141677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6" name="文本框 29">
                <a:extLst>
                  <a:ext uri="{FF2B5EF4-FFF2-40B4-BE49-F238E27FC236}">
                    <a16:creationId xmlns:a16="http://schemas.microsoft.com/office/drawing/2014/main" id="{6564E5D6-DEB9-4332-98C9-38B96C687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4703" y="520297"/>
                <a:ext cx="603782" cy="5261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D251752-00F9-40DC-AC30-5B8D2481D537}"/>
                </a:ext>
              </a:extLst>
            </p:cNvPr>
            <p:cNvGrpSpPr/>
            <p:nvPr/>
          </p:nvGrpSpPr>
          <p:grpSpPr>
            <a:xfrm>
              <a:off x="1175937" y="2385358"/>
              <a:ext cx="2568469" cy="1274530"/>
              <a:chOff x="3766900" y="4392265"/>
              <a:chExt cx="4511542" cy="2192720"/>
            </a:xfrm>
            <a:grpFill/>
          </p:grpSpPr>
          <p:sp>
            <p:nvSpPr>
              <p:cNvPr id="41" name="TextBox 18">
                <a:extLst>
                  <a:ext uri="{FF2B5EF4-FFF2-40B4-BE49-F238E27FC236}">
                    <a16:creationId xmlns:a16="http://schemas.microsoft.com/office/drawing/2014/main" id="{FDF11938-3194-4950-91DA-8844FF82C5A8}"/>
                  </a:ext>
                </a:extLst>
              </p:cNvPr>
              <p:cNvSpPr txBox="1"/>
              <p:nvPr/>
            </p:nvSpPr>
            <p:spPr>
              <a:xfrm>
                <a:off x="3766900" y="5510975"/>
                <a:ext cx="4511542" cy="1074010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</a:t>
                </a:r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EB4289C4-524B-45A7-ACF7-009146B97726}"/>
                  </a:ext>
                </a:extLst>
              </p:cNvPr>
              <p:cNvGrpSpPr/>
              <p:nvPr/>
            </p:nvGrpSpPr>
            <p:grpSpPr>
              <a:xfrm>
                <a:off x="3783314" y="4392265"/>
                <a:ext cx="2199762" cy="983612"/>
                <a:chOff x="1354515" y="2174815"/>
                <a:chExt cx="1212299" cy="542073"/>
              </a:xfrm>
              <a:grpFill/>
            </p:grpSpPr>
            <p:sp>
              <p:nvSpPr>
                <p:cNvPr id="43" name="圆角矩形 22">
                  <a:extLst>
                    <a:ext uri="{FF2B5EF4-FFF2-40B4-BE49-F238E27FC236}">
                      <a16:creationId xmlns:a16="http://schemas.microsoft.com/office/drawing/2014/main" id="{E23C789A-55B9-44A8-81A6-E3383F3E689D}"/>
                    </a:ext>
                  </a:extLst>
                </p:cNvPr>
                <p:cNvSpPr/>
                <p:nvPr/>
              </p:nvSpPr>
              <p:spPr>
                <a:xfrm>
                  <a:off x="1354515" y="2193726"/>
                  <a:ext cx="1100328" cy="52316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4" name="TextBox 23">
                  <a:extLst>
                    <a:ext uri="{FF2B5EF4-FFF2-40B4-BE49-F238E27FC236}">
                      <a16:creationId xmlns:a16="http://schemas.microsoft.com/office/drawing/2014/main" id="{017EB6EA-34C5-49D7-8BCF-8C46C509DCC5}"/>
                    </a:ext>
                  </a:extLst>
                </p:cNvPr>
                <p:cNvSpPr txBox="1"/>
                <p:nvPr/>
              </p:nvSpPr>
              <p:spPr>
                <a:xfrm>
                  <a:off x="1386761" y="2174815"/>
                  <a:ext cx="1180053" cy="477341"/>
                </a:xfrm>
                <a:prstGeom prst="rect">
                  <a:avLst/>
                </a:prstGeom>
                <a:noFill/>
              </p:spPr>
              <p:txBody>
                <a:bodyPr wrap="square" lIns="91431" tIns="0" rIns="91431" bIns="0" rtlCol="0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solidFill>
                        <a:schemeClr val="bg1"/>
                      </a:solidFill>
                      <a:latin typeface="方正黑体_GBK" pitchFamily="65" charset="-122"/>
                      <a:ea typeface="方正黑体_GBK" pitchFamily="65" charset="-122"/>
                      <a:cs typeface="华文黑体" pitchFamily="2" charset="-122"/>
                    </a:rPr>
                    <a:t>方案一</a:t>
                  </a: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EC3A899-8264-458A-ABAB-EAC92D64C6ED}"/>
                </a:ext>
              </a:extLst>
            </p:cNvPr>
            <p:cNvGrpSpPr/>
            <p:nvPr/>
          </p:nvGrpSpPr>
          <p:grpSpPr>
            <a:xfrm>
              <a:off x="7604354" y="2396643"/>
              <a:ext cx="2746146" cy="1278451"/>
              <a:chOff x="15104026" y="4410819"/>
              <a:chExt cx="4823631" cy="2199466"/>
            </a:xfrm>
            <a:grpFill/>
          </p:grpSpPr>
          <p:sp>
            <p:nvSpPr>
              <p:cNvPr id="37" name="TextBox 25">
                <a:extLst>
                  <a:ext uri="{FF2B5EF4-FFF2-40B4-BE49-F238E27FC236}">
                    <a16:creationId xmlns:a16="http://schemas.microsoft.com/office/drawing/2014/main" id="{7C092B37-129B-4350-8816-559CA9B575B0}"/>
                  </a:ext>
                </a:extLst>
              </p:cNvPr>
              <p:cNvSpPr txBox="1"/>
              <p:nvPr/>
            </p:nvSpPr>
            <p:spPr>
              <a:xfrm>
                <a:off x="15104026" y="5536275"/>
                <a:ext cx="4823631" cy="1074010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</a:t>
                </a:r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933B070C-295A-4C57-B45A-ADE08D78F925}"/>
                  </a:ext>
                </a:extLst>
              </p:cNvPr>
              <p:cNvGrpSpPr/>
              <p:nvPr/>
            </p:nvGrpSpPr>
            <p:grpSpPr>
              <a:xfrm>
                <a:off x="15344539" y="4410819"/>
                <a:ext cx="2216549" cy="965058"/>
                <a:chOff x="7725958" y="2185040"/>
                <a:chExt cx="1221550" cy="531848"/>
              </a:xfrm>
              <a:grpFill/>
            </p:grpSpPr>
            <p:sp>
              <p:nvSpPr>
                <p:cNvPr id="39" name="圆角矩形 27">
                  <a:extLst>
                    <a:ext uri="{FF2B5EF4-FFF2-40B4-BE49-F238E27FC236}">
                      <a16:creationId xmlns:a16="http://schemas.microsoft.com/office/drawing/2014/main" id="{F253ED8D-C28C-453B-8205-F7F8A79F0B7F}"/>
                    </a:ext>
                  </a:extLst>
                </p:cNvPr>
                <p:cNvSpPr/>
                <p:nvPr/>
              </p:nvSpPr>
              <p:spPr>
                <a:xfrm>
                  <a:off x="7725958" y="2193726"/>
                  <a:ext cx="1100328" cy="52316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0" name="TextBox 28">
                  <a:extLst>
                    <a:ext uri="{FF2B5EF4-FFF2-40B4-BE49-F238E27FC236}">
                      <a16:creationId xmlns:a16="http://schemas.microsoft.com/office/drawing/2014/main" id="{D302BD6A-B4F9-4EC3-AC47-74DC77845017}"/>
                    </a:ext>
                  </a:extLst>
                </p:cNvPr>
                <p:cNvSpPr txBox="1"/>
                <p:nvPr/>
              </p:nvSpPr>
              <p:spPr>
                <a:xfrm>
                  <a:off x="7767455" y="2185040"/>
                  <a:ext cx="1180053" cy="483347"/>
                </a:xfrm>
                <a:prstGeom prst="rect">
                  <a:avLst/>
                </a:prstGeom>
                <a:noFill/>
              </p:spPr>
              <p:txBody>
                <a:bodyPr wrap="square" lIns="91431" tIns="0" rIns="91431" bIns="0" rtlCol="0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solidFill>
                        <a:schemeClr val="bg1"/>
                      </a:solidFill>
                      <a:latin typeface="方正黑体_GBK" pitchFamily="65" charset="-122"/>
                      <a:ea typeface="方正黑体_GBK" pitchFamily="65" charset="-122"/>
                      <a:cs typeface="华文黑体" pitchFamily="2" charset="-122"/>
                    </a:rPr>
                    <a:t>方案二</a:t>
                  </a:r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58C244D-EA32-4E34-A3EC-231C04BCB7C2}"/>
                </a:ext>
              </a:extLst>
            </p:cNvPr>
            <p:cNvGrpSpPr/>
            <p:nvPr/>
          </p:nvGrpSpPr>
          <p:grpSpPr>
            <a:xfrm>
              <a:off x="8942370" y="4395273"/>
              <a:ext cx="2746144" cy="1200400"/>
              <a:chOff x="17463330" y="7862298"/>
              <a:chExt cx="4823631" cy="2065190"/>
            </a:xfrm>
            <a:grpFill/>
          </p:grpSpPr>
          <p:sp>
            <p:nvSpPr>
              <p:cNvPr id="33" name="TextBox 30">
                <a:extLst>
                  <a:ext uri="{FF2B5EF4-FFF2-40B4-BE49-F238E27FC236}">
                    <a16:creationId xmlns:a16="http://schemas.microsoft.com/office/drawing/2014/main" id="{A99D55E9-7FFE-4390-8C53-A0965FEA8930}"/>
                  </a:ext>
                </a:extLst>
              </p:cNvPr>
              <p:cNvSpPr txBox="1"/>
              <p:nvPr/>
            </p:nvSpPr>
            <p:spPr>
              <a:xfrm>
                <a:off x="17463330" y="8853476"/>
                <a:ext cx="4823631" cy="10740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</a:t>
                </a: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751D8E5F-D25E-49E3-807C-BA961C68AD70}"/>
                  </a:ext>
                </a:extLst>
              </p:cNvPr>
              <p:cNvGrpSpPr/>
              <p:nvPr/>
            </p:nvGrpSpPr>
            <p:grpSpPr>
              <a:xfrm>
                <a:off x="17713534" y="7862298"/>
                <a:ext cx="2295980" cy="976684"/>
                <a:chOff x="9031522" y="4087166"/>
                <a:chExt cx="1265325" cy="538255"/>
              </a:xfrm>
              <a:grpFill/>
            </p:grpSpPr>
            <p:sp>
              <p:nvSpPr>
                <p:cNvPr id="35" name="圆角矩形 32">
                  <a:extLst>
                    <a:ext uri="{FF2B5EF4-FFF2-40B4-BE49-F238E27FC236}">
                      <a16:creationId xmlns:a16="http://schemas.microsoft.com/office/drawing/2014/main" id="{58D2B158-592F-4589-A657-C2B0E5E2E855}"/>
                    </a:ext>
                  </a:extLst>
                </p:cNvPr>
                <p:cNvSpPr/>
                <p:nvPr/>
              </p:nvSpPr>
              <p:spPr>
                <a:xfrm>
                  <a:off x="9031522" y="4102259"/>
                  <a:ext cx="1100328" cy="52316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36" name="TextBox 33">
                  <a:extLst>
                    <a:ext uri="{FF2B5EF4-FFF2-40B4-BE49-F238E27FC236}">
                      <a16:creationId xmlns:a16="http://schemas.microsoft.com/office/drawing/2014/main" id="{0969C458-F575-4B95-B7BC-70F22108B855}"/>
                    </a:ext>
                  </a:extLst>
                </p:cNvPr>
                <p:cNvSpPr txBox="1"/>
                <p:nvPr/>
              </p:nvSpPr>
              <p:spPr>
                <a:xfrm>
                  <a:off x="9116794" y="4087166"/>
                  <a:ext cx="1180053" cy="483346"/>
                </a:xfrm>
                <a:prstGeom prst="rect">
                  <a:avLst/>
                </a:prstGeom>
                <a:noFill/>
              </p:spPr>
              <p:txBody>
                <a:bodyPr wrap="square" lIns="91431" tIns="0" rIns="91431" bIns="0" rtlCol="0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solidFill>
                        <a:schemeClr val="bg1"/>
                      </a:solidFill>
                      <a:latin typeface="方正黑体_GBK" pitchFamily="65" charset="-122"/>
                      <a:ea typeface="方正黑体_GBK" pitchFamily="65" charset="-122"/>
                      <a:cs typeface="华文黑体" pitchFamily="2" charset="-122"/>
                    </a:rPr>
                    <a:t>方案四</a:t>
                  </a:r>
                </a:p>
              </p:txBody>
            </p:sp>
          </p:grp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2CDDC16-BB03-4214-BDE2-FC35BEF5B856}"/>
                </a:ext>
              </a:extLst>
            </p:cNvPr>
            <p:cNvGrpSpPr/>
            <p:nvPr/>
          </p:nvGrpSpPr>
          <p:grpSpPr>
            <a:xfrm>
              <a:off x="2250391" y="4446447"/>
              <a:ext cx="2746144" cy="1285010"/>
              <a:chOff x="5663457" y="7950956"/>
              <a:chExt cx="4823631" cy="2210753"/>
            </a:xfrm>
            <a:grpFill/>
          </p:grpSpPr>
          <p:sp>
            <p:nvSpPr>
              <p:cNvPr id="29" name="TextBox 35">
                <a:extLst>
                  <a:ext uri="{FF2B5EF4-FFF2-40B4-BE49-F238E27FC236}">
                    <a16:creationId xmlns:a16="http://schemas.microsoft.com/office/drawing/2014/main" id="{F6887AD6-E7D6-476A-9428-8AE95F4AE673}"/>
                  </a:ext>
                </a:extLst>
              </p:cNvPr>
              <p:cNvSpPr txBox="1"/>
              <p:nvPr/>
            </p:nvSpPr>
            <p:spPr>
              <a:xfrm>
                <a:off x="5663457" y="9087697"/>
                <a:ext cx="4823631" cy="1074012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您的内容打在阿这里，或者通过复制您的文本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</a:t>
                </a: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B0EF21BE-EC58-47BC-94D4-FB2EE03384F8}"/>
                  </a:ext>
                </a:extLst>
              </p:cNvPr>
              <p:cNvGrpSpPr/>
              <p:nvPr/>
            </p:nvGrpSpPr>
            <p:grpSpPr>
              <a:xfrm>
                <a:off x="5803741" y="7950956"/>
                <a:ext cx="2300678" cy="983547"/>
                <a:chOff x="2518192" y="4136026"/>
                <a:chExt cx="1267914" cy="542037"/>
              </a:xfrm>
              <a:grpFill/>
            </p:grpSpPr>
            <p:sp>
              <p:nvSpPr>
                <p:cNvPr id="31" name="圆角矩形 38">
                  <a:extLst>
                    <a:ext uri="{FF2B5EF4-FFF2-40B4-BE49-F238E27FC236}">
                      <a16:creationId xmlns:a16="http://schemas.microsoft.com/office/drawing/2014/main" id="{79DEC586-DD61-4F84-8832-C798A4930DDF}"/>
                    </a:ext>
                  </a:extLst>
                </p:cNvPr>
                <p:cNvSpPr/>
                <p:nvPr/>
              </p:nvSpPr>
              <p:spPr>
                <a:xfrm>
                  <a:off x="2518192" y="4154901"/>
                  <a:ext cx="1100328" cy="52316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32" name="TextBox 39">
                  <a:extLst>
                    <a:ext uri="{FF2B5EF4-FFF2-40B4-BE49-F238E27FC236}">
                      <a16:creationId xmlns:a16="http://schemas.microsoft.com/office/drawing/2014/main" id="{F8D28FA3-8018-41A7-9A19-B3EBF4D0D805}"/>
                    </a:ext>
                  </a:extLst>
                </p:cNvPr>
                <p:cNvSpPr txBox="1"/>
                <p:nvPr/>
              </p:nvSpPr>
              <p:spPr>
                <a:xfrm>
                  <a:off x="2606053" y="4136026"/>
                  <a:ext cx="1180053" cy="483347"/>
                </a:xfrm>
                <a:prstGeom prst="rect">
                  <a:avLst/>
                </a:prstGeom>
                <a:noFill/>
              </p:spPr>
              <p:txBody>
                <a:bodyPr wrap="square" lIns="91431" tIns="0" rIns="91431" bIns="0" rtlCol="0" anchor="t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solidFill>
                        <a:schemeClr val="bg1"/>
                      </a:solidFill>
                      <a:latin typeface="方正黑体_GBK" pitchFamily="65" charset="-122"/>
                      <a:ea typeface="方正黑体_GBK" pitchFamily="65" charset="-122"/>
                      <a:cs typeface="华文黑体" pitchFamily="2" charset="-122"/>
                    </a:rPr>
                    <a:t>方案三</a:t>
                  </a:r>
                </a:p>
              </p:txBody>
            </p: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73EF9EB-7DE8-4DA7-8D0A-E1FFE0EFE9B8}"/>
                </a:ext>
              </a:extLst>
            </p:cNvPr>
            <p:cNvGrpSpPr/>
            <p:nvPr/>
          </p:nvGrpSpPr>
          <p:grpSpPr>
            <a:xfrm>
              <a:off x="7414955" y="4610470"/>
              <a:ext cx="1516954" cy="96828"/>
              <a:chOff x="2539779" y="2393265"/>
              <a:chExt cx="1468446" cy="91806"/>
            </a:xfrm>
            <a:grpFill/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F9D84526-8BDE-476B-87AA-6DF0BF9D89BB}"/>
                  </a:ext>
                </a:extLst>
              </p:cNvPr>
              <p:cNvCxnSpPr/>
              <p:nvPr/>
            </p:nvCxnSpPr>
            <p:spPr>
              <a:xfrm>
                <a:off x="2539779" y="2439167"/>
                <a:ext cx="1379599" cy="0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2CD5D8C-A3B5-4F72-8010-0FDDC68B84D7}"/>
                  </a:ext>
                </a:extLst>
              </p:cNvPr>
              <p:cNvSpPr/>
              <p:nvPr/>
            </p:nvSpPr>
            <p:spPr>
              <a:xfrm>
                <a:off x="3916416" y="2393265"/>
                <a:ext cx="91809" cy="918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93490B3-46C5-4B11-9BD0-837B13374BB3}"/>
                </a:ext>
              </a:extLst>
            </p:cNvPr>
            <p:cNvGrpSpPr/>
            <p:nvPr/>
          </p:nvGrpSpPr>
          <p:grpSpPr>
            <a:xfrm>
              <a:off x="6078207" y="2590924"/>
              <a:ext cx="1516954" cy="96828"/>
              <a:chOff x="2539779" y="2393265"/>
              <a:chExt cx="1468446" cy="91806"/>
            </a:xfrm>
            <a:grpFill/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9CE2025-C17D-4FBC-99F8-2FE38175BDD1}"/>
                  </a:ext>
                </a:extLst>
              </p:cNvPr>
              <p:cNvCxnSpPr/>
              <p:nvPr/>
            </p:nvCxnSpPr>
            <p:spPr>
              <a:xfrm>
                <a:off x="2539779" y="2439167"/>
                <a:ext cx="1379599" cy="0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51CF3CB-C55A-4D3A-9ECB-0900C362292C}"/>
                  </a:ext>
                </a:extLst>
              </p:cNvPr>
              <p:cNvSpPr/>
              <p:nvPr/>
            </p:nvSpPr>
            <p:spPr>
              <a:xfrm>
                <a:off x="3916416" y="2393265"/>
                <a:ext cx="91809" cy="918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FFB8691-0A68-4C04-BA00-A6D5C6B9D163}"/>
                </a:ext>
              </a:extLst>
            </p:cNvPr>
            <p:cNvGrpSpPr/>
            <p:nvPr/>
          </p:nvGrpSpPr>
          <p:grpSpPr>
            <a:xfrm>
              <a:off x="2434122" y="2654696"/>
              <a:ext cx="1462746" cy="96828"/>
              <a:chOff x="2503408" y="2393265"/>
              <a:chExt cx="1415970" cy="91806"/>
            </a:xfrm>
            <a:grpFill/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B3DF831D-C30E-4AF6-A2DA-87C802EB1BA1}"/>
                  </a:ext>
                </a:extLst>
              </p:cNvPr>
              <p:cNvCxnSpPr/>
              <p:nvPr/>
            </p:nvCxnSpPr>
            <p:spPr>
              <a:xfrm>
                <a:off x="2539779" y="2439168"/>
                <a:ext cx="1379599" cy="0"/>
              </a:xfrm>
              <a:prstGeom prst="line">
                <a:avLst/>
              </a:prstGeom>
              <a:grp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944419FF-87A5-4942-8270-33FACB9528DC}"/>
                  </a:ext>
                </a:extLst>
              </p:cNvPr>
              <p:cNvSpPr/>
              <p:nvPr/>
            </p:nvSpPr>
            <p:spPr>
              <a:xfrm>
                <a:off x="2503408" y="2393265"/>
                <a:ext cx="91809" cy="9180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20" name="组合 18">
              <a:extLst>
                <a:ext uri="{FF2B5EF4-FFF2-40B4-BE49-F238E27FC236}">
                  <a16:creationId xmlns:a16="http://schemas.microsoft.com/office/drawing/2014/main" id="{03BE41CF-B003-4978-B010-2535749397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39851" y="2411331"/>
              <a:ext cx="2746550" cy="1897812"/>
              <a:chOff x="0" y="0"/>
              <a:chExt cx="2093189" cy="1416774"/>
            </a:xfrm>
            <a:grpFill/>
          </p:grpSpPr>
          <p:sp>
            <p:nvSpPr>
              <p:cNvPr id="21" name="等腰三角形 19">
                <a:hlinkClick r:id="rId3"/>
                <a:extLst>
                  <a:ext uri="{FF2B5EF4-FFF2-40B4-BE49-F238E27FC236}">
                    <a16:creationId xmlns:a16="http://schemas.microsoft.com/office/drawing/2014/main" id="{EBD88B99-BA07-4E50-9BB1-5E8102E04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 flipV="1">
                <a:off x="0" y="0"/>
                <a:ext cx="2093189" cy="141677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1600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2" name="文本框 20">
                <a:extLst>
                  <a:ext uri="{FF2B5EF4-FFF2-40B4-BE49-F238E27FC236}">
                    <a16:creationId xmlns:a16="http://schemas.microsoft.com/office/drawing/2014/main" id="{BC785F9F-DF17-47EB-9FFA-9D5A658885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920" y="122472"/>
                <a:ext cx="654407" cy="5762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296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1">
            <a:extLst>
              <a:ext uri="{FF2B5EF4-FFF2-40B4-BE49-F238E27FC236}">
                <a16:creationId xmlns:a16="http://schemas.microsoft.com/office/drawing/2014/main" id="{5471323A-9754-4142-B283-DBB2602CBD6E}"/>
              </a:ext>
            </a:extLst>
          </p:cNvPr>
          <p:cNvSpPr/>
          <p:nvPr/>
        </p:nvSpPr>
        <p:spPr>
          <a:xfrm>
            <a:off x="6184943" y="2280385"/>
            <a:ext cx="769734" cy="769732"/>
          </a:xfrm>
          <a:prstGeom prst="ellipse">
            <a:avLst/>
          </a:prstGeom>
          <a:solidFill>
            <a:srgbClr val="682620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2">
            <a:extLst>
              <a:ext uri="{FF2B5EF4-FFF2-40B4-BE49-F238E27FC236}">
                <a16:creationId xmlns:a16="http://schemas.microsoft.com/office/drawing/2014/main" id="{591A9B5E-FD1F-4113-A86A-6D68E31F7D6D}"/>
              </a:ext>
            </a:extLst>
          </p:cNvPr>
          <p:cNvSpPr/>
          <p:nvPr/>
        </p:nvSpPr>
        <p:spPr>
          <a:xfrm>
            <a:off x="6184943" y="3241327"/>
            <a:ext cx="769734" cy="769732"/>
          </a:xfrm>
          <a:prstGeom prst="ellipse">
            <a:avLst/>
          </a:prstGeom>
          <a:solidFill>
            <a:srgbClr val="682620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3">
            <a:extLst>
              <a:ext uri="{FF2B5EF4-FFF2-40B4-BE49-F238E27FC236}">
                <a16:creationId xmlns:a16="http://schemas.microsoft.com/office/drawing/2014/main" id="{9228F5EB-A1EF-4D32-948A-9691DA75C9AA}"/>
              </a:ext>
            </a:extLst>
          </p:cNvPr>
          <p:cNvSpPr/>
          <p:nvPr/>
        </p:nvSpPr>
        <p:spPr>
          <a:xfrm>
            <a:off x="6184943" y="4168377"/>
            <a:ext cx="769734" cy="769732"/>
          </a:xfrm>
          <a:prstGeom prst="ellipse">
            <a:avLst/>
          </a:prstGeom>
          <a:solidFill>
            <a:srgbClr val="682620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4">
            <a:extLst>
              <a:ext uri="{FF2B5EF4-FFF2-40B4-BE49-F238E27FC236}">
                <a16:creationId xmlns:a16="http://schemas.microsoft.com/office/drawing/2014/main" id="{3D2F0DAC-15A2-4697-BE99-1CACE97A0EF1}"/>
              </a:ext>
            </a:extLst>
          </p:cNvPr>
          <p:cNvSpPr/>
          <p:nvPr/>
        </p:nvSpPr>
        <p:spPr>
          <a:xfrm>
            <a:off x="6184943" y="5175777"/>
            <a:ext cx="769734" cy="769732"/>
          </a:xfrm>
          <a:prstGeom prst="ellipse">
            <a:avLst/>
          </a:prstGeom>
          <a:solidFill>
            <a:srgbClr val="682620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1CC2460-1689-45F5-BBC7-59F97F914D2D}"/>
              </a:ext>
            </a:extLst>
          </p:cNvPr>
          <p:cNvSpPr txBox="1"/>
          <p:nvPr/>
        </p:nvSpPr>
        <p:spPr>
          <a:xfrm>
            <a:off x="7152468" y="2225319"/>
            <a:ext cx="3953136" cy="7417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C2C3A9D5-A5D2-4A2F-9A55-ABDE5DF744A8}"/>
              </a:ext>
            </a:extLst>
          </p:cNvPr>
          <p:cNvSpPr txBox="1"/>
          <p:nvPr/>
        </p:nvSpPr>
        <p:spPr>
          <a:xfrm>
            <a:off x="7152468" y="3240628"/>
            <a:ext cx="3953136" cy="7417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CA0470D0-BEB7-4DEF-AD75-B772D45AA296}"/>
              </a:ext>
            </a:extLst>
          </p:cNvPr>
          <p:cNvSpPr txBox="1"/>
          <p:nvPr/>
        </p:nvSpPr>
        <p:spPr>
          <a:xfrm>
            <a:off x="7152468" y="4171205"/>
            <a:ext cx="3953136" cy="7417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374A115-82B9-4F18-9698-1EB92FA63B73}"/>
              </a:ext>
            </a:extLst>
          </p:cNvPr>
          <p:cNvSpPr txBox="1"/>
          <p:nvPr/>
        </p:nvSpPr>
        <p:spPr>
          <a:xfrm>
            <a:off x="7152468" y="5157600"/>
            <a:ext cx="3953136" cy="741719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添加标题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CACF20C9-1AC2-4465-ADD9-10DA422D0695}"/>
              </a:ext>
            </a:extLst>
          </p:cNvPr>
          <p:cNvSpPr txBox="1"/>
          <p:nvPr/>
        </p:nvSpPr>
        <p:spPr>
          <a:xfrm>
            <a:off x="6205496" y="2437657"/>
            <a:ext cx="755552" cy="369310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 Neue"/>
              </a:rPr>
              <a:t>25%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Neue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E7729454-419A-450D-8A69-22E6398356C5}"/>
              </a:ext>
            </a:extLst>
          </p:cNvPr>
          <p:cNvSpPr txBox="1"/>
          <p:nvPr/>
        </p:nvSpPr>
        <p:spPr>
          <a:xfrm>
            <a:off x="6196089" y="3402311"/>
            <a:ext cx="755552" cy="369310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 Neue"/>
              </a:rPr>
              <a:t>55%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Neue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A9F2195-C2FC-4093-9283-8637A209AF1D}"/>
              </a:ext>
            </a:extLst>
          </p:cNvPr>
          <p:cNvSpPr txBox="1"/>
          <p:nvPr/>
        </p:nvSpPr>
        <p:spPr>
          <a:xfrm>
            <a:off x="6205496" y="4338281"/>
            <a:ext cx="755552" cy="369310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 Neue"/>
              </a:rPr>
              <a:t>20%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Neue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9689D6CD-3DA0-4577-A77E-9913E1A8FF07}"/>
              </a:ext>
            </a:extLst>
          </p:cNvPr>
          <p:cNvSpPr txBox="1"/>
          <p:nvPr/>
        </p:nvSpPr>
        <p:spPr>
          <a:xfrm>
            <a:off x="6205496" y="5335741"/>
            <a:ext cx="755552" cy="369310"/>
          </a:xfrm>
          <a:prstGeom prst="rect">
            <a:avLst/>
          </a:prstGeom>
        </p:spPr>
        <p:txBody>
          <a:bodyPr vert="horz" wrap="square" lIns="91420" tIns="45709" rIns="91420" bIns="45709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 Neue"/>
              </a:rPr>
              <a:t>80%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 Neue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77E0345-8AB7-468A-9808-0EB5BF59155A}"/>
              </a:ext>
            </a:extLst>
          </p:cNvPr>
          <p:cNvGrpSpPr/>
          <p:nvPr/>
        </p:nvGrpSpPr>
        <p:grpSpPr>
          <a:xfrm>
            <a:off x="1333961" y="2488241"/>
            <a:ext cx="4123410" cy="3411078"/>
            <a:chOff x="2037100" y="1047750"/>
            <a:chExt cx="2601781" cy="2152315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A4281BE9-7365-4355-B2E5-4D9F1AC2C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7100" y="1047750"/>
              <a:ext cx="980381" cy="1176458"/>
            </a:xfrm>
            <a:custGeom>
              <a:avLst/>
              <a:gdLst>
                <a:gd name="T0" fmla="*/ 325 w 650"/>
                <a:gd name="T1" fmla="*/ 0 h 780"/>
                <a:gd name="T2" fmla="*/ 488 w 650"/>
                <a:gd name="T3" fmla="*/ 98 h 780"/>
                <a:gd name="T4" fmla="*/ 650 w 650"/>
                <a:gd name="T5" fmla="*/ 195 h 780"/>
                <a:gd name="T6" fmla="*/ 650 w 650"/>
                <a:gd name="T7" fmla="*/ 390 h 780"/>
                <a:gd name="T8" fmla="*/ 650 w 650"/>
                <a:gd name="T9" fmla="*/ 585 h 780"/>
                <a:gd name="T10" fmla="*/ 488 w 650"/>
                <a:gd name="T11" fmla="*/ 682 h 780"/>
                <a:gd name="T12" fmla="*/ 325 w 650"/>
                <a:gd name="T13" fmla="*/ 780 h 780"/>
                <a:gd name="T14" fmla="*/ 163 w 650"/>
                <a:gd name="T15" fmla="*/ 682 h 780"/>
                <a:gd name="T16" fmla="*/ 0 w 650"/>
                <a:gd name="T17" fmla="*/ 585 h 780"/>
                <a:gd name="T18" fmla="*/ 0 w 650"/>
                <a:gd name="T19" fmla="*/ 390 h 780"/>
                <a:gd name="T20" fmla="*/ 0 w 650"/>
                <a:gd name="T21" fmla="*/ 195 h 780"/>
                <a:gd name="T22" fmla="*/ 163 w 650"/>
                <a:gd name="T23" fmla="*/ 98 h 780"/>
                <a:gd name="T24" fmla="*/ 325 w 650"/>
                <a:gd name="T25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0" h="780">
                  <a:moveTo>
                    <a:pt x="325" y="0"/>
                  </a:moveTo>
                  <a:lnTo>
                    <a:pt x="488" y="98"/>
                  </a:lnTo>
                  <a:lnTo>
                    <a:pt x="650" y="195"/>
                  </a:lnTo>
                  <a:lnTo>
                    <a:pt x="650" y="390"/>
                  </a:lnTo>
                  <a:lnTo>
                    <a:pt x="650" y="585"/>
                  </a:lnTo>
                  <a:lnTo>
                    <a:pt x="488" y="682"/>
                  </a:lnTo>
                  <a:lnTo>
                    <a:pt x="325" y="780"/>
                  </a:lnTo>
                  <a:lnTo>
                    <a:pt x="163" y="682"/>
                  </a:lnTo>
                  <a:lnTo>
                    <a:pt x="0" y="585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3" y="98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C0A81031-8792-429B-8F10-DBED1C92C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0044" y="1047750"/>
              <a:ext cx="980381" cy="1176458"/>
            </a:xfrm>
            <a:custGeom>
              <a:avLst/>
              <a:gdLst>
                <a:gd name="T0" fmla="*/ 325 w 650"/>
                <a:gd name="T1" fmla="*/ 0 h 780"/>
                <a:gd name="T2" fmla="*/ 488 w 650"/>
                <a:gd name="T3" fmla="*/ 98 h 780"/>
                <a:gd name="T4" fmla="*/ 650 w 650"/>
                <a:gd name="T5" fmla="*/ 195 h 780"/>
                <a:gd name="T6" fmla="*/ 650 w 650"/>
                <a:gd name="T7" fmla="*/ 390 h 780"/>
                <a:gd name="T8" fmla="*/ 650 w 650"/>
                <a:gd name="T9" fmla="*/ 585 h 780"/>
                <a:gd name="T10" fmla="*/ 488 w 650"/>
                <a:gd name="T11" fmla="*/ 682 h 780"/>
                <a:gd name="T12" fmla="*/ 325 w 650"/>
                <a:gd name="T13" fmla="*/ 780 h 780"/>
                <a:gd name="T14" fmla="*/ 163 w 650"/>
                <a:gd name="T15" fmla="*/ 682 h 780"/>
                <a:gd name="T16" fmla="*/ 0 w 650"/>
                <a:gd name="T17" fmla="*/ 585 h 780"/>
                <a:gd name="T18" fmla="*/ 0 w 650"/>
                <a:gd name="T19" fmla="*/ 390 h 780"/>
                <a:gd name="T20" fmla="*/ 0 w 650"/>
                <a:gd name="T21" fmla="*/ 195 h 780"/>
                <a:gd name="T22" fmla="*/ 163 w 650"/>
                <a:gd name="T23" fmla="*/ 98 h 780"/>
                <a:gd name="T24" fmla="*/ 325 w 650"/>
                <a:gd name="T25" fmla="*/ 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0" h="780">
                  <a:moveTo>
                    <a:pt x="325" y="0"/>
                  </a:moveTo>
                  <a:lnTo>
                    <a:pt x="488" y="98"/>
                  </a:lnTo>
                  <a:lnTo>
                    <a:pt x="650" y="195"/>
                  </a:lnTo>
                  <a:lnTo>
                    <a:pt x="650" y="390"/>
                  </a:lnTo>
                  <a:lnTo>
                    <a:pt x="650" y="585"/>
                  </a:lnTo>
                  <a:lnTo>
                    <a:pt x="488" y="682"/>
                  </a:lnTo>
                  <a:lnTo>
                    <a:pt x="325" y="780"/>
                  </a:lnTo>
                  <a:lnTo>
                    <a:pt x="163" y="682"/>
                  </a:lnTo>
                  <a:lnTo>
                    <a:pt x="0" y="585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3" y="98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E8F383FD-9A88-4258-9DD4-9939003A8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064" y="2025115"/>
              <a:ext cx="978873" cy="1174950"/>
            </a:xfrm>
            <a:custGeom>
              <a:avLst/>
              <a:gdLst>
                <a:gd name="T0" fmla="*/ 324 w 649"/>
                <a:gd name="T1" fmla="*/ 0 h 779"/>
                <a:gd name="T2" fmla="*/ 487 w 649"/>
                <a:gd name="T3" fmla="*/ 98 h 779"/>
                <a:gd name="T4" fmla="*/ 649 w 649"/>
                <a:gd name="T5" fmla="*/ 195 h 779"/>
                <a:gd name="T6" fmla="*/ 649 w 649"/>
                <a:gd name="T7" fmla="*/ 390 h 779"/>
                <a:gd name="T8" fmla="*/ 649 w 649"/>
                <a:gd name="T9" fmla="*/ 584 h 779"/>
                <a:gd name="T10" fmla="*/ 487 w 649"/>
                <a:gd name="T11" fmla="*/ 682 h 779"/>
                <a:gd name="T12" fmla="*/ 324 w 649"/>
                <a:gd name="T13" fmla="*/ 779 h 779"/>
                <a:gd name="T14" fmla="*/ 162 w 649"/>
                <a:gd name="T15" fmla="*/ 682 h 779"/>
                <a:gd name="T16" fmla="*/ 0 w 649"/>
                <a:gd name="T17" fmla="*/ 584 h 779"/>
                <a:gd name="T18" fmla="*/ 0 w 649"/>
                <a:gd name="T19" fmla="*/ 390 h 779"/>
                <a:gd name="T20" fmla="*/ 0 w 649"/>
                <a:gd name="T21" fmla="*/ 195 h 779"/>
                <a:gd name="T22" fmla="*/ 162 w 649"/>
                <a:gd name="T23" fmla="*/ 98 h 779"/>
                <a:gd name="T24" fmla="*/ 324 w 649"/>
                <a:gd name="T2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" h="779">
                  <a:moveTo>
                    <a:pt x="324" y="0"/>
                  </a:moveTo>
                  <a:lnTo>
                    <a:pt x="487" y="98"/>
                  </a:lnTo>
                  <a:lnTo>
                    <a:pt x="649" y="195"/>
                  </a:lnTo>
                  <a:lnTo>
                    <a:pt x="649" y="390"/>
                  </a:lnTo>
                  <a:lnTo>
                    <a:pt x="649" y="584"/>
                  </a:lnTo>
                  <a:lnTo>
                    <a:pt x="487" y="682"/>
                  </a:lnTo>
                  <a:lnTo>
                    <a:pt x="324" y="779"/>
                  </a:lnTo>
                  <a:lnTo>
                    <a:pt x="162" y="682"/>
                  </a:lnTo>
                  <a:lnTo>
                    <a:pt x="0" y="584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2" y="9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3B3CFF8-A8F4-4BD8-B7AB-6D426DC69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500" y="2025115"/>
              <a:ext cx="980381" cy="1174950"/>
            </a:xfrm>
            <a:custGeom>
              <a:avLst/>
              <a:gdLst>
                <a:gd name="T0" fmla="*/ 325 w 650"/>
                <a:gd name="T1" fmla="*/ 0 h 779"/>
                <a:gd name="T2" fmla="*/ 488 w 650"/>
                <a:gd name="T3" fmla="*/ 98 h 779"/>
                <a:gd name="T4" fmla="*/ 650 w 650"/>
                <a:gd name="T5" fmla="*/ 195 h 779"/>
                <a:gd name="T6" fmla="*/ 650 w 650"/>
                <a:gd name="T7" fmla="*/ 390 h 779"/>
                <a:gd name="T8" fmla="*/ 650 w 650"/>
                <a:gd name="T9" fmla="*/ 584 h 779"/>
                <a:gd name="T10" fmla="*/ 488 w 650"/>
                <a:gd name="T11" fmla="*/ 682 h 779"/>
                <a:gd name="T12" fmla="*/ 325 w 650"/>
                <a:gd name="T13" fmla="*/ 779 h 779"/>
                <a:gd name="T14" fmla="*/ 163 w 650"/>
                <a:gd name="T15" fmla="*/ 682 h 779"/>
                <a:gd name="T16" fmla="*/ 0 w 650"/>
                <a:gd name="T17" fmla="*/ 584 h 779"/>
                <a:gd name="T18" fmla="*/ 0 w 650"/>
                <a:gd name="T19" fmla="*/ 390 h 779"/>
                <a:gd name="T20" fmla="*/ 0 w 650"/>
                <a:gd name="T21" fmla="*/ 195 h 779"/>
                <a:gd name="T22" fmla="*/ 163 w 650"/>
                <a:gd name="T23" fmla="*/ 98 h 779"/>
                <a:gd name="T24" fmla="*/ 325 w 650"/>
                <a:gd name="T2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0" h="779">
                  <a:moveTo>
                    <a:pt x="325" y="0"/>
                  </a:moveTo>
                  <a:lnTo>
                    <a:pt x="488" y="98"/>
                  </a:lnTo>
                  <a:lnTo>
                    <a:pt x="650" y="195"/>
                  </a:lnTo>
                  <a:lnTo>
                    <a:pt x="650" y="390"/>
                  </a:lnTo>
                  <a:lnTo>
                    <a:pt x="650" y="584"/>
                  </a:lnTo>
                  <a:lnTo>
                    <a:pt x="488" y="682"/>
                  </a:lnTo>
                  <a:lnTo>
                    <a:pt x="325" y="779"/>
                  </a:lnTo>
                  <a:lnTo>
                    <a:pt x="163" y="682"/>
                  </a:lnTo>
                  <a:lnTo>
                    <a:pt x="0" y="584"/>
                  </a:lnTo>
                  <a:lnTo>
                    <a:pt x="0" y="390"/>
                  </a:lnTo>
                  <a:lnTo>
                    <a:pt x="0" y="195"/>
                  </a:lnTo>
                  <a:lnTo>
                    <a:pt x="163" y="98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5" name="Group 12">
              <a:extLst>
                <a:ext uri="{FF2B5EF4-FFF2-40B4-BE49-F238E27FC236}">
                  <a16:creationId xmlns:a16="http://schemas.microsoft.com/office/drawing/2014/main" id="{A44F47F8-E887-46A5-B36C-DD6E36B223C3}"/>
                </a:ext>
              </a:extLst>
            </p:cNvPr>
            <p:cNvGrpSpPr/>
            <p:nvPr/>
          </p:nvGrpSpPr>
          <p:grpSpPr>
            <a:xfrm>
              <a:off x="3398669" y="1384932"/>
              <a:ext cx="423131" cy="530541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36" name="Freeform 80">
                <a:extLst>
                  <a:ext uri="{FF2B5EF4-FFF2-40B4-BE49-F238E27FC236}">
                    <a16:creationId xmlns:a16="http://schemas.microsoft.com/office/drawing/2014/main" id="{E507060D-15B5-4025-BBF3-A9127A263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7" name="Freeform 81">
                <a:extLst>
                  <a:ext uri="{FF2B5EF4-FFF2-40B4-BE49-F238E27FC236}">
                    <a16:creationId xmlns:a16="http://schemas.microsoft.com/office/drawing/2014/main" id="{EF5FB94F-DBD7-45C8-9756-16DCCCC42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8" name="Freeform 82">
                <a:extLst>
                  <a:ext uri="{FF2B5EF4-FFF2-40B4-BE49-F238E27FC236}">
                    <a16:creationId xmlns:a16="http://schemas.microsoft.com/office/drawing/2014/main" id="{9046C775-3A01-4A4D-BC02-90E8B9203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" name="Oval 83">
                <a:extLst>
                  <a:ext uri="{FF2B5EF4-FFF2-40B4-BE49-F238E27FC236}">
                    <a16:creationId xmlns:a16="http://schemas.microsoft.com/office/drawing/2014/main" id="{26B535F0-0B1C-4BC8-8EE9-75A1DE968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6" name="Group 17">
              <a:extLst>
                <a:ext uri="{FF2B5EF4-FFF2-40B4-BE49-F238E27FC236}">
                  <a16:creationId xmlns:a16="http://schemas.microsoft.com/office/drawing/2014/main" id="{AB698267-85BD-4632-B63E-F9712E75CBB6}"/>
                </a:ext>
              </a:extLst>
            </p:cNvPr>
            <p:cNvGrpSpPr/>
            <p:nvPr/>
          </p:nvGrpSpPr>
          <p:grpSpPr>
            <a:xfrm>
              <a:off x="2871209" y="2358712"/>
              <a:ext cx="390583" cy="507758"/>
              <a:chOff x="6421904" y="4798576"/>
              <a:chExt cx="299494" cy="389342"/>
            </a:xfrm>
            <a:solidFill>
              <a:schemeClr val="bg1"/>
            </a:solidFill>
          </p:grpSpPr>
          <p:sp>
            <p:nvSpPr>
              <p:cNvPr id="34" name="Freeform 170">
                <a:extLst>
                  <a:ext uri="{FF2B5EF4-FFF2-40B4-BE49-F238E27FC236}">
                    <a16:creationId xmlns:a16="http://schemas.microsoft.com/office/drawing/2014/main" id="{F96AA989-1995-40DA-80C8-C4BCC7255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Freeform 171">
                <a:extLst>
                  <a:ext uri="{FF2B5EF4-FFF2-40B4-BE49-F238E27FC236}">
                    <a16:creationId xmlns:a16="http://schemas.microsoft.com/office/drawing/2014/main" id="{E5B2D6DC-9F15-4E16-8D73-45E96236D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7" name="Group 20">
              <a:extLst>
                <a:ext uri="{FF2B5EF4-FFF2-40B4-BE49-F238E27FC236}">
                  <a16:creationId xmlns:a16="http://schemas.microsoft.com/office/drawing/2014/main" id="{7A9E01E0-D484-4107-BCCD-02107575AA1A}"/>
                </a:ext>
              </a:extLst>
            </p:cNvPr>
            <p:cNvGrpSpPr/>
            <p:nvPr/>
          </p:nvGrpSpPr>
          <p:grpSpPr>
            <a:xfrm>
              <a:off x="2316846" y="1443100"/>
              <a:ext cx="420888" cy="414208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32" name="Freeform 59">
                <a:extLst>
                  <a:ext uri="{FF2B5EF4-FFF2-40B4-BE49-F238E27FC236}">
                    <a16:creationId xmlns:a16="http://schemas.microsoft.com/office/drawing/2014/main" id="{1D62B40F-87A1-446F-B5AC-74AF07B031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Oval 60">
                <a:extLst>
                  <a:ext uri="{FF2B5EF4-FFF2-40B4-BE49-F238E27FC236}">
                    <a16:creationId xmlns:a16="http://schemas.microsoft.com/office/drawing/2014/main" id="{24885838-13A4-4895-ABCA-DF7565083E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8" name="Group 23">
              <a:extLst>
                <a:ext uri="{FF2B5EF4-FFF2-40B4-BE49-F238E27FC236}">
                  <a16:creationId xmlns:a16="http://schemas.microsoft.com/office/drawing/2014/main" id="{1340E16D-1035-483B-B211-CB235E6D45AC}"/>
                </a:ext>
              </a:extLst>
            </p:cNvPr>
            <p:cNvGrpSpPr/>
            <p:nvPr/>
          </p:nvGrpSpPr>
          <p:grpSpPr>
            <a:xfrm>
              <a:off x="3894839" y="2425087"/>
              <a:ext cx="507701" cy="375007"/>
              <a:chOff x="2563427" y="3717902"/>
              <a:chExt cx="439257" cy="324452"/>
            </a:xfrm>
            <a:solidFill>
              <a:schemeClr val="bg1"/>
            </a:solidFill>
          </p:grpSpPr>
          <p:sp>
            <p:nvSpPr>
              <p:cNvPr id="29" name="Freeform 92">
                <a:extLst>
                  <a:ext uri="{FF2B5EF4-FFF2-40B4-BE49-F238E27FC236}">
                    <a16:creationId xmlns:a16="http://schemas.microsoft.com/office/drawing/2014/main" id="{3BFA49F0-27AF-4253-A3F8-5281E2C56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660" y="3942523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 93">
                <a:extLst>
                  <a:ext uri="{FF2B5EF4-FFF2-40B4-BE49-F238E27FC236}">
                    <a16:creationId xmlns:a16="http://schemas.microsoft.com/office/drawing/2014/main" id="{7105448F-5048-4203-98E9-CF7D2580C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300" y="3830213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 94">
                <a:extLst>
                  <a:ext uri="{FF2B5EF4-FFF2-40B4-BE49-F238E27FC236}">
                    <a16:creationId xmlns:a16="http://schemas.microsoft.com/office/drawing/2014/main" id="{127E82BB-04D3-4946-9D8F-B3BFAD035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3427" y="3717902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273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D24AD8D-6C61-4CD6-B017-61A1AE8A3D05}"/>
              </a:ext>
            </a:extLst>
          </p:cNvPr>
          <p:cNvGrpSpPr/>
          <p:nvPr/>
        </p:nvGrpSpPr>
        <p:grpSpPr>
          <a:xfrm>
            <a:off x="1865080" y="2198666"/>
            <a:ext cx="3846298" cy="3659687"/>
            <a:chOff x="4502772" y="2209817"/>
            <a:chExt cx="3846298" cy="36596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EF9949AE-840E-4F11-B07B-92C287BF0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773" y="2209817"/>
              <a:ext cx="1919693" cy="2303287"/>
            </a:xfrm>
            <a:custGeom>
              <a:avLst/>
              <a:gdLst/>
              <a:ahLst/>
              <a:cxnLst>
                <a:cxn ang="0">
                  <a:pos x="829" y="805"/>
                </a:cxn>
                <a:cxn ang="0">
                  <a:pos x="645" y="1333"/>
                </a:cxn>
                <a:cxn ang="0">
                  <a:pos x="0" y="805"/>
                </a:cxn>
                <a:cxn ang="0">
                  <a:pos x="1111" y="0"/>
                </a:cxn>
                <a:cxn ang="0">
                  <a:pos x="1111" y="1"/>
                </a:cxn>
                <a:cxn ang="0">
                  <a:pos x="829" y="805"/>
                </a:cxn>
              </a:cxnLst>
              <a:rect l="0" t="0" r="r" b="b"/>
              <a:pathLst>
                <a:path w="1111" h="1333">
                  <a:moveTo>
                    <a:pt x="829" y="805"/>
                  </a:moveTo>
                  <a:lnTo>
                    <a:pt x="645" y="1333"/>
                  </a:lnTo>
                  <a:lnTo>
                    <a:pt x="0" y="805"/>
                  </a:lnTo>
                  <a:lnTo>
                    <a:pt x="1111" y="0"/>
                  </a:lnTo>
                  <a:lnTo>
                    <a:pt x="1111" y="1"/>
                  </a:lnTo>
                  <a:lnTo>
                    <a:pt x="829" y="805"/>
                  </a:lnTo>
                  <a:close/>
                </a:path>
              </a:pathLst>
            </a:custGeom>
            <a:solidFill>
              <a:srgbClr val="6826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B2B4A0B1-1779-4F69-BC7D-B784F2EA1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198" y="2211546"/>
              <a:ext cx="2413872" cy="1389229"/>
            </a:xfrm>
            <a:custGeom>
              <a:avLst/>
              <a:gdLst/>
              <a:ahLst/>
              <a:cxnLst>
                <a:cxn ang="0">
                  <a:pos x="1397" y="804"/>
                </a:cxn>
                <a:cxn ang="0">
                  <a:pos x="579" y="804"/>
                </a:cxn>
                <a:cxn ang="0">
                  <a:pos x="0" y="804"/>
                </a:cxn>
                <a:cxn ang="0">
                  <a:pos x="282" y="0"/>
                </a:cxn>
                <a:cxn ang="0">
                  <a:pos x="1397" y="804"/>
                </a:cxn>
              </a:cxnLst>
              <a:rect l="0" t="0" r="r" b="b"/>
              <a:pathLst>
                <a:path w="1397" h="804">
                  <a:moveTo>
                    <a:pt x="1397" y="804"/>
                  </a:moveTo>
                  <a:lnTo>
                    <a:pt x="579" y="804"/>
                  </a:lnTo>
                  <a:lnTo>
                    <a:pt x="0" y="804"/>
                  </a:lnTo>
                  <a:lnTo>
                    <a:pt x="282" y="0"/>
                  </a:lnTo>
                  <a:lnTo>
                    <a:pt x="1397" y="804"/>
                  </a:lnTo>
                  <a:close/>
                </a:path>
              </a:pathLst>
            </a:custGeom>
            <a:solidFill>
              <a:srgbClr val="6826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F94EEBB-7506-44AB-A27A-1FF49719B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5651" y="3600776"/>
              <a:ext cx="1413419" cy="2268728"/>
            </a:xfrm>
            <a:custGeom>
              <a:avLst/>
              <a:gdLst/>
              <a:ahLst/>
              <a:cxnLst>
                <a:cxn ang="0">
                  <a:pos x="167" y="564"/>
                </a:cxn>
                <a:cxn ang="0">
                  <a:pos x="0" y="0"/>
                </a:cxn>
                <a:cxn ang="0">
                  <a:pos x="818" y="0"/>
                </a:cxn>
                <a:cxn ang="0">
                  <a:pos x="388" y="1313"/>
                </a:cxn>
                <a:cxn ang="0">
                  <a:pos x="167" y="564"/>
                </a:cxn>
              </a:cxnLst>
              <a:rect l="0" t="0" r="r" b="b"/>
              <a:pathLst>
                <a:path w="818" h="1313">
                  <a:moveTo>
                    <a:pt x="167" y="564"/>
                  </a:moveTo>
                  <a:lnTo>
                    <a:pt x="0" y="0"/>
                  </a:lnTo>
                  <a:lnTo>
                    <a:pt x="818" y="0"/>
                  </a:lnTo>
                  <a:lnTo>
                    <a:pt x="388" y="1313"/>
                  </a:lnTo>
                  <a:lnTo>
                    <a:pt x="167" y="564"/>
                  </a:lnTo>
                  <a:close/>
                </a:path>
              </a:pathLst>
            </a:custGeom>
            <a:solidFill>
              <a:srgbClr val="6826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BF9AAABB-55BC-4722-89B8-3961DD3F5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305" y="4575308"/>
              <a:ext cx="2382770" cy="1294196"/>
            </a:xfrm>
            <a:custGeom>
              <a:avLst/>
              <a:gdLst/>
              <a:ahLst/>
              <a:cxnLst>
                <a:cxn ang="0">
                  <a:pos x="1379" y="749"/>
                </a:cxn>
                <a:cxn ang="0">
                  <a:pos x="0" y="749"/>
                </a:cxn>
                <a:cxn ang="0">
                  <a:pos x="661" y="321"/>
                </a:cxn>
                <a:cxn ang="0">
                  <a:pos x="1158" y="0"/>
                </a:cxn>
                <a:cxn ang="0">
                  <a:pos x="1379" y="749"/>
                </a:cxn>
              </a:cxnLst>
              <a:rect l="0" t="0" r="r" b="b"/>
              <a:pathLst>
                <a:path w="1379" h="749">
                  <a:moveTo>
                    <a:pt x="1379" y="749"/>
                  </a:moveTo>
                  <a:lnTo>
                    <a:pt x="0" y="749"/>
                  </a:lnTo>
                  <a:lnTo>
                    <a:pt x="661" y="321"/>
                  </a:lnTo>
                  <a:lnTo>
                    <a:pt x="1158" y="0"/>
                  </a:lnTo>
                  <a:lnTo>
                    <a:pt x="1379" y="749"/>
                  </a:lnTo>
                  <a:close/>
                </a:path>
              </a:pathLst>
            </a:custGeom>
            <a:solidFill>
              <a:srgbClr val="6826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60F865AC-A5EF-40A1-B74D-569277E39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772" y="3600776"/>
              <a:ext cx="1862672" cy="22687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5" y="528"/>
                </a:cxn>
                <a:cxn ang="0">
                  <a:pos x="1075" y="880"/>
                </a:cxn>
                <a:cxn ang="0">
                  <a:pos x="1078" y="885"/>
                </a:cxn>
                <a:cxn ang="0">
                  <a:pos x="417" y="1313"/>
                </a:cxn>
                <a:cxn ang="0">
                  <a:pos x="0" y="0"/>
                </a:cxn>
              </a:cxnLst>
              <a:rect l="0" t="0" r="r" b="b"/>
              <a:pathLst>
                <a:path w="1078" h="1313">
                  <a:moveTo>
                    <a:pt x="0" y="0"/>
                  </a:moveTo>
                  <a:lnTo>
                    <a:pt x="645" y="528"/>
                  </a:lnTo>
                  <a:lnTo>
                    <a:pt x="1075" y="880"/>
                  </a:lnTo>
                  <a:lnTo>
                    <a:pt x="1078" y="885"/>
                  </a:lnTo>
                  <a:lnTo>
                    <a:pt x="417" y="13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26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11">
              <a:extLst>
                <a:ext uri="{FF2B5EF4-FFF2-40B4-BE49-F238E27FC236}">
                  <a16:creationId xmlns:a16="http://schemas.microsoft.com/office/drawing/2014/main" id="{67D690CE-5663-4D22-8365-E23D628848FA}"/>
                </a:ext>
              </a:extLst>
            </p:cNvPr>
            <p:cNvGrpSpPr/>
            <p:nvPr/>
          </p:nvGrpSpPr>
          <p:grpSpPr>
            <a:xfrm>
              <a:off x="5178233" y="3235928"/>
              <a:ext cx="460639" cy="615092"/>
              <a:chOff x="754063" y="1211263"/>
              <a:chExt cx="269875" cy="360363"/>
            </a:xfrm>
            <a:solidFill>
              <a:schemeClr val="bg1"/>
            </a:solidFill>
          </p:grpSpPr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ACAC9C3C-F6AC-49DA-A877-9192F22E39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063" y="1211263"/>
                <a:ext cx="269875" cy="360363"/>
              </a:xfrm>
              <a:custGeom>
                <a:avLst/>
                <a:gdLst/>
                <a:ahLst/>
                <a:cxnLst>
                  <a:cxn ang="0">
                    <a:pos x="80" y="50"/>
                  </a:cxn>
                  <a:cxn ang="0">
                    <a:pos x="80" y="35"/>
                  </a:cxn>
                  <a:cxn ang="0">
                    <a:pos x="46" y="0"/>
                  </a:cxn>
                  <a:cxn ang="0">
                    <a:pos x="11" y="35"/>
                  </a:cxn>
                  <a:cxn ang="0">
                    <a:pos x="11" y="50"/>
                  </a:cxn>
                  <a:cxn ang="0">
                    <a:pos x="0" y="61"/>
                  </a:cxn>
                  <a:cxn ang="0">
                    <a:pos x="0" y="88"/>
                  </a:cxn>
                  <a:cxn ang="0">
                    <a:pos x="34" y="123"/>
                  </a:cxn>
                  <a:cxn ang="0">
                    <a:pos x="57" y="123"/>
                  </a:cxn>
                  <a:cxn ang="0">
                    <a:pos x="92" y="88"/>
                  </a:cxn>
                  <a:cxn ang="0">
                    <a:pos x="92" y="61"/>
                  </a:cxn>
                  <a:cxn ang="0">
                    <a:pos x="80" y="50"/>
                  </a:cxn>
                  <a:cxn ang="0">
                    <a:pos x="19" y="35"/>
                  </a:cxn>
                  <a:cxn ang="0">
                    <a:pos x="46" y="8"/>
                  </a:cxn>
                  <a:cxn ang="0">
                    <a:pos x="73" y="35"/>
                  </a:cxn>
                  <a:cxn ang="0">
                    <a:pos x="73" y="50"/>
                  </a:cxn>
                  <a:cxn ang="0">
                    <a:pos x="65" y="50"/>
                  </a:cxn>
                  <a:cxn ang="0">
                    <a:pos x="65" y="35"/>
                  </a:cxn>
                  <a:cxn ang="0">
                    <a:pos x="46" y="15"/>
                  </a:cxn>
                  <a:cxn ang="0">
                    <a:pos x="27" y="35"/>
                  </a:cxn>
                  <a:cxn ang="0">
                    <a:pos x="27" y="50"/>
                  </a:cxn>
                  <a:cxn ang="0">
                    <a:pos x="19" y="50"/>
                  </a:cxn>
                  <a:cxn ang="0">
                    <a:pos x="19" y="35"/>
                  </a:cxn>
                  <a:cxn ang="0">
                    <a:pos x="61" y="35"/>
                  </a:cxn>
                  <a:cxn ang="0">
                    <a:pos x="61" y="50"/>
                  </a:cxn>
                  <a:cxn ang="0">
                    <a:pos x="31" y="50"/>
                  </a:cxn>
                  <a:cxn ang="0">
                    <a:pos x="31" y="35"/>
                  </a:cxn>
                  <a:cxn ang="0">
                    <a:pos x="46" y="19"/>
                  </a:cxn>
                  <a:cxn ang="0">
                    <a:pos x="61" y="35"/>
                  </a:cxn>
                  <a:cxn ang="0">
                    <a:pos x="84" y="73"/>
                  </a:cxn>
                  <a:cxn ang="0">
                    <a:pos x="84" y="88"/>
                  </a:cxn>
                  <a:cxn ang="0">
                    <a:pos x="57" y="115"/>
                  </a:cxn>
                  <a:cxn ang="0">
                    <a:pos x="34" y="115"/>
                  </a:cxn>
                  <a:cxn ang="0">
                    <a:pos x="8" y="88"/>
                  </a:cxn>
                  <a:cxn ang="0">
                    <a:pos x="8" y="61"/>
                  </a:cxn>
                  <a:cxn ang="0">
                    <a:pos x="11" y="58"/>
                  </a:cxn>
                  <a:cxn ang="0">
                    <a:pos x="80" y="58"/>
                  </a:cxn>
                  <a:cxn ang="0">
                    <a:pos x="84" y="61"/>
                  </a:cxn>
                  <a:cxn ang="0">
                    <a:pos x="84" y="73"/>
                  </a:cxn>
                  <a:cxn ang="0">
                    <a:pos x="84" y="73"/>
                  </a:cxn>
                  <a:cxn ang="0">
                    <a:pos x="84" y="73"/>
                  </a:cxn>
                </a:cxnLst>
                <a:rect l="0" t="0" r="r" b="b"/>
                <a:pathLst>
                  <a:path w="92" h="123">
                    <a:moveTo>
                      <a:pt x="80" y="50"/>
                    </a:move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16"/>
                      <a:pt x="65" y="0"/>
                      <a:pt x="46" y="0"/>
                    </a:cubicBezTo>
                    <a:cubicBezTo>
                      <a:pt x="27" y="0"/>
                      <a:pt x="11" y="16"/>
                      <a:pt x="11" y="3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5" y="50"/>
                      <a:pt x="0" y="55"/>
                      <a:pt x="0" y="6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7"/>
                      <a:pt x="15" y="123"/>
                      <a:pt x="34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76" y="123"/>
                      <a:pt x="92" y="107"/>
                      <a:pt x="92" y="88"/>
                    </a:cubicBez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55"/>
                      <a:pt x="87" y="50"/>
                      <a:pt x="80" y="50"/>
                    </a:cubicBezTo>
                    <a:close/>
                    <a:moveTo>
                      <a:pt x="19" y="35"/>
                    </a:moveTo>
                    <a:cubicBezTo>
                      <a:pt x="19" y="20"/>
                      <a:pt x="31" y="8"/>
                      <a:pt x="46" y="8"/>
                    </a:cubicBezTo>
                    <a:cubicBezTo>
                      <a:pt x="61" y="8"/>
                      <a:pt x="73" y="20"/>
                      <a:pt x="73" y="35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24"/>
                      <a:pt x="56" y="15"/>
                      <a:pt x="46" y="15"/>
                    </a:cubicBezTo>
                    <a:cubicBezTo>
                      <a:pt x="35" y="15"/>
                      <a:pt x="27" y="24"/>
                      <a:pt x="27" y="35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19" y="50"/>
                      <a:pt x="19" y="50"/>
                      <a:pt x="19" y="50"/>
                    </a:cubicBezTo>
                    <a:lnTo>
                      <a:pt x="19" y="35"/>
                    </a:lnTo>
                    <a:close/>
                    <a:moveTo>
                      <a:pt x="61" y="35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26"/>
                      <a:pt x="37" y="19"/>
                      <a:pt x="46" y="19"/>
                    </a:cubicBezTo>
                    <a:cubicBezTo>
                      <a:pt x="54" y="19"/>
                      <a:pt x="61" y="26"/>
                      <a:pt x="61" y="35"/>
                    </a:cubicBezTo>
                    <a:close/>
                    <a:moveTo>
                      <a:pt x="84" y="73"/>
                    </a:move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103"/>
                      <a:pt x="72" y="115"/>
                      <a:pt x="57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20" y="115"/>
                      <a:pt x="8" y="103"/>
                      <a:pt x="8" y="8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59"/>
                      <a:pt x="9" y="58"/>
                      <a:pt x="11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3" y="58"/>
                      <a:pt x="84" y="59"/>
                      <a:pt x="84" y="61"/>
                    </a:cubicBezTo>
                    <a:lnTo>
                      <a:pt x="84" y="73"/>
                    </a:lnTo>
                    <a:close/>
                    <a:moveTo>
                      <a:pt x="84" y="73"/>
                    </a:moveTo>
                    <a:cubicBezTo>
                      <a:pt x="84" y="73"/>
                      <a:pt x="84" y="73"/>
                      <a:pt x="84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15975082-1140-4801-B472-46B6BE7076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8" y="1425576"/>
                <a:ext cx="47625" cy="666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8"/>
                  </a:cxn>
                  <a:cxn ang="0">
                    <a:pos x="3" y="18"/>
                  </a:cxn>
                  <a:cxn ang="0">
                    <a:pos x="8" y="23"/>
                  </a:cxn>
                  <a:cxn ang="0">
                    <a:pos x="13" y="18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6" h="23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10"/>
                      <a:pt x="1" y="14"/>
                      <a:pt x="3" y="18"/>
                    </a:cubicBezTo>
                    <a:cubicBezTo>
                      <a:pt x="4" y="21"/>
                      <a:pt x="5" y="23"/>
                      <a:pt x="8" y="23"/>
                    </a:cubicBezTo>
                    <a:cubicBezTo>
                      <a:pt x="11" y="23"/>
                      <a:pt x="12" y="21"/>
                      <a:pt x="13" y="18"/>
                    </a:cubicBezTo>
                    <a:cubicBezTo>
                      <a:pt x="14" y="14"/>
                      <a:pt x="16" y="10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lose/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Freeform 90">
              <a:extLst>
                <a:ext uri="{FF2B5EF4-FFF2-40B4-BE49-F238E27FC236}">
                  <a16:creationId xmlns:a16="http://schemas.microsoft.com/office/drawing/2014/main" id="{BB05B158-EDFE-473C-A19C-CC06F4186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2598" y="2817250"/>
              <a:ext cx="548582" cy="548582"/>
            </a:xfrm>
            <a:custGeom>
              <a:avLst/>
              <a:gdLst/>
              <a:ahLst/>
              <a:cxnLst>
                <a:cxn ang="0">
                  <a:pos x="77" y="14"/>
                </a:cxn>
                <a:cxn ang="0">
                  <a:pos x="51" y="34"/>
                </a:cxn>
                <a:cxn ang="0">
                  <a:pos x="0" y="54"/>
                </a:cxn>
                <a:cxn ang="0">
                  <a:pos x="23" y="80"/>
                </a:cxn>
                <a:cxn ang="0">
                  <a:pos x="31" y="123"/>
                </a:cxn>
                <a:cxn ang="0">
                  <a:pos x="54" y="115"/>
                </a:cxn>
                <a:cxn ang="0">
                  <a:pos x="50" y="103"/>
                </a:cxn>
                <a:cxn ang="0">
                  <a:pos x="50" y="76"/>
                </a:cxn>
                <a:cxn ang="0">
                  <a:pos x="51" y="74"/>
                </a:cxn>
                <a:cxn ang="0">
                  <a:pos x="52" y="73"/>
                </a:cxn>
                <a:cxn ang="0">
                  <a:pos x="53" y="73"/>
                </a:cxn>
                <a:cxn ang="0">
                  <a:pos x="77" y="94"/>
                </a:cxn>
                <a:cxn ang="0">
                  <a:pos x="123" y="54"/>
                </a:cxn>
                <a:cxn ang="0">
                  <a:pos x="77" y="54"/>
                </a:cxn>
                <a:cxn ang="0">
                  <a:pos x="88" y="42"/>
                </a:cxn>
                <a:cxn ang="0">
                  <a:pos x="88" y="65"/>
                </a:cxn>
                <a:cxn ang="0">
                  <a:pos x="77" y="54"/>
                </a:cxn>
                <a:cxn ang="0">
                  <a:pos x="15" y="42"/>
                </a:cxn>
                <a:cxn ang="0">
                  <a:pos x="38" y="54"/>
                </a:cxn>
                <a:cxn ang="0">
                  <a:pos x="15" y="65"/>
                </a:cxn>
                <a:cxn ang="0">
                  <a:pos x="46" y="115"/>
                </a:cxn>
                <a:cxn ang="0">
                  <a:pos x="31" y="80"/>
                </a:cxn>
                <a:cxn ang="0">
                  <a:pos x="31" y="73"/>
                </a:cxn>
                <a:cxn ang="0">
                  <a:pos x="43" y="73"/>
                </a:cxn>
                <a:cxn ang="0">
                  <a:pos x="42" y="103"/>
                </a:cxn>
                <a:cxn ang="0">
                  <a:pos x="46" y="112"/>
                </a:cxn>
                <a:cxn ang="0">
                  <a:pos x="51" y="65"/>
                </a:cxn>
                <a:cxn ang="0">
                  <a:pos x="50" y="65"/>
                </a:cxn>
                <a:cxn ang="0">
                  <a:pos x="50" y="42"/>
                </a:cxn>
                <a:cxn ang="0">
                  <a:pos x="71" y="34"/>
                </a:cxn>
                <a:cxn ang="0">
                  <a:pos x="71" y="73"/>
                </a:cxn>
                <a:cxn ang="0">
                  <a:pos x="96" y="100"/>
                </a:cxn>
                <a:cxn ang="0">
                  <a:pos x="88" y="73"/>
                </a:cxn>
                <a:cxn ang="0">
                  <a:pos x="88" y="34"/>
                </a:cxn>
                <a:cxn ang="0">
                  <a:pos x="96" y="8"/>
                </a:cxn>
                <a:cxn ang="0">
                  <a:pos x="96" y="100"/>
                </a:cxn>
                <a:cxn ang="0">
                  <a:pos x="96" y="100"/>
                </a:cxn>
              </a:cxnLst>
              <a:rect l="0" t="0" r="r" b="b"/>
              <a:pathLst>
                <a:path w="123" h="123">
                  <a:moveTo>
                    <a:pt x="96" y="0"/>
                  </a:moveTo>
                  <a:cubicBezTo>
                    <a:pt x="88" y="0"/>
                    <a:pt x="82" y="5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26"/>
                    <a:pt x="61" y="34"/>
                    <a:pt x="51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4"/>
                    <a:pt x="0" y="43"/>
                    <a:pt x="0" y="54"/>
                  </a:cubicBezTo>
                  <a:cubicBezTo>
                    <a:pt x="0" y="64"/>
                    <a:pt x="7" y="73"/>
                    <a:pt x="15" y="73"/>
                  </a:cubicBezTo>
                  <a:cubicBezTo>
                    <a:pt x="20" y="73"/>
                    <a:pt x="23" y="76"/>
                    <a:pt x="23" y="80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9"/>
                    <a:pt x="26" y="123"/>
                    <a:pt x="31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50" y="123"/>
                    <a:pt x="54" y="119"/>
                    <a:pt x="54" y="115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7"/>
                    <a:pt x="50" y="106"/>
                    <a:pt x="50" y="103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6"/>
                    <a:pt x="50" y="75"/>
                    <a:pt x="50" y="75"/>
                  </a:cubicBezTo>
                  <a:cubicBezTo>
                    <a:pt x="50" y="75"/>
                    <a:pt x="51" y="75"/>
                    <a:pt x="51" y="74"/>
                  </a:cubicBezTo>
                  <a:cubicBezTo>
                    <a:pt x="51" y="74"/>
                    <a:pt x="51" y="74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3" y="73"/>
                    <a:pt x="53" y="73"/>
                  </a:cubicBezTo>
                  <a:cubicBezTo>
                    <a:pt x="63" y="74"/>
                    <a:pt x="71" y="82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82" y="102"/>
                    <a:pt x="88" y="107"/>
                    <a:pt x="96" y="107"/>
                  </a:cubicBezTo>
                  <a:cubicBezTo>
                    <a:pt x="114" y="107"/>
                    <a:pt x="123" y="80"/>
                    <a:pt x="123" y="54"/>
                  </a:cubicBezTo>
                  <a:cubicBezTo>
                    <a:pt x="123" y="27"/>
                    <a:pt x="114" y="0"/>
                    <a:pt x="96" y="0"/>
                  </a:cubicBezTo>
                  <a:close/>
                  <a:moveTo>
                    <a:pt x="77" y="54"/>
                  </a:moveTo>
                  <a:cubicBezTo>
                    <a:pt x="77" y="50"/>
                    <a:pt x="77" y="46"/>
                    <a:pt x="77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2" y="42"/>
                    <a:pt x="96" y="47"/>
                    <a:pt x="96" y="54"/>
                  </a:cubicBezTo>
                  <a:cubicBezTo>
                    <a:pt x="96" y="60"/>
                    <a:pt x="92" y="65"/>
                    <a:pt x="8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1"/>
                    <a:pt x="77" y="58"/>
                    <a:pt x="77" y="54"/>
                  </a:cubicBezTo>
                  <a:close/>
                  <a:moveTo>
                    <a:pt x="8" y="54"/>
                  </a:moveTo>
                  <a:cubicBezTo>
                    <a:pt x="8" y="47"/>
                    <a:pt x="11" y="42"/>
                    <a:pt x="15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45"/>
                    <a:pt x="38" y="49"/>
                    <a:pt x="38" y="54"/>
                  </a:cubicBezTo>
                  <a:cubicBezTo>
                    <a:pt x="38" y="58"/>
                    <a:pt x="40" y="62"/>
                    <a:pt x="42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1" y="65"/>
                    <a:pt x="8" y="60"/>
                    <a:pt x="8" y="54"/>
                  </a:cubicBezTo>
                  <a:close/>
                  <a:moveTo>
                    <a:pt x="46" y="115"/>
                  </a:moveTo>
                  <a:cubicBezTo>
                    <a:pt x="31" y="115"/>
                    <a:pt x="31" y="115"/>
                    <a:pt x="31" y="115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8"/>
                    <a:pt x="30" y="75"/>
                    <a:pt x="29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7"/>
                    <a:pt x="44" y="110"/>
                    <a:pt x="46" y="111"/>
                  </a:cubicBezTo>
                  <a:cubicBezTo>
                    <a:pt x="46" y="111"/>
                    <a:pt x="46" y="111"/>
                    <a:pt x="46" y="112"/>
                  </a:cubicBezTo>
                  <a:lnTo>
                    <a:pt x="46" y="115"/>
                  </a:lnTo>
                  <a:close/>
                  <a:moveTo>
                    <a:pt x="51" y="65"/>
                  </a:move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6" y="65"/>
                    <a:pt x="42" y="60"/>
                    <a:pt x="42" y="54"/>
                  </a:cubicBezTo>
                  <a:cubicBezTo>
                    <a:pt x="42" y="47"/>
                    <a:pt x="46" y="42"/>
                    <a:pt x="50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8" y="42"/>
                    <a:pt x="65" y="39"/>
                    <a:pt x="71" y="34"/>
                  </a:cubicBezTo>
                  <a:cubicBezTo>
                    <a:pt x="70" y="40"/>
                    <a:pt x="69" y="47"/>
                    <a:pt x="69" y="54"/>
                  </a:cubicBezTo>
                  <a:cubicBezTo>
                    <a:pt x="69" y="60"/>
                    <a:pt x="70" y="67"/>
                    <a:pt x="71" y="73"/>
                  </a:cubicBezTo>
                  <a:cubicBezTo>
                    <a:pt x="65" y="68"/>
                    <a:pt x="58" y="65"/>
                    <a:pt x="51" y="65"/>
                  </a:cubicBezTo>
                  <a:close/>
                  <a:moveTo>
                    <a:pt x="96" y="100"/>
                  </a:moveTo>
                  <a:cubicBezTo>
                    <a:pt x="88" y="100"/>
                    <a:pt x="82" y="89"/>
                    <a:pt x="79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7" y="73"/>
                    <a:pt x="104" y="64"/>
                    <a:pt x="104" y="54"/>
                  </a:cubicBezTo>
                  <a:cubicBezTo>
                    <a:pt x="104" y="43"/>
                    <a:pt x="97" y="34"/>
                    <a:pt x="8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19"/>
                    <a:pt x="88" y="8"/>
                    <a:pt x="96" y="8"/>
                  </a:cubicBezTo>
                  <a:cubicBezTo>
                    <a:pt x="107" y="8"/>
                    <a:pt x="115" y="28"/>
                    <a:pt x="115" y="54"/>
                  </a:cubicBezTo>
                  <a:cubicBezTo>
                    <a:pt x="115" y="79"/>
                    <a:pt x="107" y="100"/>
                    <a:pt x="96" y="100"/>
                  </a:cubicBezTo>
                  <a:close/>
                  <a:moveTo>
                    <a:pt x="96" y="100"/>
                  </a:moveTo>
                  <a:cubicBezTo>
                    <a:pt x="96" y="100"/>
                    <a:pt x="96" y="100"/>
                    <a:pt x="96" y="10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3">
              <a:extLst>
                <a:ext uri="{FF2B5EF4-FFF2-40B4-BE49-F238E27FC236}">
                  <a16:creationId xmlns:a16="http://schemas.microsoft.com/office/drawing/2014/main" id="{6C085775-B858-482B-8025-86754AD29B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5325" y="4024518"/>
              <a:ext cx="524415" cy="531664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4B1FDE1-A037-43AA-A2C9-AED2069B7B0A}"/>
                </a:ext>
              </a:extLst>
            </p:cNvPr>
            <p:cNvGrpSpPr/>
            <p:nvPr/>
          </p:nvGrpSpPr>
          <p:grpSpPr>
            <a:xfrm>
              <a:off x="5136762" y="4712563"/>
              <a:ext cx="546165" cy="447084"/>
              <a:chOff x="4856163" y="3600451"/>
              <a:chExt cx="358775" cy="293688"/>
            </a:xfrm>
            <a:solidFill>
              <a:schemeClr val="bg1"/>
            </a:solidFill>
          </p:grpSpPr>
          <p:sp>
            <p:nvSpPr>
              <p:cNvPr id="20" name="Freeform 148">
                <a:extLst>
                  <a:ext uri="{FF2B5EF4-FFF2-40B4-BE49-F238E27FC236}">
                    <a16:creationId xmlns:a16="http://schemas.microsoft.com/office/drawing/2014/main" id="{8110F345-BFE3-4F5B-ACB1-078F9B0B8C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3813" y="3692526"/>
                <a:ext cx="68263" cy="90488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7"/>
                  </a:cxn>
                  <a:cxn ang="0">
                    <a:pos x="4" y="31"/>
                  </a:cxn>
                  <a:cxn ang="0">
                    <a:pos x="19" y="31"/>
                  </a:cxn>
                  <a:cxn ang="0">
                    <a:pos x="23" y="27"/>
                  </a:cxn>
                  <a:cxn ang="0">
                    <a:pos x="23" y="21"/>
                  </a:cxn>
                  <a:cxn ang="0">
                    <a:pos x="22" y="19"/>
                  </a:cxn>
                  <a:cxn ang="0">
                    <a:pos x="11" y="2"/>
                  </a:cxn>
                  <a:cxn ang="0">
                    <a:pos x="19" y="27"/>
                  </a:cxn>
                  <a:cxn ang="0">
                    <a:pos x="4" y="27"/>
                  </a:cxn>
                  <a:cxn ang="0">
                    <a:pos x="4" y="4"/>
                  </a:cxn>
                  <a:cxn ang="0">
                    <a:pos x="7" y="4"/>
                  </a:cxn>
                  <a:cxn ang="0">
                    <a:pos x="19" y="21"/>
                  </a:cxn>
                  <a:cxn ang="0">
                    <a:pos x="19" y="27"/>
                  </a:cxn>
                  <a:cxn ang="0">
                    <a:pos x="19" y="27"/>
                  </a:cxn>
                  <a:cxn ang="0">
                    <a:pos x="19" y="27"/>
                  </a:cxn>
                </a:cxnLst>
                <a:rect l="0" t="0" r="r" b="b"/>
                <a:pathLst>
                  <a:path w="23" h="31">
                    <a:moveTo>
                      <a:pt x="11" y="2"/>
                    </a:moveTo>
                    <a:cubicBezTo>
                      <a:pt x="10" y="1"/>
                      <a:pt x="9" y="0"/>
                      <a:pt x="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1" y="31"/>
                      <a:pt x="4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1" y="31"/>
                      <a:pt x="23" y="29"/>
                      <a:pt x="23" y="2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3" y="20"/>
                      <a:pt x="22" y="19"/>
                    </a:cubicBezTo>
                    <a:lnTo>
                      <a:pt x="11" y="2"/>
                    </a:lnTo>
                    <a:close/>
                    <a:moveTo>
                      <a:pt x="19" y="27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9" y="21"/>
                      <a:pt x="19" y="21"/>
                      <a:pt x="19" y="21"/>
                    </a:cubicBezTo>
                    <a:lnTo>
                      <a:pt x="19" y="27"/>
                    </a:lnTo>
                    <a:close/>
                    <a:moveTo>
                      <a:pt x="19" y="27"/>
                    </a:moveTo>
                    <a:cubicBezTo>
                      <a:pt x="19" y="27"/>
                      <a:pt x="19" y="27"/>
                      <a:pt x="19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49">
                <a:extLst>
                  <a:ext uri="{FF2B5EF4-FFF2-40B4-BE49-F238E27FC236}">
                    <a16:creationId xmlns:a16="http://schemas.microsoft.com/office/drawing/2014/main" id="{CE0BFD89-0510-42CA-83D5-EF6D6D21BA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6163" y="3600451"/>
                <a:ext cx="358775" cy="293688"/>
              </a:xfrm>
              <a:custGeom>
                <a:avLst/>
                <a:gdLst/>
                <a:ahLst/>
                <a:cxnLst>
                  <a:cxn ang="0">
                    <a:pos x="121" y="48"/>
                  </a:cxn>
                  <a:cxn ang="0">
                    <a:pos x="106" y="25"/>
                  </a:cxn>
                  <a:cxn ang="0">
                    <a:pos x="96" y="20"/>
                  </a:cxn>
                  <a:cxn ang="0">
                    <a:pos x="81" y="20"/>
                  </a:cxn>
                  <a:cxn ang="0">
                    <a:pos x="81" y="12"/>
                  </a:cxn>
                  <a:cxn ang="0">
                    <a:pos x="69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54"/>
                  </a:cxn>
                  <a:cxn ang="0">
                    <a:pos x="12" y="66"/>
                  </a:cxn>
                  <a:cxn ang="0">
                    <a:pos x="12" y="77"/>
                  </a:cxn>
                  <a:cxn ang="0">
                    <a:pos x="23" y="89"/>
                  </a:cxn>
                  <a:cxn ang="0">
                    <a:pos x="28" y="89"/>
                  </a:cxn>
                  <a:cxn ang="0">
                    <a:pos x="43" y="100"/>
                  </a:cxn>
                  <a:cxn ang="0">
                    <a:pos x="57" y="89"/>
                  </a:cxn>
                  <a:cxn ang="0">
                    <a:pos x="78" y="89"/>
                  </a:cxn>
                  <a:cxn ang="0">
                    <a:pos x="92" y="100"/>
                  </a:cxn>
                  <a:cxn ang="0">
                    <a:pos x="107" y="89"/>
                  </a:cxn>
                  <a:cxn ang="0">
                    <a:pos x="112" y="89"/>
                  </a:cxn>
                  <a:cxn ang="0">
                    <a:pos x="123" y="77"/>
                  </a:cxn>
                  <a:cxn ang="0">
                    <a:pos x="123" y="54"/>
                  </a:cxn>
                  <a:cxn ang="0">
                    <a:pos x="121" y="48"/>
                  </a:cxn>
                  <a:cxn ang="0">
                    <a:pos x="12" y="58"/>
                  </a:cxn>
                  <a:cxn ang="0">
                    <a:pos x="8" y="54"/>
                  </a:cxn>
                  <a:cxn ang="0">
                    <a:pos x="8" y="12"/>
                  </a:cxn>
                  <a:cxn ang="0">
                    <a:pos x="12" y="8"/>
                  </a:cxn>
                  <a:cxn ang="0">
                    <a:pos x="69" y="8"/>
                  </a:cxn>
                  <a:cxn ang="0">
                    <a:pos x="73" y="12"/>
                  </a:cxn>
                  <a:cxn ang="0">
                    <a:pos x="73" y="54"/>
                  </a:cxn>
                  <a:cxn ang="0">
                    <a:pos x="69" y="58"/>
                  </a:cxn>
                  <a:cxn ang="0">
                    <a:pos x="12" y="58"/>
                  </a:cxn>
                  <a:cxn ang="0">
                    <a:pos x="43" y="93"/>
                  </a:cxn>
                  <a:cxn ang="0">
                    <a:pos x="35" y="85"/>
                  </a:cxn>
                  <a:cxn ang="0">
                    <a:pos x="43" y="77"/>
                  </a:cxn>
                  <a:cxn ang="0">
                    <a:pos x="50" y="85"/>
                  </a:cxn>
                  <a:cxn ang="0">
                    <a:pos x="43" y="93"/>
                  </a:cxn>
                  <a:cxn ang="0">
                    <a:pos x="92" y="93"/>
                  </a:cxn>
                  <a:cxn ang="0">
                    <a:pos x="85" y="85"/>
                  </a:cxn>
                  <a:cxn ang="0">
                    <a:pos x="92" y="77"/>
                  </a:cxn>
                  <a:cxn ang="0">
                    <a:pos x="100" y="85"/>
                  </a:cxn>
                  <a:cxn ang="0">
                    <a:pos x="92" y="93"/>
                  </a:cxn>
                  <a:cxn ang="0">
                    <a:pos x="115" y="77"/>
                  </a:cxn>
                  <a:cxn ang="0">
                    <a:pos x="112" y="81"/>
                  </a:cxn>
                  <a:cxn ang="0">
                    <a:pos x="107" y="81"/>
                  </a:cxn>
                  <a:cxn ang="0">
                    <a:pos x="92" y="70"/>
                  </a:cxn>
                  <a:cxn ang="0">
                    <a:pos x="78" y="81"/>
                  </a:cxn>
                  <a:cxn ang="0">
                    <a:pos x="57" y="81"/>
                  </a:cxn>
                  <a:cxn ang="0">
                    <a:pos x="43" y="70"/>
                  </a:cxn>
                  <a:cxn ang="0">
                    <a:pos x="28" y="81"/>
                  </a:cxn>
                  <a:cxn ang="0">
                    <a:pos x="23" y="81"/>
                  </a:cxn>
                  <a:cxn ang="0">
                    <a:pos x="20" y="77"/>
                  </a:cxn>
                  <a:cxn ang="0">
                    <a:pos x="20" y="66"/>
                  </a:cxn>
                  <a:cxn ang="0">
                    <a:pos x="69" y="66"/>
                  </a:cxn>
                  <a:cxn ang="0">
                    <a:pos x="81" y="54"/>
                  </a:cxn>
                  <a:cxn ang="0">
                    <a:pos x="81" y="27"/>
                  </a:cxn>
                  <a:cxn ang="0">
                    <a:pos x="96" y="27"/>
                  </a:cxn>
                  <a:cxn ang="0">
                    <a:pos x="99" y="29"/>
                  </a:cxn>
                  <a:cxn ang="0">
                    <a:pos x="115" y="52"/>
                  </a:cxn>
                  <a:cxn ang="0">
                    <a:pos x="115" y="54"/>
                  </a:cxn>
                  <a:cxn ang="0">
                    <a:pos x="115" y="77"/>
                  </a:cxn>
                  <a:cxn ang="0">
                    <a:pos x="115" y="77"/>
                  </a:cxn>
                  <a:cxn ang="0">
                    <a:pos x="115" y="77"/>
                  </a:cxn>
                </a:cxnLst>
                <a:rect l="0" t="0" r="r" b="b"/>
                <a:pathLst>
                  <a:path w="123" h="100">
                    <a:moveTo>
                      <a:pt x="121" y="48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4" y="22"/>
                      <a:pt x="100" y="20"/>
                      <a:pt x="96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6"/>
                      <a:pt x="76" y="0"/>
                      <a:pt x="6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1"/>
                      <a:pt x="6" y="66"/>
                      <a:pt x="12" y="66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84"/>
                      <a:pt x="17" y="89"/>
                      <a:pt x="23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0" y="95"/>
                      <a:pt x="35" y="100"/>
                      <a:pt x="43" y="100"/>
                    </a:cubicBezTo>
                    <a:cubicBezTo>
                      <a:pt x="50" y="100"/>
                      <a:pt x="56" y="95"/>
                      <a:pt x="57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9" y="95"/>
                      <a:pt x="85" y="100"/>
                      <a:pt x="92" y="100"/>
                    </a:cubicBezTo>
                    <a:cubicBezTo>
                      <a:pt x="100" y="100"/>
                      <a:pt x="106" y="95"/>
                      <a:pt x="107" y="89"/>
                    </a:cubicBezTo>
                    <a:cubicBezTo>
                      <a:pt x="112" y="89"/>
                      <a:pt x="112" y="89"/>
                      <a:pt x="112" y="89"/>
                    </a:cubicBezTo>
                    <a:cubicBezTo>
                      <a:pt x="118" y="89"/>
                      <a:pt x="123" y="84"/>
                      <a:pt x="123" y="77"/>
                    </a:cubicBezTo>
                    <a:cubicBezTo>
                      <a:pt x="123" y="54"/>
                      <a:pt x="123" y="54"/>
                      <a:pt x="123" y="54"/>
                    </a:cubicBezTo>
                    <a:cubicBezTo>
                      <a:pt x="123" y="52"/>
                      <a:pt x="122" y="50"/>
                      <a:pt x="121" y="48"/>
                    </a:cubicBezTo>
                    <a:close/>
                    <a:moveTo>
                      <a:pt x="12" y="58"/>
                    </a:moveTo>
                    <a:cubicBezTo>
                      <a:pt x="10" y="58"/>
                      <a:pt x="8" y="56"/>
                      <a:pt x="8" y="5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8"/>
                      <a:pt x="73" y="10"/>
                      <a:pt x="73" y="12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6"/>
                      <a:pt x="72" y="58"/>
                      <a:pt x="69" y="58"/>
                    </a:cubicBezTo>
                    <a:lnTo>
                      <a:pt x="12" y="58"/>
                    </a:lnTo>
                    <a:close/>
                    <a:moveTo>
                      <a:pt x="43" y="93"/>
                    </a:moveTo>
                    <a:cubicBezTo>
                      <a:pt x="38" y="93"/>
                      <a:pt x="35" y="89"/>
                      <a:pt x="35" y="85"/>
                    </a:cubicBezTo>
                    <a:cubicBezTo>
                      <a:pt x="35" y="81"/>
                      <a:pt x="38" y="77"/>
                      <a:pt x="43" y="77"/>
                    </a:cubicBezTo>
                    <a:cubicBezTo>
                      <a:pt x="47" y="77"/>
                      <a:pt x="50" y="81"/>
                      <a:pt x="50" y="85"/>
                    </a:cubicBezTo>
                    <a:cubicBezTo>
                      <a:pt x="50" y="89"/>
                      <a:pt x="47" y="93"/>
                      <a:pt x="43" y="93"/>
                    </a:cubicBezTo>
                    <a:close/>
                    <a:moveTo>
                      <a:pt x="92" y="93"/>
                    </a:moveTo>
                    <a:cubicBezTo>
                      <a:pt x="88" y="93"/>
                      <a:pt x="85" y="89"/>
                      <a:pt x="85" y="85"/>
                    </a:cubicBezTo>
                    <a:cubicBezTo>
                      <a:pt x="85" y="81"/>
                      <a:pt x="88" y="77"/>
                      <a:pt x="92" y="77"/>
                    </a:cubicBezTo>
                    <a:cubicBezTo>
                      <a:pt x="97" y="77"/>
                      <a:pt x="100" y="81"/>
                      <a:pt x="100" y="85"/>
                    </a:cubicBezTo>
                    <a:cubicBezTo>
                      <a:pt x="100" y="89"/>
                      <a:pt x="97" y="93"/>
                      <a:pt x="92" y="93"/>
                    </a:cubicBezTo>
                    <a:close/>
                    <a:moveTo>
                      <a:pt x="115" y="77"/>
                    </a:moveTo>
                    <a:cubicBezTo>
                      <a:pt x="115" y="79"/>
                      <a:pt x="114" y="81"/>
                      <a:pt x="112" y="81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6" y="74"/>
                      <a:pt x="100" y="70"/>
                      <a:pt x="92" y="70"/>
                    </a:cubicBezTo>
                    <a:cubicBezTo>
                      <a:pt x="85" y="70"/>
                      <a:pt x="79" y="74"/>
                      <a:pt x="78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6" y="74"/>
                      <a:pt x="50" y="70"/>
                      <a:pt x="43" y="70"/>
                    </a:cubicBezTo>
                    <a:cubicBezTo>
                      <a:pt x="35" y="70"/>
                      <a:pt x="30" y="74"/>
                      <a:pt x="28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1" y="81"/>
                      <a:pt x="20" y="79"/>
                      <a:pt x="20" y="77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76" y="66"/>
                      <a:pt x="81" y="61"/>
                      <a:pt x="81" y="54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8" y="27"/>
                      <a:pt x="99" y="28"/>
                      <a:pt x="99" y="29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5" y="53"/>
                      <a:pt x="115" y="53"/>
                      <a:pt x="115" y="54"/>
                    </a:cubicBezTo>
                    <a:lnTo>
                      <a:pt x="115" y="77"/>
                    </a:lnTo>
                    <a:close/>
                    <a:moveTo>
                      <a:pt x="115" y="77"/>
                    </a:moveTo>
                    <a:cubicBezTo>
                      <a:pt x="115" y="77"/>
                      <a:pt x="115" y="77"/>
                      <a:pt x="115" y="7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526" tIns="49764" rIns="99526" bIns="49764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Freeform 144">
              <a:extLst>
                <a:ext uri="{FF2B5EF4-FFF2-40B4-BE49-F238E27FC236}">
                  <a16:creationId xmlns:a16="http://schemas.microsoft.com/office/drawing/2014/main" id="{99BE4641-7686-4A93-A38C-2D5796226B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9326" y="5169254"/>
              <a:ext cx="560665" cy="548582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53" y="26"/>
                </a:cxn>
                <a:cxn ang="0">
                  <a:pos x="53" y="26"/>
                </a:cxn>
                <a:cxn ang="0">
                  <a:pos x="13" y="66"/>
                </a:cxn>
                <a:cxn ang="0">
                  <a:pos x="0" y="106"/>
                </a:cxn>
                <a:cxn ang="0">
                  <a:pos x="13" y="123"/>
                </a:cxn>
                <a:cxn ang="0">
                  <a:pos x="50" y="114"/>
                </a:cxn>
                <a:cxn ang="0">
                  <a:pos x="115" y="51"/>
                </a:cxn>
                <a:cxn ang="0">
                  <a:pos x="61" y="91"/>
                </a:cxn>
                <a:cxn ang="0">
                  <a:pos x="95" y="45"/>
                </a:cxn>
                <a:cxn ang="0">
                  <a:pos x="91" y="64"/>
                </a:cxn>
                <a:cxn ang="0">
                  <a:pos x="61" y="94"/>
                </a:cxn>
                <a:cxn ang="0">
                  <a:pos x="56" y="78"/>
                </a:cxn>
                <a:cxn ang="0">
                  <a:pos x="43" y="66"/>
                </a:cxn>
                <a:cxn ang="0">
                  <a:pos x="88" y="34"/>
                </a:cxn>
                <a:cxn ang="0">
                  <a:pos x="56" y="78"/>
                </a:cxn>
                <a:cxn ang="0">
                  <a:pos x="29" y="61"/>
                </a:cxn>
                <a:cxn ang="0">
                  <a:pos x="76" y="28"/>
                </a:cxn>
                <a:cxn ang="0">
                  <a:pos x="16" y="115"/>
                </a:cxn>
                <a:cxn ang="0">
                  <a:pos x="7" y="110"/>
                </a:cxn>
                <a:cxn ang="0">
                  <a:pos x="12" y="93"/>
                </a:cxn>
                <a:cxn ang="0">
                  <a:pos x="30" y="111"/>
                </a:cxn>
                <a:cxn ang="0">
                  <a:pos x="34" y="110"/>
                </a:cxn>
                <a:cxn ang="0">
                  <a:pos x="13" y="89"/>
                </a:cxn>
                <a:cxn ang="0">
                  <a:pos x="18" y="72"/>
                </a:cxn>
                <a:cxn ang="0">
                  <a:pos x="49" y="106"/>
                </a:cxn>
                <a:cxn ang="0">
                  <a:pos x="34" y="110"/>
                </a:cxn>
                <a:cxn ang="0">
                  <a:pos x="103" y="52"/>
                </a:cxn>
                <a:cxn ang="0">
                  <a:pos x="93" y="29"/>
                </a:cxn>
                <a:cxn ang="0">
                  <a:pos x="77" y="13"/>
                </a:cxn>
                <a:cxn ang="0">
                  <a:pos x="107" y="16"/>
                </a:cxn>
                <a:cxn ang="0">
                  <a:pos x="110" y="45"/>
                </a:cxn>
                <a:cxn ang="0">
                  <a:pos x="110" y="45"/>
                </a:cxn>
              </a:cxnLst>
              <a:rect l="0" t="0" r="r" b="b"/>
              <a:pathLst>
                <a:path w="126" h="123">
                  <a:moveTo>
                    <a:pt x="112" y="10"/>
                  </a:moveTo>
                  <a:cubicBezTo>
                    <a:pt x="106" y="4"/>
                    <a:pt x="98" y="0"/>
                    <a:pt x="90" y="0"/>
                  </a:cubicBezTo>
                  <a:cubicBezTo>
                    <a:pt x="83" y="0"/>
                    <a:pt x="76" y="3"/>
                    <a:pt x="72" y="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1" y="68"/>
                    <a:pt x="10" y="70"/>
                    <a:pt x="9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8"/>
                    <a:pt x="0" y="110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5" y="123"/>
                    <a:pt x="17" y="122"/>
                    <a:pt x="18" y="122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2" y="113"/>
                    <a:pt x="55" y="112"/>
                    <a:pt x="57" y="11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26" y="40"/>
                    <a:pt x="125" y="22"/>
                    <a:pt x="112" y="10"/>
                  </a:cubicBezTo>
                  <a:close/>
                  <a:moveTo>
                    <a:pt x="61" y="91"/>
                  </a:moveTo>
                  <a:cubicBezTo>
                    <a:pt x="61" y="88"/>
                    <a:pt x="60" y="85"/>
                    <a:pt x="58" y="8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7" y="52"/>
                    <a:pt x="96" y="59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3"/>
                    <a:pt x="61" y="92"/>
                    <a:pt x="61" y="91"/>
                  </a:cubicBezTo>
                  <a:close/>
                  <a:moveTo>
                    <a:pt x="56" y="78"/>
                  </a:moveTo>
                  <a:cubicBezTo>
                    <a:pt x="55" y="76"/>
                    <a:pt x="53" y="73"/>
                    <a:pt x="51" y="71"/>
                  </a:cubicBezTo>
                  <a:cubicBezTo>
                    <a:pt x="49" y="69"/>
                    <a:pt x="46" y="67"/>
                    <a:pt x="43" y="66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3" y="30"/>
                    <a:pt x="86" y="32"/>
                    <a:pt x="88" y="34"/>
                  </a:cubicBezTo>
                  <a:cubicBezTo>
                    <a:pt x="90" y="37"/>
                    <a:pt x="92" y="39"/>
                    <a:pt x="93" y="41"/>
                  </a:cubicBezTo>
                  <a:lnTo>
                    <a:pt x="56" y="78"/>
                  </a:lnTo>
                  <a:close/>
                  <a:moveTo>
                    <a:pt x="40" y="64"/>
                  </a:moveTo>
                  <a:cubicBezTo>
                    <a:pt x="36" y="62"/>
                    <a:pt x="33" y="61"/>
                    <a:pt x="29" y="6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3" y="27"/>
                    <a:pt x="69" y="26"/>
                    <a:pt x="76" y="28"/>
                  </a:cubicBezTo>
                  <a:lnTo>
                    <a:pt x="40" y="64"/>
                  </a:lnTo>
                  <a:close/>
                  <a:moveTo>
                    <a:pt x="16" y="115"/>
                  </a:moveTo>
                  <a:cubicBezTo>
                    <a:pt x="15" y="115"/>
                    <a:pt x="14" y="115"/>
                    <a:pt x="13" y="115"/>
                  </a:cubicBezTo>
                  <a:cubicBezTo>
                    <a:pt x="10" y="115"/>
                    <a:pt x="7" y="113"/>
                    <a:pt x="7" y="110"/>
                  </a:cubicBezTo>
                  <a:cubicBezTo>
                    <a:pt x="7" y="109"/>
                    <a:pt x="8" y="108"/>
                    <a:pt x="8" y="107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6" y="93"/>
                    <a:pt x="21" y="94"/>
                    <a:pt x="25" y="98"/>
                  </a:cubicBezTo>
                  <a:cubicBezTo>
                    <a:pt x="28" y="102"/>
                    <a:pt x="30" y="107"/>
                    <a:pt x="30" y="111"/>
                  </a:cubicBezTo>
                  <a:lnTo>
                    <a:pt x="16" y="115"/>
                  </a:lnTo>
                  <a:close/>
                  <a:moveTo>
                    <a:pt x="34" y="110"/>
                  </a:moveTo>
                  <a:cubicBezTo>
                    <a:pt x="34" y="105"/>
                    <a:pt x="31" y="100"/>
                    <a:pt x="27" y="95"/>
                  </a:cubicBezTo>
                  <a:cubicBezTo>
                    <a:pt x="23" y="91"/>
                    <a:pt x="18" y="89"/>
                    <a:pt x="13" y="89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4"/>
                    <a:pt x="17" y="73"/>
                    <a:pt x="18" y="72"/>
                  </a:cubicBezTo>
                  <a:cubicBezTo>
                    <a:pt x="26" y="67"/>
                    <a:pt x="38" y="68"/>
                    <a:pt x="46" y="77"/>
                  </a:cubicBezTo>
                  <a:cubicBezTo>
                    <a:pt x="55" y="85"/>
                    <a:pt x="56" y="98"/>
                    <a:pt x="49" y="106"/>
                  </a:cubicBezTo>
                  <a:cubicBezTo>
                    <a:pt x="49" y="106"/>
                    <a:pt x="48" y="106"/>
                    <a:pt x="48" y="106"/>
                  </a:cubicBezTo>
                  <a:lnTo>
                    <a:pt x="34" y="110"/>
                  </a:lnTo>
                  <a:close/>
                  <a:moveTo>
                    <a:pt x="110" y="45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3" y="51"/>
                    <a:pt x="103" y="50"/>
                    <a:pt x="103" y="49"/>
                  </a:cubicBezTo>
                  <a:cubicBezTo>
                    <a:pt x="103" y="42"/>
                    <a:pt x="99" y="35"/>
                    <a:pt x="93" y="29"/>
                  </a:cubicBezTo>
                  <a:cubicBezTo>
                    <a:pt x="87" y="23"/>
                    <a:pt x="79" y="19"/>
                    <a:pt x="71" y="19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80" y="10"/>
                    <a:pt x="85" y="8"/>
                    <a:pt x="90" y="8"/>
                  </a:cubicBezTo>
                  <a:cubicBezTo>
                    <a:pt x="96" y="8"/>
                    <a:pt x="102" y="11"/>
                    <a:pt x="107" y="16"/>
                  </a:cubicBezTo>
                  <a:cubicBezTo>
                    <a:pt x="112" y="20"/>
                    <a:pt x="114" y="26"/>
                    <a:pt x="115" y="32"/>
                  </a:cubicBezTo>
                  <a:cubicBezTo>
                    <a:pt x="115" y="37"/>
                    <a:pt x="113" y="42"/>
                    <a:pt x="110" y="45"/>
                  </a:cubicBezTo>
                  <a:close/>
                  <a:moveTo>
                    <a:pt x="110" y="45"/>
                  </a:moveTo>
                  <a:cubicBezTo>
                    <a:pt x="110" y="45"/>
                    <a:pt x="110" y="45"/>
                    <a:pt x="110" y="4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52">
              <a:extLst>
                <a:ext uri="{FF2B5EF4-FFF2-40B4-BE49-F238E27FC236}">
                  <a16:creationId xmlns:a16="http://schemas.microsoft.com/office/drawing/2014/main" id="{6E5DD132-1C58-49DC-888F-08F549B520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7356" y="3937000"/>
              <a:ext cx="664040" cy="664040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rgbClr val="68262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2">
            <a:extLst>
              <a:ext uri="{FF2B5EF4-FFF2-40B4-BE49-F238E27FC236}">
                <a16:creationId xmlns:a16="http://schemas.microsoft.com/office/drawing/2014/main" id="{AE66FDE6-2321-4AB0-BFCA-0DFF1C21E6FE}"/>
              </a:ext>
            </a:extLst>
          </p:cNvPr>
          <p:cNvGrpSpPr>
            <a:grpSpLocks/>
          </p:cNvGrpSpPr>
          <p:nvPr/>
        </p:nvGrpSpPr>
        <p:grpSpPr bwMode="auto">
          <a:xfrm>
            <a:off x="6400808" y="2562781"/>
            <a:ext cx="979227" cy="434756"/>
            <a:chOff x="0" y="0"/>
            <a:chExt cx="1131895" cy="504056"/>
          </a:xfrm>
          <a:solidFill>
            <a:srgbClr val="682620"/>
          </a:solidFill>
        </p:grpSpPr>
        <p:sp>
          <p:nvSpPr>
            <p:cNvPr id="25" name="矩形 46">
              <a:extLst>
                <a:ext uri="{FF2B5EF4-FFF2-40B4-BE49-F238E27FC236}">
                  <a16:creationId xmlns:a16="http://schemas.microsoft.com/office/drawing/2014/main" id="{EF6D5D3D-5913-45A2-AAB7-45DB0EB47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26" name="文本框 47">
              <a:extLst>
                <a:ext uri="{FF2B5EF4-FFF2-40B4-BE49-F238E27FC236}">
                  <a16:creationId xmlns:a16="http://schemas.microsoft.com/office/drawing/2014/main" id="{5B16EDA8-5DE6-4CB8-8FFD-7919E67BA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16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rPr>
                <a:t>标题一</a:t>
              </a:r>
            </a:p>
          </p:txBody>
        </p:sp>
      </p:grpSp>
      <p:sp>
        <p:nvSpPr>
          <p:cNvPr id="27" name="矩形 60">
            <a:extLst>
              <a:ext uri="{FF2B5EF4-FFF2-40B4-BE49-F238E27FC236}">
                <a16:creationId xmlns:a16="http://schemas.microsoft.com/office/drawing/2014/main" id="{F0C305DE-C733-4E47-815D-A9AE56514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993" y="2503086"/>
            <a:ext cx="2882394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Group 22">
            <a:extLst>
              <a:ext uri="{FF2B5EF4-FFF2-40B4-BE49-F238E27FC236}">
                <a16:creationId xmlns:a16="http://schemas.microsoft.com/office/drawing/2014/main" id="{01AABA3A-025B-4693-89BA-B75B63BCF334}"/>
              </a:ext>
            </a:extLst>
          </p:cNvPr>
          <p:cNvGrpSpPr>
            <a:grpSpLocks/>
          </p:cNvGrpSpPr>
          <p:nvPr/>
        </p:nvGrpSpPr>
        <p:grpSpPr bwMode="auto">
          <a:xfrm>
            <a:off x="6400808" y="3250446"/>
            <a:ext cx="979227" cy="434756"/>
            <a:chOff x="0" y="0"/>
            <a:chExt cx="1131895" cy="504056"/>
          </a:xfrm>
          <a:solidFill>
            <a:srgbClr val="682620"/>
          </a:solidFill>
        </p:grpSpPr>
        <p:sp>
          <p:nvSpPr>
            <p:cNvPr id="29" name="矩形 46">
              <a:extLst>
                <a:ext uri="{FF2B5EF4-FFF2-40B4-BE49-F238E27FC236}">
                  <a16:creationId xmlns:a16="http://schemas.microsoft.com/office/drawing/2014/main" id="{946F643B-69DF-4351-930D-527AADE13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0" name="文本框 47">
              <a:extLst>
                <a:ext uri="{FF2B5EF4-FFF2-40B4-BE49-F238E27FC236}">
                  <a16:creationId xmlns:a16="http://schemas.microsoft.com/office/drawing/2014/main" id="{10322CE2-39C5-49D2-A870-CDC27976B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16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rPr>
                <a:t>标题二</a:t>
              </a:r>
            </a:p>
          </p:txBody>
        </p:sp>
      </p:grpSp>
      <p:sp>
        <p:nvSpPr>
          <p:cNvPr id="31" name="矩形 60">
            <a:extLst>
              <a:ext uri="{FF2B5EF4-FFF2-40B4-BE49-F238E27FC236}">
                <a16:creationId xmlns:a16="http://schemas.microsoft.com/office/drawing/2014/main" id="{E820E30B-344C-416E-9B6E-41D771271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993" y="3190751"/>
            <a:ext cx="2882394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Group 22">
            <a:extLst>
              <a:ext uri="{FF2B5EF4-FFF2-40B4-BE49-F238E27FC236}">
                <a16:creationId xmlns:a16="http://schemas.microsoft.com/office/drawing/2014/main" id="{DAC11A69-6CF2-4EE6-B8E1-75AC649BF317}"/>
              </a:ext>
            </a:extLst>
          </p:cNvPr>
          <p:cNvGrpSpPr>
            <a:grpSpLocks/>
          </p:cNvGrpSpPr>
          <p:nvPr/>
        </p:nvGrpSpPr>
        <p:grpSpPr bwMode="auto">
          <a:xfrm>
            <a:off x="6400808" y="3981982"/>
            <a:ext cx="979227" cy="434756"/>
            <a:chOff x="0" y="0"/>
            <a:chExt cx="1131895" cy="504056"/>
          </a:xfrm>
          <a:solidFill>
            <a:srgbClr val="682620"/>
          </a:solidFill>
        </p:grpSpPr>
        <p:sp>
          <p:nvSpPr>
            <p:cNvPr id="33" name="矩形 46">
              <a:extLst>
                <a:ext uri="{FF2B5EF4-FFF2-40B4-BE49-F238E27FC236}">
                  <a16:creationId xmlns:a16="http://schemas.microsoft.com/office/drawing/2014/main" id="{61809C5F-7F06-4BDA-84F8-29C7D200E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4" name="文本框 47">
              <a:extLst>
                <a:ext uri="{FF2B5EF4-FFF2-40B4-BE49-F238E27FC236}">
                  <a16:creationId xmlns:a16="http://schemas.microsoft.com/office/drawing/2014/main" id="{E82CBD91-D8E0-46AA-8F63-10DCEED2A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16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rPr>
                <a:t>标题三</a:t>
              </a:r>
            </a:p>
          </p:txBody>
        </p:sp>
      </p:grpSp>
      <p:sp>
        <p:nvSpPr>
          <p:cNvPr id="35" name="矩形 60">
            <a:extLst>
              <a:ext uri="{FF2B5EF4-FFF2-40B4-BE49-F238E27FC236}">
                <a16:creationId xmlns:a16="http://schemas.microsoft.com/office/drawing/2014/main" id="{6C89AC60-BAE8-4A1C-9A3A-11B2B757F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993" y="3922286"/>
            <a:ext cx="2882394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Group 22">
            <a:extLst>
              <a:ext uri="{FF2B5EF4-FFF2-40B4-BE49-F238E27FC236}">
                <a16:creationId xmlns:a16="http://schemas.microsoft.com/office/drawing/2014/main" id="{6178D6D6-0ACD-4890-83BA-05A319976D53}"/>
              </a:ext>
            </a:extLst>
          </p:cNvPr>
          <p:cNvGrpSpPr>
            <a:grpSpLocks/>
          </p:cNvGrpSpPr>
          <p:nvPr/>
        </p:nvGrpSpPr>
        <p:grpSpPr bwMode="auto">
          <a:xfrm>
            <a:off x="6400808" y="4660984"/>
            <a:ext cx="979227" cy="434756"/>
            <a:chOff x="0" y="0"/>
            <a:chExt cx="1131895" cy="504056"/>
          </a:xfrm>
          <a:solidFill>
            <a:srgbClr val="682620"/>
          </a:solidFill>
        </p:grpSpPr>
        <p:sp>
          <p:nvSpPr>
            <p:cNvPr id="37" name="矩形 46">
              <a:extLst>
                <a:ext uri="{FF2B5EF4-FFF2-40B4-BE49-F238E27FC236}">
                  <a16:creationId xmlns:a16="http://schemas.microsoft.com/office/drawing/2014/main" id="{B1144A69-8E07-4FF6-A43B-0ABB328769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38" name="文本框 47">
              <a:extLst>
                <a:ext uri="{FF2B5EF4-FFF2-40B4-BE49-F238E27FC236}">
                  <a16:creationId xmlns:a16="http://schemas.microsoft.com/office/drawing/2014/main" id="{F78CD6C2-B470-4537-AED2-A63D24C20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16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rPr>
                <a:t>标题四</a:t>
              </a:r>
            </a:p>
          </p:txBody>
        </p:sp>
      </p:grpSp>
      <p:sp>
        <p:nvSpPr>
          <p:cNvPr id="39" name="矩形 60">
            <a:extLst>
              <a:ext uri="{FF2B5EF4-FFF2-40B4-BE49-F238E27FC236}">
                <a16:creationId xmlns:a16="http://schemas.microsoft.com/office/drawing/2014/main" id="{DCEB9C17-EF85-45E8-A59E-C206A2D4A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993" y="4601289"/>
            <a:ext cx="2882394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Group 22">
            <a:extLst>
              <a:ext uri="{FF2B5EF4-FFF2-40B4-BE49-F238E27FC236}">
                <a16:creationId xmlns:a16="http://schemas.microsoft.com/office/drawing/2014/main" id="{1E44971F-188B-41ED-A106-830AB42562AF}"/>
              </a:ext>
            </a:extLst>
          </p:cNvPr>
          <p:cNvGrpSpPr>
            <a:grpSpLocks/>
          </p:cNvGrpSpPr>
          <p:nvPr/>
        </p:nvGrpSpPr>
        <p:grpSpPr bwMode="auto">
          <a:xfrm>
            <a:off x="6400808" y="5361944"/>
            <a:ext cx="979227" cy="434756"/>
            <a:chOff x="0" y="0"/>
            <a:chExt cx="1131895" cy="504056"/>
          </a:xfrm>
          <a:solidFill>
            <a:srgbClr val="682620"/>
          </a:solidFill>
        </p:grpSpPr>
        <p:sp>
          <p:nvSpPr>
            <p:cNvPr id="41" name="矩形 46">
              <a:extLst>
                <a:ext uri="{FF2B5EF4-FFF2-40B4-BE49-F238E27FC236}">
                  <a16:creationId xmlns:a16="http://schemas.microsoft.com/office/drawing/2014/main" id="{252D912A-659E-44CB-938B-444E13AA1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42" name="文本框 47">
              <a:extLst>
                <a:ext uri="{FF2B5EF4-FFF2-40B4-BE49-F238E27FC236}">
                  <a16:creationId xmlns:a16="http://schemas.microsoft.com/office/drawing/2014/main" id="{2F799CA9-56AA-4DD3-B3A8-C5DD0B2DD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4" y="41772"/>
              <a:ext cx="1080121" cy="3925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细黑_GBK" charset="-122"/>
                </a:rPr>
                <a:t>标题五</a:t>
              </a:r>
            </a:p>
          </p:txBody>
        </p:sp>
      </p:grpSp>
      <p:sp>
        <p:nvSpPr>
          <p:cNvPr id="43" name="矩形 60">
            <a:extLst>
              <a:ext uri="{FF2B5EF4-FFF2-40B4-BE49-F238E27FC236}">
                <a16:creationId xmlns:a16="http://schemas.microsoft.com/office/drawing/2014/main" id="{2A2B4529-E626-4F2B-BAB0-2AFC7DAF3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993" y="5302249"/>
            <a:ext cx="2882394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01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5" grpId="0"/>
      <p:bldP spid="39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8">
            <a:extLst>
              <a:ext uri="{FF2B5EF4-FFF2-40B4-BE49-F238E27FC236}">
                <a16:creationId xmlns:a16="http://schemas.microsoft.com/office/drawing/2014/main" id="{BAAE2992-FBE5-44E3-A2C9-9F67DE0F8E1D}"/>
              </a:ext>
            </a:extLst>
          </p:cNvPr>
          <p:cNvSpPr/>
          <p:nvPr/>
        </p:nvSpPr>
        <p:spPr>
          <a:xfrm>
            <a:off x="1635482" y="4517394"/>
            <a:ext cx="9133367" cy="0"/>
          </a:xfrm>
          <a:custGeom>
            <a:avLst/>
            <a:gdLst>
              <a:gd name="connsiteX0" fmla="*/ 0 w 9133367"/>
              <a:gd name="connsiteY0" fmla="*/ 0 h 0"/>
              <a:gd name="connsiteX1" fmla="*/ 9133367 w 913336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33367">
                <a:moveTo>
                  <a:pt x="0" y="0"/>
                </a:moveTo>
                <a:lnTo>
                  <a:pt x="9133367" y="0"/>
                </a:lnTo>
              </a:path>
            </a:pathLst>
          </a:custGeom>
          <a:noFill/>
          <a:ln>
            <a:solidFill>
              <a:srgbClr val="682620"/>
            </a:solidFill>
            <a:headEnd type="diamond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4F15BF2-FC94-42C2-A70A-8A47CAD49924}"/>
              </a:ext>
            </a:extLst>
          </p:cNvPr>
          <p:cNvGrpSpPr/>
          <p:nvPr/>
        </p:nvGrpSpPr>
        <p:grpSpPr>
          <a:xfrm>
            <a:off x="1449242" y="2479084"/>
            <a:ext cx="1524805" cy="1840604"/>
            <a:chOff x="1317265" y="2097755"/>
            <a:chExt cx="1524805" cy="1840604"/>
          </a:xfrm>
          <a:solidFill>
            <a:srgbClr val="682620"/>
          </a:solidFill>
        </p:grpSpPr>
        <p:sp>
          <p:nvSpPr>
            <p:cNvPr id="10" name="任意多边形 14">
              <a:extLst>
                <a:ext uri="{FF2B5EF4-FFF2-40B4-BE49-F238E27FC236}">
                  <a16:creationId xmlns:a16="http://schemas.microsoft.com/office/drawing/2014/main" id="{2AF4D278-60F6-4D20-8407-39D76E5ABF54}"/>
                </a:ext>
              </a:extLst>
            </p:cNvPr>
            <p:cNvSpPr/>
            <p:nvPr/>
          </p:nvSpPr>
          <p:spPr>
            <a:xfrm>
              <a:off x="1317265" y="2097755"/>
              <a:ext cx="1524805" cy="1840604"/>
            </a:xfrm>
            <a:custGeom>
              <a:avLst/>
              <a:gdLst>
                <a:gd name="connsiteX0" fmla="*/ 762402 w 1524805"/>
                <a:gd name="connsiteY0" fmla="*/ 0 h 1840604"/>
                <a:gd name="connsiteX1" fmla="*/ 1301502 w 1524805"/>
                <a:gd name="connsiteY1" fmla="*/ 223303 h 1840604"/>
                <a:gd name="connsiteX2" fmla="*/ 1301502 w 1524805"/>
                <a:gd name="connsiteY2" fmla="*/ 1301503 h 1840604"/>
                <a:gd name="connsiteX3" fmla="*/ 762402 w 1524805"/>
                <a:gd name="connsiteY3" fmla="*/ 1840604 h 1840604"/>
                <a:gd name="connsiteX4" fmla="*/ 223302 w 1524805"/>
                <a:gd name="connsiteY4" fmla="*/ 1301503 h 1840604"/>
                <a:gd name="connsiteX5" fmla="*/ 223302 w 1524805"/>
                <a:gd name="connsiteY5" fmla="*/ 223303 h 1840604"/>
                <a:gd name="connsiteX6" fmla="*/ 762402 w 1524805"/>
                <a:gd name="connsiteY6" fmla="*/ 0 h 1840604"/>
                <a:gd name="connsiteX7" fmla="*/ 762402 w 1524805"/>
                <a:gd name="connsiteY7" fmla="*/ 130768 h 1840604"/>
                <a:gd name="connsiteX8" fmla="*/ 130767 w 1524805"/>
                <a:gd name="connsiteY8" fmla="*/ 762403 h 1840604"/>
                <a:gd name="connsiteX9" fmla="*/ 762402 w 1524805"/>
                <a:gd name="connsiteY9" fmla="*/ 1394038 h 1840604"/>
                <a:gd name="connsiteX10" fmla="*/ 1394037 w 1524805"/>
                <a:gd name="connsiteY10" fmla="*/ 762403 h 1840604"/>
                <a:gd name="connsiteX11" fmla="*/ 762402 w 1524805"/>
                <a:gd name="connsiteY11" fmla="*/ 130768 h 18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805" h="1840604">
                  <a:moveTo>
                    <a:pt x="762402" y="0"/>
                  </a:moveTo>
                  <a:cubicBezTo>
                    <a:pt x="957518" y="0"/>
                    <a:pt x="1152634" y="74434"/>
                    <a:pt x="1301502" y="223303"/>
                  </a:cubicBezTo>
                  <a:cubicBezTo>
                    <a:pt x="1599240" y="521040"/>
                    <a:pt x="1599240" y="1003766"/>
                    <a:pt x="1301502" y="1301503"/>
                  </a:cubicBezTo>
                  <a:lnTo>
                    <a:pt x="762402" y="1840604"/>
                  </a:lnTo>
                  <a:lnTo>
                    <a:pt x="223302" y="1301503"/>
                  </a:lnTo>
                  <a:cubicBezTo>
                    <a:pt x="-74435" y="1003766"/>
                    <a:pt x="-74435" y="521040"/>
                    <a:pt x="223302" y="223303"/>
                  </a:cubicBezTo>
                  <a:cubicBezTo>
                    <a:pt x="372171" y="74434"/>
                    <a:pt x="567286" y="0"/>
                    <a:pt x="762402" y="0"/>
                  </a:cubicBezTo>
                  <a:close/>
                  <a:moveTo>
                    <a:pt x="762402" y="130768"/>
                  </a:moveTo>
                  <a:cubicBezTo>
                    <a:pt x="413560" y="130768"/>
                    <a:pt x="130767" y="413561"/>
                    <a:pt x="130767" y="762403"/>
                  </a:cubicBezTo>
                  <a:cubicBezTo>
                    <a:pt x="130767" y="1111245"/>
                    <a:pt x="413560" y="1394038"/>
                    <a:pt x="762402" y="1394038"/>
                  </a:cubicBezTo>
                  <a:cubicBezTo>
                    <a:pt x="1111244" y="1394038"/>
                    <a:pt x="1394037" y="1111245"/>
                    <a:pt x="1394037" y="762403"/>
                  </a:cubicBezTo>
                  <a:cubicBezTo>
                    <a:pt x="1394037" y="413561"/>
                    <a:pt x="1111244" y="130768"/>
                    <a:pt x="762402" y="130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0C0EB9D-8799-4FB5-A891-576910D329C4}"/>
                </a:ext>
              </a:extLst>
            </p:cNvPr>
            <p:cNvSpPr/>
            <p:nvPr/>
          </p:nvSpPr>
          <p:spPr>
            <a:xfrm>
              <a:off x="1526774" y="2307265"/>
              <a:ext cx="1105786" cy="11057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B1B878E-50C4-4ADB-8F34-A8B469262D12}"/>
              </a:ext>
            </a:extLst>
          </p:cNvPr>
          <p:cNvGrpSpPr/>
          <p:nvPr/>
        </p:nvGrpSpPr>
        <p:grpSpPr>
          <a:xfrm>
            <a:off x="4144382" y="2479084"/>
            <a:ext cx="1524805" cy="1840604"/>
            <a:chOff x="1317265" y="2097755"/>
            <a:chExt cx="1524805" cy="1840604"/>
          </a:xfrm>
          <a:solidFill>
            <a:srgbClr val="682620"/>
          </a:solidFill>
        </p:grpSpPr>
        <p:sp>
          <p:nvSpPr>
            <p:cNvPr id="13" name="任意多边形 17">
              <a:extLst>
                <a:ext uri="{FF2B5EF4-FFF2-40B4-BE49-F238E27FC236}">
                  <a16:creationId xmlns:a16="http://schemas.microsoft.com/office/drawing/2014/main" id="{5C02B4DC-E330-4CF6-AC50-77030F9D6693}"/>
                </a:ext>
              </a:extLst>
            </p:cNvPr>
            <p:cNvSpPr/>
            <p:nvPr/>
          </p:nvSpPr>
          <p:spPr>
            <a:xfrm>
              <a:off x="1317265" y="2097755"/>
              <a:ext cx="1524805" cy="1840604"/>
            </a:xfrm>
            <a:custGeom>
              <a:avLst/>
              <a:gdLst>
                <a:gd name="connsiteX0" fmla="*/ 762402 w 1524805"/>
                <a:gd name="connsiteY0" fmla="*/ 0 h 1840604"/>
                <a:gd name="connsiteX1" fmla="*/ 1301502 w 1524805"/>
                <a:gd name="connsiteY1" fmla="*/ 223303 h 1840604"/>
                <a:gd name="connsiteX2" fmla="*/ 1301502 w 1524805"/>
                <a:gd name="connsiteY2" fmla="*/ 1301503 h 1840604"/>
                <a:gd name="connsiteX3" fmla="*/ 762402 w 1524805"/>
                <a:gd name="connsiteY3" fmla="*/ 1840604 h 1840604"/>
                <a:gd name="connsiteX4" fmla="*/ 223302 w 1524805"/>
                <a:gd name="connsiteY4" fmla="*/ 1301503 h 1840604"/>
                <a:gd name="connsiteX5" fmla="*/ 223302 w 1524805"/>
                <a:gd name="connsiteY5" fmla="*/ 223303 h 1840604"/>
                <a:gd name="connsiteX6" fmla="*/ 762402 w 1524805"/>
                <a:gd name="connsiteY6" fmla="*/ 0 h 1840604"/>
                <a:gd name="connsiteX7" fmla="*/ 762402 w 1524805"/>
                <a:gd name="connsiteY7" fmla="*/ 130768 h 1840604"/>
                <a:gd name="connsiteX8" fmla="*/ 130767 w 1524805"/>
                <a:gd name="connsiteY8" fmla="*/ 762403 h 1840604"/>
                <a:gd name="connsiteX9" fmla="*/ 762402 w 1524805"/>
                <a:gd name="connsiteY9" fmla="*/ 1394038 h 1840604"/>
                <a:gd name="connsiteX10" fmla="*/ 1394037 w 1524805"/>
                <a:gd name="connsiteY10" fmla="*/ 762403 h 1840604"/>
                <a:gd name="connsiteX11" fmla="*/ 762402 w 1524805"/>
                <a:gd name="connsiteY11" fmla="*/ 130768 h 18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805" h="1840604">
                  <a:moveTo>
                    <a:pt x="762402" y="0"/>
                  </a:moveTo>
                  <a:cubicBezTo>
                    <a:pt x="957518" y="0"/>
                    <a:pt x="1152634" y="74434"/>
                    <a:pt x="1301502" y="223303"/>
                  </a:cubicBezTo>
                  <a:cubicBezTo>
                    <a:pt x="1599240" y="521040"/>
                    <a:pt x="1599240" y="1003766"/>
                    <a:pt x="1301502" y="1301503"/>
                  </a:cubicBezTo>
                  <a:lnTo>
                    <a:pt x="762402" y="1840604"/>
                  </a:lnTo>
                  <a:lnTo>
                    <a:pt x="223302" y="1301503"/>
                  </a:lnTo>
                  <a:cubicBezTo>
                    <a:pt x="-74435" y="1003766"/>
                    <a:pt x="-74435" y="521040"/>
                    <a:pt x="223302" y="223303"/>
                  </a:cubicBezTo>
                  <a:cubicBezTo>
                    <a:pt x="372171" y="74434"/>
                    <a:pt x="567286" y="0"/>
                    <a:pt x="762402" y="0"/>
                  </a:cubicBezTo>
                  <a:close/>
                  <a:moveTo>
                    <a:pt x="762402" y="130768"/>
                  </a:moveTo>
                  <a:cubicBezTo>
                    <a:pt x="413560" y="130768"/>
                    <a:pt x="130767" y="413561"/>
                    <a:pt x="130767" y="762403"/>
                  </a:cubicBezTo>
                  <a:cubicBezTo>
                    <a:pt x="130767" y="1111245"/>
                    <a:pt x="413560" y="1394038"/>
                    <a:pt x="762402" y="1394038"/>
                  </a:cubicBezTo>
                  <a:cubicBezTo>
                    <a:pt x="1111244" y="1394038"/>
                    <a:pt x="1394037" y="1111245"/>
                    <a:pt x="1394037" y="762403"/>
                  </a:cubicBezTo>
                  <a:cubicBezTo>
                    <a:pt x="1394037" y="413561"/>
                    <a:pt x="1111244" y="130768"/>
                    <a:pt x="762402" y="130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EF526D1-A806-4877-8850-CCBA102151B4}"/>
                </a:ext>
              </a:extLst>
            </p:cNvPr>
            <p:cNvSpPr/>
            <p:nvPr/>
          </p:nvSpPr>
          <p:spPr>
            <a:xfrm>
              <a:off x="1526774" y="2307265"/>
              <a:ext cx="1105786" cy="11057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17798E7-658C-419B-85EF-60EE3554A108}"/>
              </a:ext>
            </a:extLst>
          </p:cNvPr>
          <p:cNvGrpSpPr/>
          <p:nvPr/>
        </p:nvGrpSpPr>
        <p:grpSpPr>
          <a:xfrm>
            <a:off x="6839522" y="2479084"/>
            <a:ext cx="1524805" cy="1840604"/>
            <a:chOff x="1317265" y="2097755"/>
            <a:chExt cx="1524805" cy="1840604"/>
          </a:xfrm>
          <a:solidFill>
            <a:srgbClr val="682620"/>
          </a:solidFill>
        </p:grpSpPr>
        <p:sp>
          <p:nvSpPr>
            <p:cNvPr id="16" name="任意多边形 20">
              <a:extLst>
                <a:ext uri="{FF2B5EF4-FFF2-40B4-BE49-F238E27FC236}">
                  <a16:creationId xmlns:a16="http://schemas.microsoft.com/office/drawing/2014/main" id="{604E0118-0DF6-4714-AF59-4756C49522D3}"/>
                </a:ext>
              </a:extLst>
            </p:cNvPr>
            <p:cNvSpPr/>
            <p:nvPr/>
          </p:nvSpPr>
          <p:spPr>
            <a:xfrm>
              <a:off x="1317265" y="2097755"/>
              <a:ext cx="1524805" cy="1840604"/>
            </a:xfrm>
            <a:custGeom>
              <a:avLst/>
              <a:gdLst>
                <a:gd name="connsiteX0" fmla="*/ 762402 w 1524805"/>
                <a:gd name="connsiteY0" fmla="*/ 0 h 1840604"/>
                <a:gd name="connsiteX1" fmla="*/ 1301502 w 1524805"/>
                <a:gd name="connsiteY1" fmla="*/ 223303 h 1840604"/>
                <a:gd name="connsiteX2" fmla="*/ 1301502 w 1524805"/>
                <a:gd name="connsiteY2" fmla="*/ 1301503 h 1840604"/>
                <a:gd name="connsiteX3" fmla="*/ 762402 w 1524805"/>
                <a:gd name="connsiteY3" fmla="*/ 1840604 h 1840604"/>
                <a:gd name="connsiteX4" fmla="*/ 223302 w 1524805"/>
                <a:gd name="connsiteY4" fmla="*/ 1301503 h 1840604"/>
                <a:gd name="connsiteX5" fmla="*/ 223302 w 1524805"/>
                <a:gd name="connsiteY5" fmla="*/ 223303 h 1840604"/>
                <a:gd name="connsiteX6" fmla="*/ 762402 w 1524805"/>
                <a:gd name="connsiteY6" fmla="*/ 0 h 1840604"/>
                <a:gd name="connsiteX7" fmla="*/ 762402 w 1524805"/>
                <a:gd name="connsiteY7" fmla="*/ 130768 h 1840604"/>
                <a:gd name="connsiteX8" fmla="*/ 130767 w 1524805"/>
                <a:gd name="connsiteY8" fmla="*/ 762403 h 1840604"/>
                <a:gd name="connsiteX9" fmla="*/ 762402 w 1524805"/>
                <a:gd name="connsiteY9" fmla="*/ 1394038 h 1840604"/>
                <a:gd name="connsiteX10" fmla="*/ 1394037 w 1524805"/>
                <a:gd name="connsiteY10" fmla="*/ 762403 h 1840604"/>
                <a:gd name="connsiteX11" fmla="*/ 762402 w 1524805"/>
                <a:gd name="connsiteY11" fmla="*/ 130768 h 18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805" h="1840604">
                  <a:moveTo>
                    <a:pt x="762402" y="0"/>
                  </a:moveTo>
                  <a:cubicBezTo>
                    <a:pt x="957518" y="0"/>
                    <a:pt x="1152634" y="74434"/>
                    <a:pt x="1301502" y="223303"/>
                  </a:cubicBezTo>
                  <a:cubicBezTo>
                    <a:pt x="1599240" y="521040"/>
                    <a:pt x="1599240" y="1003766"/>
                    <a:pt x="1301502" y="1301503"/>
                  </a:cubicBezTo>
                  <a:lnTo>
                    <a:pt x="762402" y="1840604"/>
                  </a:lnTo>
                  <a:lnTo>
                    <a:pt x="223302" y="1301503"/>
                  </a:lnTo>
                  <a:cubicBezTo>
                    <a:pt x="-74435" y="1003766"/>
                    <a:pt x="-74435" y="521040"/>
                    <a:pt x="223302" y="223303"/>
                  </a:cubicBezTo>
                  <a:cubicBezTo>
                    <a:pt x="372171" y="74434"/>
                    <a:pt x="567286" y="0"/>
                    <a:pt x="762402" y="0"/>
                  </a:cubicBezTo>
                  <a:close/>
                  <a:moveTo>
                    <a:pt x="762402" y="130768"/>
                  </a:moveTo>
                  <a:cubicBezTo>
                    <a:pt x="413560" y="130768"/>
                    <a:pt x="130767" y="413561"/>
                    <a:pt x="130767" y="762403"/>
                  </a:cubicBezTo>
                  <a:cubicBezTo>
                    <a:pt x="130767" y="1111245"/>
                    <a:pt x="413560" y="1394038"/>
                    <a:pt x="762402" y="1394038"/>
                  </a:cubicBezTo>
                  <a:cubicBezTo>
                    <a:pt x="1111244" y="1394038"/>
                    <a:pt x="1394037" y="1111245"/>
                    <a:pt x="1394037" y="762403"/>
                  </a:cubicBezTo>
                  <a:cubicBezTo>
                    <a:pt x="1394037" y="413561"/>
                    <a:pt x="1111244" y="130768"/>
                    <a:pt x="762402" y="130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F1CD526-2203-4ADC-A51A-86452C7C040D}"/>
                </a:ext>
              </a:extLst>
            </p:cNvPr>
            <p:cNvSpPr/>
            <p:nvPr/>
          </p:nvSpPr>
          <p:spPr>
            <a:xfrm>
              <a:off x="1526774" y="2307265"/>
              <a:ext cx="1105786" cy="11057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520AB8B-FF43-437E-B8A4-0725AB184F2E}"/>
              </a:ext>
            </a:extLst>
          </p:cNvPr>
          <p:cNvGrpSpPr/>
          <p:nvPr/>
        </p:nvGrpSpPr>
        <p:grpSpPr>
          <a:xfrm>
            <a:off x="9534661" y="2479084"/>
            <a:ext cx="1524805" cy="1840604"/>
            <a:chOff x="1317265" y="2097755"/>
            <a:chExt cx="1524805" cy="1840604"/>
          </a:xfrm>
          <a:solidFill>
            <a:srgbClr val="682620"/>
          </a:solidFill>
        </p:grpSpPr>
        <p:sp>
          <p:nvSpPr>
            <p:cNvPr id="19" name="任意多边形 23">
              <a:extLst>
                <a:ext uri="{FF2B5EF4-FFF2-40B4-BE49-F238E27FC236}">
                  <a16:creationId xmlns:a16="http://schemas.microsoft.com/office/drawing/2014/main" id="{BA75B542-C508-476A-890B-8A92B521A683}"/>
                </a:ext>
              </a:extLst>
            </p:cNvPr>
            <p:cNvSpPr/>
            <p:nvPr/>
          </p:nvSpPr>
          <p:spPr>
            <a:xfrm>
              <a:off x="1317265" y="2097755"/>
              <a:ext cx="1524805" cy="1840604"/>
            </a:xfrm>
            <a:custGeom>
              <a:avLst/>
              <a:gdLst>
                <a:gd name="connsiteX0" fmla="*/ 762402 w 1524805"/>
                <a:gd name="connsiteY0" fmla="*/ 0 h 1840604"/>
                <a:gd name="connsiteX1" fmla="*/ 1301502 w 1524805"/>
                <a:gd name="connsiteY1" fmla="*/ 223303 h 1840604"/>
                <a:gd name="connsiteX2" fmla="*/ 1301502 w 1524805"/>
                <a:gd name="connsiteY2" fmla="*/ 1301503 h 1840604"/>
                <a:gd name="connsiteX3" fmla="*/ 762402 w 1524805"/>
                <a:gd name="connsiteY3" fmla="*/ 1840604 h 1840604"/>
                <a:gd name="connsiteX4" fmla="*/ 223302 w 1524805"/>
                <a:gd name="connsiteY4" fmla="*/ 1301503 h 1840604"/>
                <a:gd name="connsiteX5" fmla="*/ 223302 w 1524805"/>
                <a:gd name="connsiteY5" fmla="*/ 223303 h 1840604"/>
                <a:gd name="connsiteX6" fmla="*/ 762402 w 1524805"/>
                <a:gd name="connsiteY6" fmla="*/ 0 h 1840604"/>
                <a:gd name="connsiteX7" fmla="*/ 762402 w 1524805"/>
                <a:gd name="connsiteY7" fmla="*/ 130768 h 1840604"/>
                <a:gd name="connsiteX8" fmla="*/ 130767 w 1524805"/>
                <a:gd name="connsiteY8" fmla="*/ 762403 h 1840604"/>
                <a:gd name="connsiteX9" fmla="*/ 762402 w 1524805"/>
                <a:gd name="connsiteY9" fmla="*/ 1394038 h 1840604"/>
                <a:gd name="connsiteX10" fmla="*/ 1394037 w 1524805"/>
                <a:gd name="connsiteY10" fmla="*/ 762403 h 1840604"/>
                <a:gd name="connsiteX11" fmla="*/ 762402 w 1524805"/>
                <a:gd name="connsiteY11" fmla="*/ 130768 h 184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805" h="1840604">
                  <a:moveTo>
                    <a:pt x="762402" y="0"/>
                  </a:moveTo>
                  <a:cubicBezTo>
                    <a:pt x="957518" y="0"/>
                    <a:pt x="1152634" y="74434"/>
                    <a:pt x="1301502" y="223303"/>
                  </a:cubicBezTo>
                  <a:cubicBezTo>
                    <a:pt x="1599240" y="521040"/>
                    <a:pt x="1599240" y="1003766"/>
                    <a:pt x="1301502" y="1301503"/>
                  </a:cubicBezTo>
                  <a:lnTo>
                    <a:pt x="762402" y="1840604"/>
                  </a:lnTo>
                  <a:lnTo>
                    <a:pt x="223302" y="1301503"/>
                  </a:lnTo>
                  <a:cubicBezTo>
                    <a:pt x="-74435" y="1003766"/>
                    <a:pt x="-74435" y="521040"/>
                    <a:pt x="223302" y="223303"/>
                  </a:cubicBezTo>
                  <a:cubicBezTo>
                    <a:pt x="372171" y="74434"/>
                    <a:pt x="567286" y="0"/>
                    <a:pt x="762402" y="0"/>
                  </a:cubicBezTo>
                  <a:close/>
                  <a:moveTo>
                    <a:pt x="762402" y="130768"/>
                  </a:moveTo>
                  <a:cubicBezTo>
                    <a:pt x="413560" y="130768"/>
                    <a:pt x="130767" y="413561"/>
                    <a:pt x="130767" y="762403"/>
                  </a:cubicBezTo>
                  <a:cubicBezTo>
                    <a:pt x="130767" y="1111245"/>
                    <a:pt x="413560" y="1394038"/>
                    <a:pt x="762402" y="1394038"/>
                  </a:cubicBezTo>
                  <a:cubicBezTo>
                    <a:pt x="1111244" y="1394038"/>
                    <a:pt x="1394037" y="1111245"/>
                    <a:pt x="1394037" y="762403"/>
                  </a:cubicBezTo>
                  <a:cubicBezTo>
                    <a:pt x="1394037" y="413561"/>
                    <a:pt x="1111244" y="130768"/>
                    <a:pt x="762402" y="130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C4DDC0D-087D-4C31-9196-92D781A1F4E0}"/>
                </a:ext>
              </a:extLst>
            </p:cNvPr>
            <p:cNvSpPr/>
            <p:nvPr/>
          </p:nvSpPr>
          <p:spPr>
            <a:xfrm>
              <a:off x="1526774" y="2307265"/>
              <a:ext cx="1105786" cy="11057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96D4198-60B8-400C-823B-508821B66535}"/>
              </a:ext>
            </a:extLst>
          </p:cNvPr>
          <p:cNvGrpSpPr/>
          <p:nvPr/>
        </p:nvGrpSpPr>
        <p:grpSpPr>
          <a:xfrm>
            <a:off x="1233561" y="4895472"/>
            <a:ext cx="1956169" cy="954108"/>
            <a:chOff x="8548025" y="1459078"/>
            <a:chExt cx="1956169" cy="95410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87A6A2F-2A3C-4408-8F32-DEAA3252E55C}"/>
                </a:ext>
              </a:extLst>
            </p:cNvPr>
            <p:cNvSpPr/>
            <p:nvPr/>
          </p:nvSpPr>
          <p:spPr>
            <a:xfrm>
              <a:off x="8548025" y="1766855"/>
              <a:ext cx="1956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29A641A-054E-41EB-8889-90CD9FD3197D}"/>
                </a:ext>
              </a:extLst>
            </p:cNvPr>
            <p:cNvSpPr/>
            <p:nvPr/>
          </p:nvSpPr>
          <p:spPr>
            <a:xfrm>
              <a:off x="8890490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加入标题描述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5F8A0C-7BE0-462C-8A55-C7B1DD17D727}"/>
              </a:ext>
            </a:extLst>
          </p:cNvPr>
          <p:cNvGrpSpPr/>
          <p:nvPr/>
        </p:nvGrpSpPr>
        <p:grpSpPr>
          <a:xfrm>
            <a:off x="3914539" y="4895472"/>
            <a:ext cx="1956169" cy="954108"/>
            <a:chOff x="8548025" y="1459078"/>
            <a:chExt cx="1956169" cy="954108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8CFBC44A-7363-4585-9672-83F1651A315E}"/>
                </a:ext>
              </a:extLst>
            </p:cNvPr>
            <p:cNvSpPr/>
            <p:nvPr/>
          </p:nvSpPr>
          <p:spPr>
            <a:xfrm>
              <a:off x="8548025" y="1766855"/>
              <a:ext cx="1956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C25D8FA-BAB4-4386-9A53-C7192034CF9C}"/>
                </a:ext>
              </a:extLst>
            </p:cNvPr>
            <p:cNvSpPr/>
            <p:nvPr/>
          </p:nvSpPr>
          <p:spPr>
            <a:xfrm>
              <a:off x="8890490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加入标题描述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70A46D3-E7C6-4592-9536-85362E10C43B}"/>
              </a:ext>
            </a:extLst>
          </p:cNvPr>
          <p:cNvGrpSpPr/>
          <p:nvPr/>
        </p:nvGrpSpPr>
        <p:grpSpPr>
          <a:xfrm>
            <a:off x="6595517" y="4895472"/>
            <a:ext cx="1956169" cy="954108"/>
            <a:chOff x="8548025" y="1459078"/>
            <a:chExt cx="1956169" cy="95410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49414CA-3447-4F88-B4A0-CAE46B59B1DE}"/>
                </a:ext>
              </a:extLst>
            </p:cNvPr>
            <p:cNvSpPr/>
            <p:nvPr/>
          </p:nvSpPr>
          <p:spPr>
            <a:xfrm>
              <a:off x="8548025" y="1766855"/>
              <a:ext cx="1956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F8A47A7C-95BC-4DED-A862-F5AEC73F5AC9}"/>
                </a:ext>
              </a:extLst>
            </p:cNvPr>
            <p:cNvSpPr/>
            <p:nvPr/>
          </p:nvSpPr>
          <p:spPr>
            <a:xfrm>
              <a:off x="8890490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加入标题描述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370AB7-7146-40B5-B93E-595A605319E6}"/>
              </a:ext>
            </a:extLst>
          </p:cNvPr>
          <p:cNvGrpSpPr/>
          <p:nvPr/>
        </p:nvGrpSpPr>
        <p:grpSpPr>
          <a:xfrm>
            <a:off x="9276495" y="4895472"/>
            <a:ext cx="1956169" cy="954108"/>
            <a:chOff x="8548025" y="1459078"/>
            <a:chExt cx="1956169" cy="954108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42047EE-B2A1-4E2E-BEB4-BD15DE679DC8}"/>
                </a:ext>
              </a:extLst>
            </p:cNvPr>
            <p:cNvSpPr/>
            <p:nvPr/>
          </p:nvSpPr>
          <p:spPr>
            <a:xfrm>
              <a:off x="8548025" y="1766855"/>
              <a:ext cx="195616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I  WOULD NEVER CRY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Agency FB" panose="020B0503020202020204" pitchFamily="34" charset="0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A1CBF4C-1D34-4202-9551-02877E1CAEE8}"/>
                </a:ext>
              </a:extLst>
            </p:cNvPr>
            <p:cNvSpPr/>
            <p:nvPr/>
          </p:nvSpPr>
          <p:spPr>
            <a:xfrm>
              <a:off x="8890490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Agency FB" panose="020B0503020202020204" pitchFamily="34" charset="0"/>
                  <a:ea typeface="Dotum" panose="020B0600000101010101" pitchFamily="34" charset="-127"/>
                  <a:cs typeface="Segoe UI Semilight" panose="020B0402040204020203" pitchFamily="34" charset="0"/>
                </a:rPr>
                <a:t>加入标题描述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1E5D247C-E629-4BE2-B65D-22E490715161}"/>
              </a:ext>
            </a:extLst>
          </p:cNvPr>
          <p:cNvSpPr/>
          <p:nvPr/>
        </p:nvSpPr>
        <p:spPr>
          <a:xfrm>
            <a:off x="1825382" y="2927249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06C9407-527A-4860-B988-D2DEA14586F0}"/>
              </a:ext>
            </a:extLst>
          </p:cNvPr>
          <p:cNvSpPr/>
          <p:nvPr/>
        </p:nvSpPr>
        <p:spPr>
          <a:xfrm>
            <a:off x="4513237" y="2914931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AD0F465-C3DD-4D2E-878A-047B936A4B1E}"/>
              </a:ext>
            </a:extLst>
          </p:cNvPr>
          <p:cNvSpPr/>
          <p:nvPr/>
        </p:nvSpPr>
        <p:spPr>
          <a:xfrm>
            <a:off x="7194215" y="2949099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0C11178-7852-481B-BD07-F34833463C97}"/>
              </a:ext>
            </a:extLst>
          </p:cNvPr>
          <p:cNvSpPr/>
          <p:nvPr/>
        </p:nvSpPr>
        <p:spPr>
          <a:xfrm>
            <a:off x="9875193" y="2949098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5986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3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16388EC-F91C-4EA5-8203-8BD89CF3B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7" name="_14">
            <a:extLst>
              <a:ext uri="{FF2B5EF4-FFF2-40B4-BE49-F238E27FC236}">
                <a16:creationId xmlns:a16="http://schemas.microsoft.com/office/drawing/2014/main" id="{2B23EFDE-8975-4F54-B812-7D6B19BAA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33" y="414555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5400" spc="6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第三章</a:t>
            </a:r>
            <a:endParaRPr lang="en-US" altLang="zh-CN" sz="5400" spc="600" dirty="0">
              <a:solidFill>
                <a:srgbClr val="68262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495CE0-C7D4-405C-9EDA-F77A472E5A7E}"/>
              </a:ext>
            </a:extLst>
          </p:cNvPr>
          <p:cNvGrpSpPr/>
          <p:nvPr/>
        </p:nvGrpSpPr>
        <p:grpSpPr>
          <a:xfrm>
            <a:off x="6764868" y="2995789"/>
            <a:ext cx="4162867" cy="732231"/>
            <a:chOff x="1625891" y="2358857"/>
            <a:chExt cx="4900352" cy="732231"/>
          </a:xfrm>
          <a:noFill/>
        </p:grpSpPr>
        <p:sp>
          <p:nvSpPr>
            <p:cNvPr id="44" name="_14">
              <a:extLst>
                <a:ext uri="{FF2B5EF4-FFF2-40B4-BE49-F238E27FC236}">
                  <a16:creationId xmlns:a16="http://schemas.microsoft.com/office/drawing/2014/main" id="{95EBFCAD-DD39-44C0-B4D5-527185453E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贰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BCD653B-203F-4E00-A0E3-C38A6F192AED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C92EC04-CF52-4C67-B309-9EF6BF38AB8C}"/>
              </a:ext>
            </a:extLst>
          </p:cNvPr>
          <p:cNvGrpSpPr/>
          <p:nvPr/>
        </p:nvGrpSpPr>
        <p:grpSpPr>
          <a:xfrm>
            <a:off x="6764868" y="2045136"/>
            <a:ext cx="4162866" cy="732230"/>
            <a:chOff x="1625891" y="2358857"/>
            <a:chExt cx="4900352" cy="732230"/>
          </a:xfrm>
          <a:noFill/>
        </p:grpSpPr>
        <p:sp>
          <p:nvSpPr>
            <p:cNvPr id="47" name="_14">
              <a:extLst>
                <a:ext uri="{FF2B5EF4-FFF2-40B4-BE49-F238E27FC236}">
                  <a16:creationId xmlns:a16="http://schemas.microsoft.com/office/drawing/2014/main" id="{81535908-DE53-45C9-82DB-1BAFFFF7EE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no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壹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CD5559F4-6977-4B12-BD39-7319679D2B40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no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43F54AD-97A9-4E31-864D-CF361FA688C8}"/>
              </a:ext>
            </a:extLst>
          </p:cNvPr>
          <p:cNvGrpSpPr/>
          <p:nvPr/>
        </p:nvGrpSpPr>
        <p:grpSpPr>
          <a:xfrm>
            <a:off x="6764868" y="3946442"/>
            <a:ext cx="4162867" cy="732231"/>
            <a:chOff x="1625891" y="2358857"/>
            <a:chExt cx="4900352" cy="732231"/>
          </a:xfrm>
          <a:noFill/>
        </p:grpSpPr>
        <p:sp>
          <p:nvSpPr>
            <p:cNvPr id="61" name="_14">
              <a:extLst>
                <a:ext uri="{FF2B5EF4-FFF2-40B4-BE49-F238E27FC236}">
                  <a16:creationId xmlns:a16="http://schemas.microsoft.com/office/drawing/2014/main" id="{31F7368A-9799-48F1-9BED-9C2E65EBFD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solidFill>
              <a:srgbClr val="682620"/>
            </a:solidFill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叁</a:t>
              </a:r>
              <a:endParaRPr lang="zh-CN" altLang="zh-CN" sz="36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8F20B3E-74A6-46ED-A974-0AFAD212CF7D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solidFill>
              <a:srgbClr val="682620"/>
            </a:solidFill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2F7AD51-B36C-493F-9F9D-B13E5BD34F64}"/>
              </a:ext>
            </a:extLst>
          </p:cNvPr>
          <p:cNvGrpSpPr/>
          <p:nvPr/>
        </p:nvGrpSpPr>
        <p:grpSpPr>
          <a:xfrm>
            <a:off x="6764868" y="4897095"/>
            <a:ext cx="4162867" cy="732230"/>
            <a:chOff x="1625891" y="2358857"/>
            <a:chExt cx="4900352" cy="732230"/>
          </a:xfrm>
          <a:noFill/>
        </p:grpSpPr>
        <p:sp>
          <p:nvSpPr>
            <p:cNvPr id="64" name="_14">
              <a:extLst>
                <a:ext uri="{FF2B5EF4-FFF2-40B4-BE49-F238E27FC236}">
                  <a16:creationId xmlns:a16="http://schemas.microsoft.com/office/drawing/2014/main" id="{815C543D-61D0-4694-9822-99F547800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肆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D01789A-3D51-473B-B3AF-9462004E858F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13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CA27ED10-814D-4C04-BE52-583DE82D834D}"/>
              </a:ext>
            </a:extLst>
          </p:cNvPr>
          <p:cNvSpPr>
            <a:spLocks noEditPoints="1"/>
          </p:cNvSpPr>
          <p:nvPr/>
        </p:nvSpPr>
        <p:spPr bwMode="auto">
          <a:xfrm>
            <a:off x="2215821" y="2837772"/>
            <a:ext cx="1290297" cy="1118981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rgbClr val="6826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E963CC1-BD2B-4116-B354-709E805767E7}"/>
              </a:ext>
            </a:extLst>
          </p:cNvPr>
          <p:cNvSpPr>
            <a:spLocks noEditPoints="1"/>
          </p:cNvSpPr>
          <p:nvPr/>
        </p:nvSpPr>
        <p:spPr bwMode="auto">
          <a:xfrm>
            <a:off x="5835831" y="2772236"/>
            <a:ext cx="969420" cy="1250050"/>
          </a:xfrm>
          <a:custGeom>
            <a:avLst/>
            <a:gdLst>
              <a:gd name="T0" fmla="*/ 644 w 725"/>
              <a:gd name="T1" fmla="*/ 0 h 906"/>
              <a:gd name="T2" fmla="*/ 81 w 725"/>
              <a:gd name="T3" fmla="*/ 0 h 906"/>
              <a:gd name="T4" fmla="*/ 0 w 725"/>
              <a:gd name="T5" fmla="*/ 81 h 906"/>
              <a:gd name="T6" fmla="*/ 0 w 725"/>
              <a:gd name="T7" fmla="*/ 826 h 906"/>
              <a:gd name="T8" fmla="*/ 81 w 725"/>
              <a:gd name="T9" fmla="*/ 906 h 906"/>
              <a:gd name="T10" fmla="*/ 644 w 725"/>
              <a:gd name="T11" fmla="*/ 906 h 906"/>
              <a:gd name="T12" fmla="*/ 725 w 725"/>
              <a:gd name="T13" fmla="*/ 826 h 906"/>
              <a:gd name="T14" fmla="*/ 725 w 725"/>
              <a:gd name="T15" fmla="*/ 81 h 906"/>
              <a:gd name="T16" fmla="*/ 644 w 725"/>
              <a:gd name="T17" fmla="*/ 0 h 906"/>
              <a:gd name="T18" fmla="*/ 362 w 725"/>
              <a:gd name="T19" fmla="*/ 862 h 906"/>
              <a:gd name="T20" fmla="*/ 328 w 725"/>
              <a:gd name="T21" fmla="*/ 827 h 906"/>
              <a:gd name="T22" fmla="*/ 362 w 725"/>
              <a:gd name="T23" fmla="*/ 793 h 906"/>
              <a:gd name="T24" fmla="*/ 397 w 725"/>
              <a:gd name="T25" fmla="*/ 827 h 906"/>
              <a:gd name="T26" fmla="*/ 362 w 725"/>
              <a:gd name="T27" fmla="*/ 862 h 906"/>
              <a:gd name="T28" fmla="*/ 654 w 725"/>
              <a:gd name="T29" fmla="*/ 740 h 906"/>
              <a:gd name="T30" fmla="*/ 637 w 725"/>
              <a:gd name="T31" fmla="*/ 758 h 906"/>
              <a:gd name="T32" fmla="*/ 88 w 725"/>
              <a:gd name="T33" fmla="*/ 758 h 906"/>
              <a:gd name="T34" fmla="*/ 70 w 725"/>
              <a:gd name="T35" fmla="*/ 740 h 906"/>
              <a:gd name="T36" fmla="*/ 70 w 725"/>
              <a:gd name="T37" fmla="*/ 86 h 906"/>
              <a:gd name="T38" fmla="*/ 88 w 725"/>
              <a:gd name="T39" fmla="*/ 69 h 906"/>
              <a:gd name="T40" fmla="*/ 637 w 725"/>
              <a:gd name="T41" fmla="*/ 69 h 906"/>
              <a:gd name="T42" fmla="*/ 654 w 725"/>
              <a:gd name="T43" fmla="*/ 86 h 906"/>
              <a:gd name="T44" fmla="*/ 654 w 725"/>
              <a:gd name="T45" fmla="*/ 740 h 906"/>
              <a:gd name="T46" fmla="*/ 654 w 725"/>
              <a:gd name="T47" fmla="*/ 740 h 906"/>
              <a:gd name="T48" fmla="*/ 654 w 725"/>
              <a:gd name="T49" fmla="*/ 74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25" h="906">
                <a:moveTo>
                  <a:pt x="644" y="0"/>
                </a:moveTo>
                <a:cubicBezTo>
                  <a:pt x="81" y="0"/>
                  <a:pt x="81" y="0"/>
                  <a:pt x="81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826"/>
                  <a:pt x="0" y="826"/>
                  <a:pt x="0" y="826"/>
                </a:cubicBezTo>
                <a:cubicBezTo>
                  <a:pt x="0" y="870"/>
                  <a:pt x="36" y="906"/>
                  <a:pt x="81" y="906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89" y="906"/>
                  <a:pt x="725" y="870"/>
                  <a:pt x="725" y="826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5" y="36"/>
                  <a:pt x="689" y="0"/>
                  <a:pt x="644" y="0"/>
                </a:cubicBezTo>
                <a:close/>
                <a:moveTo>
                  <a:pt x="362" y="862"/>
                </a:moveTo>
                <a:cubicBezTo>
                  <a:pt x="343" y="862"/>
                  <a:pt x="328" y="846"/>
                  <a:pt x="328" y="827"/>
                </a:cubicBezTo>
                <a:cubicBezTo>
                  <a:pt x="328" y="808"/>
                  <a:pt x="343" y="793"/>
                  <a:pt x="362" y="793"/>
                </a:cubicBezTo>
                <a:cubicBezTo>
                  <a:pt x="382" y="793"/>
                  <a:pt x="397" y="808"/>
                  <a:pt x="397" y="827"/>
                </a:cubicBezTo>
                <a:cubicBezTo>
                  <a:pt x="397" y="846"/>
                  <a:pt x="382" y="862"/>
                  <a:pt x="362" y="862"/>
                </a:cubicBezTo>
                <a:close/>
                <a:moveTo>
                  <a:pt x="654" y="740"/>
                </a:moveTo>
                <a:cubicBezTo>
                  <a:pt x="654" y="750"/>
                  <a:pt x="647" y="758"/>
                  <a:pt x="637" y="758"/>
                </a:cubicBezTo>
                <a:cubicBezTo>
                  <a:pt x="88" y="758"/>
                  <a:pt x="88" y="758"/>
                  <a:pt x="88" y="758"/>
                </a:cubicBezTo>
                <a:cubicBezTo>
                  <a:pt x="78" y="758"/>
                  <a:pt x="70" y="750"/>
                  <a:pt x="70" y="740"/>
                </a:cubicBezTo>
                <a:cubicBezTo>
                  <a:pt x="70" y="86"/>
                  <a:pt x="70" y="86"/>
                  <a:pt x="70" y="86"/>
                </a:cubicBezTo>
                <a:cubicBezTo>
                  <a:pt x="70" y="77"/>
                  <a:pt x="78" y="69"/>
                  <a:pt x="88" y="69"/>
                </a:cubicBezTo>
                <a:cubicBezTo>
                  <a:pt x="637" y="69"/>
                  <a:pt x="637" y="69"/>
                  <a:pt x="637" y="69"/>
                </a:cubicBezTo>
                <a:cubicBezTo>
                  <a:pt x="647" y="69"/>
                  <a:pt x="654" y="77"/>
                  <a:pt x="654" y="86"/>
                </a:cubicBezTo>
                <a:lnTo>
                  <a:pt x="654" y="740"/>
                </a:lnTo>
                <a:close/>
                <a:moveTo>
                  <a:pt x="654" y="740"/>
                </a:moveTo>
                <a:cubicBezTo>
                  <a:pt x="654" y="740"/>
                  <a:pt x="654" y="740"/>
                  <a:pt x="654" y="740"/>
                </a:cubicBezTo>
              </a:path>
            </a:pathLst>
          </a:custGeom>
          <a:solidFill>
            <a:srgbClr val="6826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502CF447-905D-4941-B849-B54A732DA12D}"/>
              </a:ext>
            </a:extLst>
          </p:cNvPr>
          <p:cNvSpPr>
            <a:spLocks noEditPoints="1"/>
          </p:cNvSpPr>
          <p:nvPr/>
        </p:nvSpPr>
        <p:spPr bwMode="auto">
          <a:xfrm>
            <a:off x="9134964" y="2815142"/>
            <a:ext cx="697706" cy="1164236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rgbClr val="6826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TextBox 36">
            <a:extLst>
              <a:ext uri="{FF2B5EF4-FFF2-40B4-BE49-F238E27FC236}">
                <a16:creationId xmlns:a16="http://schemas.microsoft.com/office/drawing/2014/main" id="{7329F76F-27BD-454A-8A69-43212CEC5E2F}"/>
              </a:ext>
            </a:extLst>
          </p:cNvPr>
          <p:cNvSpPr txBox="1"/>
          <p:nvPr/>
        </p:nvSpPr>
        <p:spPr>
          <a:xfrm>
            <a:off x="2329637" y="2284010"/>
            <a:ext cx="1062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DESKTOP</a:t>
            </a:r>
            <a:endParaRPr lang="en-GB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Box 37">
            <a:extLst>
              <a:ext uri="{FF2B5EF4-FFF2-40B4-BE49-F238E27FC236}">
                <a16:creationId xmlns:a16="http://schemas.microsoft.com/office/drawing/2014/main" id="{9B06A8D2-8406-4D13-BB3D-901A563582D0}"/>
              </a:ext>
            </a:extLst>
          </p:cNvPr>
          <p:cNvSpPr txBox="1"/>
          <p:nvPr/>
        </p:nvSpPr>
        <p:spPr>
          <a:xfrm>
            <a:off x="5883819" y="2284010"/>
            <a:ext cx="873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>
                    <a:lumMod val="50000"/>
                  </a:schemeClr>
                </a:solidFill>
              </a:rPr>
              <a:t>TABLET</a:t>
            </a:r>
            <a:endParaRPr lang="en-GB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38">
            <a:extLst>
              <a:ext uri="{FF2B5EF4-FFF2-40B4-BE49-F238E27FC236}">
                <a16:creationId xmlns:a16="http://schemas.microsoft.com/office/drawing/2014/main" id="{9AB74628-72CB-455E-BBFF-7230036D17D2}"/>
              </a:ext>
            </a:extLst>
          </p:cNvPr>
          <p:cNvSpPr txBox="1"/>
          <p:nvPr/>
        </p:nvSpPr>
        <p:spPr>
          <a:xfrm>
            <a:off x="9012373" y="2284010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bg1">
                    <a:lumMod val="50000"/>
                  </a:schemeClr>
                </a:solidFill>
              </a:rPr>
              <a:t>MOBILE</a:t>
            </a:r>
            <a:endParaRPr lang="en-GB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4C9901B6-A2C8-47DA-94AF-6F5B41D74E7B}"/>
              </a:ext>
            </a:extLst>
          </p:cNvPr>
          <p:cNvSpPr/>
          <p:nvPr/>
        </p:nvSpPr>
        <p:spPr>
          <a:xfrm>
            <a:off x="1659623" y="4253485"/>
            <a:ext cx="2402690" cy="337625"/>
          </a:xfrm>
          <a:prstGeom prst="rect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此处加入你的标题</a:t>
            </a:r>
            <a:endParaRPr lang="en-GB" sz="1200" dirty="0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EAEE738C-548C-4828-8CE6-A33FB1FA69DD}"/>
              </a:ext>
            </a:extLst>
          </p:cNvPr>
          <p:cNvSpPr/>
          <p:nvPr/>
        </p:nvSpPr>
        <p:spPr>
          <a:xfrm>
            <a:off x="5119195" y="4253485"/>
            <a:ext cx="2402690" cy="337625"/>
          </a:xfrm>
          <a:prstGeom prst="rect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此处加入你的标题</a:t>
            </a:r>
            <a:endParaRPr lang="en-GB" altLang="zh-CN" sz="1200" dirty="0"/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82776AA0-4D4E-4A83-9193-4224862CF068}"/>
              </a:ext>
            </a:extLst>
          </p:cNvPr>
          <p:cNvSpPr/>
          <p:nvPr/>
        </p:nvSpPr>
        <p:spPr>
          <a:xfrm>
            <a:off x="8282471" y="4253485"/>
            <a:ext cx="2402690" cy="337625"/>
          </a:xfrm>
          <a:prstGeom prst="rect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此处加入你的标题</a:t>
            </a:r>
            <a:endParaRPr lang="en-GB" altLang="zh-CN" sz="1200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E38AB60-B964-4C97-92BC-CE3E62F67BD1}"/>
              </a:ext>
            </a:extLst>
          </p:cNvPr>
          <p:cNvGrpSpPr/>
          <p:nvPr/>
        </p:nvGrpSpPr>
        <p:grpSpPr>
          <a:xfrm>
            <a:off x="1054400" y="5053381"/>
            <a:ext cx="10129352" cy="859508"/>
            <a:chOff x="757391" y="4753425"/>
            <a:chExt cx="7595768" cy="644519"/>
          </a:xfrm>
          <a:solidFill>
            <a:srgbClr val="157F73"/>
          </a:solidFill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2ECEE8A-950F-46BC-ABE7-19D6ED4066E0}"/>
                </a:ext>
              </a:extLst>
            </p:cNvPr>
            <p:cNvSpPr/>
            <p:nvPr/>
          </p:nvSpPr>
          <p:spPr>
            <a:xfrm>
              <a:off x="787670" y="4753425"/>
              <a:ext cx="7565489" cy="34284"/>
            </a:xfrm>
            <a:prstGeom prst="rect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9" name="文本框 14">
              <a:extLst>
                <a:ext uri="{FF2B5EF4-FFF2-40B4-BE49-F238E27FC236}">
                  <a16:creationId xmlns:a16="http://schemas.microsoft.com/office/drawing/2014/main" id="{8C87DC74-AAFA-424C-A9F3-225F54C758F0}"/>
                </a:ext>
              </a:extLst>
            </p:cNvPr>
            <p:cNvSpPr txBox="1"/>
            <p:nvPr/>
          </p:nvSpPr>
          <p:spPr>
            <a:xfrm>
              <a:off x="757391" y="4869862"/>
              <a:ext cx="7100174" cy="528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Lorem ipsum dolor sit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amet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consectetur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adipisicing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elit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,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sed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do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eiusmod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tempor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incididunt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ut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labore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et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dolore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 magna </a:t>
              </a:r>
              <a:r>
                <a:rPr lang="en-US" altLang="zh-CN" sz="1400" i="1" dirty="0" err="1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aliqua</a:t>
              </a:r>
              <a:r>
                <a:rPr lang="en-US" altLang="zh-CN" sz="1400" i="1" dirty="0">
                  <a:solidFill>
                    <a:schemeClr val="bg1">
                      <a:lumMod val="50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.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005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Straight Connector 49">
            <a:extLst>
              <a:ext uri="{FF2B5EF4-FFF2-40B4-BE49-F238E27FC236}">
                <a16:creationId xmlns:a16="http://schemas.microsoft.com/office/drawing/2014/main" id="{F96DF06F-992C-49C6-A017-5AC95D3E097D}"/>
              </a:ext>
            </a:extLst>
          </p:cNvPr>
          <p:cNvCxnSpPr/>
          <p:nvPr/>
        </p:nvCxnSpPr>
        <p:spPr>
          <a:xfrm>
            <a:off x="3408286" y="3749612"/>
            <a:ext cx="895350" cy="0"/>
          </a:xfrm>
          <a:prstGeom prst="line">
            <a:avLst/>
          </a:prstGeom>
          <a:ln>
            <a:solidFill>
              <a:srgbClr val="682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2">
            <a:extLst>
              <a:ext uri="{FF2B5EF4-FFF2-40B4-BE49-F238E27FC236}">
                <a16:creationId xmlns:a16="http://schemas.microsoft.com/office/drawing/2014/main" id="{D4CBCE16-B502-44B3-9AFA-C618141B260D}"/>
              </a:ext>
            </a:extLst>
          </p:cNvPr>
          <p:cNvCxnSpPr/>
          <p:nvPr/>
        </p:nvCxnSpPr>
        <p:spPr>
          <a:xfrm>
            <a:off x="3408286" y="5194237"/>
            <a:ext cx="1206500" cy="0"/>
          </a:xfrm>
          <a:prstGeom prst="line">
            <a:avLst/>
          </a:prstGeom>
          <a:ln>
            <a:solidFill>
              <a:srgbClr val="682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8">
            <a:extLst>
              <a:ext uri="{FF2B5EF4-FFF2-40B4-BE49-F238E27FC236}">
                <a16:creationId xmlns:a16="http://schemas.microsoft.com/office/drawing/2014/main" id="{43EF46F3-FD0D-4DA2-BE21-CAC1798D1236}"/>
              </a:ext>
            </a:extLst>
          </p:cNvPr>
          <p:cNvCxnSpPr/>
          <p:nvPr/>
        </p:nvCxnSpPr>
        <p:spPr>
          <a:xfrm>
            <a:off x="6624561" y="2452624"/>
            <a:ext cx="2141538" cy="0"/>
          </a:xfrm>
          <a:prstGeom prst="line">
            <a:avLst/>
          </a:prstGeom>
          <a:ln>
            <a:solidFill>
              <a:srgbClr val="682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41">
            <a:extLst>
              <a:ext uri="{FF2B5EF4-FFF2-40B4-BE49-F238E27FC236}">
                <a16:creationId xmlns:a16="http://schemas.microsoft.com/office/drawing/2014/main" id="{6C0FEE97-A8D9-485E-AEBB-B05355AD27FB}"/>
              </a:ext>
            </a:extLst>
          </p:cNvPr>
          <p:cNvCxnSpPr/>
          <p:nvPr/>
        </p:nvCxnSpPr>
        <p:spPr>
          <a:xfrm>
            <a:off x="7870748" y="3749612"/>
            <a:ext cx="895350" cy="0"/>
          </a:xfrm>
          <a:prstGeom prst="line">
            <a:avLst/>
          </a:prstGeom>
          <a:ln>
            <a:solidFill>
              <a:srgbClr val="682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51">
            <a:extLst>
              <a:ext uri="{FF2B5EF4-FFF2-40B4-BE49-F238E27FC236}">
                <a16:creationId xmlns:a16="http://schemas.microsoft.com/office/drawing/2014/main" id="{0D2952A6-86AB-471B-9477-8C1EAA24C9E0}"/>
              </a:ext>
            </a:extLst>
          </p:cNvPr>
          <p:cNvCxnSpPr>
            <a:cxnSpLocks/>
          </p:cNvCxnSpPr>
          <p:nvPr/>
        </p:nvCxnSpPr>
        <p:spPr>
          <a:xfrm>
            <a:off x="7297764" y="5194237"/>
            <a:ext cx="1468334" cy="0"/>
          </a:xfrm>
          <a:prstGeom prst="line">
            <a:avLst/>
          </a:prstGeom>
          <a:ln>
            <a:solidFill>
              <a:srgbClr val="682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57">
            <a:extLst>
              <a:ext uri="{FF2B5EF4-FFF2-40B4-BE49-F238E27FC236}">
                <a16:creationId xmlns:a16="http://schemas.microsoft.com/office/drawing/2014/main" id="{A3BEF26C-6AB5-41CE-A93D-C8CA2BF3BC78}"/>
              </a:ext>
            </a:extLst>
          </p:cNvPr>
          <p:cNvSpPr/>
          <p:nvPr/>
        </p:nvSpPr>
        <p:spPr>
          <a:xfrm>
            <a:off x="8318423" y="3422587"/>
            <a:ext cx="630238" cy="638175"/>
          </a:xfrm>
          <a:prstGeom prst="ellipse">
            <a:avLst/>
          </a:prstGeom>
          <a:solidFill>
            <a:srgbClr val="682620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67">
            <a:extLst>
              <a:ext uri="{FF2B5EF4-FFF2-40B4-BE49-F238E27FC236}">
                <a16:creationId xmlns:a16="http://schemas.microsoft.com/office/drawing/2014/main" id="{43C59216-1E28-4296-AD5D-4E04ADB3FDCA}"/>
              </a:ext>
            </a:extLst>
          </p:cNvPr>
          <p:cNvSpPr/>
          <p:nvPr/>
        </p:nvSpPr>
        <p:spPr>
          <a:xfrm>
            <a:off x="8318423" y="4894199"/>
            <a:ext cx="630238" cy="639763"/>
          </a:xfrm>
          <a:prstGeom prst="ellipse">
            <a:avLst/>
          </a:prstGeom>
          <a:solidFill>
            <a:srgbClr val="682620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68">
            <a:extLst>
              <a:ext uri="{FF2B5EF4-FFF2-40B4-BE49-F238E27FC236}">
                <a16:creationId xmlns:a16="http://schemas.microsoft.com/office/drawing/2014/main" id="{6376A2E1-7EEB-405A-883D-5E2E14FF8730}"/>
              </a:ext>
            </a:extLst>
          </p:cNvPr>
          <p:cNvSpPr/>
          <p:nvPr/>
        </p:nvSpPr>
        <p:spPr>
          <a:xfrm>
            <a:off x="8318423" y="2133537"/>
            <a:ext cx="630238" cy="639762"/>
          </a:xfrm>
          <a:prstGeom prst="ellipse">
            <a:avLst/>
          </a:prstGeom>
          <a:solidFill>
            <a:srgbClr val="682620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69">
            <a:extLst>
              <a:ext uri="{FF2B5EF4-FFF2-40B4-BE49-F238E27FC236}">
                <a16:creationId xmlns:a16="http://schemas.microsoft.com/office/drawing/2014/main" id="{C3DF0CAB-47F7-42A3-ACBA-2FA966B781DD}"/>
              </a:ext>
            </a:extLst>
          </p:cNvPr>
          <p:cNvSpPr/>
          <p:nvPr/>
        </p:nvSpPr>
        <p:spPr>
          <a:xfrm>
            <a:off x="3225723" y="4894199"/>
            <a:ext cx="630238" cy="639763"/>
          </a:xfrm>
          <a:prstGeom prst="ellipse">
            <a:avLst/>
          </a:prstGeom>
          <a:solidFill>
            <a:srgbClr val="682620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70">
            <a:extLst>
              <a:ext uri="{FF2B5EF4-FFF2-40B4-BE49-F238E27FC236}">
                <a16:creationId xmlns:a16="http://schemas.microsoft.com/office/drawing/2014/main" id="{8701BCF8-9315-4B59-B0B7-408171E0077F}"/>
              </a:ext>
            </a:extLst>
          </p:cNvPr>
          <p:cNvSpPr/>
          <p:nvPr/>
        </p:nvSpPr>
        <p:spPr>
          <a:xfrm>
            <a:off x="3225723" y="3397187"/>
            <a:ext cx="630238" cy="639762"/>
          </a:xfrm>
          <a:prstGeom prst="ellipse">
            <a:avLst/>
          </a:prstGeom>
          <a:solidFill>
            <a:srgbClr val="682620"/>
          </a:solidFill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0">
            <a:extLst>
              <a:ext uri="{FF2B5EF4-FFF2-40B4-BE49-F238E27FC236}">
                <a16:creationId xmlns:a16="http://schemas.microsoft.com/office/drawing/2014/main" id="{CB59D828-508F-4BAE-BFD3-3AE6BCAFB659}"/>
              </a:ext>
            </a:extLst>
          </p:cNvPr>
          <p:cNvSpPr txBox="1"/>
          <p:nvPr/>
        </p:nvSpPr>
        <p:spPr>
          <a:xfrm>
            <a:off x="3295573" y="3608324"/>
            <a:ext cx="492125" cy="230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id="{E3A5D26D-EA06-4EAA-9990-D83201BC5317}"/>
              </a:ext>
            </a:extLst>
          </p:cNvPr>
          <p:cNvSpPr txBox="1"/>
          <p:nvPr/>
        </p:nvSpPr>
        <p:spPr>
          <a:xfrm>
            <a:off x="3303511" y="5094224"/>
            <a:ext cx="490537" cy="230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10">
            <a:extLst>
              <a:ext uri="{FF2B5EF4-FFF2-40B4-BE49-F238E27FC236}">
                <a16:creationId xmlns:a16="http://schemas.microsoft.com/office/drawing/2014/main" id="{D0D133BC-72A4-4814-A415-1C30A6B13CC9}"/>
              </a:ext>
            </a:extLst>
          </p:cNvPr>
          <p:cNvSpPr txBox="1"/>
          <p:nvPr/>
        </p:nvSpPr>
        <p:spPr>
          <a:xfrm>
            <a:off x="8388273" y="2317687"/>
            <a:ext cx="490538" cy="230187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id="{133E7FB6-967C-4C12-8A78-6421BDD81BB2}"/>
              </a:ext>
            </a:extLst>
          </p:cNvPr>
          <p:cNvSpPr txBox="1"/>
          <p:nvPr/>
        </p:nvSpPr>
        <p:spPr>
          <a:xfrm>
            <a:off x="8388273" y="3586099"/>
            <a:ext cx="490538" cy="230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0">
            <a:extLst>
              <a:ext uri="{FF2B5EF4-FFF2-40B4-BE49-F238E27FC236}">
                <a16:creationId xmlns:a16="http://schemas.microsoft.com/office/drawing/2014/main" id="{A2D379F2-4B4C-45E9-8C91-C9D7FF81B384}"/>
              </a:ext>
            </a:extLst>
          </p:cNvPr>
          <p:cNvSpPr txBox="1"/>
          <p:nvPr/>
        </p:nvSpPr>
        <p:spPr>
          <a:xfrm>
            <a:off x="8388273" y="5065649"/>
            <a:ext cx="490538" cy="230188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087755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10">
            <a:extLst>
              <a:ext uri="{FF2B5EF4-FFF2-40B4-BE49-F238E27FC236}">
                <a16:creationId xmlns:a16="http://schemas.microsoft.com/office/drawing/2014/main" id="{3047F0DC-A35E-4CA0-8636-207BA2199230}"/>
              </a:ext>
            </a:extLst>
          </p:cNvPr>
          <p:cNvSpPr txBox="1"/>
          <p:nvPr/>
        </p:nvSpPr>
        <p:spPr>
          <a:xfrm>
            <a:off x="941311" y="3197162"/>
            <a:ext cx="2141537" cy="969496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087755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我们拥有全国领先的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10">
            <a:extLst>
              <a:ext uri="{FF2B5EF4-FFF2-40B4-BE49-F238E27FC236}">
                <a16:creationId xmlns:a16="http://schemas.microsoft.com/office/drawing/2014/main" id="{C1FDFB3D-1BCE-4E55-BEE4-FA54ADEC9FCC}"/>
              </a:ext>
            </a:extLst>
          </p:cNvPr>
          <p:cNvSpPr txBox="1"/>
          <p:nvPr/>
        </p:nvSpPr>
        <p:spPr>
          <a:xfrm>
            <a:off x="941311" y="4710049"/>
            <a:ext cx="2141537" cy="969496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1087755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我们拥有全国领先的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10">
            <a:extLst>
              <a:ext uri="{FF2B5EF4-FFF2-40B4-BE49-F238E27FC236}">
                <a16:creationId xmlns:a16="http://schemas.microsoft.com/office/drawing/2014/main" id="{1EB223F9-0D22-4E9A-9FD9-82DE2FE5C1D6}"/>
              </a:ext>
            </a:extLst>
          </p:cNvPr>
          <p:cNvSpPr txBox="1"/>
          <p:nvPr/>
        </p:nvSpPr>
        <p:spPr>
          <a:xfrm>
            <a:off x="9161386" y="4710049"/>
            <a:ext cx="2141537" cy="969496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087755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我们拥有全国领先的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10">
            <a:extLst>
              <a:ext uri="{FF2B5EF4-FFF2-40B4-BE49-F238E27FC236}">
                <a16:creationId xmlns:a16="http://schemas.microsoft.com/office/drawing/2014/main" id="{14BFDB8B-E67E-4C8A-AE9C-FA5B716377E3}"/>
              </a:ext>
            </a:extLst>
          </p:cNvPr>
          <p:cNvSpPr txBox="1"/>
          <p:nvPr/>
        </p:nvSpPr>
        <p:spPr>
          <a:xfrm>
            <a:off x="9161386" y="3324162"/>
            <a:ext cx="2141537" cy="969496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087755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我们拥有全国领先的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10">
            <a:extLst>
              <a:ext uri="{FF2B5EF4-FFF2-40B4-BE49-F238E27FC236}">
                <a16:creationId xmlns:a16="http://schemas.microsoft.com/office/drawing/2014/main" id="{1FD02FB3-5C70-4AC3-92C4-34E3021025B2}"/>
              </a:ext>
            </a:extLst>
          </p:cNvPr>
          <p:cNvSpPr txBox="1"/>
          <p:nvPr/>
        </p:nvSpPr>
        <p:spPr>
          <a:xfrm>
            <a:off x="9161386" y="1957324"/>
            <a:ext cx="2141537" cy="969496"/>
          </a:xfrm>
          <a:prstGeom prst="rect">
            <a:avLst/>
          </a:prstGeom>
          <a:noFill/>
          <a:ln w="9525">
            <a:noFill/>
          </a:ln>
        </p:spPr>
        <p:txBody>
          <a:bodyPr lIns="45720" tIns="22860" rIns="45720" bIns="22860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1087755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囚我们拥有全国领先的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57E5F40-2A1D-4862-A428-C4C272644123}"/>
              </a:ext>
            </a:extLst>
          </p:cNvPr>
          <p:cNvGrpSpPr/>
          <p:nvPr/>
        </p:nvGrpSpPr>
        <p:grpSpPr>
          <a:xfrm flipH="1">
            <a:off x="4148254" y="2125838"/>
            <a:ext cx="3801506" cy="3899305"/>
            <a:chOff x="4779428" y="2518881"/>
            <a:chExt cx="3299895" cy="3384789"/>
          </a:xfrm>
        </p:grpSpPr>
        <p:grpSp>
          <p:nvGrpSpPr>
            <p:cNvPr id="29" name="Group 20">
              <a:extLst>
                <a:ext uri="{FF2B5EF4-FFF2-40B4-BE49-F238E27FC236}">
                  <a16:creationId xmlns:a16="http://schemas.microsoft.com/office/drawing/2014/main" id="{16BB848B-EB8F-48CF-83F4-8BCED14B55B2}"/>
                </a:ext>
              </a:extLst>
            </p:cNvPr>
            <p:cNvGrpSpPr/>
            <p:nvPr/>
          </p:nvGrpSpPr>
          <p:grpSpPr>
            <a:xfrm flipH="1">
              <a:off x="5166172" y="4675839"/>
              <a:ext cx="1613003" cy="1227831"/>
              <a:chOff x="4250639" y="3537480"/>
              <a:chExt cx="1529450" cy="1164230"/>
            </a:xfrm>
          </p:grpSpPr>
          <p:sp>
            <p:nvSpPr>
              <p:cNvPr id="50" name="Freeform 21">
                <a:extLst>
                  <a:ext uri="{FF2B5EF4-FFF2-40B4-BE49-F238E27FC236}">
                    <a16:creationId xmlns:a16="http://schemas.microsoft.com/office/drawing/2014/main" id="{085DB62A-49FA-4B96-9DE0-EAB46B621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0639" y="3537480"/>
                <a:ext cx="1529450" cy="1164230"/>
              </a:xfrm>
              <a:custGeom>
                <a:avLst/>
                <a:gdLst>
                  <a:gd name="T0" fmla="*/ 192 w 813"/>
                  <a:gd name="T1" fmla="*/ 556 h 619"/>
                  <a:gd name="T2" fmla="*/ 637 w 813"/>
                  <a:gd name="T3" fmla="*/ 535 h 619"/>
                  <a:gd name="T4" fmla="*/ 637 w 813"/>
                  <a:gd name="T5" fmla="*/ 535 h 619"/>
                  <a:gd name="T6" fmla="*/ 783 w 813"/>
                  <a:gd name="T7" fmla="*/ 348 h 619"/>
                  <a:gd name="T8" fmla="*/ 575 w 813"/>
                  <a:gd name="T9" fmla="*/ 31 h 619"/>
                  <a:gd name="T10" fmla="*/ 258 w 813"/>
                  <a:gd name="T11" fmla="*/ 238 h 619"/>
                  <a:gd name="T12" fmla="*/ 342 w 813"/>
                  <a:gd name="T13" fmla="*/ 494 h 619"/>
                  <a:gd name="T14" fmla="*/ 220 w 813"/>
                  <a:gd name="T15" fmla="*/ 472 h 619"/>
                  <a:gd name="T16" fmla="*/ 241 w 813"/>
                  <a:gd name="T17" fmla="*/ 408 h 619"/>
                  <a:gd name="T18" fmla="*/ 0 w 813"/>
                  <a:gd name="T19" fmla="*/ 379 h 619"/>
                  <a:gd name="T20" fmla="*/ 171 w 813"/>
                  <a:gd name="T21" fmla="*/ 619 h 619"/>
                  <a:gd name="T22" fmla="*/ 192 w 813"/>
                  <a:gd name="T23" fmla="*/ 556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3" h="619">
                    <a:moveTo>
                      <a:pt x="192" y="556"/>
                    </a:moveTo>
                    <a:cubicBezTo>
                      <a:pt x="319" y="598"/>
                      <a:pt x="511" y="596"/>
                      <a:pt x="637" y="535"/>
                    </a:cubicBezTo>
                    <a:cubicBezTo>
                      <a:pt x="637" y="535"/>
                      <a:pt x="638" y="536"/>
                      <a:pt x="637" y="535"/>
                    </a:cubicBezTo>
                    <a:cubicBezTo>
                      <a:pt x="710" y="500"/>
                      <a:pt x="765" y="432"/>
                      <a:pt x="783" y="348"/>
                    </a:cubicBezTo>
                    <a:cubicBezTo>
                      <a:pt x="813" y="203"/>
                      <a:pt x="720" y="61"/>
                      <a:pt x="575" y="31"/>
                    </a:cubicBezTo>
                    <a:cubicBezTo>
                      <a:pt x="430" y="0"/>
                      <a:pt x="288" y="93"/>
                      <a:pt x="258" y="238"/>
                    </a:cubicBezTo>
                    <a:cubicBezTo>
                      <a:pt x="237" y="336"/>
                      <a:pt x="273" y="432"/>
                      <a:pt x="342" y="494"/>
                    </a:cubicBezTo>
                    <a:cubicBezTo>
                      <a:pt x="301" y="492"/>
                      <a:pt x="260" y="485"/>
                      <a:pt x="220" y="472"/>
                    </a:cubicBezTo>
                    <a:cubicBezTo>
                      <a:pt x="227" y="451"/>
                      <a:pt x="234" y="429"/>
                      <a:pt x="241" y="408"/>
                    </a:cubicBezTo>
                    <a:cubicBezTo>
                      <a:pt x="170" y="424"/>
                      <a:pt x="85" y="418"/>
                      <a:pt x="0" y="379"/>
                    </a:cubicBezTo>
                    <a:cubicBezTo>
                      <a:pt x="30" y="468"/>
                      <a:pt x="87" y="553"/>
                      <a:pt x="171" y="619"/>
                    </a:cubicBezTo>
                    <a:cubicBezTo>
                      <a:pt x="178" y="598"/>
                      <a:pt x="185" y="577"/>
                      <a:pt x="192" y="556"/>
                    </a:cubicBezTo>
                    <a:close/>
                  </a:path>
                </a:pathLst>
              </a:custGeom>
              <a:solidFill>
                <a:srgbClr val="682620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Oval 22">
                <a:extLst>
                  <a:ext uri="{FF2B5EF4-FFF2-40B4-BE49-F238E27FC236}">
                    <a16:creationId xmlns:a16="http://schemas.microsoft.com/office/drawing/2014/main" id="{E82BD292-A9C3-485B-ABEF-630A8944B648}"/>
                  </a:ext>
                </a:extLst>
              </p:cNvPr>
              <p:cNvSpPr/>
              <p:nvPr/>
            </p:nvSpPr>
            <p:spPr>
              <a:xfrm>
                <a:off x="4946647" y="3804569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Shape 1849">
                <a:extLst>
                  <a:ext uri="{FF2B5EF4-FFF2-40B4-BE49-F238E27FC236}">
                    <a16:creationId xmlns:a16="http://schemas.microsoft.com/office/drawing/2014/main" id="{81E8AFF1-3CAF-438A-9E9A-493DD30060BA}"/>
                  </a:ext>
                </a:extLst>
              </p:cNvPr>
              <p:cNvSpPr/>
              <p:nvPr/>
            </p:nvSpPr>
            <p:spPr>
              <a:xfrm flipH="1">
                <a:off x="5071935" y="3959885"/>
                <a:ext cx="329565" cy="265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363" extrusionOk="0">
                    <a:moveTo>
                      <a:pt x="7274" y="21020"/>
                    </a:moveTo>
                    <a:cubicBezTo>
                      <a:pt x="7274" y="21376"/>
                      <a:pt x="7435" y="21475"/>
                      <a:pt x="7659" y="21222"/>
                    </a:cubicBezTo>
                    <a:cubicBezTo>
                      <a:pt x="7951" y="20894"/>
                      <a:pt x="10973" y="17529"/>
                      <a:pt x="10973" y="17529"/>
                    </a:cubicBezTo>
                    <a:lnTo>
                      <a:pt x="7274" y="15153"/>
                    </a:lnTo>
                    <a:cubicBezTo>
                      <a:pt x="7274" y="15153"/>
                      <a:pt x="7274" y="21020"/>
                      <a:pt x="7274" y="21020"/>
                    </a:cubicBezTo>
                    <a:close/>
                    <a:moveTo>
                      <a:pt x="20812" y="50"/>
                    </a:moveTo>
                    <a:cubicBezTo>
                      <a:pt x="20412" y="224"/>
                      <a:pt x="667" y="8860"/>
                      <a:pt x="277" y="9030"/>
                    </a:cubicBezTo>
                    <a:cubicBezTo>
                      <a:pt x="-53" y="9174"/>
                      <a:pt x="-126" y="9528"/>
                      <a:pt x="266" y="9723"/>
                    </a:cubicBezTo>
                    <a:cubicBezTo>
                      <a:pt x="733" y="9955"/>
                      <a:pt x="4681" y="11919"/>
                      <a:pt x="4681" y="11919"/>
                    </a:cubicBezTo>
                    <a:lnTo>
                      <a:pt x="4681" y="11919"/>
                    </a:lnTo>
                    <a:lnTo>
                      <a:pt x="7298" y="13221"/>
                    </a:lnTo>
                    <a:cubicBezTo>
                      <a:pt x="7298" y="13221"/>
                      <a:pt x="19903" y="1732"/>
                      <a:pt x="20073" y="1577"/>
                    </a:cubicBezTo>
                    <a:cubicBezTo>
                      <a:pt x="20246" y="1420"/>
                      <a:pt x="20443" y="1713"/>
                      <a:pt x="20319" y="1881"/>
                    </a:cubicBezTo>
                    <a:cubicBezTo>
                      <a:pt x="20194" y="2050"/>
                      <a:pt x="11163" y="14170"/>
                      <a:pt x="11163" y="14170"/>
                    </a:cubicBezTo>
                    <a:cubicBezTo>
                      <a:pt x="11163" y="14170"/>
                      <a:pt x="11163" y="14170"/>
                      <a:pt x="11163" y="14171"/>
                    </a:cubicBezTo>
                    <a:lnTo>
                      <a:pt x="10637" y="14898"/>
                    </a:lnTo>
                    <a:lnTo>
                      <a:pt x="11333" y="15363"/>
                    </a:lnTo>
                    <a:lnTo>
                      <a:pt x="11333" y="15363"/>
                    </a:lnTo>
                    <a:cubicBezTo>
                      <a:pt x="11333" y="15363"/>
                      <a:pt x="16742" y="18976"/>
                      <a:pt x="17127" y="19234"/>
                    </a:cubicBezTo>
                    <a:cubicBezTo>
                      <a:pt x="17464" y="19459"/>
                      <a:pt x="17904" y="19272"/>
                      <a:pt x="18001" y="18750"/>
                    </a:cubicBezTo>
                    <a:cubicBezTo>
                      <a:pt x="18117" y="18135"/>
                      <a:pt x="21310" y="1052"/>
                      <a:pt x="21382" y="671"/>
                    </a:cubicBezTo>
                    <a:cubicBezTo>
                      <a:pt x="21474" y="177"/>
                      <a:pt x="21211" y="-125"/>
                      <a:pt x="20812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43">
              <a:extLst>
                <a:ext uri="{FF2B5EF4-FFF2-40B4-BE49-F238E27FC236}">
                  <a16:creationId xmlns:a16="http://schemas.microsoft.com/office/drawing/2014/main" id="{A536ACE1-A2F2-43E6-8634-C1F92EDFB0EE}"/>
                </a:ext>
              </a:extLst>
            </p:cNvPr>
            <p:cNvGrpSpPr/>
            <p:nvPr/>
          </p:nvGrpSpPr>
          <p:grpSpPr>
            <a:xfrm>
              <a:off x="6596806" y="4323682"/>
              <a:ext cx="1476228" cy="1403910"/>
              <a:chOff x="6254758" y="3535584"/>
              <a:chExt cx="1399760" cy="1331188"/>
            </a:xfrm>
          </p:grpSpPr>
          <p:grpSp>
            <p:nvGrpSpPr>
              <p:cNvPr id="46" name="Group 15">
                <a:extLst>
                  <a:ext uri="{FF2B5EF4-FFF2-40B4-BE49-F238E27FC236}">
                    <a16:creationId xmlns:a16="http://schemas.microsoft.com/office/drawing/2014/main" id="{71B3AF05-5884-445E-B756-2FEE71BD52CB}"/>
                  </a:ext>
                </a:extLst>
              </p:cNvPr>
              <p:cNvGrpSpPr/>
              <p:nvPr/>
            </p:nvGrpSpPr>
            <p:grpSpPr>
              <a:xfrm flipH="1">
                <a:off x="6254758" y="3535584"/>
                <a:ext cx="1399760" cy="1331188"/>
                <a:chOff x="3023802" y="3203565"/>
                <a:chExt cx="1399760" cy="1331188"/>
              </a:xfrm>
            </p:grpSpPr>
            <p:sp>
              <p:nvSpPr>
                <p:cNvPr id="48" name="Freeform 20">
                  <a:extLst>
                    <a:ext uri="{FF2B5EF4-FFF2-40B4-BE49-F238E27FC236}">
                      <a16:creationId xmlns:a16="http://schemas.microsoft.com/office/drawing/2014/main" id="{E6B7DB3E-CA97-441A-AB7F-82E4272C84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3802" y="3203565"/>
                  <a:ext cx="1399760" cy="1331188"/>
                </a:xfrm>
                <a:custGeom>
                  <a:avLst/>
                  <a:gdLst>
                    <a:gd name="T0" fmla="*/ 66 w 745"/>
                    <a:gd name="T1" fmla="*/ 251 h 708"/>
                    <a:gd name="T2" fmla="*/ 284 w 745"/>
                    <a:gd name="T3" fmla="*/ 640 h 708"/>
                    <a:gd name="T4" fmla="*/ 284 w 745"/>
                    <a:gd name="T5" fmla="*/ 640 h 708"/>
                    <a:gd name="T6" fmla="*/ 517 w 745"/>
                    <a:gd name="T7" fmla="*/ 686 h 708"/>
                    <a:gd name="T8" fmla="*/ 707 w 745"/>
                    <a:gd name="T9" fmla="*/ 358 h 708"/>
                    <a:gd name="T10" fmla="*/ 379 w 745"/>
                    <a:gd name="T11" fmla="*/ 167 h 708"/>
                    <a:gd name="T12" fmla="*/ 189 w 745"/>
                    <a:gd name="T13" fmla="*/ 357 h 708"/>
                    <a:gd name="T14" fmla="*/ 154 w 745"/>
                    <a:gd name="T15" fmla="*/ 239 h 708"/>
                    <a:gd name="T16" fmla="*/ 220 w 745"/>
                    <a:gd name="T17" fmla="*/ 229 h 708"/>
                    <a:gd name="T18" fmla="*/ 138 w 745"/>
                    <a:gd name="T19" fmla="*/ 0 h 708"/>
                    <a:gd name="T20" fmla="*/ 0 w 745"/>
                    <a:gd name="T21" fmla="*/ 261 h 708"/>
                    <a:gd name="T22" fmla="*/ 66 w 745"/>
                    <a:gd name="T23" fmla="*/ 251 h 7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45" h="708">
                      <a:moveTo>
                        <a:pt x="66" y="251"/>
                      </a:moveTo>
                      <a:cubicBezTo>
                        <a:pt x="85" y="383"/>
                        <a:pt x="172" y="554"/>
                        <a:pt x="284" y="640"/>
                      </a:cubicBezTo>
                      <a:cubicBezTo>
                        <a:pt x="284" y="639"/>
                        <a:pt x="283" y="640"/>
                        <a:pt x="284" y="640"/>
                      </a:cubicBezTo>
                      <a:cubicBezTo>
                        <a:pt x="347" y="689"/>
                        <a:pt x="433" y="708"/>
                        <a:pt x="517" y="686"/>
                      </a:cubicBezTo>
                      <a:cubicBezTo>
                        <a:pt x="660" y="648"/>
                        <a:pt x="745" y="501"/>
                        <a:pt x="707" y="358"/>
                      </a:cubicBezTo>
                      <a:cubicBezTo>
                        <a:pt x="669" y="215"/>
                        <a:pt x="522" y="129"/>
                        <a:pt x="379" y="167"/>
                      </a:cubicBezTo>
                      <a:cubicBezTo>
                        <a:pt x="283" y="193"/>
                        <a:pt x="213" y="268"/>
                        <a:pt x="189" y="357"/>
                      </a:cubicBezTo>
                      <a:cubicBezTo>
                        <a:pt x="171" y="320"/>
                        <a:pt x="160" y="280"/>
                        <a:pt x="154" y="239"/>
                      </a:cubicBezTo>
                      <a:cubicBezTo>
                        <a:pt x="176" y="235"/>
                        <a:pt x="198" y="232"/>
                        <a:pt x="220" y="229"/>
                      </a:cubicBezTo>
                      <a:cubicBezTo>
                        <a:pt x="174" y="172"/>
                        <a:pt x="141" y="94"/>
                        <a:pt x="138" y="0"/>
                      </a:cubicBezTo>
                      <a:cubicBezTo>
                        <a:pt x="72" y="66"/>
                        <a:pt x="22" y="156"/>
                        <a:pt x="0" y="261"/>
                      </a:cubicBezTo>
                      <a:cubicBezTo>
                        <a:pt x="22" y="258"/>
                        <a:pt x="44" y="254"/>
                        <a:pt x="66" y="251"/>
                      </a:cubicBezTo>
                      <a:close/>
                    </a:path>
                  </a:pathLst>
                </a:custGeom>
                <a:solidFill>
                  <a:srgbClr val="682620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Oval 19">
                  <a:extLst>
                    <a:ext uri="{FF2B5EF4-FFF2-40B4-BE49-F238E27FC236}">
                      <a16:creationId xmlns:a16="http://schemas.microsoft.com/office/drawing/2014/main" id="{F7487CFD-31E0-415B-890D-7BE235871928}"/>
                    </a:ext>
                  </a:extLst>
                </p:cNvPr>
                <p:cNvSpPr/>
                <p:nvPr/>
              </p:nvSpPr>
              <p:spPr>
                <a:xfrm>
                  <a:off x="3596074" y="3732211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7" name="Shape 2671">
                <a:extLst>
                  <a:ext uri="{FF2B5EF4-FFF2-40B4-BE49-F238E27FC236}">
                    <a16:creationId xmlns:a16="http://schemas.microsoft.com/office/drawing/2014/main" id="{6A9F2247-72F8-4759-B62F-607EDB5FA22F}"/>
                  </a:ext>
                </a:extLst>
              </p:cNvPr>
              <p:cNvSpPr/>
              <p:nvPr/>
            </p:nvSpPr>
            <p:spPr>
              <a:xfrm>
                <a:off x="6705147" y="4201178"/>
                <a:ext cx="203005" cy="286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574" extrusionOk="0">
                    <a:moveTo>
                      <a:pt x="13864" y="16422"/>
                    </a:moveTo>
                    <a:cubicBezTo>
                      <a:pt x="13295" y="16782"/>
                      <a:pt x="12583" y="17013"/>
                      <a:pt x="11740" y="17115"/>
                    </a:cubicBezTo>
                    <a:lnTo>
                      <a:pt x="11752" y="18333"/>
                    </a:lnTo>
                    <a:lnTo>
                      <a:pt x="9908" y="18336"/>
                    </a:lnTo>
                    <a:lnTo>
                      <a:pt x="9897" y="17119"/>
                    </a:lnTo>
                    <a:cubicBezTo>
                      <a:pt x="9066" y="17021"/>
                      <a:pt x="8316" y="16773"/>
                      <a:pt x="7666" y="16391"/>
                    </a:cubicBezTo>
                    <a:cubicBezTo>
                      <a:pt x="6892" y="15916"/>
                      <a:pt x="6492" y="15369"/>
                      <a:pt x="6466" y="14757"/>
                    </a:cubicBezTo>
                    <a:lnTo>
                      <a:pt x="6503" y="14424"/>
                    </a:lnTo>
                    <a:lnTo>
                      <a:pt x="8292" y="14419"/>
                    </a:lnTo>
                    <a:lnTo>
                      <a:pt x="8298" y="14543"/>
                    </a:lnTo>
                    <a:cubicBezTo>
                      <a:pt x="8309" y="15050"/>
                      <a:pt x="8528" y="15427"/>
                      <a:pt x="8960" y="15694"/>
                    </a:cubicBezTo>
                    <a:cubicBezTo>
                      <a:pt x="9384" y="15964"/>
                      <a:pt x="10003" y="16098"/>
                      <a:pt x="10790" y="16098"/>
                    </a:cubicBezTo>
                    <a:cubicBezTo>
                      <a:pt x="11584" y="16093"/>
                      <a:pt x="12202" y="15951"/>
                      <a:pt x="12633" y="15680"/>
                    </a:cubicBezTo>
                    <a:cubicBezTo>
                      <a:pt x="13064" y="15409"/>
                      <a:pt x="13270" y="15036"/>
                      <a:pt x="13270" y="14552"/>
                    </a:cubicBezTo>
                    <a:cubicBezTo>
                      <a:pt x="13270" y="14153"/>
                      <a:pt x="13070" y="13842"/>
                      <a:pt x="12652" y="13606"/>
                    </a:cubicBezTo>
                    <a:cubicBezTo>
                      <a:pt x="12221" y="13367"/>
                      <a:pt x="11477" y="13158"/>
                      <a:pt x="10433" y="12985"/>
                    </a:cubicBezTo>
                    <a:cubicBezTo>
                      <a:pt x="9278" y="12794"/>
                      <a:pt x="8385" y="12496"/>
                      <a:pt x="7803" y="12110"/>
                    </a:cubicBezTo>
                    <a:cubicBezTo>
                      <a:pt x="7210" y="11710"/>
                      <a:pt x="6897" y="11199"/>
                      <a:pt x="6892" y="10591"/>
                    </a:cubicBezTo>
                    <a:cubicBezTo>
                      <a:pt x="6886" y="9899"/>
                      <a:pt x="7266" y="9321"/>
                      <a:pt x="8023" y="8877"/>
                    </a:cubicBezTo>
                    <a:cubicBezTo>
                      <a:pt x="8534" y="8574"/>
                      <a:pt x="9147" y="8376"/>
                      <a:pt x="9833" y="8282"/>
                    </a:cubicBezTo>
                    <a:lnTo>
                      <a:pt x="9822" y="7225"/>
                    </a:lnTo>
                    <a:lnTo>
                      <a:pt x="11665" y="7216"/>
                    </a:lnTo>
                    <a:lnTo>
                      <a:pt x="11671" y="8242"/>
                    </a:lnTo>
                    <a:cubicBezTo>
                      <a:pt x="12496" y="8322"/>
                      <a:pt x="13183" y="8527"/>
                      <a:pt x="13727" y="8841"/>
                    </a:cubicBezTo>
                    <a:cubicBezTo>
                      <a:pt x="14451" y="9272"/>
                      <a:pt x="14851" y="9867"/>
                      <a:pt x="14907" y="10617"/>
                    </a:cubicBezTo>
                    <a:lnTo>
                      <a:pt x="14914" y="10748"/>
                    </a:lnTo>
                    <a:lnTo>
                      <a:pt x="13114" y="10754"/>
                    </a:lnTo>
                    <a:lnTo>
                      <a:pt x="13089" y="10650"/>
                    </a:lnTo>
                    <a:cubicBezTo>
                      <a:pt x="13002" y="10183"/>
                      <a:pt x="12783" y="9832"/>
                      <a:pt x="12427" y="9610"/>
                    </a:cubicBezTo>
                    <a:cubicBezTo>
                      <a:pt x="12077" y="9392"/>
                      <a:pt x="11565" y="9277"/>
                      <a:pt x="10895" y="9282"/>
                    </a:cubicBezTo>
                    <a:cubicBezTo>
                      <a:pt x="10196" y="9282"/>
                      <a:pt x="9640" y="9401"/>
                      <a:pt x="9259" y="9632"/>
                    </a:cubicBezTo>
                    <a:cubicBezTo>
                      <a:pt x="8878" y="9858"/>
                      <a:pt x="8698" y="10160"/>
                      <a:pt x="8702" y="10572"/>
                    </a:cubicBezTo>
                    <a:cubicBezTo>
                      <a:pt x="8702" y="10924"/>
                      <a:pt x="8878" y="11204"/>
                      <a:pt x="9229" y="11408"/>
                    </a:cubicBezTo>
                    <a:cubicBezTo>
                      <a:pt x="9584" y="11621"/>
                      <a:pt x="10216" y="11808"/>
                      <a:pt x="11115" y="11954"/>
                    </a:cubicBezTo>
                    <a:cubicBezTo>
                      <a:pt x="12421" y="12172"/>
                      <a:pt x="13414" y="12492"/>
                      <a:pt x="14076" y="12914"/>
                    </a:cubicBezTo>
                    <a:cubicBezTo>
                      <a:pt x="14732" y="13335"/>
                      <a:pt x="15076" y="13877"/>
                      <a:pt x="15076" y="14521"/>
                    </a:cubicBezTo>
                    <a:cubicBezTo>
                      <a:pt x="15082" y="15289"/>
                      <a:pt x="14676" y="15929"/>
                      <a:pt x="13864" y="16422"/>
                    </a:cubicBezTo>
                    <a:cubicBezTo>
                      <a:pt x="13864" y="16422"/>
                      <a:pt x="13864" y="16422"/>
                      <a:pt x="13864" y="16422"/>
                    </a:cubicBezTo>
                    <a:close/>
                    <a:moveTo>
                      <a:pt x="13995" y="4271"/>
                    </a:moveTo>
                    <a:lnTo>
                      <a:pt x="13995" y="4298"/>
                    </a:lnTo>
                    <a:lnTo>
                      <a:pt x="7161" y="4325"/>
                    </a:lnTo>
                    <a:lnTo>
                      <a:pt x="7372" y="4045"/>
                    </a:lnTo>
                    <a:lnTo>
                      <a:pt x="7754" y="3756"/>
                    </a:lnTo>
                    <a:lnTo>
                      <a:pt x="13245" y="3739"/>
                    </a:lnTo>
                    <a:lnTo>
                      <a:pt x="14789" y="0"/>
                    </a:lnTo>
                    <a:lnTo>
                      <a:pt x="6535" y="31"/>
                    </a:lnTo>
                    <a:lnTo>
                      <a:pt x="7722" y="3668"/>
                    </a:lnTo>
                    <a:cubicBezTo>
                      <a:pt x="6866" y="2984"/>
                      <a:pt x="4761" y="1540"/>
                      <a:pt x="2855" y="2042"/>
                    </a:cubicBezTo>
                    <a:lnTo>
                      <a:pt x="3061" y="2446"/>
                    </a:lnTo>
                    <a:cubicBezTo>
                      <a:pt x="4687" y="2020"/>
                      <a:pt x="6673" y="3472"/>
                      <a:pt x="7372" y="4045"/>
                    </a:cubicBezTo>
                    <a:cubicBezTo>
                      <a:pt x="6210" y="4348"/>
                      <a:pt x="4699" y="4569"/>
                      <a:pt x="3805" y="4001"/>
                    </a:cubicBezTo>
                    <a:lnTo>
                      <a:pt x="3399" y="4329"/>
                    </a:lnTo>
                    <a:cubicBezTo>
                      <a:pt x="3930" y="4667"/>
                      <a:pt x="4605" y="4783"/>
                      <a:pt x="5310" y="4783"/>
                    </a:cubicBezTo>
                    <a:cubicBezTo>
                      <a:pt x="5729" y="4783"/>
                      <a:pt x="6155" y="4734"/>
                      <a:pt x="6566" y="4667"/>
                    </a:cubicBezTo>
                    <a:cubicBezTo>
                      <a:pt x="2687" y="6563"/>
                      <a:pt x="-26" y="10769"/>
                      <a:pt x="0" y="13957"/>
                    </a:cubicBezTo>
                    <a:cubicBezTo>
                      <a:pt x="32" y="18189"/>
                      <a:pt x="4886" y="21600"/>
                      <a:pt x="10828" y="21573"/>
                    </a:cubicBezTo>
                    <a:cubicBezTo>
                      <a:pt x="16782" y="21556"/>
                      <a:pt x="21574" y="18105"/>
                      <a:pt x="21543" y="13877"/>
                    </a:cubicBezTo>
                    <a:cubicBezTo>
                      <a:pt x="21518" y="10468"/>
                      <a:pt x="18344" y="5897"/>
                      <a:pt x="13995" y="4271"/>
                    </a:cubicBezTo>
                    <a:cubicBezTo>
                      <a:pt x="13995" y="4271"/>
                      <a:pt x="13995" y="4271"/>
                      <a:pt x="13995" y="427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45">
              <a:extLst>
                <a:ext uri="{FF2B5EF4-FFF2-40B4-BE49-F238E27FC236}">
                  <a16:creationId xmlns:a16="http://schemas.microsoft.com/office/drawing/2014/main" id="{15375029-79B1-4DA3-BA17-DEA78D89C98B}"/>
                </a:ext>
              </a:extLst>
            </p:cNvPr>
            <p:cNvGrpSpPr/>
            <p:nvPr/>
          </p:nvGrpSpPr>
          <p:grpSpPr>
            <a:xfrm>
              <a:off x="4779428" y="3281361"/>
              <a:ext cx="1183812" cy="1649162"/>
              <a:chOff x="4531519" y="2547255"/>
              <a:chExt cx="1122491" cy="1563736"/>
            </a:xfrm>
          </p:grpSpPr>
          <p:grpSp>
            <p:nvGrpSpPr>
              <p:cNvPr id="42" name="Group 24">
                <a:extLst>
                  <a:ext uri="{FF2B5EF4-FFF2-40B4-BE49-F238E27FC236}">
                    <a16:creationId xmlns:a16="http://schemas.microsoft.com/office/drawing/2014/main" id="{DD9BE6ED-EF0D-493B-A695-6A7D8C2EF07C}"/>
                  </a:ext>
                </a:extLst>
              </p:cNvPr>
              <p:cNvGrpSpPr/>
              <p:nvPr/>
            </p:nvGrpSpPr>
            <p:grpSpPr>
              <a:xfrm flipH="1">
                <a:off x="4531519" y="2547255"/>
                <a:ext cx="1122491" cy="1563736"/>
                <a:chOff x="5024310" y="2215236"/>
                <a:chExt cx="1122491" cy="1563736"/>
              </a:xfrm>
            </p:grpSpPr>
            <p:sp>
              <p:nvSpPr>
                <p:cNvPr id="44" name="Freeform 22">
                  <a:extLst>
                    <a:ext uri="{FF2B5EF4-FFF2-40B4-BE49-F238E27FC236}">
                      <a16:creationId xmlns:a16="http://schemas.microsoft.com/office/drawing/2014/main" id="{6F922F16-0BA1-4943-A121-354C2C05AA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4310" y="2215236"/>
                  <a:ext cx="1122491" cy="1563736"/>
                </a:xfrm>
                <a:custGeom>
                  <a:avLst/>
                  <a:gdLst>
                    <a:gd name="T0" fmla="*/ 477 w 597"/>
                    <a:gd name="T1" fmla="*/ 690 h 831"/>
                    <a:gd name="T2" fmla="*/ 570 w 597"/>
                    <a:gd name="T3" fmla="*/ 255 h 831"/>
                    <a:gd name="T4" fmla="*/ 570 w 597"/>
                    <a:gd name="T5" fmla="*/ 255 h 831"/>
                    <a:gd name="T6" fmla="*/ 426 w 597"/>
                    <a:gd name="T7" fmla="*/ 66 h 831"/>
                    <a:gd name="T8" fmla="*/ 66 w 597"/>
                    <a:gd name="T9" fmla="*/ 186 h 831"/>
                    <a:gd name="T10" fmla="*/ 186 w 597"/>
                    <a:gd name="T11" fmla="*/ 546 h 831"/>
                    <a:gd name="T12" fmla="*/ 454 w 597"/>
                    <a:gd name="T13" fmla="*/ 529 h 831"/>
                    <a:gd name="T14" fmla="*/ 402 w 597"/>
                    <a:gd name="T15" fmla="*/ 642 h 831"/>
                    <a:gd name="T16" fmla="*/ 346 w 597"/>
                    <a:gd name="T17" fmla="*/ 605 h 831"/>
                    <a:gd name="T18" fmla="*/ 256 w 597"/>
                    <a:gd name="T19" fmla="*/ 831 h 831"/>
                    <a:gd name="T20" fmla="*/ 532 w 597"/>
                    <a:gd name="T21" fmla="*/ 727 h 831"/>
                    <a:gd name="T22" fmla="*/ 477 w 597"/>
                    <a:gd name="T23" fmla="*/ 690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7" h="831">
                      <a:moveTo>
                        <a:pt x="477" y="690"/>
                      </a:moveTo>
                      <a:cubicBezTo>
                        <a:pt x="550" y="578"/>
                        <a:pt x="597" y="392"/>
                        <a:pt x="570" y="255"/>
                      </a:cubicBezTo>
                      <a:cubicBezTo>
                        <a:pt x="569" y="255"/>
                        <a:pt x="571" y="254"/>
                        <a:pt x="570" y="255"/>
                      </a:cubicBezTo>
                      <a:cubicBezTo>
                        <a:pt x="554" y="176"/>
                        <a:pt x="503" y="105"/>
                        <a:pt x="426" y="66"/>
                      </a:cubicBezTo>
                      <a:cubicBezTo>
                        <a:pt x="293" y="0"/>
                        <a:pt x="132" y="54"/>
                        <a:pt x="66" y="186"/>
                      </a:cubicBezTo>
                      <a:cubicBezTo>
                        <a:pt x="0" y="319"/>
                        <a:pt x="54" y="480"/>
                        <a:pt x="186" y="546"/>
                      </a:cubicBezTo>
                      <a:cubicBezTo>
                        <a:pt x="275" y="590"/>
                        <a:pt x="377" y="581"/>
                        <a:pt x="454" y="529"/>
                      </a:cubicBezTo>
                      <a:cubicBezTo>
                        <a:pt x="442" y="569"/>
                        <a:pt x="425" y="607"/>
                        <a:pt x="402" y="642"/>
                      </a:cubicBezTo>
                      <a:cubicBezTo>
                        <a:pt x="383" y="630"/>
                        <a:pt x="365" y="617"/>
                        <a:pt x="346" y="605"/>
                      </a:cubicBezTo>
                      <a:cubicBezTo>
                        <a:pt x="343" y="678"/>
                        <a:pt x="316" y="759"/>
                        <a:pt x="256" y="831"/>
                      </a:cubicBezTo>
                      <a:cubicBezTo>
                        <a:pt x="350" y="825"/>
                        <a:pt x="446" y="791"/>
                        <a:pt x="532" y="727"/>
                      </a:cubicBezTo>
                      <a:cubicBezTo>
                        <a:pt x="514" y="715"/>
                        <a:pt x="495" y="702"/>
                        <a:pt x="477" y="690"/>
                      </a:cubicBezTo>
                      <a:close/>
                    </a:path>
                  </a:pathLst>
                </a:custGeom>
                <a:solidFill>
                  <a:srgbClr val="682620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Oval 26">
                  <a:extLst>
                    <a:ext uri="{FF2B5EF4-FFF2-40B4-BE49-F238E27FC236}">
                      <a16:creationId xmlns:a16="http://schemas.microsoft.com/office/drawing/2014/main" id="{B7918059-25B9-4728-BBE5-C859A1E8219A}"/>
                    </a:ext>
                  </a:extLst>
                </p:cNvPr>
                <p:cNvSpPr/>
                <p:nvPr/>
              </p:nvSpPr>
              <p:spPr>
                <a:xfrm>
                  <a:off x="5318921" y="2519887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3" name="AutoShape 24">
                <a:extLst>
                  <a:ext uri="{FF2B5EF4-FFF2-40B4-BE49-F238E27FC236}">
                    <a16:creationId xmlns:a16="http://schemas.microsoft.com/office/drawing/2014/main" id="{0F6A21D6-616B-4EF2-A9A1-C443E76D3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243" y="2987043"/>
                <a:ext cx="281119" cy="280917"/>
              </a:xfrm>
              <a:custGeom>
                <a:avLst/>
                <a:gdLst>
                  <a:gd name="T0" fmla="*/ 16823 w 19689"/>
                  <a:gd name="T1" fmla="*/ 2867 h 19689"/>
                  <a:gd name="T2" fmla="*/ 2867 w 19689"/>
                  <a:gd name="T3" fmla="*/ 2867 h 19689"/>
                  <a:gd name="T4" fmla="*/ 2867 w 19689"/>
                  <a:gd name="T5" fmla="*/ 16823 h 19689"/>
                  <a:gd name="T6" fmla="*/ 16823 w 19689"/>
                  <a:gd name="T7" fmla="*/ 16823 h 19689"/>
                  <a:gd name="T8" fmla="*/ 16823 w 19689"/>
                  <a:gd name="T9" fmla="*/ 2867 h 19689"/>
                  <a:gd name="T10" fmla="*/ 11507 w 19689"/>
                  <a:gd name="T11" fmla="*/ 12670 h 19689"/>
                  <a:gd name="T12" fmla="*/ 6522 w 19689"/>
                  <a:gd name="T13" fmla="*/ 15494 h 19689"/>
                  <a:gd name="T14" fmla="*/ 6522 w 19689"/>
                  <a:gd name="T15" fmla="*/ 9845 h 19689"/>
                  <a:gd name="T16" fmla="*/ 6522 w 19689"/>
                  <a:gd name="T17" fmla="*/ 4030 h 19689"/>
                  <a:gd name="T18" fmla="*/ 11507 w 19689"/>
                  <a:gd name="T19" fmla="*/ 7020 h 19689"/>
                  <a:gd name="T20" fmla="*/ 16325 w 19689"/>
                  <a:gd name="T21" fmla="*/ 9845 h 19689"/>
                  <a:gd name="T22" fmla="*/ 11507 w 19689"/>
                  <a:gd name="T23" fmla="*/ 12670 h 19689"/>
                  <a:gd name="T24" fmla="*/ 11507 w 19689"/>
                  <a:gd name="T25" fmla="*/ 12670 h 19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689" h="19689">
                    <a:moveTo>
                      <a:pt x="16823" y="2867"/>
                    </a:moveTo>
                    <a:cubicBezTo>
                      <a:pt x="12836" y="-955"/>
                      <a:pt x="6688" y="-955"/>
                      <a:pt x="2867" y="2867"/>
                    </a:cubicBezTo>
                    <a:cubicBezTo>
                      <a:pt x="-955" y="6688"/>
                      <a:pt x="-955" y="13002"/>
                      <a:pt x="2867" y="16823"/>
                    </a:cubicBezTo>
                    <a:cubicBezTo>
                      <a:pt x="6688" y="20645"/>
                      <a:pt x="12836" y="20645"/>
                      <a:pt x="16823" y="16823"/>
                    </a:cubicBezTo>
                    <a:cubicBezTo>
                      <a:pt x="20645" y="13002"/>
                      <a:pt x="20645" y="6688"/>
                      <a:pt x="16823" y="2867"/>
                    </a:cubicBezTo>
                    <a:close/>
                    <a:moveTo>
                      <a:pt x="11507" y="12670"/>
                    </a:moveTo>
                    <a:cubicBezTo>
                      <a:pt x="6522" y="15494"/>
                      <a:pt x="6522" y="15494"/>
                      <a:pt x="6522" y="15494"/>
                    </a:cubicBezTo>
                    <a:cubicBezTo>
                      <a:pt x="6522" y="9845"/>
                      <a:pt x="6522" y="9845"/>
                      <a:pt x="6522" y="9845"/>
                    </a:cubicBezTo>
                    <a:cubicBezTo>
                      <a:pt x="6522" y="4030"/>
                      <a:pt x="6522" y="4030"/>
                      <a:pt x="6522" y="4030"/>
                    </a:cubicBezTo>
                    <a:cubicBezTo>
                      <a:pt x="11507" y="7020"/>
                      <a:pt x="11507" y="7020"/>
                      <a:pt x="11507" y="7020"/>
                    </a:cubicBezTo>
                    <a:cubicBezTo>
                      <a:pt x="16325" y="9845"/>
                      <a:pt x="16325" y="9845"/>
                      <a:pt x="16325" y="9845"/>
                    </a:cubicBezTo>
                    <a:lnTo>
                      <a:pt x="11507" y="12670"/>
                    </a:lnTo>
                    <a:close/>
                    <a:moveTo>
                      <a:pt x="11507" y="1267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Group 47">
              <a:extLst>
                <a:ext uri="{FF2B5EF4-FFF2-40B4-BE49-F238E27FC236}">
                  <a16:creationId xmlns:a16="http://schemas.microsoft.com/office/drawing/2014/main" id="{CBCCBD1B-14AD-4BB5-AF15-65DCD8E5E0F2}"/>
                </a:ext>
              </a:extLst>
            </p:cNvPr>
            <p:cNvGrpSpPr/>
            <p:nvPr/>
          </p:nvGrpSpPr>
          <p:grpSpPr>
            <a:xfrm>
              <a:off x="5345393" y="2518881"/>
              <a:ext cx="1608287" cy="1135076"/>
              <a:chOff x="5068168" y="1824271"/>
              <a:chExt cx="1524978" cy="1076279"/>
            </a:xfrm>
          </p:grpSpPr>
          <p:grpSp>
            <p:nvGrpSpPr>
              <p:cNvPr id="38" name="Group 28">
                <a:extLst>
                  <a:ext uri="{FF2B5EF4-FFF2-40B4-BE49-F238E27FC236}">
                    <a16:creationId xmlns:a16="http://schemas.microsoft.com/office/drawing/2014/main" id="{A1E0130B-1480-4ACC-BF12-030A073FAA4F}"/>
                  </a:ext>
                </a:extLst>
              </p:cNvPr>
              <p:cNvGrpSpPr/>
              <p:nvPr/>
            </p:nvGrpSpPr>
            <p:grpSpPr>
              <a:xfrm flipH="1">
                <a:off x="5068168" y="1824271"/>
                <a:ext cx="1524978" cy="1076279"/>
                <a:chOff x="4085174" y="1492252"/>
                <a:chExt cx="1524978" cy="1076279"/>
              </a:xfrm>
            </p:grpSpPr>
            <p:sp>
              <p:nvSpPr>
                <p:cNvPr id="40" name="Freeform 23">
                  <a:extLst>
                    <a:ext uri="{FF2B5EF4-FFF2-40B4-BE49-F238E27FC236}">
                      <a16:creationId xmlns:a16="http://schemas.microsoft.com/office/drawing/2014/main" id="{CE412D4D-85C8-43FD-82BC-DF5A28EB98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5174" y="1492252"/>
                  <a:ext cx="1524978" cy="1076279"/>
                </a:xfrm>
                <a:custGeom>
                  <a:avLst/>
                  <a:gdLst>
                    <a:gd name="T0" fmla="*/ 714 w 811"/>
                    <a:gd name="T1" fmla="*/ 209 h 573"/>
                    <a:gd name="T2" fmla="*/ 318 w 811"/>
                    <a:gd name="T3" fmla="*/ 6 h 573"/>
                    <a:gd name="T4" fmla="*/ 318 w 811"/>
                    <a:gd name="T5" fmla="*/ 6 h 573"/>
                    <a:gd name="T6" fmla="*/ 98 w 811"/>
                    <a:gd name="T7" fmla="*/ 97 h 573"/>
                    <a:gd name="T8" fmla="*/ 121 w 811"/>
                    <a:gd name="T9" fmla="*/ 475 h 573"/>
                    <a:gd name="T10" fmla="*/ 500 w 811"/>
                    <a:gd name="T11" fmla="*/ 452 h 573"/>
                    <a:gd name="T12" fmla="*/ 553 w 811"/>
                    <a:gd name="T13" fmla="*/ 189 h 573"/>
                    <a:gd name="T14" fmla="*/ 648 w 811"/>
                    <a:gd name="T15" fmla="*/ 268 h 573"/>
                    <a:gd name="T16" fmla="*/ 598 w 811"/>
                    <a:gd name="T17" fmla="*/ 313 h 573"/>
                    <a:gd name="T18" fmla="*/ 793 w 811"/>
                    <a:gd name="T19" fmla="*/ 458 h 573"/>
                    <a:gd name="T20" fmla="*/ 764 w 811"/>
                    <a:gd name="T21" fmla="*/ 164 h 573"/>
                    <a:gd name="T22" fmla="*/ 714 w 811"/>
                    <a:gd name="T23" fmla="*/ 209 h 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11" h="573">
                      <a:moveTo>
                        <a:pt x="714" y="209"/>
                      </a:moveTo>
                      <a:cubicBezTo>
                        <a:pt x="625" y="109"/>
                        <a:pt x="458" y="16"/>
                        <a:pt x="318" y="6"/>
                      </a:cubicBezTo>
                      <a:cubicBezTo>
                        <a:pt x="317" y="7"/>
                        <a:pt x="318" y="5"/>
                        <a:pt x="318" y="6"/>
                      </a:cubicBezTo>
                      <a:cubicBezTo>
                        <a:pt x="237" y="0"/>
                        <a:pt x="156" y="32"/>
                        <a:pt x="98" y="97"/>
                      </a:cubicBezTo>
                      <a:cubicBezTo>
                        <a:pt x="0" y="207"/>
                        <a:pt x="10" y="377"/>
                        <a:pt x="121" y="475"/>
                      </a:cubicBezTo>
                      <a:cubicBezTo>
                        <a:pt x="232" y="573"/>
                        <a:pt x="401" y="563"/>
                        <a:pt x="500" y="452"/>
                      </a:cubicBezTo>
                      <a:cubicBezTo>
                        <a:pt x="566" y="378"/>
                        <a:pt x="583" y="277"/>
                        <a:pt x="553" y="189"/>
                      </a:cubicBezTo>
                      <a:cubicBezTo>
                        <a:pt x="588" y="211"/>
                        <a:pt x="620" y="237"/>
                        <a:pt x="648" y="268"/>
                      </a:cubicBezTo>
                      <a:cubicBezTo>
                        <a:pt x="631" y="283"/>
                        <a:pt x="615" y="298"/>
                        <a:pt x="598" y="313"/>
                      </a:cubicBezTo>
                      <a:cubicBezTo>
                        <a:pt x="668" y="335"/>
                        <a:pt x="738" y="382"/>
                        <a:pt x="793" y="458"/>
                      </a:cubicBezTo>
                      <a:cubicBezTo>
                        <a:pt x="811" y="367"/>
                        <a:pt x="803" y="264"/>
                        <a:pt x="764" y="164"/>
                      </a:cubicBezTo>
                      <a:cubicBezTo>
                        <a:pt x="747" y="179"/>
                        <a:pt x="731" y="194"/>
                        <a:pt x="714" y="209"/>
                      </a:cubicBezTo>
                      <a:close/>
                    </a:path>
                  </a:pathLst>
                </a:custGeom>
                <a:solidFill>
                  <a:srgbClr val="682620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30">
                  <a:extLst>
                    <a:ext uri="{FF2B5EF4-FFF2-40B4-BE49-F238E27FC236}">
                      <a16:creationId xmlns:a16="http://schemas.microsoft.com/office/drawing/2014/main" id="{28664CEB-19C0-468D-B2A3-BF839EA11E02}"/>
                    </a:ext>
                  </a:extLst>
                </p:cNvPr>
                <p:cNvSpPr/>
                <p:nvPr/>
              </p:nvSpPr>
              <p:spPr>
                <a:xfrm>
                  <a:off x="4366880" y="1741826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9" name="Shape 819">
                <a:extLst>
                  <a:ext uri="{FF2B5EF4-FFF2-40B4-BE49-F238E27FC236}">
                    <a16:creationId xmlns:a16="http://schemas.microsoft.com/office/drawing/2014/main" id="{4F483866-82EC-481F-A088-26B5270A3279}"/>
                  </a:ext>
                </a:extLst>
              </p:cNvPr>
              <p:cNvSpPr/>
              <p:nvPr/>
            </p:nvSpPr>
            <p:spPr>
              <a:xfrm>
                <a:off x="5903979" y="2201089"/>
                <a:ext cx="263729" cy="296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9" extrusionOk="0">
                    <a:moveTo>
                      <a:pt x="4049" y="7519"/>
                    </a:moveTo>
                    <a:cubicBezTo>
                      <a:pt x="3162" y="7519"/>
                      <a:pt x="0" y="7985"/>
                      <a:pt x="0" y="11154"/>
                    </a:cubicBezTo>
                    <a:lnTo>
                      <a:pt x="0" y="16799"/>
                    </a:lnTo>
                    <a:cubicBezTo>
                      <a:pt x="0" y="19968"/>
                      <a:pt x="3162" y="20318"/>
                      <a:pt x="4049" y="20318"/>
                    </a:cubicBezTo>
                    <a:cubicBezTo>
                      <a:pt x="4937" y="20318"/>
                      <a:pt x="2699" y="19651"/>
                      <a:pt x="2699" y="17687"/>
                    </a:cubicBezTo>
                    <a:lnTo>
                      <a:pt x="2699" y="10267"/>
                    </a:lnTo>
                    <a:cubicBezTo>
                      <a:pt x="2699" y="8207"/>
                      <a:pt x="4937" y="7519"/>
                      <a:pt x="4049" y="7519"/>
                    </a:cubicBezTo>
                    <a:close/>
                    <a:moveTo>
                      <a:pt x="15725" y="7408"/>
                    </a:moveTo>
                    <a:cubicBezTo>
                      <a:pt x="15548" y="6995"/>
                      <a:pt x="20503" y="3177"/>
                      <a:pt x="17612" y="83"/>
                    </a:cubicBezTo>
                    <a:cubicBezTo>
                      <a:pt x="16934" y="-641"/>
                      <a:pt x="14641" y="3547"/>
                      <a:pt x="11381" y="5443"/>
                    </a:cubicBezTo>
                    <a:cubicBezTo>
                      <a:pt x="9583" y="6489"/>
                      <a:pt x="5399" y="8716"/>
                      <a:pt x="5399" y="9946"/>
                    </a:cubicBezTo>
                    <a:lnTo>
                      <a:pt x="5399" y="17911"/>
                    </a:lnTo>
                    <a:cubicBezTo>
                      <a:pt x="5399" y="19392"/>
                      <a:pt x="12033" y="20959"/>
                      <a:pt x="17076" y="20959"/>
                    </a:cubicBezTo>
                    <a:cubicBezTo>
                      <a:pt x="18923" y="20959"/>
                      <a:pt x="21600" y="10974"/>
                      <a:pt x="21600" y="9387"/>
                    </a:cubicBezTo>
                    <a:cubicBezTo>
                      <a:pt x="21600" y="7795"/>
                      <a:pt x="15902" y="7823"/>
                      <a:pt x="15725" y="740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49">
              <a:extLst>
                <a:ext uri="{FF2B5EF4-FFF2-40B4-BE49-F238E27FC236}">
                  <a16:creationId xmlns:a16="http://schemas.microsoft.com/office/drawing/2014/main" id="{B2C42338-9462-448A-8669-859235337344}"/>
                </a:ext>
              </a:extLst>
            </p:cNvPr>
            <p:cNvGrpSpPr/>
            <p:nvPr/>
          </p:nvGrpSpPr>
          <p:grpSpPr>
            <a:xfrm>
              <a:off x="6837343" y="3009383"/>
              <a:ext cx="1241980" cy="1550118"/>
              <a:chOff x="6482835" y="2289366"/>
              <a:chExt cx="1177646" cy="1469822"/>
            </a:xfrm>
          </p:grpSpPr>
          <p:grpSp>
            <p:nvGrpSpPr>
              <p:cNvPr id="34" name="Group 35">
                <a:extLst>
                  <a:ext uri="{FF2B5EF4-FFF2-40B4-BE49-F238E27FC236}">
                    <a16:creationId xmlns:a16="http://schemas.microsoft.com/office/drawing/2014/main" id="{972BFD68-0BFE-4396-B417-26A649C34FEB}"/>
                  </a:ext>
                </a:extLst>
              </p:cNvPr>
              <p:cNvGrpSpPr/>
              <p:nvPr/>
            </p:nvGrpSpPr>
            <p:grpSpPr>
              <a:xfrm flipH="1">
                <a:off x="6482835" y="2289366"/>
                <a:ext cx="1177646" cy="1469822"/>
                <a:chOff x="3017839" y="1957347"/>
                <a:chExt cx="1177646" cy="1469822"/>
              </a:xfrm>
            </p:grpSpPr>
            <p:sp>
              <p:nvSpPr>
                <p:cNvPr id="36" name="Freeform 19">
                  <a:extLst>
                    <a:ext uri="{FF2B5EF4-FFF2-40B4-BE49-F238E27FC236}">
                      <a16:creationId xmlns:a16="http://schemas.microsoft.com/office/drawing/2014/main" id="{6A6815FC-7A91-42CE-BDD3-200E26F958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17839" y="1957347"/>
                  <a:ext cx="1177646" cy="1469822"/>
                </a:xfrm>
                <a:custGeom>
                  <a:avLst/>
                  <a:gdLst>
                    <a:gd name="T0" fmla="*/ 365 w 626"/>
                    <a:gd name="T1" fmla="*/ 64 h 781"/>
                    <a:gd name="T2" fmla="*/ 34 w 626"/>
                    <a:gd name="T3" fmla="*/ 362 h 781"/>
                    <a:gd name="T4" fmla="*/ 34 w 626"/>
                    <a:gd name="T5" fmla="*/ 362 h 781"/>
                    <a:gd name="T6" fmla="*/ 40 w 626"/>
                    <a:gd name="T7" fmla="*/ 599 h 781"/>
                    <a:gd name="T8" fmla="*/ 401 w 626"/>
                    <a:gd name="T9" fmla="*/ 713 h 781"/>
                    <a:gd name="T10" fmla="*/ 515 w 626"/>
                    <a:gd name="T11" fmla="*/ 351 h 781"/>
                    <a:gd name="T12" fmla="*/ 288 w 626"/>
                    <a:gd name="T13" fmla="*/ 207 h 781"/>
                    <a:gd name="T14" fmla="*/ 397 w 626"/>
                    <a:gd name="T15" fmla="*/ 147 h 781"/>
                    <a:gd name="T16" fmla="*/ 421 w 626"/>
                    <a:gd name="T17" fmla="*/ 209 h 781"/>
                    <a:gd name="T18" fmla="*/ 626 w 626"/>
                    <a:gd name="T19" fmla="*/ 79 h 781"/>
                    <a:gd name="T20" fmla="*/ 341 w 626"/>
                    <a:gd name="T21" fmla="*/ 2 h 781"/>
                    <a:gd name="T22" fmla="*/ 365 w 626"/>
                    <a:gd name="T23" fmla="*/ 64 h 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26" h="781">
                      <a:moveTo>
                        <a:pt x="365" y="64"/>
                      </a:moveTo>
                      <a:cubicBezTo>
                        <a:pt x="240" y="112"/>
                        <a:pt x="93" y="235"/>
                        <a:pt x="34" y="362"/>
                      </a:cubicBezTo>
                      <a:cubicBezTo>
                        <a:pt x="34" y="362"/>
                        <a:pt x="33" y="362"/>
                        <a:pt x="34" y="362"/>
                      </a:cubicBezTo>
                      <a:cubicBezTo>
                        <a:pt x="0" y="435"/>
                        <a:pt x="0" y="522"/>
                        <a:pt x="40" y="599"/>
                      </a:cubicBezTo>
                      <a:cubicBezTo>
                        <a:pt x="108" y="730"/>
                        <a:pt x="270" y="781"/>
                        <a:pt x="401" y="713"/>
                      </a:cubicBezTo>
                      <a:cubicBezTo>
                        <a:pt x="533" y="645"/>
                        <a:pt x="584" y="483"/>
                        <a:pt x="515" y="351"/>
                      </a:cubicBezTo>
                      <a:cubicBezTo>
                        <a:pt x="469" y="263"/>
                        <a:pt x="381" y="211"/>
                        <a:pt x="288" y="207"/>
                      </a:cubicBezTo>
                      <a:cubicBezTo>
                        <a:pt x="321" y="182"/>
                        <a:pt x="358" y="162"/>
                        <a:pt x="397" y="147"/>
                      </a:cubicBezTo>
                      <a:cubicBezTo>
                        <a:pt x="405" y="168"/>
                        <a:pt x="413" y="189"/>
                        <a:pt x="421" y="209"/>
                      </a:cubicBezTo>
                      <a:cubicBezTo>
                        <a:pt x="466" y="152"/>
                        <a:pt x="535" y="103"/>
                        <a:pt x="626" y="79"/>
                      </a:cubicBezTo>
                      <a:cubicBezTo>
                        <a:pt x="547" y="30"/>
                        <a:pt x="448" y="0"/>
                        <a:pt x="341" y="2"/>
                      </a:cubicBezTo>
                      <a:cubicBezTo>
                        <a:pt x="349" y="22"/>
                        <a:pt x="357" y="43"/>
                        <a:pt x="365" y="64"/>
                      </a:cubicBezTo>
                      <a:close/>
                    </a:path>
                  </a:pathLst>
                </a:custGeom>
                <a:solidFill>
                  <a:srgbClr val="682620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Oval 37">
                  <a:extLst>
                    <a:ext uri="{FF2B5EF4-FFF2-40B4-BE49-F238E27FC236}">
                      <a16:creationId xmlns:a16="http://schemas.microsoft.com/office/drawing/2014/main" id="{924689E0-B509-489F-B54A-C7E880CEE5F8}"/>
                    </a:ext>
                  </a:extLst>
                </p:cNvPr>
                <p:cNvSpPr/>
                <p:nvPr/>
              </p:nvSpPr>
              <p:spPr>
                <a:xfrm>
                  <a:off x="3262699" y="2568530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5" name="Shape 617">
                <a:extLst>
                  <a:ext uri="{FF2B5EF4-FFF2-40B4-BE49-F238E27FC236}">
                    <a16:creationId xmlns:a16="http://schemas.microsoft.com/office/drawing/2014/main" id="{81D1FF01-E97F-47C1-BD45-A57FFA0A2BFB}"/>
                  </a:ext>
                </a:extLst>
              </p:cNvPr>
              <p:cNvSpPr/>
              <p:nvPr/>
            </p:nvSpPr>
            <p:spPr>
              <a:xfrm>
                <a:off x="7049343" y="3024277"/>
                <a:ext cx="181363" cy="298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67" y="10800"/>
                    </a:moveTo>
                    <a:cubicBezTo>
                      <a:pt x="11767" y="12089"/>
                      <a:pt x="13688" y="12918"/>
                      <a:pt x="15722" y="14025"/>
                    </a:cubicBezTo>
                    <a:cubicBezTo>
                      <a:pt x="17208" y="14834"/>
                      <a:pt x="19243" y="15942"/>
                      <a:pt x="19243" y="16656"/>
                    </a:cubicBezTo>
                    <a:lnTo>
                      <a:pt x="19243" y="18090"/>
                    </a:lnTo>
                    <a:cubicBezTo>
                      <a:pt x="17373" y="17569"/>
                      <a:pt x="11777" y="17058"/>
                      <a:pt x="11777" y="15387"/>
                    </a:cubicBezTo>
                    <a:cubicBezTo>
                      <a:pt x="11777" y="14540"/>
                      <a:pt x="9823" y="14540"/>
                      <a:pt x="9823" y="15387"/>
                    </a:cubicBezTo>
                    <a:cubicBezTo>
                      <a:pt x="9823" y="17058"/>
                      <a:pt x="4224" y="17569"/>
                      <a:pt x="2357" y="18090"/>
                    </a:cubicBezTo>
                    <a:lnTo>
                      <a:pt x="2357" y="16656"/>
                    </a:lnTo>
                    <a:cubicBezTo>
                      <a:pt x="2357" y="15942"/>
                      <a:pt x="4392" y="14834"/>
                      <a:pt x="5878" y="14025"/>
                    </a:cubicBezTo>
                    <a:cubicBezTo>
                      <a:pt x="7912" y="12918"/>
                      <a:pt x="9833" y="12089"/>
                      <a:pt x="9833" y="10800"/>
                    </a:cubicBezTo>
                    <a:cubicBezTo>
                      <a:pt x="9833" y="9511"/>
                      <a:pt x="7912" y="8682"/>
                      <a:pt x="5878" y="7575"/>
                    </a:cubicBezTo>
                    <a:cubicBezTo>
                      <a:pt x="4392" y="6766"/>
                      <a:pt x="2357" y="5658"/>
                      <a:pt x="2357" y="4944"/>
                    </a:cubicBezTo>
                    <a:lnTo>
                      <a:pt x="2264" y="3865"/>
                    </a:lnTo>
                    <a:cubicBezTo>
                      <a:pt x="4243" y="4462"/>
                      <a:pt x="7380" y="5030"/>
                      <a:pt x="10799" y="5030"/>
                    </a:cubicBezTo>
                    <a:cubicBezTo>
                      <a:pt x="14220" y="5030"/>
                      <a:pt x="17371" y="4462"/>
                      <a:pt x="19350" y="3865"/>
                    </a:cubicBezTo>
                    <a:lnTo>
                      <a:pt x="19243" y="4944"/>
                    </a:lnTo>
                    <a:cubicBezTo>
                      <a:pt x="19243" y="5658"/>
                      <a:pt x="17208" y="6766"/>
                      <a:pt x="15722" y="7575"/>
                    </a:cubicBezTo>
                    <a:cubicBezTo>
                      <a:pt x="13688" y="8682"/>
                      <a:pt x="11767" y="9511"/>
                      <a:pt x="11767" y="10800"/>
                    </a:cubicBezTo>
                    <a:close/>
                    <a:moveTo>
                      <a:pt x="2970" y="2515"/>
                    </a:moveTo>
                    <a:cubicBezTo>
                      <a:pt x="4313" y="2042"/>
                      <a:pt x="6830" y="1346"/>
                      <a:pt x="10906" y="1346"/>
                    </a:cubicBezTo>
                    <a:cubicBezTo>
                      <a:pt x="14981" y="1346"/>
                      <a:pt x="18632" y="2515"/>
                      <a:pt x="18632" y="2515"/>
                    </a:cubicBezTo>
                    <a:cubicBezTo>
                      <a:pt x="18904" y="2609"/>
                      <a:pt x="19979" y="2930"/>
                      <a:pt x="19243" y="3173"/>
                    </a:cubicBezTo>
                    <a:cubicBezTo>
                      <a:pt x="17626" y="3709"/>
                      <a:pt x="14463" y="4274"/>
                      <a:pt x="10799" y="4274"/>
                    </a:cubicBezTo>
                    <a:cubicBezTo>
                      <a:pt x="7137" y="4274"/>
                      <a:pt x="4080" y="3652"/>
                      <a:pt x="2462" y="3115"/>
                    </a:cubicBezTo>
                    <a:cubicBezTo>
                      <a:pt x="1728" y="2871"/>
                      <a:pt x="2970" y="2515"/>
                      <a:pt x="2970" y="2515"/>
                    </a:cubicBezTo>
                    <a:close/>
                    <a:moveTo>
                      <a:pt x="21600" y="4944"/>
                    </a:moveTo>
                    <a:cubicBezTo>
                      <a:pt x="21600" y="2633"/>
                      <a:pt x="21600" y="2407"/>
                      <a:pt x="21600" y="2407"/>
                    </a:cubicBezTo>
                    <a:cubicBezTo>
                      <a:pt x="21600" y="1555"/>
                      <a:pt x="16765" y="0"/>
                      <a:pt x="10799" y="0"/>
                    </a:cubicBezTo>
                    <a:cubicBezTo>
                      <a:pt x="4835" y="0"/>
                      <a:pt x="0" y="1555"/>
                      <a:pt x="0" y="2407"/>
                    </a:cubicBezTo>
                    <a:cubicBezTo>
                      <a:pt x="0" y="2407"/>
                      <a:pt x="0" y="2633"/>
                      <a:pt x="0" y="4944"/>
                    </a:cubicBezTo>
                    <a:cubicBezTo>
                      <a:pt x="0" y="7255"/>
                      <a:pt x="7476" y="9164"/>
                      <a:pt x="7476" y="10800"/>
                    </a:cubicBezTo>
                    <a:cubicBezTo>
                      <a:pt x="7476" y="12436"/>
                      <a:pt x="0" y="14345"/>
                      <a:pt x="0" y="16656"/>
                    </a:cubicBezTo>
                    <a:cubicBezTo>
                      <a:pt x="0" y="18967"/>
                      <a:pt x="0" y="19193"/>
                      <a:pt x="0" y="19193"/>
                    </a:cubicBezTo>
                    <a:cubicBezTo>
                      <a:pt x="0" y="20045"/>
                      <a:pt x="4835" y="21600"/>
                      <a:pt x="10799" y="21600"/>
                    </a:cubicBezTo>
                    <a:cubicBezTo>
                      <a:pt x="16765" y="21600"/>
                      <a:pt x="21600" y="20045"/>
                      <a:pt x="21600" y="19193"/>
                    </a:cubicBezTo>
                    <a:cubicBezTo>
                      <a:pt x="21600" y="19193"/>
                      <a:pt x="21600" y="18967"/>
                      <a:pt x="21600" y="16656"/>
                    </a:cubicBezTo>
                    <a:cubicBezTo>
                      <a:pt x="21600" y="14345"/>
                      <a:pt x="14122" y="12436"/>
                      <a:pt x="14122" y="10800"/>
                    </a:cubicBezTo>
                    <a:cubicBezTo>
                      <a:pt x="14122" y="9164"/>
                      <a:pt x="21600" y="7255"/>
                      <a:pt x="21600" y="4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647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25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ine 5">
            <a:extLst>
              <a:ext uri="{FF2B5EF4-FFF2-40B4-BE49-F238E27FC236}">
                <a16:creationId xmlns:a16="http://schemas.microsoft.com/office/drawing/2014/main" id="{41F49838-726D-4DE7-8A59-4753BA809C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01202" y="5291175"/>
            <a:ext cx="5582522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6">
            <a:extLst>
              <a:ext uri="{FF2B5EF4-FFF2-40B4-BE49-F238E27FC236}">
                <a16:creationId xmlns:a16="http://schemas.microsoft.com/office/drawing/2014/main" id="{AE34FA04-96A1-49E6-B5C9-5D291D17CFD7}"/>
              </a:ext>
            </a:extLst>
          </p:cNvPr>
          <p:cNvSpPr>
            <a:spLocks/>
          </p:cNvSpPr>
          <p:nvPr/>
        </p:nvSpPr>
        <p:spPr bwMode="auto">
          <a:xfrm>
            <a:off x="6675604" y="2503645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0" name="AutoShape 7">
            <a:extLst>
              <a:ext uri="{FF2B5EF4-FFF2-40B4-BE49-F238E27FC236}">
                <a16:creationId xmlns:a16="http://schemas.microsoft.com/office/drawing/2014/main" id="{E78BE498-5421-4FAA-8E8B-750A8DA43C5C}"/>
              </a:ext>
            </a:extLst>
          </p:cNvPr>
          <p:cNvSpPr>
            <a:spLocks/>
          </p:cNvSpPr>
          <p:nvPr/>
        </p:nvSpPr>
        <p:spPr bwMode="auto">
          <a:xfrm>
            <a:off x="5934701" y="3252757"/>
            <a:ext cx="446931" cy="323820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1" name="AutoShape 8">
            <a:extLst>
              <a:ext uri="{FF2B5EF4-FFF2-40B4-BE49-F238E27FC236}">
                <a16:creationId xmlns:a16="http://schemas.microsoft.com/office/drawing/2014/main" id="{82607485-061A-4E6B-A593-F757BA8FCBC7}"/>
              </a:ext>
            </a:extLst>
          </p:cNvPr>
          <p:cNvSpPr>
            <a:spLocks/>
          </p:cNvSpPr>
          <p:nvPr/>
        </p:nvSpPr>
        <p:spPr bwMode="auto">
          <a:xfrm>
            <a:off x="7417256" y="371162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12" name="AutoShape 9">
            <a:extLst>
              <a:ext uri="{FF2B5EF4-FFF2-40B4-BE49-F238E27FC236}">
                <a16:creationId xmlns:a16="http://schemas.microsoft.com/office/drawing/2014/main" id="{5C56643A-2FC4-44FE-9CC8-6CD7149E56B7}"/>
              </a:ext>
            </a:extLst>
          </p:cNvPr>
          <p:cNvSpPr>
            <a:spLocks/>
          </p:cNvSpPr>
          <p:nvPr/>
        </p:nvSpPr>
        <p:spPr bwMode="auto">
          <a:xfrm>
            <a:off x="8214865" y="2852087"/>
            <a:ext cx="447676" cy="324565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3" name="AutoShape 10">
            <a:extLst>
              <a:ext uri="{FF2B5EF4-FFF2-40B4-BE49-F238E27FC236}">
                <a16:creationId xmlns:a16="http://schemas.microsoft.com/office/drawing/2014/main" id="{AED97039-FB69-4BC8-B3E6-3F3CD64717A4}"/>
              </a:ext>
            </a:extLst>
          </p:cNvPr>
          <p:cNvSpPr>
            <a:spLocks/>
          </p:cNvSpPr>
          <p:nvPr/>
        </p:nvSpPr>
        <p:spPr bwMode="auto">
          <a:xfrm>
            <a:off x="8899809" y="3312447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4" name="AutoShape 11">
            <a:extLst>
              <a:ext uri="{FF2B5EF4-FFF2-40B4-BE49-F238E27FC236}">
                <a16:creationId xmlns:a16="http://schemas.microsoft.com/office/drawing/2014/main" id="{9FFC1023-0AD5-41CB-8212-7E237730B28C}"/>
              </a:ext>
            </a:extLst>
          </p:cNvPr>
          <p:cNvSpPr>
            <a:spLocks/>
          </p:cNvSpPr>
          <p:nvPr/>
        </p:nvSpPr>
        <p:spPr bwMode="auto">
          <a:xfrm>
            <a:off x="6473102" y="557539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2">
            <a:extLst>
              <a:ext uri="{FF2B5EF4-FFF2-40B4-BE49-F238E27FC236}">
                <a16:creationId xmlns:a16="http://schemas.microsoft.com/office/drawing/2014/main" id="{0339220D-6E65-4808-93A9-9E2C2F8F99F8}"/>
              </a:ext>
            </a:extLst>
          </p:cNvPr>
          <p:cNvSpPr>
            <a:spLocks/>
          </p:cNvSpPr>
          <p:nvPr/>
        </p:nvSpPr>
        <p:spPr bwMode="auto">
          <a:xfrm>
            <a:off x="5743389" y="557539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13">
            <a:extLst>
              <a:ext uri="{FF2B5EF4-FFF2-40B4-BE49-F238E27FC236}">
                <a16:creationId xmlns:a16="http://schemas.microsoft.com/office/drawing/2014/main" id="{9B452DB8-0CC1-46D1-9812-9518D6B96CF3}"/>
              </a:ext>
            </a:extLst>
          </p:cNvPr>
          <p:cNvSpPr>
            <a:spLocks/>
          </p:cNvSpPr>
          <p:nvPr/>
        </p:nvSpPr>
        <p:spPr bwMode="auto">
          <a:xfrm>
            <a:off x="7214006" y="557539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id="{6510CD14-21F6-4D49-890B-FBBA499C15A8}"/>
              </a:ext>
            </a:extLst>
          </p:cNvPr>
          <p:cNvSpPr>
            <a:spLocks/>
          </p:cNvSpPr>
          <p:nvPr/>
        </p:nvSpPr>
        <p:spPr bwMode="auto">
          <a:xfrm>
            <a:off x="7951925" y="557539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AutoShape 15">
            <a:extLst>
              <a:ext uri="{FF2B5EF4-FFF2-40B4-BE49-F238E27FC236}">
                <a16:creationId xmlns:a16="http://schemas.microsoft.com/office/drawing/2014/main" id="{FCA20E44-69CE-4630-9658-483B2CB01CCF}"/>
              </a:ext>
            </a:extLst>
          </p:cNvPr>
          <p:cNvSpPr>
            <a:spLocks/>
          </p:cNvSpPr>
          <p:nvPr/>
        </p:nvSpPr>
        <p:spPr bwMode="auto">
          <a:xfrm>
            <a:off x="8697306" y="5575394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076F077E-172C-4D8D-9468-915BB9122901}"/>
              </a:ext>
            </a:extLst>
          </p:cNvPr>
          <p:cNvSpPr>
            <a:spLocks/>
          </p:cNvSpPr>
          <p:nvPr/>
        </p:nvSpPr>
        <p:spPr bwMode="auto">
          <a:xfrm>
            <a:off x="9602661" y="2849103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20" name="AutoShape 17">
            <a:extLst>
              <a:ext uri="{FF2B5EF4-FFF2-40B4-BE49-F238E27FC236}">
                <a16:creationId xmlns:a16="http://schemas.microsoft.com/office/drawing/2014/main" id="{AE6461D9-36C9-4EF1-89FB-8E7679783942}"/>
              </a:ext>
            </a:extLst>
          </p:cNvPr>
          <p:cNvSpPr>
            <a:spLocks/>
          </p:cNvSpPr>
          <p:nvPr/>
        </p:nvSpPr>
        <p:spPr bwMode="auto">
          <a:xfrm>
            <a:off x="9422666" y="5571663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18">
            <a:extLst>
              <a:ext uri="{FF2B5EF4-FFF2-40B4-BE49-F238E27FC236}">
                <a16:creationId xmlns:a16="http://schemas.microsoft.com/office/drawing/2014/main" id="{6FE69D72-DCBB-4583-986F-A9138DBB6EC1}"/>
              </a:ext>
            </a:extLst>
          </p:cNvPr>
          <p:cNvSpPr>
            <a:spLocks/>
          </p:cNvSpPr>
          <p:nvPr/>
        </p:nvSpPr>
        <p:spPr bwMode="auto">
          <a:xfrm>
            <a:off x="5963055" y="3674320"/>
            <a:ext cx="387241" cy="1757128"/>
          </a:xfrm>
          <a:prstGeom prst="roundRect">
            <a:avLst>
              <a:gd name="adj" fmla="val 50000"/>
            </a:avLst>
          </a:pr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AutoShape 19">
            <a:extLst>
              <a:ext uri="{FF2B5EF4-FFF2-40B4-BE49-F238E27FC236}">
                <a16:creationId xmlns:a16="http://schemas.microsoft.com/office/drawing/2014/main" id="{7BC23D3B-BA5A-4678-B864-A2997EA34291}"/>
              </a:ext>
            </a:extLst>
          </p:cNvPr>
          <p:cNvSpPr>
            <a:spLocks/>
          </p:cNvSpPr>
          <p:nvPr/>
        </p:nvSpPr>
        <p:spPr bwMode="auto">
          <a:xfrm>
            <a:off x="6704704" y="2822988"/>
            <a:ext cx="387241" cy="2608459"/>
          </a:xfrm>
          <a:prstGeom prst="roundRect">
            <a:avLst>
              <a:gd name="adj" fmla="val 50000"/>
            </a:avLst>
          </a:pr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AutoShape 20">
            <a:extLst>
              <a:ext uri="{FF2B5EF4-FFF2-40B4-BE49-F238E27FC236}">
                <a16:creationId xmlns:a16="http://schemas.microsoft.com/office/drawing/2014/main" id="{E70603E5-684C-40E8-AC6A-E243A33CB7AE}"/>
              </a:ext>
            </a:extLst>
          </p:cNvPr>
          <p:cNvSpPr>
            <a:spLocks/>
          </p:cNvSpPr>
          <p:nvPr/>
        </p:nvSpPr>
        <p:spPr bwMode="auto">
          <a:xfrm>
            <a:off x="7446354" y="4132442"/>
            <a:ext cx="387241" cy="1299007"/>
          </a:xfrm>
          <a:prstGeom prst="roundRect">
            <a:avLst>
              <a:gd name="adj" fmla="val 50000"/>
            </a:avLst>
          </a:pr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AutoShape 21">
            <a:extLst>
              <a:ext uri="{FF2B5EF4-FFF2-40B4-BE49-F238E27FC236}">
                <a16:creationId xmlns:a16="http://schemas.microsoft.com/office/drawing/2014/main" id="{4DA6E2AA-382E-41B6-8CC7-7907BDE65537}"/>
              </a:ext>
            </a:extLst>
          </p:cNvPr>
          <p:cNvSpPr>
            <a:spLocks/>
          </p:cNvSpPr>
          <p:nvPr/>
        </p:nvSpPr>
        <p:spPr bwMode="auto">
          <a:xfrm>
            <a:off x="8188003" y="3248281"/>
            <a:ext cx="387241" cy="2183168"/>
          </a:xfrm>
          <a:prstGeom prst="roundRect">
            <a:avLst>
              <a:gd name="adj" fmla="val 50000"/>
            </a:avLst>
          </a:pr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AutoShape 22">
            <a:extLst>
              <a:ext uri="{FF2B5EF4-FFF2-40B4-BE49-F238E27FC236}">
                <a16:creationId xmlns:a16="http://schemas.microsoft.com/office/drawing/2014/main" id="{7F5B96B9-E4E3-4A8D-96A9-30FDEFA74A9A}"/>
              </a:ext>
            </a:extLst>
          </p:cNvPr>
          <p:cNvSpPr>
            <a:spLocks/>
          </p:cNvSpPr>
          <p:nvPr/>
        </p:nvSpPr>
        <p:spPr bwMode="auto">
          <a:xfrm>
            <a:off x="8930402" y="3674320"/>
            <a:ext cx="386494" cy="1757128"/>
          </a:xfrm>
          <a:prstGeom prst="roundRect">
            <a:avLst>
              <a:gd name="adj" fmla="val 50000"/>
            </a:avLst>
          </a:pr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AutoShape 23">
            <a:extLst>
              <a:ext uri="{FF2B5EF4-FFF2-40B4-BE49-F238E27FC236}">
                <a16:creationId xmlns:a16="http://schemas.microsoft.com/office/drawing/2014/main" id="{F8EE145D-32F3-46BD-914A-141500121E1C}"/>
              </a:ext>
            </a:extLst>
          </p:cNvPr>
          <p:cNvSpPr>
            <a:spLocks/>
          </p:cNvSpPr>
          <p:nvPr/>
        </p:nvSpPr>
        <p:spPr bwMode="auto">
          <a:xfrm>
            <a:off x="9634745" y="3237090"/>
            <a:ext cx="386494" cy="2183168"/>
          </a:xfrm>
          <a:prstGeom prst="roundRect">
            <a:avLst>
              <a:gd name="adj" fmla="val 50000"/>
            </a:avLst>
          </a:pr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AutoShape 24">
            <a:extLst>
              <a:ext uri="{FF2B5EF4-FFF2-40B4-BE49-F238E27FC236}">
                <a16:creationId xmlns:a16="http://schemas.microsoft.com/office/drawing/2014/main" id="{A11DCE2B-54D3-4526-A99D-FFADD93A464C}"/>
              </a:ext>
            </a:extLst>
          </p:cNvPr>
          <p:cNvSpPr>
            <a:spLocks/>
          </p:cNvSpPr>
          <p:nvPr/>
        </p:nvSpPr>
        <p:spPr bwMode="auto">
          <a:xfrm>
            <a:off x="10447277" y="3674320"/>
            <a:ext cx="386494" cy="1757128"/>
          </a:xfrm>
          <a:prstGeom prst="roundRect">
            <a:avLst>
              <a:gd name="adj" fmla="val 50000"/>
            </a:avLst>
          </a:pr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AutoShape 25">
            <a:extLst>
              <a:ext uri="{FF2B5EF4-FFF2-40B4-BE49-F238E27FC236}">
                <a16:creationId xmlns:a16="http://schemas.microsoft.com/office/drawing/2014/main" id="{1A438FF4-5F0D-46D6-99FA-D4E1159817B5}"/>
              </a:ext>
            </a:extLst>
          </p:cNvPr>
          <p:cNvSpPr>
            <a:spLocks/>
          </p:cNvSpPr>
          <p:nvPr/>
        </p:nvSpPr>
        <p:spPr bwMode="auto">
          <a:xfrm>
            <a:off x="10415939" y="3312447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29" name="AutoShape 26">
            <a:extLst>
              <a:ext uri="{FF2B5EF4-FFF2-40B4-BE49-F238E27FC236}">
                <a16:creationId xmlns:a16="http://schemas.microsoft.com/office/drawing/2014/main" id="{990CBBC5-B99F-4A68-B900-E2D0C8C20D43}"/>
              </a:ext>
            </a:extLst>
          </p:cNvPr>
          <p:cNvSpPr>
            <a:spLocks/>
          </p:cNvSpPr>
          <p:nvPr/>
        </p:nvSpPr>
        <p:spPr bwMode="auto">
          <a:xfrm>
            <a:off x="10234452" y="5571663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49">
            <a:extLst>
              <a:ext uri="{FF2B5EF4-FFF2-40B4-BE49-F238E27FC236}">
                <a16:creationId xmlns:a16="http://schemas.microsoft.com/office/drawing/2014/main" id="{2A5BAE59-E689-4420-8F9A-19B850167FC3}"/>
              </a:ext>
            </a:extLst>
          </p:cNvPr>
          <p:cNvSpPr txBox="1"/>
          <p:nvPr/>
        </p:nvSpPr>
        <p:spPr>
          <a:xfrm>
            <a:off x="1439867" y="2953617"/>
            <a:ext cx="4110720" cy="31085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</a:t>
            </a:r>
          </a:p>
        </p:txBody>
      </p:sp>
      <p:sp>
        <p:nvSpPr>
          <p:cNvPr id="31" name="圆角矩形 6">
            <a:extLst>
              <a:ext uri="{FF2B5EF4-FFF2-40B4-BE49-F238E27FC236}">
                <a16:creationId xmlns:a16="http://schemas.microsoft.com/office/drawing/2014/main" id="{13FFE65A-49DD-4B46-A5BE-F212FB160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2777" y="2277169"/>
            <a:ext cx="2471738" cy="461963"/>
          </a:xfrm>
          <a:prstGeom prst="roundRect">
            <a:avLst>
              <a:gd name="adj" fmla="val 16667"/>
            </a:avLst>
          </a:prstGeom>
          <a:solidFill>
            <a:srgbClr val="68262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B64C607-3AFF-41A8-8221-042BFA94C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7842" y="2324794"/>
            <a:ext cx="206002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11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25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nimBg="1" autoUpdateAnimBg="0"/>
      <p:bldP spid="22" grpId="0" animBg="1" autoUpdateAnimBg="0"/>
      <p:bldP spid="23" grpId="0" animBg="1" autoUpdateAnimBg="0"/>
      <p:bldP spid="24" grpId="0" animBg="1" autoUpdateAnimBg="0"/>
      <p:bldP spid="25" grpId="0" animBg="1" autoUpdateAnimBg="0"/>
      <p:bldP spid="26" grpId="0" animBg="1" autoUpdateAnimBg="0"/>
      <p:bldP spid="27" grpId="0" animBg="1" autoUpdateAnimBg="0"/>
      <p:bldP spid="28" grpId="0" autoUpdateAnimBg="0"/>
      <p:bldP spid="29" grpId="0" autoUpdateAnimBg="0"/>
      <p:bldP spid="30" grpId="0"/>
      <p:bldP spid="31" grpId="0" animBg="1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2FC8B89-932A-4240-A580-7E90E1DC3230}"/>
              </a:ext>
            </a:extLst>
          </p:cNvPr>
          <p:cNvGrpSpPr/>
          <p:nvPr/>
        </p:nvGrpSpPr>
        <p:grpSpPr>
          <a:xfrm>
            <a:off x="996519" y="2481943"/>
            <a:ext cx="10535308" cy="3310044"/>
            <a:chOff x="348864" y="1281562"/>
            <a:chExt cx="7257203" cy="2280109"/>
          </a:xfrm>
        </p:grpSpPr>
        <p:sp>
          <p:nvSpPr>
            <p:cNvPr id="9" name="Notched Right Arrow 3">
              <a:extLst>
                <a:ext uri="{FF2B5EF4-FFF2-40B4-BE49-F238E27FC236}">
                  <a16:creationId xmlns:a16="http://schemas.microsoft.com/office/drawing/2014/main" id="{0B2298A1-E0CE-4D74-A720-21B5078A5FD6}"/>
                </a:ext>
              </a:extLst>
            </p:cNvPr>
            <p:cNvSpPr/>
            <p:nvPr/>
          </p:nvSpPr>
          <p:spPr>
            <a:xfrm>
              <a:off x="412801" y="2164264"/>
              <a:ext cx="7193266" cy="127760"/>
            </a:xfrm>
            <a:prstGeom prst="notchedRightArrow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10" name="Teardrop 5">
              <a:extLst>
                <a:ext uri="{FF2B5EF4-FFF2-40B4-BE49-F238E27FC236}">
                  <a16:creationId xmlns:a16="http://schemas.microsoft.com/office/drawing/2014/main" id="{7AB5922E-966E-49E1-8E81-DF05CA67DA7C}"/>
                </a:ext>
              </a:extLst>
            </p:cNvPr>
            <p:cNvSpPr/>
            <p:nvPr/>
          </p:nvSpPr>
          <p:spPr>
            <a:xfrm rot="2700000" flipV="1">
              <a:off x="387401" y="1281562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7C2AD45D-D4B4-4FD3-93C2-EF031F15FC66}"/>
                </a:ext>
              </a:extLst>
            </p:cNvPr>
            <p:cNvSpPr txBox="1"/>
            <p:nvPr/>
          </p:nvSpPr>
          <p:spPr>
            <a:xfrm>
              <a:off x="445875" y="1382918"/>
              <a:ext cx="557505" cy="494504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>
                <a:lnSpc>
                  <a:spcPts val="1000"/>
                </a:lnSpc>
              </a:pPr>
              <a:r>
                <a:rPr lang="en-US" altLang="ko-KR" sz="1050" dirty="0">
                  <a:solidFill>
                    <a:schemeClr val="bg1">
                      <a:alpha val="70000"/>
                    </a:schemeClr>
                  </a:solidFill>
                  <a:latin typeface="Roboto condensed"/>
                  <a:cs typeface="Roboto condensed"/>
                </a:rPr>
                <a:t> </a:t>
              </a:r>
            </a:p>
            <a:p>
              <a:pPr lvl="0" algn="ctr">
                <a:lnSpc>
                  <a:spcPts val="2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01</a:t>
              </a:r>
              <a:endParaRPr lang="ko-KR" altLang="en-US" sz="2400" dirty="0">
                <a:solidFill>
                  <a:schemeClr val="bg1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12" name="Oval 7">
              <a:extLst>
                <a:ext uri="{FF2B5EF4-FFF2-40B4-BE49-F238E27FC236}">
                  <a16:creationId xmlns:a16="http://schemas.microsoft.com/office/drawing/2014/main" id="{505FBFB5-2834-45EB-AF76-17242C87006C}"/>
                </a:ext>
              </a:extLst>
            </p:cNvPr>
            <p:cNvSpPr/>
            <p:nvPr/>
          </p:nvSpPr>
          <p:spPr>
            <a:xfrm>
              <a:off x="673742" y="2176963"/>
              <a:ext cx="101600" cy="101600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13" name="Teardrop 9">
              <a:extLst>
                <a:ext uri="{FF2B5EF4-FFF2-40B4-BE49-F238E27FC236}">
                  <a16:creationId xmlns:a16="http://schemas.microsoft.com/office/drawing/2014/main" id="{3E4715FC-D570-4042-A136-B65C627C8B36}"/>
                </a:ext>
              </a:extLst>
            </p:cNvPr>
            <p:cNvSpPr/>
            <p:nvPr/>
          </p:nvSpPr>
          <p:spPr>
            <a:xfrm rot="2700000" flipV="1">
              <a:off x="1851076" y="1281562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14" name="TextBox 10">
              <a:extLst>
                <a:ext uri="{FF2B5EF4-FFF2-40B4-BE49-F238E27FC236}">
                  <a16:creationId xmlns:a16="http://schemas.microsoft.com/office/drawing/2014/main" id="{D609342D-ADBE-4EDC-9BA5-ACEFA55D0FEE}"/>
                </a:ext>
              </a:extLst>
            </p:cNvPr>
            <p:cNvSpPr txBox="1"/>
            <p:nvPr/>
          </p:nvSpPr>
          <p:spPr>
            <a:xfrm>
              <a:off x="1909550" y="1382918"/>
              <a:ext cx="557505" cy="494504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>
                <a:lnSpc>
                  <a:spcPts val="1000"/>
                </a:lnSpc>
              </a:pPr>
              <a:r>
                <a:rPr lang="en-US" altLang="ko-KR" sz="1050" dirty="0">
                  <a:solidFill>
                    <a:schemeClr val="bg1">
                      <a:alpha val="70000"/>
                    </a:schemeClr>
                  </a:solidFill>
                  <a:latin typeface="Roboto condensed"/>
                  <a:cs typeface="Roboto condensed"/>
                </a:rPr>
                <a:t> </a:t>
              </a:r>
            </a:p>
            <a:p>
              <a:pPr lvl="0" algn="ctr">
                <a:lnSpc>
                  <a:spcPts val="2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02</a:t>
              </a:r>
              <a:endParaRPr lang="ko-KR" altLang="en-US" sz="2400" dirty="0">
                <a:solidFill>
                  <a:schemeClr val="bg1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15" name="Oval 11">
              <a:extLst>
                <a:ext uri="{FF2B5EF4-FFF2-40B4-BE49-F238E27FC236}">
                  <a16:creationId xmlns:a16="http://schemas.microsoft.com/office/drawing/2014/main" id="{254316DB-9442-4F65-AF3B-23D39E635890}"/>
                </a:ext>
              </a:extLst>
            </p:cNvPr>
            <p:cNvSpPr/>
            <p:nvPr/>
          </p:nvSpPr>
          <p:spPr>
            <a:xfrm>
              <a:off x="2140592" y="2176963"/>
              <a:ext cx="101600" cy="101600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16" name="Teardrop 13">
              <a:extLst>
                <a:ext uri="{FF2B5EF4-FFF2-40B4-BE49-F238E27FC236}">
                  <a16:creationId xmlns:a16="http://schemas.microsoft.com/office/drawing/2014/main" id="{376C5A6C-4F92-492C-8C64-189CC34B7E49}"/>
                </a:ext>
              </a:extLst>
            </p:cNvPr>
            <p:cNvSpPr/>
            <p:nvPr/>
          </p:nvSpPr>
          <p:spPr>
            <a:xfrm rot="2700000" flipV="1">
              <a:off x="3314751" y="1281562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63EBEE04-5DC2-49F2-81C6-D2462C5F9198}"/>
                </a:ext>
              </a:extLst>
            </p:cNvPr>
            <p:cNvSpPr txBox="1"/>
            <p:nvPr/>
          </p:nvSpPr>
          <p:spPr>
            <a:xfrm>
              <a:off x="3373225" y="1382918"/>
              <a:ext cx="557505" cy="494504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>
                <a:lnSpc>
                  <a:spcPts val="1000"/>
                </a:lnSpc>
              </a:pPr>
              <a:endParaRPr lang="en-US" altLang="ko-KR" sz="1050" dirty="0">
                <a:solidFill>
                  <a:schemeClr val="bg1">
                    <a:alpha val="70000"/>
                  </a:schemeClr>
                </a:solidFill>
                <a:latin typeface="Roboto condensed"/>
                <a:cs typeface="Roboto condensed"/>
              </a:endParaRPr>
            </a:p>
            <a:p>
              <a:pPr lvl="0" algn="ctr">
                <a:lnSpc>
                  <a:spcPts val="2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03</a:t>
              </a:r>
              <a:endParaRPr lang="ko-KR" altLang="en-US" sz="2400" dirty="0">
                <a:solidFill>
                  <a:schemeClr val="bg1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18" name="Oval 15">
              <a:extLst>
                <a:ext uri="{FF2B5EF4-FFF2-40B4-BE49-F238E27FC236}">
                  <a16:creationId xmlns:a16="http://schemas.microsoft.com/office/drawing/2014/main" id="{2DE138A2-33DB-47C1-8E95-6BC903932913}"/>
                </a:ext>
              </a:extLst>
            </p:cNvPr>
            <p:cNvSpPr/>
            <p:nvPr/>
          </p:nvSpPr>
          <p:spPr>
            <a:xfrm>
              <a:off x="3601092" y="2176963"/>
              <a:ext cx="101600" cy="101600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19" name="Teardrop 17">
              <a:extLst>
                <a:ext uri="{FF2B5EF4-FFF2-40B4-BE49-F238E27FC236}">
                  <a16:creationId xmlns:a16="http://schemas.microsoft.com/office/drawing/2014/main" id="{0C71FB62-D78F-4DCE-8636-279C55374966}"/>
                </a:ext>
              </a:extLst>
            </p:cNvPr>
            <p:cNvSpPr/>
            <p:nvPr/>
          </p:nvSpPr>
          <p:spPr>
            <a:xfrm rot="2700000" flipV="1">
              <a:off x="4778426" y="1281562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20" name="TextBox 18">
              <a:extLst>
                <a:ext uri="{FF2B5EF4-FFF2-40B4-BE49-F238E27FC236}">
                  <a16:creationId xmlns:a16="http://schemas.microsoft.com/office/drawing/2014/main" id="{39B2B8C1-156E-469B-A828-1A86C849DB37}"/>
                </a:ext>
              </a:extLst>
            </p:cNvPr>
            <p:cNvSpPr txBox="1"/>
            <p:nvPr/>
          </p:nvSpPr>
          <p:spPr>
            <a:xfrm>
              <a:off x="4836900" y="1382918"/>
              <a:ext cx="557505" cy="494504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>
                <a:lnSpc>
                  <a:spcPts val="1000"/>
                </a:lnSpc>
              </a:pPr>
              <a:endParaRPr lang="en-US" altLang="ko-KR" sz="1050" dirty="0">
                <a:solidFill>
                  <a:schemeClr val="bg1">
                    <a:alpha val="70000"/>
                  </a:schemeClr>
                </a:solidFill>
                <a:latin typeface="Roboto condensed"/>
                <a:cs typeface="Roboto condensed"/>
              </a:endParaRPr>
            </a:p>
            <a:p>
              <a:pPr lvl="0" algn="ctr">
                <a:lnSpc>
                  <a:spcPts val="2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04</a:t>
              </a:r>
              <a:endParaRPr lang="ko-KR" altLang="en-US" sz="2400" dirty="0">
                <a:solidFill>
                  <a:schemeClr val="bg1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21" name="Oval 19">
              <a:extLst>
                <a:ext uri="{FF2B5EF4-FFF2-40B4-BE49-F238E27FC236}">
                  <a16:creationId xmlns:a16="http://schemas.microsoft.com/office/drawing/2014/main" id="{6BF1257A-6FEE-4F66-9104-2D19985B5EEF}"/>
                </a:ext>
              </a:extLst>
            </p:cNvPr>
            <p:cNvSpPr/>
            <p:nvPr/>
          </p:nvSpPr>
          <p:spPr>
            <a:xfrm>
              <a:off x="5067942" y="2176963"/>
              <a:ext cx="101600" cy="101600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22" name="Teardrop 21">
              <a:extLst>
                <a:ext uri="{FF2B5EF4-FFF2-40B4-BE49-F238E27FC236}">
                  <a16:creationId xmlns:a16="http://schemas.microsoft.com/office/drawing/2014/main" id="{16F012AD-D78A-4D75-BB4E-AAB5FFE5DECD}"/>
                </a:ext>
              </a:extLst>
            </p:cNvPr>
            <p:cNvSpPr/>
            <p:nvPr/>
          </p:nvSpPr>
          <p:spPr>
            <a:xfrm rot="2700000" flipV="1">
              <a:off x="6242101" y="1281562"/>
              <a:ext cx="674282" cy="674282"/>
            </a:xfrm>
            <a:prstGeom prst="teardrop">
              <a:avLst>
                <a:gd name="adj" fmla="val 103995"/>
              </a:avLst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6E5AD93-1670-4F77-A5B3-87EFF31F4241}"/>
                </a:ext>
              </a:extLst>
            </p:cNvPr>
            <p:cNvSpPr txBox="1"/>
            <p:nvPr/>
          </p:nvSpPr>
          <p:spPr>
            <a:xfrm>
              <a:off x="6300575" y="1382918"/>
              <a:ext cx="557505" cy="494504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>
                <a:lnSpc>
                  <a:spcPts val="1000"/>
                </a:lnSpc>
              </a:pPr>
              <a:endParaRPr lang="en-US" altLang="ko-KR" sz="1050" dirty="0">
                <a:solidFill>
                  <a:schemeClr val="bg1">
                    <a:alpha val="70000"/>
                  </a:schemeClr>
                </a:solidFill>
                <a:latin typeface="Roboto condensed"/>
                <a:cs typeface="Roboto condensed"/>
              </a:endParaRPr>
            </a:p>
            <a:p>
              <a:pPr lvl="0" algn="ctr">
                <a:lnSpc>
                  <a:spcPts val="2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Roboto condensed"/>
                  <a:cs typeface="Roboto condensed"/>
                </a:rPr>
                <a:t>05</a:t>
              </a:r>
              <a:endParaRPr lang="ko-KR" altLang="en-US" sz="2400" dirty="0">
                <a:solidFill>
                  <a:schemeClr val="bg1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ABC8B62-209C-4BB2-927A-BB05D2894B08}"/>
                </a:ext>
              </a:extLst>
            </p:cNvPr>
            <p:cNvSpPr/>
            <p:nvPr/>
          </p:nvSpPr>
          <p:spPr>
            <a:xfrm>
              <a:off x="6528442" y="2176963"/>
              <a:ext cx="101600" cy="101600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latin typeface="Roboto condensed"/>
                <a:cs typeface="Roboto condensed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C83A4C9-BA0A-44A9-BD98-F6738A3D2BCD}"/>
                </a:ext>
              </a:extLst>
            </p:cNvPr>
            <p:cNvGrpSpPr/>
            <p:nvPr/>
          </p:nvGrpSpPr>
          <p:grpSpPr>
            <a:xfrm>
              <a:off x="348864" y="2404330"/>
              <a:ext cx="1262929" cy="1157341"/>
              <a:chOff x="446468" y="2995559"/>
              <a:chExt cx="1262929" cy="1157341"/>
            </a:xfrm>
          </p:grpSpPr>
          <p:sp>
            <p:nvSpPr>
              <p:cNvPr id="38" name="TextBox 25">
                <a:extLst>
                  <a:ext uri="{FF2B5EF4-FFF2-40B4-BE49-F238E27FC236}">
                    <a16:creationId xmlns:a16="http://schemas.microsoft.com/office/drawing/2014/main" id="{08A9F1BD-AAF9-43EA-BDEC-9591C2909B27}"/>
                  </a:ext>
                </a:extLst>
              </p:cNvPr>
              <p:cNvSpPr txBox="1"/>
              <p:nvPr/>
            </p:nvSpPr>
            <p:spPr>
              <a:xfrm>
                <a:off x="446469" y="2995559"/>
                <a:ext cx="1156100" cy="212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加入你的标题</a:t>
                </a:r>
                <a:endParaRPr lang="ko-KR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  <p:sp>
            <p:nvSpPr>
              <p:cNvPr id="39" name="텍스트 개체 틀 2">
                <a:extLst>
                  <a:ext uri="{FF2B5EF4-FFF2-40B4-BE49-F238E27FC236}">
                    <a16:creationId xmlns:a16="http://schemas.microsoft.com/office/drawing/2014/main" id="{42FE0FE2-5C34-4EC2-BEBC-F5AD72D4B6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6468" y="3229080"/>
                <a:ext cx="1262929" cy="92382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ko-KR" sz="105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Lorem ipsum dolor sit amet, consectetur adipiscing elit. Curabitur elementum posuere pretium. </a:t>
                </a:r>
              </a:p>
            </p:txBody>
          </p:sp>
        </p:grpSp>
        <p:grpSp>
          <p:nvGrpSpPr>
            <p:cNvPr id="26" name="Group 27">
              <a:extLst>
                <a:ext uri="{FF2B5EF4-FFF2-40B4-BE49-F238E27FC236}">
                  <a16:creationId xmlns:a16="http://schemas.microsoft.com/office/drawing/2014/main" id="{EF52C260-8C0F-4059-ADD1-452300B82E09}"/>
                </a:ext>
              </a:extLst>
            </p:cNvPr>
            <p:cNvGrpSpPr/>
            <p:nvPr/>
          </p:nvGrpSpPr>
          <p:grpSpPr>
            <a:xfrm>
              <a:off x="1812538" y="2404330"/>
              <a:ext cx="1262929" cy="1157341"/>
              <a:chOff x="446467" y="2995559"/>
              <a:chExt cx="1262929" cy="1157341"/>
            </a:xfrm>
          </p:grpSpPr>
          <p:sp>
            <p:nvSpPr>
              <p:cNvPr id="36" name="TextBox 28">
                <a:extLst>
                  <a:ext uri="{FF2B5EF4-FFF2-40B4-BE49-F238E27FC236}">
                    <a16:creationId xmlns:a16="http://schemas.microsoft.com/office/drawing/2014/main" id="{CBE6B6E3-16DB-4C6C-867D-D7E255EAC54C}"/>
                  </a:ext>
                </a:extLst>
              </p:cNvPr>
              <p:cNvSpPr txBox="1"/>
              <p:nvPr/>
            </p:nvSpPr>
            <p:spPr>
              <a:xfrm>
                <a:off x="446469" y="2995559"/>
                <a:ext cx="1156100" cy="212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加入你的标题</a:t>
                </a:r>
                <a:endParaRPr lang="ko-KR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  <p:sp>
            <p:nvSpPr>
              <p:cNvPr id="37" name="텍스트 개체 틀 2">
                <a:extLst>
                  <a:ext uri="{FF2B5EF4-FFF2-40B4-BE49-F238E27FC236}">
                    <a16:creationId xmlns:a16="http://schemas.microsoft.com/office/drawing/2014/main" id="{E916C37E-4316-4C32-8F3C-48F27EA9C0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6467" y="3229080"/>
                <a:ext cx="1262929" cy="92382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ko-KR" sz="105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Lorem ipsum dolor sit amet, consectetur adipiscing elit. Curabitur elementum posuere pretium. </a:t>
                </a:r>
              </a:p>
            </p:txBody>
          </p:sp>
        </p:grpSp>
        <p:grpSp>
          <p:nvGrpSpPr>
            <p:cNvPr id="27" name="Group 30">
              <a:extLst>
                <a:ext uri="{FF2B5EF4-FFF2-40B4-BE49-F238E27FC236}">
                  <a16:creationId xmlns:a16="http://schemas.microsoft.com/office/drawing/2014/main" id="{DE180B0F-B9F5-49F6-8316-24A2FB9C9D91}"/>
                </a:ext>
              </a:extLst>
            </p:cNvPr>
            <p:cNvGrpSpPr/>
            <p:nvPr/>
          </p:nvGrpSpPr>
          <p:grpSpPr>
            <a:xfrm>
              <a:off x="3276213" y="2404330"/>
              <a:ext cx="1262929" cy="1157341"/>
              <a:chOff x="446467" y="2995559"/>
              <a:chExt cx="1262929" cy="1157341"/>
            </a:xfrm>
          </p:grpSpPr>
          <p:sp>
            <p:nvSpPr>
              <p:cNvPr id="34" name="TextBox 31">
                <a:extLst>
                  <a:ext uri="{FF2B5EF4-FFF2-40B4-BE49-F238E27FC236}">
                    <a16:creationId xmlns:a16="http://schemas.microsoft.com/office/drawing/2014/main" id="{2B5EDD45-3272-459E-9E90-DFFD17A99877}"/>
                  </a:ext>
                </a:extLst>
              </p:cNvPr>
              <p:cNvSpPr txBox="1"/>
              <p:nvPr/>
            </p:nvSpPr>
            <p:spPr>
              <a:xfrm>
                <a:off x="446469" y="2995559"/>
                <a:ext cx="1156100" cy="212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加入你的标题</a:t>
                </a:r>
                <a:endParaRPr lang="ko-KR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  <p:sp>
            <p:nvSpPr>
              <p:cNvPr id="35" name="텍스트 개체 틀 2">
                <a:extLst>
                  <a:ext uri="{FF2B5EF4-FFF2-40B4-BE49-F238E27FC236}">
                    <a16:creationId xmlns:a16="http://schemas.microsoft.com/office/drawing/2014/main" id="{5F3DA260-07A9-4A96-8384-5198E75CE8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6467" y="3229080"/>
                <a:ext cx="1262929" cy="92382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ko-KR" sz="105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Lorem ipsum dolor sit amet, consectetur adipiscing elit. Curabitur elementum posuere pretium. </a:t>
                </a:r>
              </a:p>
            </p:txBody>
          </p:sp>
        </p:grpSp>
        <p:grpSp>
          <p:nvGrpSpPr>
            <p:cNvPr id="28" name="Group 33">
              <a:extLst>
                <a:ext uri="{FF2B5EF4-FFF2-40B4-BE49-F238E27FC236}">
                  <a16:creationId xmlns:a16="http://schemas.microsoft.com/office/drawing/2014/main" id="{60D92B3F-D348-4DFE-BE4E-BE0707057C75}"/>
                </a:ext>
              </a:extLst>
            </p:cNvPr>
            <p:cNvGrpSpPr/>
            <p:nvPr/>
          </p:nvGrpSpPr>
          <p:grpSpPr>
            <a:xfrm>
              <a:off x="4739889" y="2404330"/>
              <a:ext cx="1262929" cy="1157341"/>
              <a:chOff x="446468" y="2995559"/>
              <a:chExt cx="1262929" cy="1157341"/>
            </a:xfrm>
          </p:grpSpPr>
          <p:sp>
            <p:nvSpPr>
              <p:cNvPr id="32" name="TextBox 34">
                <a:extLst>
                  <a:ext uri="{FF2B5EF4-FFF2-40B4-BE49-F238E27FC236}">
                    <a16:creationId xmlns:a16="http://schemas.microsoft.com/office/drawing/2014/main" id="{FF4C882F-3AC8-47BD-A0A4-30698E660DAF}"/>
                  </a:ext>
                </a:extLst>
              </p:cNvPr>
              <p:cNvSpPr txBox="1"/>
              <p:nvPr/>
            </p:nvSpPr>
            <p:spPr>
              <a:xfrm>
                <a:off x="446469" y="2995559"/>
                <a:ext cx="1156100" cy="212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加入你的标题</a:t>
                </a:r>
                <a:endParaRPr lang="ko-KR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  <p:sp>
            <p:nvSpPr>
              <p:cNvPr id="33" name="텍스트 개체 틀 2">
                <a:extLst>
                  <a:ext uri="{FF2B5EF4-FFF2-40B4-BE49-F238E27FC236}">
                    <a16:creationId xmlns:a16="http://schemas.microsoft.com/office/drawing/2014/main" id="{24F021D1-087E-47FF-B3D4-F7CFCF5882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6468" y="3229080"/>
                <a:ext cx="1262929" cy="92382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ko-KR" sz="105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Lorem ipsum dolor sit amet, consectetur adipiscing elit. Curabitur elementum posuere pretium. </a:t>
                </a:r>
              </a:p>
            </p:txBody>
          </p:sp>
        </p:grpSp>
        <p:grpSp>
          <p:nvGrpSpPr>
            <p:cNvPr id="29" name="Group 36">
              <a:extLst>
                <a:ext uri="{FF2B5EF4-FFF2-40B4-BE49-F238E27FC236}">
                  <a16:creationId xmlns:a16="http://schemas.microsoft.com/office/drawing/2014/main" id="{340D9561-FCF9-4238-A91C-CBFA02EB48D6}"/>
                </a:ext>
              </a:extLst>
            </p:cNvPr>
            <p:cNvGrpSpPr/>
            <p:nvPr/>
          </p:nvGrpSpPr>
          <p:grpSpPr>
            <a:xfrm>
              <a:off x="6203563" y="2404330"/>
              <a:ext cx="1262929" cy="1157341"/>
              <a:chOff x="446467" y="2995559"/>
              <a:chExt cx="1262929" cy="1157341"/>
            </a:xfrm>
          </p:grpSpPr>
          <p:sp>
            <p:nvSpPr>
              <p:cNvPr id="30" name="TextBox 37">
                <a:extLst>
                  <a:ext uri="{FF2B5EF4-FFF2-40B4-BE49-F238E27FC236}">
                    <a16:creationId xmlns:a16="http://schemas.microsoft.com/office/drawing/2014/main" id="{457AF58F-08C8-4A8E-AEBB-48429EB40E6E}"/>
                  </a:ext>
                </a:extLst>
              </p:cNvPr>
              <p:cNvSpPr txBox="1"/>
              <p:nvPr/>
            </p:nvSpPr>
            <p:spPr>
              <a:xfrm>
                <a:off x="446468" y="2995559"/>
                <a:ext cx="1156100" cy="212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Roboto condensed"/>
                  </a:rPr>
                  <a:t>加入你的标题</a:t>
                </a:r>
                <a:endParaRPr lang="ko-KR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cs typeface="Roboto condensed"/>
                </a:endParaRPr>
              </a:p>
            </p:txBody>
          </p:sp>
          <p:sp>
            <p:nvSpPr>
              <p:cNvPr id="31" name="텍스트 개체 틀 2">
                <a:extLst>
                  <a:ext uri="{FF2B5EF4-FFF2-40B4-BE49-F238E27FC236}">
                    <a16:creationId xmlns:a16="http://schemas.microsoft.com/office/drawing/2014/main" id="{5BADF0FD-A663-44CC-8B53-4EE334DA8D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6467" y="3229080"/>
                <a:ext cx="1262929" cy="92382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ctr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000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Rockwell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</a:pPr>
                <a:r>
                  <a:rPr lang="en-US" altLang="ko-KR" sz="1050" dirty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cs typeface="Roboto condensed"/>
                  </a:rPr>
                  <a:t>Lorem ipsum dolor sit amet, consectetur adipiscing elit. Curabitur elementum posuere pretium.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864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25215CA3-52B0-4F16-ACA8-F2D96F77A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F5737567-67CF-45DA-9BDD-46E01139946B}"/>
              </a:ext>
            </a:extLst>
          </p:cNvPr>
          <p:cNvGrpSpPr/>
          <p:nvPr/>
        </p:nvGrpSpPr>
        <p:grpSpPr>
          <a:xfrm>
            <a:off x="6764868" y="2995789"/>
            <a:ext cx="4162867" cy="732231"/>
            <a:chOff x="1625891" y="2358857"/>
            <a:chExt cx="4900352" cy="732231"/>
          </a:xfrm>
          <a:noFill/>
        </p:grpSpPr>
        <p:sp>
          <p:nvSpPr>
            <p:cNvPr id="33" name="_14">
              <a:extLst>
                <a:ext uri="{FF2B5EF4-FFF2-40B4-BE49-F238E27FC236}">
                  <a16:creationId xmlns:a16="http://schemas.microsoft.com/office/drawing/2014/main" id="{72B75B69-81D3-4881-8C84-CED8ACD231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贰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D24E448-7C9E-45E5-8C14-B8D313D731EF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720E26D-5D33-4811-9E0E-151C7E3E77E8}"/>
              </a:ext>
            </a:extLst>
          </p:cNvPr>
          <p:cNvGrpSpPr/>
          <p:nvPr/>
        </p:nvGrpSpPr>
        <p:grpSpPr>
          <a:xfrm>
            <a:off x="6764868" y="2045136"/>
            <a:ext cx="4162866" cy="732230"/>
            <a:chOff x="1625891" y="2358857"/>
            <a:chExt cx="4900352" cy="732230"/>
          </a:xfrm>
          <a:noFill/>
        </p:grpSpPr>
        <p:sp>
          <p:nvSpPr>
            <p:cNvPr id="48" name="_14">
              <a:extLst>
                <a:ext uri="{FF2B5EF4-FFF2-40B4-BE49-F238E27FC236}">
                  <a16:creationId xmlns:a16="http://schemas.microsoft.com/office/drawing/2014/main" id="{CE0025F8-96C2-49E7-B275-13F160BD78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壹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DD19C76-195E-42E1-9343-C5B632DED0FC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A7FEF71-11E0-46DE-8C57-1C6F53755D8A}"/>
              </a:ext>
            </a:extLst>
          </p:cNvPr>
          <p:cNvGrpSpPr/>
          <p:nvPr/>
        </p:nvGrpSpPr>
        <p:grpSpPr>
          <a:xfrm>
            <a:off x="6764868" y="3946442"/>
            <a:ext cx="4162867" cy="732231"/>
            <a:chOff x="1625891" y="2358857"/>
            <a:chExt cx="4900352" cy="732231"/>
          </a:xfrm>
          <a:noFill/>
        </p:grpSpPr>
        <p:sp>
          <p:nvSpPr>
            <p:cNvPr id="51" name="_14">
              <a:extLst>
                <a:ext uri="{FF2B5EF4-FFF2-40B4-BE49-F238E27FC236}">
                  <a16:creationId xmlns:a16="http://schemas.microsoft.com/office/drawing/2014/main" id="{ADBEF79D-F5ED-4556-9626-3FDC316EB3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叁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4D2FFFFF-ACA9-460A-A38A-1CE070AC82F5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B9F04D8-AD27-4352-B110-E58666D36D33}"/>
              </a:ext>
            </a:extLst>
          </p:cNvPr>
          <p:cNvGrpSpPr/>
          <p:nvPr/>
        </p:nvGrpSpPr>
        <p:grpSpPr>
          <a:xfrm>
            <a:off x="6764868" y="4897095"/>
            <a:ext cx="4162867" cy="732230"/>
            <a:chOff x="1625891" y="2358857"/>
            <a:chExt cx="4900352" cy="732230"/>
          </a:xfrm>
          <a:noFill/>
        </p:grpSpPr>
        <p:sp>
          <p:nvSpPr>
            <p:cNvPr id="54" name="_14">
              <a:extLst>
                <a:ext uri="{FF2B5EF4-FFF2-40B4-BE49-F238E27FC236}">
                  <a16:creationId xmlns:a16="http://schemas.microsoft.com/office/drawing/2014/main" id="{FFA3B167-C870-4A6C-B391-04BE298055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肆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57ED05A2-0603-442A-9081-62A51266083C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sp>
        <p:nvSpPr>
          <p:cNvPr id="56" name="_14">
            <a:extLst>
              <a:ext uri="{FF2B5EF4-FFF2-40B4-BE49-F238E27FC236}">
                <a16:creationId xmlns:a16="http://schemas.microsoft.com/office/drawing/2014/main" id="{ABEC1E07-F0CB-4938-857F-0E6D4CB21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33" y="414555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5400" spc="6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  <a:endParaRPr lang="en-US" altLang="zh-CN" sz="5400" spc="600" dirty="0">
              <a:solidFill>
                <a:srgbClr val="68262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ctr"/>
            <a:r>
              <a:rPr lang="en-US" altLang="zh-CN" sz="2800" dirty="0">
                <a:solidFill>
                  <a:srgbClr val="682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</a:p>
        </p:txBody>
      </p: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16388EC-F91C-4EA5-8203-8BD89CF3B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7" name="_14">
            <a:extLst>
              <a:ext uri="{FF2B5EF4-FFF2-40B4-BE49-F238E27FC236}">
                <a16:creationId xmlns:a16="http://schemas.microsoft.com/office/drawing/2014/main" id="{2B23EFDE-8975-4F54-B812-7D6B19BAA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33" y="414555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5400" spc="6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第四章</a:t>
            </a:r>
            <a:endParaRPr lang="en-US" altLang="zh-CN" sz="5400" spc="600" dirty="0">
              <a:solidFill>
                <a:srgbClr val="68262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495CE0-C7D4-405C-9EDA-F77A472E5A7E}"/>
              </a:ext>
            </a:extLst>
          </p:cNvPr>
          <p:cNvGrpSpPr/>
          <p:nvPr/>
        </p:nvGrpSpPr>
        <p:grpSpPr>
          <a:xfrm>
            <a:off x="6764868" y="2995789"/>
            <a:ext cx="4162867" cy="732231"/>
            <a:chOff x="1625891" y="2358857"/>
            <a:chExt cx="4900352" cy="732231"/>
          </a:xfrm>
          <a:noFill/>
        </p:grpSpPr>
        <p:sp>
          <p:nvSpPr>
            <p:cNvPr id="44" name="_14">
              <a:extLst>
                <a:ext uri="{FF2B5EF4-FFF2-40B4-BE49-F238E27FC236}">
                  <a16:creationId xmlns:a16="http://schemas.microsoft.com/office/drawing/2014/main" id="{95EBFCAD-DD39-44C0-B4D5-527185453E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贰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BCD653B-203F-4E00-A0E3-C38A6F192AED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C92EC04-CF52-4C67-B309-9EF6BF38AB8C}"/>
              </a:ext>
            </a:extLst>
          </p:cNvPr>
          <p:cNvGrpSpPr/>
          <p:nvPr/>
        </p:nvGrpSpPr>
        <p:grpSpPr>
          <a:xfrm>
            <a:off x="6764868" y="2045136"/>
            <a:ext cx="4162866" cy="732230"/>
            <a:chOff x="1625891" y="2358857"/>
            <a:chExt cx="4900352" cy="732230"/>
          </a:xfrm>
          <a:noFill/>
        </p:grpSpPr>
        <p:sp>
          <p:nvSpPr>
            <p:cNvPr id="47" name="_14">
              <a:extLst>
                <a:ext uri="{FF2B5EF4-FFF2-40B4-BE49-F238E27FC236}">
                  <a16:creationId xmlns:a16="http://schemas.microsoft.com/office/drawing/2014/main" id="{81535908-DE53-45C9-82DB-1BAFFFF7EE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壹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CD5559F4-6977-4B12-BD39-7319679D2B40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43F54AD-97A9-4E31-864D-CF361FA688C8}"/>
              </a:ext>
            </a:extLst>
          </p:cNvPr>
          <p:cNvGrpSpPr/>
          <p:nvPr/>
        </p:nvGrpSpPr>
        <p:grpSpPr>
          <a:xfrm>
            <a:off x="6764868" y="3946442"/>
            <a:ext cx="4162867" cy="732231"/>
            <a:chOff x="1625891" y="2358857"/>
            <a:chExt cx="4900352" cy="732231"/>
          </a:xfrm>
          <a:noFill/>
        </p:grpSpPr>
        <p:sp>
          <p:nvSpPr>
            <p:cNvPr id="61" name="_14">
              <a:extLst>
                <a:ext uri="{FF2B5EF4-FFF2-40B4-BE49-F238E27FC236}">
                  <a16:creationId xmlns:a16="http://schemas.microsoft.com/office/drawing/2014/main" id="{31F7368A-9799-48F1-9BED-9C2E65EBFD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叁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8F20B3E-74A6-46ED-A974-0AFAD212CF7D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2F7AD51-B36C-493F-9F9D-B13E5BD34F64}"/>
              </a:ext>
            </a:extLst>
          </p:cNvPr>
          <p:cNvGrpSpPr/>
          <p:nvPr/>
        </p:nvGrpSpPr>
        <p:grpSpPr>
          <a:xfrm>
            <a:off x="6764868" y="4897095"/>
            <a:ext cx="4162867" cy="732230"/>
            <a:chOff x="1625891" y="2358857"/>
            <a:chExt cx="4900352" cy="732230"/>
          </a:xfrm>
          <a:noFill/>
        </p:grpSpPr>
        <p:sp>
          <p:nvSpPr>
            <p:cNvPr id="64" name="_14">
              <a:extLst>
                <a:ext uri="{FF2B5EF4-FFF2-40B4-BE49-F238E27FC236}">
                  <a16:creationId xmlns:a16="http://schemas.microsoft.com/office/drawing/2014/main" id="{815C543D-61D0-4694-9822-99F547800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solidFill>
              <a:srgbClr val="682620"/>
            </a:solidFill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肆</a:t>
              </a:r>
              <a:endParaRPr lang="zh-CN" altLang="zh-CN" sz="36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D01789A-3D51-473B-B3AF-9462004E858F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solidFill>
              <a:srgbClr val="682620"/>
            </a:solidFill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80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3B84790-10CE-4472-AC2B-E23BE7B06B21}"/>
              </a:ext>
            </a:extLst>
          </p:cNvPr>
          <p:cNvGrpSpPr/>
          <p:nvPr/>
        </p:nvGrpSpPr>
        <p:grpSpPr>
          <a:xfrm>
            <a:off x="2438267" y="2223518"/>
            <a:ext cx="7315464" cy="3863363"/>
            <a:chOff x="2298929" y="2036413"/>
            <a:chExt cx="7789103" cy="4113494"/>
          </a:xfrm>
        </p:grpSpPr>
        <p:sp>
          <p:nvSpPr>
            <p:cNvPr id="9" name="任意多边形 17">
              <a:extLst>
                <a:ext uri="{FF2B5EF4-FFF2-40B4-BE49-F238E27FC236}">
                  <a16:creationId xmlns:a16="http://schemas.microsoft.com/office/drawing/2014/main" id="{D0E71DB6-CAE1-461C-8870-125AB219ED1E}"/>
                </a:ext>
              </a:extLst>
            </p:cNvPr>
            <p:cNvSpPr/>
            <p:nvPr/>
          </p:nvSpPr>
          <p:spPr>
            <a:xfrm flipV="1">
              <a:off x="2422615" y="3354318"/>
              <a:ext cx="2152650" cy="2795588"/>
            </a:xfrm>
            <a:custGeom>
              <a:avLst/>
              <a:gdLst>
                <a:gd name="connsiteX0" fmla="*/ 1076325 w 2152650"/>
                <a:gd name="connsiteY0" fmla="*/ 0 h 2795588"/>
                <a:gd name="connsiteX1" fmla="*/ 2152650 w 2152650"/>
                <a:gd name="connsiteY1" fmla="*/ 1076325 h 2795588"/>
                <a:gd name="connsiteX2" fmla="*/ 1396391 w 2152650"/>
                <a:gd name="connsiteY2" fmla="*/ 2104261 h 2795588"/>
                <a:gd name="connsiteX3" fmla="*/ 1326356 w 2152650"/>
                <a:gd name="connsiteY3" fmla="*/ 2122269 h 2795588"/>
                <a:gd name="connsiteX4" fmla="*/ 1326356 w 2152650"/>
                <a:gd name="connsiteY4" fmla="*/ 2254000 h 2795588"/>
                <a:gd name="connsiteX5" fmla="*/ 1576387 w 2152650"/>
                <a:gd name="connsiteY5" fmla="*/ 2254000 h 2795588"/>
                <a:gd name="connsiteX6" fmla="*/ 1076325 w 2152650"/>
                <a:gd name="connsiteY6" fmla="*/ 2795588 h 2795588"/>
                <a:gd name="connsiteX7" fmla="*/ 576262 w 2152650"/>
                <a:gd name="connsiteY7" fmla="*/ 2254000 h 2795588"/>
                <a:gd name="connsiteX8" fmla="*/ 826293 w 2152650"/>
                <a:gd name="connsiteY8" fmla="*/ 2254000 h 2795588"/>
                <a:gd name="connsiteX9" fmla="*/ 826293 w 2152650"/>
                <a:gd name="connsiteY9" fmla="*/ 2122268 h 2795588"/>
                <a:gd name="connsiteX10" fmla="*/ 756259 w 2152650"/>
                <a:gd name="connsiteY10" fmla="*/ 2104261 h 2795588"/>
                <a:gd name="connsiteX11" fmla="*/ 0 w 2152650"/>
                <a:gd name="connsiteY11" fmla="*/ 1076325 h 2795588"/>
                <a:gd name="connsiteX12" fmla="*/ 1076325 w 2152650"/>
                <a:gd name="connsiteY12" fmla="*/ 0 h 279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2650" h="2795588">
                  <a:moveTo>
                    <a:pt x="1076325" y="0"/>
                  </a:moveTo>
                  <a:cubicBezTo>
                    <a:pt x="1670763" y="0"/>
                    <a:pt x="2152650" y="481887"/>
                    <a:pt x="2152650" y="1076325"/>
                  </a:cubicBezTo>
                  <a:cubicBezTo>
                    <a:pt x="2152650" y="1559306"/>
                    <a:pt x="1834529" y="1967986"/>
                    <a:pt x="1396391" y="2104261"/>
                  </a:cubicBezTo>
                  <a:lnTo>
                    <a:pt x="1326356" y="2122269"/>
                  </a:lnTo>
                  <a:lnTo>
                    <a:pt x="1326356" y="2254000"/>
                  </a:lnTo>
                  <a:lnTo>
                    <a:pt x="1576387" y="2254000"/>
                  </a:lnTo>
                  <a:lnTo>
                    <a:pt x="1076325" y="2795588"/>
                  </a:lnTo>
                  <a:lnTo>
                    <a:pt x="576262" y="2254000"/>
                  </a:lnTo>
                  <a:lnTo>
                    <a:pt x="826293" y="2254000"/>
                  </a:lnTo>
                  <a:lnTo>
                    <a:pt x="826293" y="2122268"/>
                  </a:lnTo>
                  <a:lnTo>
                    <a:pt x="756259" y="2104261"/>
                  </a:lnTo>
                  <a:cubicBezTo>
                    <a:pt x="318121" y="1967986"/>
                    <a:pt x="0" y="1559306"/>
                    <a:pt x="0" y="1076325"/>
                  </a:cubicBezTo>
                  <a:cubicBezTo>
                    <a:pt x="0" y="481887"/>
                    <a:pt x="481887" y="0"/>
                    <a:pt x="1076325" y="0"/>
                  </a:cubicBez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00"/>
            </a:p>
          </p:txBody>
        </p:sp>
        <p:sp>
          <p:nvSpPr>
            <p:cNvPr id="10" name="文本框 3">
              <a:extLst>
                <a:ext uri="{FF2B5EF4-FFF2-40B4-BE49-F238E27FC236}">
                  <a16:creationId xmlns:a16="http://schemas.microsoft.com/office/drawing/2014/main" id="{F06FD48F-FC4B-4D48-AFEB-AF80518612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0716" y="4381330"/>
              <a:ext cx="2152650" cy="557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70%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1" name="任意多边形 19">
              <a:extLst>
                <a:ext uri="{FF2B5EF4-FFF2-40B4-BE49-F238E27FC236}">
                  <a16:creationId xmlns:a16="http://schemas.microsoft.com/office/drawing/2014/main" id="{19510630-612E-4472-8426-757D1A7535C2}"/>
                </a:ext>
              </a:extLst>
            </p:cNvPr>
            <p:cNvSpPr/>
            <p:nvPr/>
          </p:nvSpPr>
          <p:spPr>
            <a:xfrm flipV="1">
              <a:off x="5097553" y="3354319"/>
              <a:ext cx="2152650" cy="2795588"/>
            </a:xfrm>
            <a:custGeom>
              <a:avLst/>
              <a:gdLst>
                <a:gd name="connsiteX0" fmla="*/ 1076325 w 2152650"/>
                <a:gd name="connsiteY0" fmla="*/ 0 h 2795588"/>
                <a:gd name="connsiteX1" fmla="*/ 2152650 w 2152650"/>
                <a:gd name="connsiteY1" fmla="*/ 1076325 h 2795588"/>
                <a:gd name="connsiteX2" fmla="*/ 1396391 w 2152650"/>
                <a:gd name="connsiteY2" fmla="*/ 2104261 h 2795588"/>
                <a:gd name="connsiteX3" fmla="*/ 1327547 w 2152650"/>
                <a:gd name="connsiteY3" fmla="*/ 2121962 h 2795588"/>
                <a:gd name="connsiteX4" fmla="*/ 1327547 w 2152650"/>
                <a:gd name="connsiteY4" fmla="*/ 2253141 h 2795588"/>
                <a:gd name="connsiteX5" fmla="*/ 1577975 w 2152650"/>
                <a:gd name="connsiteY5" fmla="*/ 2253141 h 2795588"/>
                <a:gd name="connsiteX6" fmla="*/ 1077119 w 2152650"/>
                <a:gd name="connsiteY6" fmla="*/ 2795588 h 2795588"/>
                <a:gd name="connsiteX7" fmla="*/ 576263 w 2152650"/>
                <a:gd name="connsiteY7" fmla="*/ 2253141 h 2795588"/>
                <a:gd name="connsiteX8" fmla="*/ 826691 w 2152650"/>
                <a:gd name="connsiteY8" fmla="*/ 2253141 h 2795588"/>
                <a:gd name="connsiteX9" fmla="*/ 826691 w 2152650"/>
                <a:gd name="connsiteY9" fmla="*/ 2122371 h 2795588"/>
                <a:gd name="connsiteX10" fmla="*/ 756259 w 2152650"/>
                <a:gd name="connsiteY10" fmla="*/ 2104261 h 2795588"/>
                <a:gd name="connsiteX11" fmla="*/ 0 w 2152650"/>
                <a:gd name="connsiteY11" fmla="*/ 1076325 h 2795588"/>
                <a:gd name="connsiteX12" fmla="*/ 1076325 w 2152650"/>
                <a:gd name="connsiteY12" fmla="*/ 0 h 279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2650" h="2795588">
                  <a:moveTo>
                    <a:pt x="1076325" y="0"/>
                  </a:moveTo>
                  <a:cubicBezTo>
                    <a:pt x="1670763" y="0"/>
                    <a:pt x="2152650" y="481887"/>
                    <a:pt x="2152650" y="1076325"/>
                  </a:cubicBezTo>
                  <a:cubicBezTo>
                    <a:pt x="2152650" y="1559306"/>
                    <a:pt x="1834530" y="1967986"/>
                    <a:pt x="1396391" y="2104261"/>
                  </a:cubicBezTo>
                  <a:lnTo>
                    <a:pt x="1327547" y="2121962"/>
                  </a:lnTo>
                  <a:lnTo>
                    <a:pt x="1327547" y="2253141"/>
                  </a:lnTo>
                  <a:lnTo>
                    <a:pt x="1577975" y="2253141"/>
                  </a:lnTo>
                  <a:lnTo>
                    <a:pt x="1077119" y="2795588"/>
                  </a:lnTo>
                  <a:lnTo>
                    <a:pt x="576263" y="2253141"/>
                  </a:lnTo>
                  <a:lnTo>
                    <a:pt x="826691" y="2253141"/>
                  </a:lnTo>
                  <a:lnTo>
                    <a:pt x="826691" y="2122371"/>
                  </a:lnTo>
                  <a:lnTo>
                    <a:pt x="756259" y="2104261"/>
                  </a:lnTo>
                  <a:cubicBezTo>
                    <a:pt x="318121" y="1967986"/>
                    <a:pt x="0" y="1559306"/>
                    <a:pt x="0" y="1076325"/>
                  </a:cubicBezTo>
                  <a:cubicBezTo>
                    <a:pt x="0" y="481887"/>
                    <a:pt x="481887" y="0"/>
                    <a:pt x="1076325" y="0"/>
                  </a:cubicBez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2" name="文本框 39">
              <a:extLst>
                <a:ext uri="{FF2B5EF4-FFF2-40B4-BE49-F238E27FC236}">
                  <a16:creationId xmlns:a16="http://schemas.microsoft.com/office/drawing/2014/main" id="{22FC671E-29C1-446D-9ABE-781F60E89F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5653" y="4381330"/>
              <a:ext cx="2152650" cy="557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80%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3" name="任意多边形 21">
              <a:extLst>
                <a:ext uri="{FF2B5EF4-FFF2-40B4-BE49-F238E27FC236}">
                  <a16:creationId xmlns:a16="http://schemas.microsoft.com/office/drawing/2014/main" id="{802EFF82-D12E-4812-9574-828FE2469B70}"/>
                </a:ext>
              </a:extLst>
            </p:cNvPr>
            <p:cNvSpPr/>
            <p:nvPr/>
          </p:nvSpPr>
          <p:spPr>
            <a:xfrm flipV="1">
              <a:off x="7772490" y="3354318"/>
              <a:ext cx="2154238" cy="2795588"/>
            </a:xfrm>
            <a:custGeom>
              <a:avLst/>
              <a:gdLst>
                <a:gd name="connsiteX0" fmla="*/ 1077119 w 2154238"/>
                <a:gd name="connsiteY0" fmla="*/ 0 h 2795588"/>
                <a:gd name="connsiteX1" fmla="*/ 2154238 w 2154238"/>
                <a:gd name="connsiteY1" fmla="*/ 1076325 h 2795588"/>
                <a:gd name="connsiteX2" fmla="*/ 1397421 w 2154238"/>
                <a:gd name="connsiteY2" fmla="*/ 2104261 h 2795588"/>
                <a:gd name="connsiteX3" fmla="*/ 1327547 w 2154238"/>
                <a:gd name="connsiteY3" fmla="*/ 2122214 h 2795588"/>
                <a:gd name="connsiteX4" fmla="*/ 1327547 w 2154238"/>
                <a:gd name="connsiteY4" fmla="*/ 2253140 h 2795588"/>
                <a:gd name="connsiteX5" fmla="*/ 1577975 w 2154238"/>
                <a:gd name="connsiteY5" fmla="*/ 2253140 h 2795588"/>
                <a:gd name="connsiteX6" fmla="*/ 1077119 w 2154238"/>
                <a:gd name="connsiteY6" fmla="*/ 2795588 h 2795588"/>
                <a:gd name="connsiteX7" fmla="*/ 576262 w 2154238"/>
                <a:gd name="connsiteY7" fmla="*/ 2253140 h 2795588"/>
                <a:gd name="connsiteX8" fmla="*/ 826690 w 2154238"/>
                <a:gd name="connsiteY8" fmla="*/ 2253140 h 2795588"/>
                <a:gd name="connsiteX9" fmla="*/ 826690 w 2154238"/>
                <a:gd name="connsiteY9" fmla="*/ 2122214 h 2795588"/>
                <a:gd name="connsiteX10" fmla="*/ 756817 w 2154238"/>
                <a:gd name="connsiteY10" fmla="*/ 2104261 h 2795588"/>
                <a:gd name="connsiteX11" fmla="*/ 0 w 2154238"/>
                <a:gd name="connsiteY11" fmla="*/ 1076325 h 2795588"/>
                <a:gd name="connsiteX12" fmla="*/ 1077119 w 2154238"/>
                <a:gd name="connsiteY12" fmla="*/ 0 h 2795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4238" h="2795588">
                  <a:moveTo>
                    <a:pt x="1077119" y="0"/>
                  </a:moveTo>
                  <a:cubicBezTo>
                    <a:pt x="1671995" y="0"/>
                    <a:pt x="2154238" y="481887"/>
                    <a:pt x="2154238" y="1076325"/>
                  </a:cubicBezTo>
                  <a:cubicBezTo>
                    <a:pt x="2154238" y="1559306"/>
                    <a:pt x="1835883" y="1967986"/>
                    <a:pt x="1397421" y="2104261"/>
                  </a:cubicBezTo>
                  <a:lnTo>
                    <a:pt x="1327547" y="2122214"/>
                  </a:lnTo>
                  <a:lnTo>
                    <a:pt x="1327547" y="2253140"/>
                  </a:lnTo>
                  <a:lnTo>
                    <a:pt x="1577975" y="2253140"/>
                  </a:lnTo>
                  <a:lnTo>
                    <a:pt x="1077119" y="2795588"/>
                  </a:lnTo>
                  <a:lnTo>
                    <a:pt x="576262" y="2253140"/>
                  </a:lnTo>
                  <a:lnTo>
                    <a:pt x="826690" y="2253140"/>
                  </a:lnTo>
                  <a:lnTo>
                    <a:pt x="826690" y="2122214"/>
                  </a:lnTo>
                  <a:lnTo>
                    <a:pt x="756817" y="2104261"/>
                  </a:lnTo>
                  <a:cubicBezTo>
                    <a:pt x="318356" y="1967986"/>
                    <a:pt x="0" y="1559306"/>
                    <a:pt x="0" y="1076325"/>
                  </a:cubicBezTo>
                  <a:cubicBezTo>
                    <a:pt x="0" y="481887"/>
                    <a:pt x="482243" y="0"/>
                    <a:pt x="1077119" y="0"/>
                  </a:cubicBez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4" name="文本框 40">
              <a:extLst>
                <a:ext uri="{FF2B5EF4-FFF2-40B4-BE49-F238E27FC236}">
                  <a16:creationId xmlns:a16="http://schemas.microsoft.com/office/drawing/2014/main" id="{9D3F2C8F-DE9E-4A72-8836-869FEAF36D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0590" y="4381330"/>
              <a:ext cx="2154237" cy="557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90%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5" name="文本框 46">
              <a:extLst>
                <a:ext uri="{FF2B5EF4-FFF2-40B4-BE49-F238E27FC236}">
                  <a16:creationId xmlns:a16="http://schemas.microsoft.com/office/drawing/2014/main" id="{FCA3E8C7-25B4-4FBE-8479-91467BB088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0716" y="5111580"/>
              <a:ext cx="2152650" cy="360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加入描述</a:t>
              </a:r>
            </a:p>
          </p:txBody>
        </p:sp>
        <p:sp>
          <p:nvSpPr>
            <p:cNvPr id="16" name="文本框 47">
              <a:extLst>
                <a:ext uri="{FF2B5EF4-FFF2-40B4-BE49-F238E27FC236}">
                  <a16:creationId xmlns:a16="http://schemas.microsoft.com/office/drawing/2014/main" id="{AB19B56A-51B9-498F-AB2D-749E701665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5653" y="5133805"/>
              <a:ext cx="2152650" cy="360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加入描述</a:t>
              </a:r>
            </a:p>
          </p:txBody>
        </p:sp>
        <p:sp>
          <p:nvSpPr>
            <p:cNvPr id="17" name="文本框 48">
              <a:extLst>
                <a:ext uri="{FF2B5EF4-FFF2-40B4-BE49-F238E27FC236}">
                  <a16:creationId xmlns:a16="http://schemas.microsoft.com/office/drawing/2014/main" id="{BF81395A-4F8B-49F5-B29B-BC6F0CAD20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5353" y="5133805"/>
              <a:ext cx="2152650" cy="360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加入描述</a:t>
              </a:r>
            </a:p>
          </p:txBody>
        </p:sp>
        <p:sp>
          <p:nvSpPr>
            <p:cNvPr id="18" name="矩形 38">
              <a:extLst>
                <a:ext uri="{FF2B5EF4-FFF2-40B4-BE49-F238E27FC236}">
                  <a16:creationId xmlns:a16="http://schemas.microsoft.com/office/drawing/2014/main" id="{B59C4D32-E507-4B42-BDBE-22675D158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929" y="2036416"/>
              <a:ext cx="2426001" cy="1146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加入标题</a:t>
              </a:r>
              <a:endParaRPr lang="en-US" altLang="zh-CN" sz="1600" b="1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6DF4FC9-26F4-4B05-8F7A-6D23D1A18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2331" y="2036413"/>
              <a:ext cx="2426001" cy="1146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加入标题</a:t>
              </a:r>
              <a:endParaRPr lang="en-US" altLang="zh-CN" sz="1600" b="1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38">
              <a:extLst>
                <a:ext uri="{FF2B5EF4-FFF2-40B4-BE49-F238E27FC236}">
                  <a16:creationId xmlns:a16="http://schemas.microsoft.com/office/drawing/2014/main" id="{0F787524-2E00-4A87-AF65-9C20C254E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2031" y="2036413"/>
              <a:ext cx="2426001" cy="1146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加入标题</a:t>
              </a:r>
              <a:endParaRPr lang="en-US" altLang="zh-CN" sz="1600" b="1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点击输入本栏的具体文字，简明扼要的说明分项内容，此为概念图解，请根据您的具体内容酌情修改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63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1D5CB17-DF4B-441A-9B6F-33EF452E1D02}"/>
              </a:ext>
            </a:extLst>
          </p:cNvPr>
          <p:cNvGrpSpPr/>
          <p:nvPr/>
        </p:nvGrpSpPr>
        <p:grpSpPr>
          <a:xfrm>
            <a:off x="1538513" y="2244055"/>
            <a:ext cx="9202058" cy="3918604"/>
            <a:chOff x="832272" y="1928340"/>
            <a:chExt cx="10653926" cy="4536867"/>
          </a:xfrm>
        </p:grpSpPr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B7A07A5A-21DB-4238-AE51-7D0052B9C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8913" y="5201298"/>
              <a:ext cx="2266764" cy="1147514"/>
            </a:xfrm>
            <a:custGeom>
              <a:avLst/>
              <a:gdLst>
                <a:gd name="T0" fmla="*/ 520 w 802"/>
                <a:gd name="T1" fmla="*/ 0 h 406"/>
                <a:gd name="T2" fmla="*/ 802 w 802"/>
                <a:gd name="T3" fmla="*/ 204 h 406"/>
                <a:gd name="T4" fmla="*/ 520 w 802"/>
                <a:gd name="T5" fmla="*/ 406 h 406"/>
                <a:gd name="T6" fmla="*/ 520 w 802"/>
                <a:gd name="T7" fmla="*/ 330 h 406"/>
                <a:gd name="T8" fmla="*/ 0 w 802"/>
                <a:gd name="T9" fmla="*/ 330 h 406"/>
                <a:gd name="T10" fmla="*/ 156 w 802"/>
                <a:gd name="T11" fmla="*/ 204 h 406"/>
                <a:gd name="T12" fmla="*/ 0 w 802"/>
                <a:gd name="T13" fmla="*/ 78 h 406"/>
                <a:gd name="T14" fmla="*/ 520 w 802"/>
                <a:gd name="T15" fmla="*/ 78 h 406"/>
                <a:gd name="T16" fmla="*/ 520 w 802"/>
                <a:gd name="T17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2" h="406">
                  <a:moveTo>
                    <a:pt x="520" y="0"/>
                  </a:moveTo>
                  <a:lnTo>
                    <a:pt x="802" y="204"/>
                  </a:lnTo>
                  <a:lnTo>
                    <a:pt x="520" y="406"/>
                  </a:lnTo>
                  <a:lnTo>
                    <a:pt x="520" y="330"/>
                  </a:lnTo>
                  <a:lnTo>
                    <a:pt x="0" y="330"/>
                  </a:lnTo>
                  <a:lnTo>
                    <a:pt x="156" y="204"/>
                  </a:lnTo>
                  <a:lnTo>
                    <a:pt x="0" y="78"/>
                  </a:lnTo>
                  <a:lnTo>
                    <a:pt x="520" y="78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92741C44-357C-40BF-A415-438154FA5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5427" y="1928340"/>
              <a:ext cx="2402430" cy="2569187"/>
            </a:xfrm>
            <a:custGeom>
              <a:avLst/>
              <a:gdLst>
                <a:gd name="T0" fmla="*/ 239 w 358"/>
                <a:gd name="T1" fmla="*/ 0 h 383"/>
                <a:gd name="T2" fmla="*/ 358 w 358"/>
                <a:gd name="T3" fmla="*/ 86 h 383"/>
                <a:gd name="T4" fmla="*/ 239 w 358"/>
                <a:gd name="T5" fmla="*/ 171 h 383"/>
                <a:gd name="T6" fmla="*/ 239 w 358"/>
                <a:gd name="T7" fmla="*/ 139 h 383"/>
                <a:gd name="T8" fmla="*/ 139 w 358"/>
                <a:gd name="T9" fmla="*/ 144 h 383"/>
                <a:gd name="T10" fmla="*/ 101 w 358"/>
                <a:gd name="T11" fmla="*/ 204 h 383"/>
                <a:gd name="T12" fmla="*/ 101 w 358"/>
                <a:gd name="T13" fmla="*/ 211 h 383"/>
                <a:gd name="T14" fmla="*/ 139 w 358"/>
                <a:gd name="T15" fmla="*/ 272 h 383"/>
                <a:gd name="T16" fmla="*/ 163 w 358"/>
                <a:gd name="T17" fmla="*/ 277 h 383"/>
                <a:gd name="T18" fmla="*/ 311 w 358"/>
                <a:gd name="T19" fmla="*/ 277 h 383"/>
                <a:gd name="T20" fmla="*/ 237 w 358"/>
                <a:gd name="T21" fmla="*/ 330 h 383"/>
                <a:gd name="T22" fmla="*/ 311 w 358"/>
                <a:gd name="T23" fmla="*/ 383 h 383"/>
                <a:gd name="T24" fmla="*/ 163 w 358"/>
                <a:gd name="T25" fmla="*/ 383 h 383"/>
                <a:gd name="T26" fmla="*/ 99 w 358"/>
                <a:gd name="T27" fmla="*/ 369 h 383"/>
                <a:gd name="T28" fmla="*/ 48 w 358"/>
                <a:gd name="T29" fmla="*/ 332 h 383"/>
                <a:gd name="T30" fmla="*/ 0 w 358"/>
                <a:gd name="T31" fmla="*/ 211 h 383"/>
                <a:gd name="T32" fmla="*/ 0 w 358"/>
                <a:gd name="T33" fmla="*/ 204 h 383"/>
                <a:gd name="T34" fmla="*/ 99 w 358"/>
                <a:gd name="T35" fmla="*/ 46 h 383"/>
                <a:gd name="T36" fmla="*/ 239 w 358"/>
                <a:gd name="T37" fmla="*/ 33 h 383"/>
                <a:gd name="T38" fmla="*/ 239 w 358"/>
                <a:gd name="T3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8" h="383">
                  <a:moveTo>
                    <a:pt x="239" y="0"/>
                  </a:moveTo>
                  <a:cubicBezTo>
                    <a:pt x="254" y="11"/>
                    <a:pt x="342" y="74"/>
                    <a:pt x="358" y="86"/>
                  </a:cubicBezTo>
                  <a:cubicBezTo>
                    <a:pt x="335" y="102"/>
                    <a:pt x="262" y="155"/>
                    <a:pt x="239" y="171"/>
                  </a:cubicBezTo>
                  <a:cubicBezTo>
                    <a:pt x="239" y="139"/>
                    <a:pt x="239" y="139"/>
                    <a:pt x="239" y="139"/>
                  </a:cubicBezTo>
                  <a:cubicBezTo>
                    <a:pt x="160" y="139"/>
                    <a:pt x="154" y="137"/>
                    <a:pt x="139" y="144"/>
                  </a:cubicBezTo>
                  <a:cubicBezTo>
                    <a:pt x="116" y="154"/>
                    <a:pt x="101" y="177"/>
                    <a:pt x="101" y="204"/>
                  </a:cubicBezTo>
                  <a:cubicBezTo>
                    <a:pt x="101" y="211"/>
                    <a:pt x="101" y="211"/>
                    <a:pt x="101" y="211"/>
                  </a:cubicBezTo>
                  <a:cubicBezTo>
                    <a:pt x="101" y="238"/>
                    <a:pt x="116" y="261"/>
                    <a:pt x="139" y="272"/>
                  </a:cubicBezTo>
                  <a:cubicBezTo>
                    <a:pt x="146" y="275"/>
                    <a:pt x="154" y="277"/>
                    <a:pt x="163" y="277"/>
                  </a:cubicBezTo>
                  <a:cubicBezTo>
                    <a:pt x="252" y="277"/>
                    <a:pt x="219" y="277"/>
                    <a:pt x="311" y="277"/>
                  </a:cubicBezTo>
                  <a:cubicBezTo>
                    <a:pt x="237" y="330"/>
                    <a:pt x="237" y="330"/>
                    <a:pt x="237" y="330"/>
                  </a:cubicBezTo>
                  <a:cubicBezTo>
                    <a:pt x="311" y="383"/>
                    <a:pt x="311" y="383"/>
                    <a:pt x="311" y="383"/>
                  </a:cubicBezTo>
                  <a:cubicBezTo>
                    <a:pt x="289" y="383"/>
                    <a:pt x="183" y="383"/>
                    <a:pt x="163" y="383"/>
                  </a:cubicBezTo>
                  <a:cubicBezTo>
                    <a:pt x="140" y="383"/>
                    <a:pt x="119" y="378"/>
                    <a:pt x="99" y="369"/>
                  </a:cubicBezTo>
                  <a:cubicBezTo>
                    <a:pt x="80" y="361"/>
                    <a:pt x="63" y="348"/>
                    <a:pt x="48" y="332"/>
                  </a:cubicBezTo>
                  <a:cubicBezTo>
                    <a:pt x="18" y="301"/>
                    <a:pt x="0" y="258"/>
                    <a:pt x="0" y="211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33"/>
                    <a:pt x="41" y="72"/>
                    <a:pt x="99" y="46"/>
                  </a:cubicBezTo>
                  <a:cubicBezTo>
                    <a:pt x="137" y="29"/>
                    <a:pt x="161" y="33"/>
                    <a:pt x="239" y="33"/>
                  </a:cubicBezTo>
                  <a:lnTo>
                    <a:pt x="239" y="0"/>
                  </a:ln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0">
              <a:extLst>
                <a:ext uri="{FF2B5EF4-FFF2-40B4-BE49-F238E27FC236}">
                  <a16:creationId xmlns:a16="http://schemas.microsoft.com/office/drawing/2014/main" id="{C4224677-3269-4A9A-B2BB-2F038CBFF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038" y="3564819"/>
              <a:ext cx="2408083" cy="2569187"/>
            </a:xfrm>
            <a:custGeom>
              <a:avLst/>
              <a:gdLst>
                <a:gd name="T0" fmla="*/ 118 w 359"/>
                <a:gd name="T1" fmla="*/ 0 h 383"/>
                <a:gd name="T2" fmla="*/ 118 w 359"/>
                <a:gd name="T3" fmla="*/ 33 h 383"/>
                <a:gd name="T4" fmla="*/ 196 w 359"/>
                <a:gd name="T5" fmla="*/ 33 h 383"/>
                <a:gd name="T6" fmla="*/ 311 w 359"/>
                <a:gd name="T7" fmla="*/ 83 h 383"/>
                <a:gd name="T8" fmla="*/ 359 w 359"/>
                <a:gd name="T9" fmla="*/ 211 h 383"/>
                <a:gd name="T10" fmla="*/ 196 w 359"/>
                <a:gd name="T11" fmla="*/ 383 h 383"/>
                <a:gd name="T12" fmla="*/ 38 w 359"/>
                <a:gd name="T13" fmla="*/ 383 h 383"/>
                <a:gd name="T14" fmla="*/ 112 w 359"/>
                <a:gd name="T15" fmla="*/ 330 h 383"/>
                <a:gd name="T16" fmla="*/ 38 w 359"/>
                <a:gd name="T17" fmla="*/ 277 h 383"/>
                <a:gd name="T18" fmla="*/ 122 w 359"/>
                <a:gd name="T19" fmla="*/ 277 h 383"/>
                <a:gd name="T20" fmla="*/ 196 w 359"/>
                <a:gd name="T21" fmla="*/ 277 h 383"/>
                <a:gd name="T22" fmla="*/ 258 w 359"/>
                <a:gd name="T23" fmla="*/ 211 h 383"/>
                <a:gd name="T24" fmla="*/ 258 w 359"/>
                <a:gd name="T25" fmla="*/ 204 h 383"/>
                <a:gd name="T26" fmla="*/ 196 w 359"/>
                <a:gd name="T27" fmla="*/ 139 h 383"/>
                <a:gd name="T28" fmla="*/ 118 w 359"/>
                <a:gd name="T29" fmla="*/ 139 h 383"/>
                <a:gd name="T30" fmla="*/ 118 w 359"/>
                <a:gd name="T31" fmla="*/ 171 h 383"/>
                <a:gd name="T32" fmla="*/ 0 w 359"/>
                <a:gd name="T33" fmla="*/ 86 h 383"/>
                <a:gd name="T34" fmla="*/ 118 w 359"/>
                <a:gd name="T3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9" h="383">
                  <a:moveTo>
                    <a:pt x="118" y="0"/>
                  </a:moveTo>
                  <a:cubicBezTo>
                    <a:pt x="118" y="33"/>
                    <a:pt x="118" y="33"/>
                    <a:pt x="118" y="33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41" y="33"/>
                    <a:pt x="281" y="52"/>
                    <a:pt x="311" y="83"/>
                  </a:cubicBezTo>
                  <a:cubicBezTo>
                    <a:pt x="344" y="118"/>
                    <a:pt x="359" y="160"/>
                    <a:pt x="359" y="211"/>
                  </a:cubicBezTo>
                  <a:cubicBezTo>
                    <a:pt x="359" y="306"/>
                    <a:pt x="286" y="383"/>
                    <a:pt x="196" y="383"/>
                  </a:cubicBezTo>
                  <a:cubicBezTo>
                    <a:pt x="171" y="383"/>
                    <a:pt x="53" y="383"/>
                    <a:pt x="38" y="383"/>
                  </a:cubicBezTo>
                  <a:cubicBezTo>
                    <a:pt x="112" y="330"/>
                    <a:pt x="112" y="330"/>
                    <a:pt x="112" y="330"/>
                  </a:cubicBezTo>
                  <a:cubicBezTo>
                    <a:pt x="38" y="277"/>
                    <a:pt x="38" y="277"/>
                    <a:pt x="38" y="277"/>
                  </a:cubicBezTo>
                  <a:cubicBezTo>
                    <a:pt x="122" y="277"/>
                    <a:pt x="122" y="277"/>
                    <a:pt x="122" y="277"/>
                  </a:cubicBezTo>
                  <a:cubicBezTo>
                    <a:pt x="196" y="277"/>
                    <a:pt x="196" y="277"/>
                    <a:pt x="196" y="277"/>
                  </a:cubicBezTo>
                  <a:cubicBezTo>
                    <a:pt x="230" y="277"/>
                    <a:pt x="258" y="247"/>
                    <a:pt x="258" y="211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8" y="168"/>
                    <a:pt x="230" y="139"/>
                    <a:pt x="196" y="139"/>
                  </a:cubicBezTo>
                  <a:cubicBezTo>
                    <a:pt x="137" y="139"/>
                    <a:pt x="150" y="139"/>
                    <a:pt x="118" y="139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405121F-9C6D-414C-B66A-EA30D69E6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4114" y="1928340"/>
              <a:ext cx="2133924" cy="1147514"/>
            </a:xfrm>
            <a:custGeom>
              <a:avLst/>
              <a:gdLst>
                <a:gd name="T0" fmla="*/ 472 w 755"/>
                <a:gd name="T1" fmla="*/ 0 h 406"/>
                <a:gd name="T2" fmla="*/ 755 w 755"/>
                <a:gd name="T3" fmla="*/ 204 h 406"/>
                <a:gd name="T4" fmla="*/ 472 w 755"/>
                <a:gd name="T5" fmla="*/ 406 h 406"/>
                <a:gd name="T6" fmla="*/ 472 w 755"/>
                <a:gd name="T7" fmla="*/ 330 h 406"/>
                <a:gd name="T8" fmla="*/ 0 w 755"/>
                <a:gd name="T9" fmla="*/ 330 h 406"/>
                <a:gd name="T10" fmla="*/ 176 w 755"/>
                <a:gd name="T11" fmla="*/ 204 h 406"/>
                <a:gd name="T12" fmla="*/ 0 w 755"/>
                <a:gd name="T13" fmla="*/ 78 h 406"/>
                <a:gd name="T14" fmla="*/ 472 w 755"/>
                <a:gd name="T15" fmla="*/ 78 h 406"/>
                <a:gd name="T16" fmla="*/ 472 w 755"/>
                <a:gd name="T17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5" h="406">
                  <a:moveTo>
                    <a:pt x="472" y="0"/>
                  </a:moveTo>
                  <a:lnTo>
                    <a:pt x="755" y="204"/>
                  </a:lnTo>
                  <a:lnTo>
                    <a:pt x="472" y="406"/>
                  </a:lnTo>
                  <a:lnTo>
                    <a:pt x="472" y="330"/>
                  </a:lnTo>
                  <a:lnTo>
                    <a:pt x="0" y="330"/>
                  </a:lnTo>
                  <a:lnTo>
                    <a:pt x="176" y="204"/>
                  </a:lnTo>
                  <a:lnTo>
                    <a:pt x="0" y="78"/>
                  </a:lnTo>
                  <a:lnTo>
                    <a:pt x="472" y="78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6786EE9-81E4-43A4-8DCA-9E0159B34D00}"/>
                </a:ext>
              </a:extLst>
            </p:cNvPr>
            <p:cNvGrpSpPr/>
            <p:nvPr/>
          </p:nvGrpSpPr>
          <p:grpSpPr>
            <a:xfrm>
              <a:off x="8813141" y="5067396"/>
              <a:ext cx="2673057" cy="1348034"/>
              <a:chOff x="2813892" y="1830603"/>
              <a:chExt cx="2673057" cy="1348034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BC8917D1-2B1D-4626-9D91-2B3250869043}"/>
                  </a:ext>
                </a:extLst>
              </p:cNvPr>
              <p:cNvSpPr/>
              <p:nvPr/>
            </p:nvSpPr>
            <p:spPr>
              <a:xfrm>
                <a:off x="2851029" y="2091810"/>
                <a:ext cx="2635920" cy="1086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DREAM WHAT YOU WANT TO DREAM; GO WHERE YOU WANT TO GO; BE WHAT YOU WANT TO BE, BECAUSE YOU HAVE ONLY ONE LIFE.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0718B868-6C9E-4EF4-862E-E767FF1B572D}"/>
                  </a:ext>
                </a:extLst>
              </p:cNvPr>
              <p:cNvSpPr/>
              <p:nvPr/>
            </p:nvSpPr>
            <p:spPr>
              <a:xfrm>
                <a:off x="2813892" y="1830603"/>
                <a:ext cx="1460980" cy="35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加入标题描述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1D69802-9D19-45B7-A936-D3BBEED55A1D}"/>
                </a:ext>
              </a:extLst>
            </p:cNvPr>
            <p:cNvGrpSpPr/>
            <p:nvPr/>
          </p:nvGrpSpPr>
          <p:grpSpPr>
            <a:xfrm>
              <a:off x="832272" y="5117173"/>
              <a:ext cx="2562972" cy="1348034"/>
              <a:chOff x="3601139" y="1830603"/>
              <a:chExt cx="2562972" cy="1348034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54ECF1FA-40B6-416A-A863-70485210862A}"/>
                  </a:ext>
                </a:extLst>
              </p:cNvPr>
              <p:cNvSpPr/>
              <p:nvPr/>
            </p:nvSpPr>
            <p:spPr>
              <a:xfrm>
                <a:off x="3601139" y="2091810"/>
                <a:ext cx="2562972" cy="1086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DREAM WHAT YOU WANT TO DREAM; GO WHERE YOU WANT TO GO; BE WHAT YOU WANT TO BE, BECAUSE YOU HAVE ONLY ONE LIFE.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06761874-DDC0-4D47-9329-081291CDE5F7}"/>
                  </a:ext>
                </a:extLst>
              </p:cNvPr>
              <p:cNvSpPr/>
              <p:nvPr/>
            </p:nvSpPr>
            <p:spPr>
              <a:xfrm>
                <a:off x="4703130" y="1830603"/>
                <a:ext cx="1460980" cy="35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加入标题描述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740575A-1534-4BF8-9A4C-78F3E02AEFFA}"/>
                </a:ext>
              </a:extLst>
            </p:cNvPr>
            <p:cNvGrpSpPr/>
            <p:nvPr/>
          </p:nvGrpSpPr>
          <p:grpSpPr>
            <a:xfrm>
              <a:off x="898532" y="2161471"/>
              <a:ext cx="2562972" cy="1348034"/>
              <a:chOff x="3601139" y="1830603"/>
              <a:chExt cx="2562972" cy="1348034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B48792CC-36C5-4127-9791-3CC7F1149A65}"/>
                  </a:ext>
                </a:extLst>
              </p:cNvPr>
              <p:cNvSpPr/>
              <p:nvPr/>
            </p:nvSpPr>
            <p:spPr>
              <a:xfrm>
                <a:off x="3601139" y="2091810"/>
                <a:ext cx="2562972" cy="1086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DREAM WHAT YOU WANT TO DREAM; GO WHERE YOU WANT TO GO; BE WHAT YOU WANT TO BE, BECAUSE YOU HAVE ONLY ONE LIFE.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A7B79DAA-62BB-4EB4-BF1E-BA055C344338}"/>
                  </a:ext>
                </a:extLst>
              </p:cNvPr>
              <p:cNvSpPr/>
              <p:nvPr/>
            </p:nvSpPr>
            <p:spPr>
              <a:xfrm>
                <a:off x="4703129" y="1830603"/>
                <a:ext cx="1460981" cy="35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加入标题描述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6730DD8-04B9-4237-B385-7D94BED76210}"/>
                </a:ext>
              </a:extLst>
            </p:cNvPr>
            <p:cNvGrpSpPr/>
            <p:nvPr/>
          </p:nvGrpSpPr>
          <p:grpSpPr>
            <a:xfrm>
              <a:off x="8740633" y="2161471"/>
              <a:ext cx="2673057" cy="1348034"/>
              <a:chOff x="2813892" y="1830603"/>
              <a:chExt cx="2673057" cy="1348034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A24326A1-C211-4211-B6FA-8684629EA1FF}"/>
                  </a:ext>
                </a:extLst>
              </p:cNvPr>
              <p:cNvSpPr/>
              <p:nvPr/>
            </p:nvSpPr>
            <p:spPr>
              <a:xfrm>
                <a:off x="2851029" y="2091810"/>
                <a:ext cx="2635920" cy="10868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DREAM WHAT YOU WANT TO DREAM; GO WHERE YOU WANT TO GO; BE WHAT YOU WANT TO BE, BECAUSE YOU HAVE ONLY ONE LIFE.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7A221A2B-06BB-4783-AA16-D052AAA53205}"/>
                  </a:ext>
                </a:extLst>
              </p:cNvPr>
              <p:cNvSpPr/>
              <p:nvPr/>
            </p:nvSpPr>
            <p:spPr>
              <a:xfrm>
                <a:off x="2813892" y="1830603"/>
                <a:ext cx="1460980" cy="3563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加入标题描述</a:t>
                </a: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931A0EB-3450-4B9D-9953-4ADEF712A039}"/>
                </a:ext>
              </a:extLst>
            </p:cNvPr>
            <p:cNvSpPr/>
            <p:nvPr/>
          </p:nvSpPr>
          <p:spPr>
            <a:xfrm>
              <a:off x="5010298" y="5497578"/>
              <a:ext cx="744491" cy="60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2BD1E5B-FCD8-4DDF-9093-D5DC9C1AE433}"/>
                </a:ext>
              </a:extLst>
            </p:cNvPr>
            <p:cNvSpPr/>
            <p:nvPr/>
          </p:nvSpPr>
          <p:spPr>
            <a:xfrm>
              <a:off x="7389215" y="4621813"/>
              <a:ext cx="1039393" cy="60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FA3EC77-31D3-4259-98B8-1349F3EED345}"/>
                </a:ext>
              </a:extLst>
            </p:cNvPr>
            <p:cNvSpPr/>
            <p:nvPr/>
          </p:nvSpPr>
          <p:spPr>
            <a:xfrm>
              <a:off x="4018153" y="3022842"/>
              <a:ext cx="1039393" cy="60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10BF914-CF52-4FBB-A2EA-51E0FF23B035}"/>
                </a:ext>
              </a:extLst>
            </p:cNvPr>
            <p:cNvSpPr/>
            <p:nvPr/>
          </p:nvSpPr>
          <p:spPr>
            <a:xfrm>
              <a:off x="6735032" y="2223360"/>
              <a:ext cx="1039393" cy="60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3C7299B-7828-4893-8FA7-78E0B6971234}"/>
              </a:ext>
            </a:extLst>
          </p:cNvPr>
          <p:cNvGrpSpPr/>
          <p:nvPr/>
        </p:nvGrpSpPr>
        <p:grpSpPr>
          <a:xfrm>
            <a:off x="1795513" y="2185988"/>
            <a:ext cx="8599386" cy="4049570"/>
            <a:chOff x="1505873" y="2279748"/>
            <a:chExt cx="4578579" cy="2103250"/>
          </a:xfrm>
        </p:grpSpPr>
        <p:sp>
          <p:nvSpPr>
            <p:cNvPr id="9" name="Rectangle 1">
              <a:extLst>
                <a:ext uri="{FF2B5EF4-FFF2-40B4-BE49-F238E27FC236}">
                  <a16:creationId xmlns:a16="http://schemas.microsoft.com/office/drawing/2014/main" id="{67D01F54-F991-434E-B026-A4BE6B3ED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5873" y="2279748"/>
              <a:ext cx="2144910" cy="941300"/>
            </a:xfrm>
            <a:prstGeom prst="rect">
              <a:avLst/>
            </a:prstGeom>
            <a:noFill/>
            <a:ln w="19050" cap="flat">
              <a:solidFill>
                <a:srgbClr val="68262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10" name="Group 41">
              <a:extLst>
                <a:ext uri="{FF2B5EF4-FFF2-40B4-BE49-F238E27FC236}">
                  <a16:creationId xmlns:a16="http://schemas.microsoft.com/office/drawing/2014/main" id="{2A739A68-582F-486A-AAA6-A46CB142D5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34542" y="2529726"/>
              <a:ext cx="1261625" cy="691860"/>
              <a:chOff x="0" y="0"/>
              <a:chExt cx="2419" cy="1343"/>
            </a:xfrm>
          </p:grpSpPr>
          <p:sp>
            <p:nvSpPr>
              <p:cNvPr id="35" name="Rectangle 42">
                <a:extLst>
                  <a:ext uri="{FF2B5EF4-FFF2-40B4-BE49-F238E27FC236}">
                    <a16:creationId xmlns:a16="http://schemas.microsoft.com/office/drawing/2014/main" id="{4C0B34CB-2351-4C51-99E0-D826E8D43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419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fontAlgn="base">
                  <a:lnSpc>
                    <a:spcPct val="7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/>
                    <a:ea typeface="微软雅黑"/>
                    <a:cs typeface="Bebas Neue" charset="0"/>
                    <a:sym typeface="Bebas Neue" charset="0"/>
                  </a:rPr>
                  <a:t>单击此处添加标题</a:t>
                </a:r>
                <a:endParaRPr 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36" name="Rectangle 43">
                <a:extLst>
                  <a:ext uri="{FF2B5EF4-FFF2-40B4-BE49-F238E27FC236}">
                    <a16:creationId xmlns:a16="http://schemas.microsoft.com/office/drawing/2014/main" id="{C00DF4B2-DA36-46B9-A6B9-9A69E5391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4"/>
                <a:ext cx="2419" cy="1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/>
                    <a:ea typeface="微软雅黑"/>
                    <a:cs typeface="Lato Light" charset="0"/>
                    <a:sym typeface="Lato Light" charset="0"/>
                  </a:rPr>
                  <a:t>此处添加详细文本描述，建议与标题相关并符合整体语言风格，语言描述尽量</a:t>
                </a:r>
                <a:endParaRPr lang="en-US" sz="10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11" name="Rectangle 1">
              <a:extLst>
                <a:ext uri="{FF2B5EF4-FFF2-40B4-BE49-F238E27FC236}">
                  <a16:creationId xmlns:a16="http://schemas.microsoft.com/office/drawing/2014/main" id="{6B8529FA-8397-4A44-8AEA-C982D8E65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9542" y="2279748"/>
              <a:ext cx="2144910" cy="941300"/>
            </a:xfrm>
            <a:prstGeom prst="rect">
              <a:avLst/>
            </a:prstGeom>
            <a:noFill/>
            <a:ln w="19050" cap="flat">
              <a:solidFill>
                <a:srgbClr val="68262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12" name="Group 41">
              <a:extLst>
                <a:ext uri="{FF2B5EF4-FFF2-40B4-BE49-F238E27FC236}">
                  <a16:creationId xmlns:a16="http://schemas.microsoft.com/office/drawing/2014/main" id="{6136E897-6C9B-498A-BF30-DB73F5F13B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59345" y="2538483"/>
              <a:ext cx="1270492" cy="683103"/>
              <a:chOff x="-17" y="17"/>
              <a:chExt cx="2436" cy="1326"/>
            </a:xfrm>
          </p:grpSpPr>
          <p:sp>
            <p:nvSpPr>
              <p:cNvPr id="33" name="Rectangle 42">
                <a:extLst>
                  <a:ext uri="{FF2B5EF4-FFF2-40B4-BE49-F238E27FC236}">
                    <a16:creationId xmlns:a16="http://schemas.microsoft.com/office/drawing/2014/main" id="{D2CEBCC5-8F3D-495A-A1C5-A8081076D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" y="17"/>
                <a:ext cx="2419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fontAlgn="base">
                  <a:lnSpc>
                    <a:spcPct val="7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/>
                    <a:ea typeface="微软雅黑"/>
                    <a:cs typeface="Bebas Neue" charset="0"/>
                    <a:sym typeface="Bebas Neue" charset="0"/>
                  </a:rPr>
                  <a:t>单击此处添加标题</a:t>
                </a:r>
                <a:endParaRPr 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34" name="Rectangle 43">
                <a:extLst>
                  <a:ext uri="{FF2B5EF4-FFF2-40B4-BE49-F238E27FC236}">
                    <a16:creationId xmlns:a16="http://schemas.microsoft.com/office/drawing/2014/main" id="{0DC2C8AE-4D13-435C-9CAB-2D642EA5C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4"/>
                <a:ext cx="2419" cy="1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/>
                    <a:ea typeface="微软雅黑"/>
                    <a:cs typeface="Lato Light" charset="0"/>
                    <a:sym typeface="Lato Light" charset="0"/>
                  </a:rPr>
                  <a:t>此处添加详细文本描述，建议与标题相关并符合整体语言风格，语言描述尽量</a:t>
                </a:r>
                <a:endParaRPr lang="en-US" sz="10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13" name="Rectangle 1">
              <a:extLst>
                <a:ext uri="{FF2B5EF4-FFF2-40B4-BE49-F238E27FC236}">
                  <a16:creationId xmlns:a16="http://schemas.microsoft.com/office/drawing/2014/main" id="{91527977-DA1F-4CB7-931B-A79EF1C7D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5873" y="3441158"/>
              <a:ext cx="2144910" cy="941300"/>
            </a:xfrm>
            <a:prstGeom prst="rect">
              <a:avLst/>
            </a:prstGeom>
            <a:noFill/>
            <a:ln w="19050" cap="flat">
              <a:solidFill>
                <a:srgbClr val="68262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14" name="Group 41">
              <a:extLst>
                <a:ext uri="{FF2B5EF4-FFF2-40B4-BE49-F238E27FC236}">
                  <a16:creationId xmlns:a16="http://schemas.microsoft.com/office/drawing/2014/main" id="{E21689EE-3472-4AF6-B962-BC7B900D0E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34542" y="3691138"/>
              <a:ext cx="1261625" cy="691860"/>
              <a:chOff x="0" y="0"/>
              <a:chExt cx="2419" cy="1343"/>
            </a:xfrm>
          </p:grpSpPr>
          <p:sp>
            <p:nvSpPr>
              <p:cNvPr id="31" name="Rectangle 42">
                <a:extLst>
                  <a:ext uri="{FF2B5EF4-FFF2-40B4-BE49-F238E27FC236}">
                    <a16:creationId xmlns:a16="http://schemas.microsoft.com/office/drawing/2014/main" id="{2F0C6192-73DD-44C5-A552-952300523F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419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fontAlgn="base">
                  <a:lnSpc>
                    <a:spcPct val="7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/>
                    <a:ea typeface="微软雅黑"/>
                    <a:cs typeface="Bebas Neue" charset="0"/>
                    <a:sym typeface="Bebas Neue" charset="0"/>
                  </a:rPr>
                  <a:t>单击此处添加标题</a:t>
                </a:r>
                <a:endParaRPr 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32" name="Rectangle 43">
                <a:extLst>
                  <a:ext uri="{FF2B5EF4-FFF2-40B4-BE49-F238E27FC236}">
                    <a16:creationId xmlns:a16="http://schemas.microsoft.com/office/drawing/2014/main" id="{CDAD3D08-93C8-4FC7-8D0B-5A826A986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4"/>
                <a:ext cx="2419" cy="1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/>
                    <a:ea typeface="微软雅黑"/>
                    <a:cs typeface="Lato Light" charset="0"/>
                    <a:sym typeface="Lato Light" charset="0"/>
                  </a:rPr>
                  <a:t>此处添加详细文本描述，建议与标题相关并符合整体语言风格，语言描述尽量</a:t>
                </a:r>
                <a:endParaRPr lang="en-US" sz="10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Lato Light" charset="0"/>
                  <a:sym typeface="Lato Light" charset="0"/>
                </a:endParaRPr>
              </a:p>
            </p:txBody>
          </p:sp>
        </p:grpSp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id="{D4E18FB6-5241-4EF1-BC91-A524C8252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9542" y="3441158"/>
              <a:ext cx="2144910" cy="941300"/>
            </a:xfrm>
            <a:prstGeom prst="rect">
              <a:avLst/>
            </a:prstGeom>
            <a:noFill/>
            <a:ln w="19050" cap="flat">
              <a:solidFill>
                <a:srgbClr val="68262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16" name="Group 41">
              <a:extLst>
                <a:ext uri="{FF2B5EF4-FFF2-40B4-BE49-F238E27FC236}">
                  <a16:creationId xmlns:a16="http://schemas.microsoft.com/office/drawing/2014/main" id="{A8DE12EB-0C9E-4594-93FA-33EB405B0B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68211" y="3691138"/>
              <a:ext cx="1261625" cy="691860"/>
              <a:chOff x="0" y="0"/>
              <a:chExt cx="2419" cy="1343"/>
            </a:xfrm>
          </p:grpSpPr>
          <p:sp>
            <p:nvSpPr>
              <p:cNvPr id="29" name="Rectangle 42">
                <a:extLst>
                  <a:ext uri="{FF2B5EF4-FFF2-40B4-BE49-F238E27FC236}">
                    <a16:creationId xmlns:a16="http://schemas.microsoft.com/office/drawing/2014/main" id="{F6536468-BC3C-40C8-9275-D38E29A98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419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fontAlgn="base">
                  <a:lnSpc>
                    <a:spcPct val="7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/>
                    <a:ea typeface="微软雅黑"/>
                    <a:cs typeface="Bebas Neue" charset="0"/>
                    <a:sym typeface="Bebas Neue" charset="0"/>
                  </a:rPr>
                  <a:t>单击此处添加标题</a:t>
                </a:r>
                <a:endParaRPr 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30" name="Rectangle 43">
                <a:extLst>
                  <a:ext uri="{FF2B5EF4-FFF2-40B4-BE49-F238E27FC236}">
                    <a16:creationId xmlns:a16="http://schemas.microsoft.com/office/drawing/2014/main" id="{0E98737E-0CD8-4E70-827C-D52DDB5F8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4"/>
                <a:ext cx="2419" cy="1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/>
                    <a:ea typeface="微软雅黑"/>
                    <a:cs typeface="Lato Light" charset="0"/>
                    <a:sym typeface="Lato Light" charset="0"/>
                  </a:rPr>
                  <a:t>此处添加详细文本描述，建议与标题相关并符合整体语言风格，语言描述尽量</a:t>
                </a:r>
                <a:endParaRPr lang="en-US" sz="1000" dirty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cs typeface="Lato Light" charset="0"/>
                  <a:sym typeface="Lato Light" charset="0"/>
                </a:endParaRPr>
              </a:p>
            </p:txBody>
          </p:sp>
        </p:grpSp>
        <p:grpSp>
          <p:nvGrpSpPr>
            <p:cNvPr id="17" name="Group 6">
              <a:extLst>
                <a:ext uri="{FF2B5EF4-FFF2-40B4-BE49-F238E27FC236}">
                  <a16:creationId xmlns:a16="http://schemas.microsoft.com/office/drawing/2014/main" id="{06D0433C-DBCB-4F7C-8BBC-C371700D8FF7}"/>
                </a:ext>
              </a:extLst>
            </p:cNvPr>
            <p:cNvGrpSpPr/>
            <p:nvPr/>
          </p:nvGrpSpPr>
          <p:grpSpPr>
            <a:xfrm>
              <a:off x="4090735" y="3700033"/>
              <a:ext cx="454790" cy="449221"/>
              <a:chOff x="3882408" y="3628838"/>
              <a:chExt cx="519113" cy="519113"/>
            </a:xfrm>
          </p:grpSpPr>
          <p:sp>
            <p:nvSpPr>
              <p:cNvPr id="27" name="Oval 51">
                <a:extLst>
                  <a:ext uri="{FF2B5EF4-FFF2-40B4-BE49-F238E27FC236}">
                    <a16:creationId xmlns:a16="http://schemas.microsoft.com/office/drawing/2014/main" id="{CD08A21A-3989-4139-B036-481D1E6E1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408" y="3628838"/>
                <a:ext cx="519113" cy="519113"/>
              </a:xfrm>
              <a:prstGeom prst="ellipse">
                <a:avLst/>
              </a:prstGeom>
              <a:solidFill>
                <a:srgbClr val="682620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5DFC614F-4CF3-4765-A903-314D7ACAE7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14295" y="3748869"/>
                <a:ext cx="268831" cy="276236"/>
              </a:xfrm>
              <a:custGeom>
                <a:avLst/>
                <a:gdLst>
                  <a:gd name="T0" fmla="*/ 13 w 154"/>
                  <a:gd name="T1" fmla="*/ 28 h 158"/>
                  <a:gd name="T2" fmla="*/ 34 w 154"/>
                  <a:gd name="T3" fmla="*/ 28 h 158"/>
                  <a:gd name="T4" fmla="*/ 43 w 154"/>
                  <a:gd name="T5" fmla="*/ 73 h 158"/>
                  <a:gd name="T6" fmla="*/ 13 w 154"/>
                  <a:gd name="T7" fmla="*/ 28 h 158"/>
                  <a:gd name="T8" fmla="*/ 77 w 154"/>
                  <a:gd name="T9" fmla="*/ 11 h 158"/>
                  <a:gd name="T10" fmla="*/ 110 w 154"/>
                  <a:gd name="T11" fmla="*/ 24 h 158"/>
                  <a:gd name="T12" fmla="*/ 77 w 154"/>
                  <a:gd name="T13" fmla="*/ 37 h 158"/>
                  <a:gd name="T14" fmla="*/ 45 w 154"/>
                  <a:gd name="T15" fmla="*/ 24 h 158"/>
                  <a:gd name="T16" fmla="*/ 77 w 154"/>
                  <a:gd name="T17" fmla="*/ 11 h 158"/>
                  <a:gd name="T18" fmla="*/ 111 w 154"/>
                  <a:gd name="T19" fmla="*/ 73 h 158"/>
                  <a:gd name="T20" fmla="*/ 121 w 154"/>
                  <a:gd name="T21" fmla="*/ 28 h 158"/>
                  <a:gd name="T22" fmla="*/ 142 w 154"/>
                  <a:gd name="T23" fmla="*/ 28 h 158"/>
                  <a:gd name="T24" fmla="*/ 111 w 154"/>
                  <a:gd name="T25" fmla="*/ 73 h 158"/>
                  <a:gd name="T26" fmla="*/ 87 w 154"/>
                  <a:gd name="T27" fmla="*/ 116 h 158"/>
                  <a:gd name="T28" fmla="*/ 112 w 154"/>
                  <a:gd name="T29" fmla="*/ 87 h 158"/>
                  <a:gd name="T30" fmla="*/ 154 w 154"/>
                  <a:gd name="T31" fmla="*/ 22 h 158"/>
                  <a:gd name="T32" fmla="*/ 148 w 154"/>
                  <a:gd name="T33" fmla="*/ 16 h 158"/>
                  <a:gd name="T34" fmla="*/ 119 w 154"/>
                  <a:gd name="T35" fmla="*/ 16 h 158"/>
                  <a:gd name="T36" fmla="*/ 77 w 154"/>
                  <a:gd name="T37" fmla="*/ 0 h 158"/>
                  <a:gd name="T38" fmla="*/ 36 w 154"/>
                  <a:gd name="T39" fmla="*/ 16 h 158"/>
                  <a:gd name="T40" fmla="*/ 6 w 154"/>
                  <a:gd name="T41" fmla="*/ 16 h 158"/>
                  <a:gd name="T42" fmla="*/ 0 w 154"/>
                  <a:gd name="T43" fmla="*/ 22 h 158"/>
                  <a:gd name="T44" fmla="*/ 42 w 154"/>
                  <a:gd name="T45" fmla="*/ 87 h 158"/>
                  <a:gd name="T46" fmla="*/ 67 w 154"/>
                  <a:gd name="T47" fmla="*/ 116 h 158"/>
                  <a:gd name="T48" fmla="*/ 67 w 154"/>
                  <a:gd name="T49" fmla="*/ 128 h 158"/>
                  <a:gd name="T50" fmla="*/ 39 w 154"/>
                  <a:gd name="T51" fmla="*/ 143 h 158"/>
                  <a:gd name="T52" fmla="*/ 77 w 154"/>
                  <a:gd name="T53" fmla="*/ 158 h 158"/>
                  <a:gd name="T54" fmla="*/ 115 w 154"/>
                  <a:gd name="T55" fmla="*/ 143 h 158"/>
                  <a:gd name="T56" fmla="*/ 87 w 154"/>
                  <a:gd name="T57" fmla="*/ 128 h 158"/>
                  <a:gd name="T58" fmla="*/ 87 w 154"/>
                  <a:gd name="T59" fmla="*/ 11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158">
                    <a:moveTo>
                      <a:pt x="13" y="28"/>
                    </a:moveTo>
                    <a:cubicBezTo>
                      <a:pt x="34" y="28"/>
                      <a:pt x="34" y="28"/>
                      <a:pt x="34" y="28"/>
                    </a:cubicBezTo>
                    <a:cubicBezTo>
                      <a:pt x="35" y="49"/>
                      <a:pt x="39" y="63"/>
                      <a:pt x="43" y="73"/>
                    </a:cubicBezTo>
                    <a:cubicBezTo>
                      <a:pt x="28" y="63"/>
                      <a:pt x="15" y="51"/>
                      <a:pt x="13" y="28"/>
                    </a:cubicBezTo>
                    <a:close/>
                    <a:moveTo>
                      <a:pt x="77" y="11"/>
                    </a:moveTo>
                    <a:cubicBezTo>
                      <a:pt x="101" y="11"/>
                      <a:pt x="110" y="20"/>
                      <a:pt x="110" y="24"/>
                    </a:cubicBezTo>
                    <a:cubicBezTo>
                      <a:pt x="110" y="27"/>
                      <a:pt x="101" y="37"/>
                      <a:pt x="77" y="37"/>
                    </a:cubicBezTo>
                    <a:cubicBezTo>
                      <a:pt x="54" y="37"/>
                      <a:pt x="45" y="27"/>
                      <a:pt x="45" y="24"/>
                    </a:cubicBezTo>
                    <a:cubicBezTo>
                      <a:pt x="45" y="20"/>
                      <a:pt x="54" y="11"/>
                      <a:pt x="77" y="11"/>
                    </a:cubicBezTo>
                    <a:close/>
                    <a:moveTo>
                      <a:pt x="111" y="73"/>
                    </a:moveTo>
                    <a:cubicBezTo>
                      <a:pt x="116" y="63"/>
                      <a:pt x="120" y="49"/>
                      <a:pt x="121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0" y="51"/>
                      <a:pt x="126" y="63"/>
                      <a:pt x="111" y="73"/>
                    </a:cubicBezTo>
                    <a:close/>
                    <a:moveTo>
                      <a:pt x="87" y="116"/>
                    </a:moveTo>
                    <a:cubicBezTo>
                      <a:pt x="87" y="104"/>
                      <a:pt x="97" y="97"/>
                      <a:pt x="112" y="87"/>
                    </a:cubicBezTo>
                    <a:cubicBezTo>
                      <a:pt x="131" y="74"/>
                      <a:pt x="154" y="59"/>
                      <a:pt x="154" y="22"/>
                    </a:cubicBezTo>
                    <a:cubicBezTo>
                      <a:pt x="154" y="19"/>
                      <a:pt x="152" y="16"/>
                      <a:pt x="148" y="16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115" y="8"/>
                      <a:pt x="102" y="0"/>
                      <a:pt x="77" y="0"/>
                    </a:cubicBezTo>
                    <a:cubicBezTo>
                      <a:pt x="52" y="0"/>
                      <a:pt x="40" y="8"/>
                      <a:pt x="3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3" y="16"/>
                      <a:pt x="0" y="19"/>
                      <a:pt x="0" y="22"/>
                    </a:cubicBezTo>
                    <a:cubicBezTo>
                      <a:pt x="0" y="59"/>
                      <a:pt x="24" y="74"/>
                      <a:pt x="42" y="87"/>
                    </a:cubicBezTo>
                    <a:cubicBezTo>
                      <a:pt x="58" y="97"/>
                      <a:pt x="67" y="104"/>
                      <a:pt x="67" y="116"/>
                    </a:cubicBezTo>
                    <a:cubicBezTo>
                      <a:pt x="67" y="128"/>
                      <a:pt x="67" y="128"/>
                      <a:pt x="67" y="128"/>
                    </a:cubicBezTo>
                    <a:cubicBezTo>
                      <a:pt x="51" y="129"/>
                      <a:pt x="39" y="135"/>
                      <a:pt x="39" y="143"/>
                    </a:cubicBezTo>
                    <a:cubicBezTo>
                      <a:pt x="39" y="151"/>
                      <a:pt x="56" y="158"/>
                      <a:pt x="77" y="158"/>
                    </a:cubicBezTo>
                    <a:cubicBezTo>
                      <a:pt x="98" y="158"/>
                      <a:pt x="115" y="151"/>
                      <a:pt x="115" y="143"/>
                    </a:cubicBezTo>
                    <a:cubicBezTo>
                      <a:pt x="115" y="135"/>
                      <a:pt x="104" y="129"/>
                      <a:pt x="87" y="128"/>
                    </a:cubicBezTo>
                    <a:cubicBezTo>
                      <a:pt x="87" y="116"/>
                      <a:pt x="87" y="116"/>
                      <a:pt x="87" y="1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79129" tIns="39564" rIns="79129" bIns="39564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grpSp>
          <p:nvGrpSpPr>
            <p:cNvPr id="18" name="Group 2">
              <a:extLst>
                <a:ext uri="{FF2B5EF4-FFF2-40B4-BE49-F238E27FC236}">
                  <a16:creationId xmlns:a16="http://schemas.microsoft.com/office/drawing/2014/main" id="{8E8D1D58-5BFB-4533-BA98-ED41A522A452}"/>
                </a:ext>
              </a:extLst>
            </p:cNvPr>
            <p:cNvGrpSpPr/>
            <p:nvPr/>
          </p:nvGrpSpPr>
          <p:grpSpPr>
            <a:xfrm>
              <a:off x="4090735" y="2538621"/>
              <a:ext cx="454790" cy="449221"/>
              <a:chOff x="3882408" y="2286727"/>
              <a:chExt cx="519113" cy="519113"/>
            </a:xfrm>
          </p:grpSpPr>
          <p:sp>
            <p:nvSpPr>
              <p:cNvPr id="25" name="Oval 51">
                <a:extLst>
                  <a:ext uri="{FF2B5EF4-FFF2-40B4-BE49-F238E27FC236}">
                    <a16:creationId xmlns:a16="http://schemas.microsoft.com/office/drawing/2014/main" id="{00A0691B-4521-4F46-A003-651C16726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2408" y="2286727"/>
                <a:ext cx="519113" cy="519113"/>
              </a:xfrm>
              <a:prstGeom prst="ellipse">
                <a:avLst/>
              </a:prstGeom>
              <a:solidFill>
                <a:srgbClr val="682620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4134E9C0-C671-4824-BA9C-EBA251FD4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3143" y="2389474"/>
                <a:ext cx="292530" cy="297714"/>
              </a:xfrm>
              <a:custGeom>
                <a:avLst/>
                <a:gdLst>
                  <a:gd name="T0" fmla="*/ 48 w 167"/>
                  <a:gd name="T1" fmla="*/ 170 h 170"/>
                  <a:gd name="T2" fmla="*/ 18 w 167"/>
                  <a:gd name="T3" fmla="*/ 158 h 170"/>
                  <a:gd name="T4" fmla="*/ 20 w 167"/>
                  <a:gd name="T5" fmla="*/ 97 h 170"/>
                  <a:gd name="T6" fmla="*/ 105 w 167"/>
                  <a:gd name="T7" fmla="*/ 12 h 170"/>
                  <a:gd name="T8" fmla="*/ 135 w 167"/>
                  <a:gd name="T9" fmla="*/ 3 h 170"/>
                  <a:gd name="T10" fmla="*/ 157 w 167"/>
                  <a:gd name="T11" fmla="*/ 24 h 170"/>
                  <a:gd name="T12" fmla="*/ 148 w 167"/>
                  <a:gd name="T13" fmla="*/ 54 h 170"/>
                  <a:gd name="T14" fmla="*/ 66 w 167"/>
                  <a:gd name="T15" fmla="*/ 136 h 170"/>
                  <a:gd name="T16" fmla="*/ 51 w 167"/>
                  <a:gd name="T17" fmla="*/ 143 h 170"/>
                  <a:gd name="T18" fmla="*/ 38 w 167"/>
                  <a:gd name="T19" fmla="*/ 139 h 170"/>
                  <a:gd name="T20" fmla="*/ 41 w 167"/>
                  <a:gd name="T21" fmla="*/ 110 h 170"/>
                  <a:gd name="T22" fmla="*/ 98 w 167"/>
                  <a:gd name="T23" fmla="*/ 53 h 170"/>
                  <a:gd name="T24" fmla="*/ 106 w 167"/>
                  <a:gd name="T25" fmla="*/ 53 h 170"/>
                  <a:gd name="T26" fmla="*/ 106 w 167"/>
                  <a:gd name="T27" fmla="*/ 62 h 170"/>
                  <a:gd name="T28" fmla="*/ 49 w 167"/>
                  <a:gd name="T29" fmla="*/ 119 h 170"/>
                  <a:gd name="T30" fmla="*/ 46 w 167"/>
                  <a:gd name="T31" fmla="*/ 130 h 170"/>
                  <a:gd name="T32" fmla="*/ 50 w 167"/>
                  <a:gd name="T33" fmla="*/ 132 h 170"/>
                  <a:gd name="T34" fmla="*/ 58 w 167"/>
                  <a:gd name="T35" fmla="*/ 127 h 170"/>
                  <a:gd name="T36" fmla="*/ 139 w 167"/>
                  <a:gd name="T37" fmla="*/ 46 h 170"/>
                  <a:gd name="T38" fmla="*/ 145 w 167"/>
                  <a:gd name="T39" fmla="*/ 27 h 170"/>
                  <a:gd name="T40" fmla="*/ 132 w 167"/>
                  <a:gd name="T41" fmla="*/ 14 h 170"/>
                  <a:gd name="T42" fmla="*/ 114 w 167"/>
                  <a:gd name="T43" fmla="*/ 20 h 170"/>
                  <a:gd name="T44" fmla="*/ 29 w 167"/>
                  <a:gd name="T45" fmla="*/ 105 h 170"/>
                  <a:gd name="T46" fmla="*/ 27 w 167"/>
                  <a:gd name="T47" fmla="*/ 150 h 170"/>
                  <a:gd name="T48" fmla="*/ 71 w 167"/>
                  <a:gd name="T49" fmla="*/ 148 h 170"/>
                  <a:gd name="T50" fmla="*/ 156 w 167"/>
                  <a:gd name="T51" fmla="*/ 63 h 170"/>
                  <a:gd name="T52" fmla="*/ 165 w 167"/>
                  <a:gd name="T53" fmla="*/ 63 h 170"/>
                  <a:gd name="T54" fmla="*/ 165 w 167"/>
                  <a:gd name="T55" fmla="*/ 71 h 170"/>
                  <a:gd name="T56" fmla="*/ 80 w 167"/>
                  <a:gd name="T57" fmla="*/ 156 h 170"/>
                  <a:gd name="T58" fmla="*/ 48 w 167"/>
                  <a:gd name="T5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7" h="170">
                    <a:moveTo>
                      <a:pt x="48" y="170"/>
                    </a:moveTo>
                    <a:cubicBezTo>
                      <a:pt x="37" y="170"/>
                      <a:pt x="26" y="166"/>
                      <a:pt x="18" y="158"/>
                    </a:cubicBezTo>
                    <a:cubicBezTo>
                      <a:pt x="4" y="143"/>
                      <a:pt x="0" y="117"/>
                      <a:pt x="20" y="97"/>
                    </a:cubicBezTo>
                    <a:cubicBezTo>
                      <a:pt x="32" y="85"/>
                      <a:pt x="81" y="36"/>
                      <a:pt x="105" y="12"/>
                    </a:cubicBezTo>
                    <a:cubicBezTo>
                      <a:pt x="114" y="3"/>
                      <a:pt x="125" y="0"/>
                      <a:pt x="135" y="3"/>
                    </a:cubicBezTo>
                    <a:cubicBezTo>
                      <a:pt x="146" y="5"/>
                      <a:pt x="154" y="14"/>
                      <a:pt x="157" y="24"/>
                    </a:cubicBezTo>
                    <a:cubicBezTo>
                      <a:pt x="160" y="35"/>
                      <a:pt x="156" y="46"/>
                      <a:pt x="148" y="54"/>
                    </a:cubicBezTo>
                    <a:cubicBezTo>
                      <a:pt x="66" y="136"/>
                      <a:pt x="66" y="136"/>
                      <a:pt x="66" y="136"/>
                    </a:cubicBezTo>
                    <a:cubicBezTo>
                      <a:pt x="62" y="140"/>
                      <a:pt x="57" y="143"/>
                      <a:pt x="51" y="143"/>
                    </a:cubicBezTo>
                    <a:cubicBezTo>
                      <a:pt x="46" y="144"/>
                      <a:pt x="41" y="142"/>
                      <a:pt x="38" y="139"/>
                    </a:cubicBezTo>
                    <a:cubicBezTo>
                      <a:pt x="31" y="133"/>
                      <a:pt x="30" y="121"/>
                      <a:pt x="41" y="110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100" y="51"/>
                      <a:pt x="104" y="51"/>
                      <a:pt x="106" y="53"/>
                    </a:cubicBezTo>
                    <a:cubicBezTo>
                      <a:pt x="109" y="55"/>
                      <a:pt x="109" y="59"/>
                      <a:pt x="106" y="62"/>
                    </a:cubicBezTo>
                    <a:cubicBezTo>
                      <a:pt x="49" y="119"/>
                      <a:pt x="49" y="119"/>
                      <a:pt x="49" y="119"/>
                    </a:cubicBezTo>
                    <a:cubicBezTo>
                      <a:pt x="44" y="124"/>
                      <a:pt x="44" y="128"/>
                      <a:pt x="46" y="130"/>
                    </a:cubicBezTo>
                    <a:cubicBezTo>
                      <a:pt x="47" y="131"/>
                      <a:pt x="48" y="132"/>
                      <a:pt x="50" y="132"/>
                    </a:cubicBezTo>
                    <a:cubicBezTo>
                      <a:pt x="52" y="131"/>
                      <a:pt x="55" y="130"/>
                      <a:pt x="58" y="127"/>
                    </a:cubicBezTo>
                    <a:cubicBezTo>
                      <a:pt x="139" y="46"/>
                      <a:pt x="139" y="46"/>
                      <a:pt x="139" y="46"/>
                    </a:cubicBezTo>
                    <a:cubicBezTo>
                      <a:pt x="145" y="40"/>
                      <a:pt x="147" y="34"/>
                      <a:pt x="145" y="27"/>
                    </a:cubicBezTo>
                    <a:cubicBezTo>
                      <a:pt x="144" y="21"/>
                      <a:pt x="138" y="16"/>
                      <a:pt x="132" y="14"/>
                    </a:cubicBezTo>
                    <a:cubicBezTo>
                      <a:pt x="126" y="13"/>
                      <a:pt x="119" y="15"/>
                      <a:pt x="114" y="20"/>
                    </a:cubicBezTo>
                    <a:cubicBezTo>
                      <a:pt x="89" y="45"/>
                      <a:pt x="41" y="93"/>
                      <a:pt x="29" y="105"/>
                    </a:cubicBezTo>
                    <a:cubicBezTo>
                      <a:pt x="13" y="121"/>
                      <a:pt x="17" y="139"/>
                      <a:pt x="27" y="150"/>
                    </a:cubicBezTo>
                    <a:cubicBezTo>
                      <a:pt x="37" y="160"/>
                      <a:pt x="55" y="164"/>
                      <a:pt x="71" y="148"/>
                    </a:cubicBezTo>
                    <a:cubicBezTo>
                      <a:pt x="156" y="63"/>
                      <a:pt x="156" y="63"/>
                      <a:pt x="156" y="63"/>
                    </a:cubicBezTo>
                    <a:cubicBezTo>
                      <a:pt x="159" y="60"/>
                      <a:pt x="162" y="60"/>
                      <a:pt x="165" y="63"/>
                    </a:cubicBezTo>
                    <a:cubicBezTo>
                      <a:pt x="167" y="65"/>
                      <a:pt x="167" y="69"/>
                      <a:pt x="165" y="71"/>
                    </a:cubicBezTo>
                    <a:cubicBezTo>
                      <a:pt x="80" y="156"/>
                      <a:pt x="80" y="156"/>
                      <a:pt x="80" y="156"/>
                    </a:cubicBezTo>
                    <a:cubicBezTo>
                      <a:pt x="70" y="166"/>
                      <a:pt x="58" y="170"/>
                      <a:pt x="48" y="1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79129" tIns="39564" rIns="79129" bIns="39564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grpSp>
          <p:nvGrpSpPr>
            <p:cNvPr id="19" name="Group 5">
              <a:extLst>
                <a:ext uri="{FF2B5EF4-FFF2-40B4-BE49-F238E27FC236}">
                  <a16:creationId xmlns:a16="http://schemas.microsoft.com/office/drawing/2014/main" id="{D451F488-7603-4A16-B523-844F6D9A87A0}"/>
                </a:ext>
              </a:extLst>
            </p:cNvPr>
            <p:cNvGrpSpPr/>
            <p:nvPr/>
          </p:nvGrpSpPr>
          <p:grpSpPr>
            <a:xfrm>
              <a:off x="1657066" y="3700033"/>
              <a:ext cx="454790" cy="449221"/>
              <a:chOff x="1104536" y="3628838"/>
              <a:chExt cx="519113" cy="519113"/>
            </a:xfrm>
          </p:grpSpPr>
          <p:sp>
            <p:nvSpPr>
              <p:cNvPr id="23" name="Oval 51">
                <a:extLst>
                  <a:ext uri="{FF2B5EF4-FFF2-40B4-BE49-F238E27FC236}">
                    <a16:creationId xmlns:a16="http://schemas.microsoft.com/office/drawing/2014/main" id="{C44CE760-7760-480A-9471-62878C7CF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36" y="3628838"/>
                <a:ext cx="519113" cy="519113"/>
              </a:xfrm>
              <a:prstGeom prst="ellipse">
                <a:avLst/>
              </a:prstGeom>
              <a:solidFill>
                <a:srgbClr val="682620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id="{C8DECCA4-C5E5-4224-A81B-845F572F30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7821" y="3770666"/>
                <a:ext cx="241429" cy="242169"/>
              </a:xfrm>
              <a:custGeom>
                <a:avLst/>
                <a:gdLst>
                  <a:gd name="T0" fmla="*/ 18 w 138"/>
                  <a:gd name="T1" fmla="*/ 69 h 138"/>
                  <a:gd name="T2" fmla="*/ 0 w 138"/>
                  <a:gd name="T3" fmla="*/ 69 h 138"/>
                  <a:gd name="T4" fmla="*/ 0 w 138"/>
                  <a:gd name="T5" fmla="*/ 121 h 138"/>
                  <a:gd name="T6" fmla="*/ 18 w 138"/>
                  <a:gd name="T7" fmla="*/ 138 h 138"/>
                  <a:gd name="T8" fmla="*/ 69 w 138"/>
                  <a:gd name="T9" fmla="*/ 138 h 138"/>
                  <a:gd name="T10" fmla="*/ 69 w 138"/>
                  <a:gd name="T11" fmla="*/ 121 h 138"/>
                  <a:gd name="T12" fmla="*/ 18 w 138"/>
                  <a:gd name="T13" fmla="*/ 121 h 138"/>
                  <a:gd name="T14" fmla="*/ 18 w 138"/>
                  <a:gd name="T15" fmla="*/ 69 h 138"/>
                  <a:gd name="T16" fmla="*/ 121 w 138"/>
                  <a:gd name="T17" fmla="*/ 86 h 138"/>
                  <a:gd name="T18" fmla="*/ 52 w 138"/>
                  <a:gd name="T19" fmla="*/ 86 h 138"/>
                  <a:gd name="T20" fmla="*/ 52 w 138"/>
                  <a:gd name="T21" fmla="*/ 18 h 138"/>
                  <a:gd name="T22" fmla="*/ 121 w 138"/>
                  <a:gd name="T23" fmla="*/ 18 h 138"/>
                  <a:gd name="T24" fmla="*/ 121 w 138"/>
                  <a:gd name="T25" fmla="*/ 86 h 138"/>
                  <a:gd name="T26" fmla="*/ 121 w 138"/>
                  <a:gd name="T27" fmla="*/ 0 h 138"/>
                  <a:gd name="T28" fmla="*/ 52 w 138"/>
                  <a:gd name="T29" fmla="*/ 0 h 138"/>
                  <a:gd name="T30" fmla="*/ 35 w 138"/>
                  <a:gd name="T31" fmla="*/ 17 h 138"/>
                  <a:gd name="T32" fmla="*/ 35 w 138"/>
                  <a:gd name="T33" fmla="*/ 86 h 138"/>
                  <a:gd name="T34" fmla="*/ 52 w 138"/>
                  <a:gd name="T35" fmla="*/ 103 h 138"/>
                  <a:gd name="T36" fmla="*/ 121 w 138"/>
                  <a:gd name="T37" fmla="*/ 103 h 138"/>
                  <a:gd name="T38" fmla="*/ 138 w 138"/>
                  <a:gd name="T39" fmla="*/ 86 h 138"/>
                  <a:gd name="T40" fmla="*/ 138 w 138"/>
                  <a:gd name="T41" fmla="*/ 18 h 138"/>
                  <a:gd name="T42" fmla="*/ 121 w 138"/>
                  <a:gd name="T43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8" h="138">
                    <a:moveTo>
                      <a:pt x="18" y="69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18" y="121"/>
                      <a:pt x="18" y="121"/>
                      <a:pt x="18" y="121"/>
                    </a:cubicBezTo>
                    <a:cubicBezTo>
                      <a:pt x="18" y="69"/>
                      <a:pt x="18" y="69"/>
                      <a:pt x="18" y="69"/>
                    </a:cubicBezTo>
                    <a:close/>
                    <a:moveTo>
                      <a:pt x="121" y="86"/>
                    </a:moveTo>
                    <a:cubicBezTo>
                      <a:pt x="52" y="86"/>
                      <a:pt x="52" y="86"/>
                      <a:pt x="52" y="86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86"/>
                      <a:pt x="121" y="86"/>
                      <a:pt x="121" y="86"/>
                    </a:cubicBezTo>
                    <a:close/>
                    <a:moveTo>
                      <a:pt x="121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2" y="0"/>
                      <a:pt x="35" y="8"/>
                      <a:pt x="35" y="17"/>
                    </a:cubicBez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96"/>
                      <a:pt x="42" y="103"/>
                      <a:pt x="52" y="103"/>
                    </a:cubicBezTo>
                    <a:cubicBezTo>
                      <a:pt x="121" y="103"/>
                      <a:pt x="121" y="103"/>
                      <a:pt x="121" y="103"/>
                    </a:cubicBezTo>
                    <a:cubicBezTo>
                      <a:pt x="130" y="103"/>
                      <a:pt x="138" y="96"/>
                      <a:pt x="138" y="86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8"/>
                      <a:pt x="130" y="0"/>
                      <a:pt x="1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79129" tIns="39564" rIns="79129" bIns="39564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grpSp>
          <p:nvGrpSpPr>
            <p:cNvPr id="20" name="Group 1">
              <a:extLst>
                <a:ext uri="{FF2B5EF4-FFF2-40B4-BE49-F238E27FC236}">
                  <a16:creationId xmlns:a16="http://schemas.microsoft.com/office/drawing/2014/main" id="{2C12DA37-2B9B-4762-9AF7-00D07E60FFD3}"/>
                </a:ext>
              </a:extLst>
            </p:cNvPr>
            <p:cNvGrpSpPr/>
            <p:nvPr/>
          </p:nvGrpSpPr>
          <p:grpSpPr>
            <a:xfrm>
              <a:off x="1657066" y="2538622"/>
              <a:ext cx="454790" cy="449221"/>
              <a:chOff x="1104536" y="2286728"/>
              <a:chExt cx="519113" cy="519113"/>
            </a:xfrm>
          </p:grpSpPr>
          <p:sp>
            <p:nvSpPr>
              <p:cNvPr id="21" name="Oval 51">
                <a:extLst>
                  <a:ext uri="{FF2B5EF4-FFF2-40B4-BE49-F238E27FC236}">
                    <a16:creationId xmlns:a16="http://schemas.microsoft.com/office/drawing/2014/main" id="{23455431-53B0-4FE2-B8C2-B10BCDE1D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36" y="2286728"/>
                <a:ext cx="519113" cy="519113"/>
              </a:xfrm>
              <a:prstGeom prst="ellipse">
                <a:avLst/>
              </a:prstGeom>
              <a:solidFill>
                <a:srgbClr val="682620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FE19D31A-D593-47E2-982F-07FCA858A8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15337" y="2432230"/>
                <a:ext cx="278458" cy="224396"/>
              </a:xfrm>
              <a:custGeom>
                <a:avLst/>
                <a:gdLst>
                  <a:gd name="T0" fmla="*/ 54 w 159"/>
                  <a:gd name="T1" fmla="*/ 126 h 128"/>
                  <a:gd name="T2" fmla="*/ 57 w 159"/>
                  <a:gd name="T3" fmla="*/ 127 h 128"/>
                  <a:gd name="T4" fmla="*/ 81 w 159"/>
                  <a:gd name="T5" fmla="*/ 105 h 128"/>
                  <a:gd name="T6" fmla="*/ 54 w 159"/>
                  <a:gd name="T7" fmla="*/ 91 h 128"/>
                  <a:gd name="T8" fmla="*/ 54 w 159"/>
                  <a:gd name="T9" fmla="*/ 126 h 128"/>
                  <a:gd name="T10" fmla="*/ 154 w 159"/>
                  <a:gd name="T11" fmla="*/ 1 h 128"/>
                  <a:gd name="T12" fmla="*/ 3 w 159"/>
                  <a:gd name="T13" fmla="*/ 54 h 128"/>
                  <a:gd name="T14" fmla="*/ 2 w 159"/>
                  <a:gd name="T15" fmla="*/ 58 h 128"/>
                  <a:gd name="T16" fmla="*/ 35 w 159"/>
                  <a:gd name="T17" fmla="*/ 71 h 128"/>
                  <a:gd name="T18" fmla="*/ 35 w 159"/>
                  <a:gd name="T19" fmla="*/ 71 h 128"/>
                  <a:gd name="T20" fmla="*/ 54 w 159"/>
                  <a:gd name="T21" fmla="*/ 79 h 128"/>
                  <a:gd name="T22" fmla="*/ 148 w 159"/>
                  <a:gd name="T23" fmla="*/ 10 h 128"/>
                  <a:gd name="T24" fmla="*/ 150 w 159"/>
                  <a:gd name="T25" fmla="*/ 12 h 128"/>
                  <a:gd name="T26" fmla="*/ 83 w 159"/>
                  <a:gd name="T27" fmla="*/ 85 h 128"/>
                  <a:gd name="T28" fmla="*/ 83 w 159"/>
                  <a:gd name="T29" fmla="*/ 85 h 128"/>
                  <a:gd name="T30" fmla="*/ 79 w 159"/>
                  <a:gd name="T31" fmla="*/ 89 h 128"/>
                  <a:gd name="T32" fmla="*/ 84 w 159"/>
                  <a:gd name="T33" fmla="*/ 92 h 128"/>
                  <a:gd name="T34" fmla="*/ 84 w 159"/>
                  <a:gd name="T35" fmla="*/ 92 h 128"/>
                  <a:gd name="T36" fmla="*/ 127 w 159"/>
                  <a:gd name="T37" fmla="*/ 115 h 128"/>
                  <a:gd name="T38" fmla="*/ 133 w 159"/>
                  <a:gd name="T39" fmla="*/ 112 h 128"/>
                  <a:gd name="T40" fmla="*/ 158 w 159"/>
                  <a:gd name="T41" fmla="*/ 5 h 128"/>
                  <a:gd name="T42" fmla="*/ 154 w 159"/>
                  <a:gd name="T43" fmla="*/ 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9" h="128">
                    <a:moveTo>
                      <a:pt x="54" y="126"/>
                    </a:moveTo>
                    <a:cubicBezTo>
                      <a:pt x="54" y="128"/>
                      <a:pt x="55" y="128"/>
                      <a:pt x="57" y="127"/>
                    </a:cubicBezTo>
                    <a:cubicBezTo>
                      <a:pt x="59" y="125"/>
                      <a:pt x="81" y="105"/>
                      <a:pt x="81" y="105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54" y="126"/>
                      <a:pt x="54" y="126"/>
                      <a:pt x="54" y="126"/>
                    </a:cubicBezTo>
                    <a:close/>
                    <a:moveTo>
                      <a:pt x="154" y="1"/>
                    </a:moveTo>
                    <a:cubicBezTo>
                      <a:pt x="151" y="2"/>
                      <a:pt x="5" y="53"/>
                      <a:pt x="3" y="54"/>
                    </a:cubicBezTo>
                    <a:cubicBezTo>
                      <a:pt x="0" y="55"/>
                      <a:pt x="0" y="57"/>
                      <a:pt x="2" y="58"/>
                    </a:cubicBezTo>
                    <a:cubicBezTo>
                      <a:pt x="6" y="60"/>
                      <a:pt x="35" y="71"/>
                      <a:pt x="35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147" y="11"/>
                      <a:pt x="148" y="10"/>
                    </a:cubicBezTo>
                    <a:cubicBezTo>
                      <a:pt x="150" y="9"/>
                      <a:pt x="151" y="11"/>
                      <a:pt x="150" y="12"/>
                    </a:cubicBezTo>
                    <a:cubicBezTo>
                      <a:pt x="149" y="13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79" y="89"/>
                      <a:pt x="79" y="89"/>
                      <a:pt x="79" y="89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4" y="92"/>
                      <a:pt x="124" y="113"/>
                      <a:pt x="127" y="115"/>
                    </a:cubicBezTo>
                    <a:cubicBezTo>
                      <a:pt x="129" y="116"/>
                      <a:pt x="132" y="115"/>
                      <a:pt x="133" y="112"/>
                    </a:cubicBezTo>
                    <a:cubicBezTo>
                      <a:pt x="134" y="108"/>
                      <a:pt x="158" y="7"/>
                      <a:pt x="158" y="5"/>
                    </a:cubicBezTo>
                    <a:cubicBezTo>
                      <a:pt x="159" y="2"/>
                      <a:pt x="157" y="0"/>
                      <a:pt x="15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79129" tIns="39564" rIns="79129" bIns="39564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209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547ED7AC-5E66-41B4-92C0-EECF04A1EE41}"/>
              </a:ext>
            </a:extLst>
          </p:cNvPr>
          <p:cNvSpPr/>
          <p:nvPr/>
        </p:nvSpPr>
        <p:spPr bwMode="auto">
          <a:xfrm>
            <a:off x="5076079" y="3078550"/>
            <a:ext cx="2021692" cy="2021692"/>
          </a:xfrm>
          <a:prstGeom prst="ellipse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8F5D02C3-6E5D-4D99-8B2E-4BA0A5220084}"/>
              </a:ext>
            </a:extLst>
          </p:cNvPr>
          <p:cNvSpPr/>
          <p:nvPr/>
        </p:nvSpPr>
        <p:spPr>
          <a:xfrm rot="18670540">
            <a:off x="5137902" y="3006329"/>
            <a:ext cx="347058" cy="261136"/>
          </a:xfrm>
          <a:prstGeom prst="triangle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FF28AAD5-2F52-483D-95DE-93BE03F9CF40}"/>
              </a:ext>
            </a:extLst>
          </p:cNvPr>
          <p:cNvSpPr/>
          <p:nvPr/>
        </p:nvSpPr>
        <p:spPr>
          <a:xfrm rot="15591026">
            <a:off x="4711707" y="4140599"/>
            <a:ext cx="345372" cy="261134"/>
          </a:xfrm>
          <a:prstGeom prst="triangle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E8C0AC2E-4665-441F-80F4-B78DFE056F0D}"/>
              </a:ext>
            </a:extLst>
          </p:cNvPr>
          <p:cNvSpPr/>
          <p:nvPr/>
        </p:nvSpPr>
        <p:spPr>
          <a:xfrm rot="12358297">
            <a:off x="5300621" y="5042299"/>
            <a:ext cx="347056" cy="261134"/>
          </a:xfrm>
          <a:prstGeom prst="triangle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378E4A2-E539-4952-8CF6-8E66AF9FF63F}"/>
              </a:ext>
            </a:extLst>
          </p:cNvPr>
          <p:cNvGrpSpPr/>
          <p:nvPr/>
        </p:nvGrpSpPr>
        <p:grpSpPr>
          <a:xfrm flipH="1">
            <a:off x="6584624" y="2900221"/>
            <a:ext cx="928524" cy="2464722"/>
            <a:chOff x="6117417" y="2516359"/>
            <a:chExt cx="874930" cy="2322461"/>
          </a:xfrm>
          <a:solidFill>
            <a:srgbClr val="682620"/>
          </a:solidFill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EDA8DBE8-4FF0-4F12-9FC8-A342113700F7}"/>
                </a:ext>
              </a:extLst>
            </p:cNvPr>
            <p:cNvSpPr/>
            <p:nvPr/>
          </p:nvSpPr>
          <p:spPr>
            <a:xfrm rot="18670540">
              <a:off x="6504607" y="2556360"/>
              <a:ext cx="325968" cy="24596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41543557-6DBC-43C8-858F-F957A68E50CE}"/>
                </a:ext>
              </a:extLst>
            </p:cNvPr>
            <p:cNvSpPr/>
            <p:nvPr/>
          </p:nvSpPr>
          <p:spPr>
            <a:xfrm rot="15591026">
              <a:off x="6077416" y="3690965"/>
              <a:ext cx="325968" cy="24596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A707BC63-4ABB-4534-8381-6CC1E826DE37}"/>
                </a:ext>
              </a:extLst>
            </p:cNvPr>
            <p:cNvSpPr/>
            <p:nvPr/>
          </p:nvSpPr>
          <p:spPr>
            <a:xfrm rot="12358297">
              <a:off x="6666379" y="4592854"/>
              <a:ext cx="325968" cy="24596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6" name="矩形 13">
            <a:extLst>
              <a:ext uri="{FF2B5EF4-FFF2-40B4-BE49-F238E27FC236}">
                <a16:creationId xmlns:a16="http://schemas.microsoft.com/office/drawing/2014/main" id="{1A4737E4-9B27-4BA9-BD96-C95F58D13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7219" y="5116740"/>
            <a:ext cx="1809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加入标题</a:t>
            </a:r>
          </a:p>
        </p:txBody>
      </p:sp>
      <p:sp>
        <p:nvSpPr>
          <p:cNvPr id="17" name="矩形 14">
            <a:extLst>
              <a:ext uri="{FF2B5EF4-FFF2-40B4-BE49-F238E27FC236}">
                <a16:creationId xmlns:a16="http://schemas.microsoft.com/office/drawing/2014/main" id="{D792B8AD-CFA7-412B-B962-6336D09F7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1227" y="5389790"/>
            <a:ext cx="3960586" cy="29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此处添加详细并符合整体语言风格，语言描述尽量简洁生动。</a:t>
            </a:r>
          </a:p>
        </p:txBody>
      </p:sp>
      <p:sp>
        <p:nvSpPr>
          <p:cNvPr id="18" name="矩形 15">
            <a:extLst>
              <a:ext uri="{FF2B5EF4-FFF2-40B4-BE49-F238E27FC236}">
                <a16:creationId xmlns:a16="http://schemas.microsoft.com/office/drawing/2014/main" id="{B07BFD3A-3FC3-4474-B986-C663794B1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2322" y="3780187"/>
            <a:ext cx="1809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加入标题</a:t>
            </a:r>
          </a:p>
        </p:txBody>
      </p:sp>
      <p:sp>
        <p:nvSpPr>
          <p:cNvPr id="19" name="矩形 16">
            <a:extLst>
              <a:ext uri="{FF2B5EF4-FFF2-40B4-BE49-F238E27FC236}">
                <a16:creationId xmlns:a16="http://schemas.microsoft.com/office/drawing/2014/main" id="{0EF9A8F7-158B-441F-A8D2-08CFA7CE8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1816" y="4024209"/>
            <a:ext cx="3960586" cy="29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此处添加详细并符合整体语言风格，语言描述尽量简洁生动。</a:t>
            </a:r>
          </a:p>
        </p:txBody>
      </p:sp>
      <p:sp>
        <p:nvSpPr>
          <p:cNvPr id="20" name="矩形 17">
            <a:extLst>
              <a:ext uri="{FF2B5EF4-FFF2-40B4-BE49-F238E27FC236}">
                <a16:creationId xmlns:a16="http://schemas.microsoft.com/office/drawing/2014/main" id="{45FDDFCD-E8AF-4724-B659-5E2094F7C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7732" y="2552928"/>
            <a:ext cx="1809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加入标题</a:t>
            </a:r>
          </a:p>
        </p:txBody>
      </p:sp>
      <p:sp>
        <p:nvSpPr>
          <p:cNvPr id="21" name="矩形 18">
            <a:extLst>
              <a:ext uri="{FF2B5EF4-FFF2-40B4-BE49-F238E27FC236}">
                <a16:creationId xmlns:a16="http://schemas.microsoft.com/office/drawing/2014/main" id="{1BB3BA1E-E48D-4CB7-921B-C1E6F103A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1740" y="2825978"/>
            <a:ext cx="3960586" cy="29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此处添加详细并符合整体语言风格，语言描述尽量简洁生动。</a:t>
            </a:r>
          </a:p>
        </p:txBody>
      </p:sp>
      <p:sp>
        <p:nvSpPr>
          <p:cNvPr id="22" name="矩形 19">
            <a:extLst>
              <a:ext uri="{FF2B5EF4-FFF2-40B4-BE49-F238E27FC236}">
                <a16:creationId xmlns:a16="http://schemas.microsoft.com/office/drawing/2014/main" id="{1AD26032-E487-4162-9B66-94BAE1ADE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2675" y="2674170"/>
            <a:ext cx="18113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加入标题</a:t>
            </a:r>
          </a:p>
        </p:txBody>
      </p:sp>
      <p:sp>
        <p:nvSpPr>
          <p:cNvPr id="23" name="矩形 20">
            <a:extLst>
              <a:ext uri="{FF2B5EF4-FFF2-40B4-BE49-F238E27FC236}">
                <a16:creationId xmlns:a16="http://schemas.microsoft.com/office/drawing/2014/main" id="{1C9B494D-ECC2-4AF8-9ACB-98BF064F2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5972" y="2956745"/>
            <a:ext cx="3797072" cy="29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此处添加详细并符合整体语言风格，语言描述尽量简洁生动。</a:t>
            </a:r>
          </a:p>
        </p:txBody>
      </p:sp>
      <p:sp>
        <p:nvSpPr>
          <p:cNvPr id="24" name="矩形 21">
            <a:extLst>
              <a:ext uri="{FF2B5EF4-FFF2-40B4-BE49-F238E27FC236}">
                <a16:creationId xmlns:a16="http://schemas.microsoft.com/office/drawing/2014/main" id="{4FB8999A-31DB-4CAD-A171-12FA8E8EA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987" y="3912054"/>
            <a:ext cx="18113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加入标题</a:t>
            </a:r>
          </a:p>
        </p:txBody>
      </p:sp>
      <p:sp>
        <p:nvSpPr>
          <p:cNvPr id="25" name="矩形 22">
            <a:extLst>
              <a:ext uri="{FF2B5EF4-FFF2-40B4-BE49-F238E27FC236}">
                <a16:creationId xmlns:a16="http://schemas.microsoft.com/office/drawing/2014/main" id="{3FFC5FB6-8274-4425-9554-E624441FD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283" y="4194629"/>
            <a:ext cx="3797074" cy="29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此处添加详细并符合整体语言风格，语言描述尽量简洁生动。</a:t>
            </a:r>
          </a:p>
        </p:txBody>
      </p:sp>
      <p:sp>
        <p:nvSpPr>
          <p:cNvPr id="26" name="矩形 23">
            <a:extLst>
              <a:ext uri="{FF2B5EF4-FFF2-40B4-BE49-F238E27FC236}">
                <a16:creationId xmlns:a16="http://schemas.microsoft.com/office/drawing/2014/main" id="{4E1B6C91-666F-4364-9FBB-B001A5C36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2850" y="5160707"/>
            <a:ext cx="18113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加入标题</a:t>
            </a:r>
          </a:p>
        </p:txBody>
      </p:sp>
      <p:sp>
        <p:nvSpPr>
          <p:cNvPr id="27" name="矩形 24">
            <a:extLst>
              <a:ext uri="{FF2B5EF4-FFF2-40B4-BE49-F238E27FC236}">
                <a16:creationId xmlns:a16="http://schemas.microsoft.com/office/drawing/2014/main" id="{BFC5C72C-BB66-4465-AC07-7BB5C3FB3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147" y="5444870"/>
            <a:ext cx="3797072" cy="3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352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0B10EBC9-BE56-4A7B-9979-82F6E8861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7" name="_14">
            <a:extLst>
              <a:ext uri="{FF2B5EF4-FFF2-40B4-BE49-F238E27FC236}">
                <a16:creationId xmlns:a16="http://schemas.microsoft.com/office/drawing/2014/main" id="{69691E9A-8631-458F-AF4D-CF6C4F383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1411" y="1486804"/>
            <a:ext cx="2356332" cy="327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682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，即在歌曲中加入中国古代一些典故作为创作背景，用现代的音乐唱出古典的味道，唱法多样。曲风偏向传统的东方演奏，加入的是一些东方乐器，通曲音调婉转，回环，有一种传统东方的美感，因为它完全符合“三古三新”标准。</a:t>
            </a:r>
            <a:endParaRPr lang="zh-CN" sz="900" dirty="0">
              <a:solidFill>
                <a:srgbClr val="682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96264EE-0AA2-4023-A55A-3F7309C387DD}"/>
              </a:ext>
            </a:extLst>
          </p:cNvPr>
          <p:cNvCxnSpPr/>
          <p:nvPr/>
        </p:nvCxnSpPr>
        <p:spPr>
          <a:xfrm>
            <a:off x="8503084" y="2056923"/>
            <a:ext cx="0" cy="2491740"/>
          </a:xfrm>
          <a:prstGeom prst="line">
            <a:avLst/>
          </a:prstGeom>
          <a:ln>
            <a:solidFill>
              <a:srgbClr val="682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_14">
            <a:extLst>
              <a:ext uri="{FF2B5EF4-FFF2-40B4-BE49-F238E27FC236}">
                <a16:creationId xmlns:a16="http://schemas.microsoft.com/office/drawing/2014/main" id="{0AD2BEC4-7A7C-4B15-A564-5860254ED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7424" y="1515961"/>
            <a:ext cx="895832" cy="2800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6826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 案描述</a:t>
            </a:r>
            <a:endParaRPr lang="zh-CN" spc="300" dirty="0">
              <a:solidFill>
                <a:srgbClr val="6826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02503B8-DE13-451C-A6F5-A48F11430D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966" y="3740583"/>
            <a:ext cx="556168" cy="605110"/>
          </a:xfrm>
          <a:prstGeom prst="rect">
            <a:avLst/>
          </a:prstGeom>
        </p:spPr>
      </p:pic>
      <p:sp>
        <p:nvSpPr>
          <p:cNvPr id="21" name="TextBox 1">
            <a:extLst>
              <a:ext uri="{FF2B5EF4-FFF2-40B4-BE49-F238E27FC236}">
                <a16:creationId xmlns:a16="http://schemas.microsoft.com/office/drawing/2014/main" id="{FA312233-C75F-416C-BDB7-10086489E7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3874" y="1000972"/>
            <a:ext cx="1954381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15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谢</a:t>
            </a: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47C7159D-B4C3-4D61-BF98-D29DAF605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5709" y="2456390"/>
            <a:ext cx="1292662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72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谢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74469CC2-A083-4C86-B81D-B3EAC7909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1918" y="2244358"/>
            <a:ext cx="1538883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8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观</a:t>
            </a:r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CDBFAFAC-278E-4F49-B609-6AEFFCF425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768" y="3337688"/>
            <a:ext cx="1954381" cy="151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15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看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7E85A873-405E-4F4D-B206-EF93F44155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578" y="3620400"/>
            <a:ext cx="720107" cy="85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">
        <p14:warp dir="in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6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6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18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68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68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68"/>
                            </p:stCondLst>
                            <p:childTnLst>
                              <p:par>
                                <p:cTn id="4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68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16388EC-F91C-4EA5-8203-8BD89CF3B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7" name="_14">
            <a:extLst>
              <a:ext uri="{FF2B5EF4-FFF2-40B4-BE49-F238E27FC236}">
                <a16:creationId xmlns:a16="http://schemas.microsoft.com/office/drawing/2014/main" id="{2B23EFDE-8975-4F54-B812-7D6B19BAA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33" y="414555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5400" spc="6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第一章</a:t>
            </a:r>
            <a:endParaRPr lang="en-US" altLang="zh-CN" sz="5400" spc="600" dirty="0">
              <a:solidFill>
                <a:srgbClr val="68262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495CE0-C7D4-405C-9EDA-F77A472E5A7E}"/>
              </a:ext>
            </a:extLst>
          </p:cNvPr>
          <p:cNvGrpSpPr/>
          <p:nvPr/>
        </p:nvGrpSpPr>
        <p:grpSpPr>
          <a:xfrm>
            <a:off x="6764868" y="2995789"/>
            <a:ext cx="4162867" cy="732231"/>
            <a:chOff x="1625891" y="2358857"/>
            <a:chExt cx="4900352" cy="732231"/>
          </a:xfrm>
          <a:noFill/>
        </p:grpSpPr>
        <p:sp>
          <p:nvSpPr>
            <p:cNvPr id="44" name="_14">
              <a:extLst>
                <a:ext uri="{FF2B5EF4-FFF2-40B4-BE49-F238E27FC236}">
                  <a16:creationId xmlns:a16="http://schemas.microsoft.com/office/drawing/2014/main" id="{95EBFCAD-DD39-44C0-B4D5-527185453E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贰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BCD653B-203F-4E00-A0E3-C38A6F192AED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C92EC04-CF52-4C67-B309-9EF6BF38AB8C}"/>
              </a:ext>
            </a:extLst>
          </p:cNvPr>
          <p:cNvGrpSpPr/>
          <p:nvPr/>
        </p:nvGrpSpPr>
        <p:grpSpPr>
          <a:xfrm>
            <a:off x="6764868" y="2045136"/>
            <a:ext cx="4162866" cy="732230"/>
            <a:chOff x="1625891" y="2358857"/>
            <a:chExt cx="4900352" cy="732230"/>
          </a:xfrm>
          <a:noFill/>
        </p:grpSpPr>
        <p:sp>
          <p:nvSpPr>
            <p:cNvPr id="47" name="_14">
              <a:extLst>
                <a:ext uri="{FF2B5EF4-FFF2-40B4-BE49-F238E27FC236}">
                  <a16:creationId xmlns:a16="http://schemas.microsoft.com/office/drawing/2014/main" id="{81535908-DE53-45C9-82DB-1BAFFFF7EE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solidFill>
              <a:srgbClr val="682620"/>
            </a:solidFill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壹</a:t>
              </a:r>
              <a:endParaRPr lang="zh-CN" altLang="zh-CN" sz="36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CD5559F4-6977-4B12-BD39-7319679D2B40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solidFill>
              <a:srgbClr val="682620"/>
            </a:solidFill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43F54AD-97A9-4E31-864D-CF361FA688C8}"/>
              </a:ext>
            </a:extLst>
          </p:cNvPr>
          <p:cNvGrpSpPr/>
          <p:nvPr/>
        </p:nvGrpSpPr>
        <p:grpSpPr>
          <a:xfrm>
            <a:off x="6764868" y="3946442"/>
            <a:ext cx="4162867" cy="732231"/>
            <a:chOff x="1625891" y="2358857"/>
            <a:chExt cx="4900352" cy="732231"/>
          </a:xfrm>
          <a:noFill/>
        </p:grpSpPr>
        <p:sp>
          <p:nvSpPr>
            <p:cNvPr id="61" name="_14">
              <a:extLst>
                <a:ext uri="{FF2B5EF4-FFF2-40B4-BE49-F238E27FC236}">
                  <a16:creationId xmlns:a16="http://schemas.microsoft.com/office/drawing/2014/main" id="{31F7368A-9799-48F1-9BED-9C2E65EBFD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叁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8F20B3E-74A6-46ED-A974-0AFAD212CF7D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2F7AD51-B36C-493F-9F9D-B13E5BD34F64}"/>
              </a:ext>
            </a:extLst>
          </p:cNvPr>
          <p:cNvGrpSpPr/>
          <p:nvPr/>
        </p:nvGrpSpPr>
        <p:grpSpPr>
          <a:xfrm>
            <a:off x="6764868" y="4897095"/>
            <a:ext cx="4162867" cy="732230"/>
            <a:chOff x="1625891" y="2358857"/>
            <a:chExt cx="4900352" cy="732230"/>
          </a:xfrm>
          <a:noFill/>
        </p:grpSpPr>
        <p:sp>
          <p:nvSpPr>
            <p:cNvPr id="64" name="_14">
              <a:extLst>
                <a:ext uri="{FF2B5EF4-FFF2-40B4-BE49-F238E27FC236}">
                  <a16:creationId xmlns:a16="http://schemas.microsoft.com/office/drawing/2014/main" id="{815C543D-61D0-4694-9822-99F547800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肆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D01789A-3D51-473B-B3AF-9462004E858F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AutoShape 36">
            <a:extLst>
              <a:ext uri="{FF2B5EF4-FFF2-40B4-BE49-F238E27FC236}">
                <a16:creationId xmlns:a16="http://schemas.microsoft.com/office/drawing/2014/main" id="{979B0A56-FBEC-4ED4-8A55-5C2C4AE42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7036" y="2708873"/>
            <a:ext cx="1839913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AutoShape 37">
            <a:extLst>
              <a:ext uri="{FF2B5EF4-FFF2-40B4-BE49-F238E27FC236}">
                <a16:creationId xmlns:a16="http://schemas.microsoft.com/office/drawing/2014/main" id="{301E2635-CE65-4994-BDCB-D0923AB66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6299" y="2410423"/>
            <a:ext cx="1392237" cy="239713"/>
          </a:xfrm>
          <a:custGeom>
            <a:avLst/>
            <a:gdLst>
              <a:gd name="T0" fmla="*/ 2147483646 w 21600"/>
              <a:gd name="T1" fmla="*/ 14846403 h 21600"/>
              <a:gd name="T2" fmla="*/ 2147483646 w 21600"/>
              <a:gd name="T3" fmla="*/ 14846403 h 21600"/>
              <a:gd name="T4" fmla="*/ 2147483646 w 21600"/>
              <a:gd name="T5" fmla="*/ 14846403 h 21600"/>
              <a:gd name="T6" fmla="*/ 2147483646 w 21600"/>
              <a:gd name="T7" fmla="*/ 148464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AutoShape 38">
            <a:extLst>
              <a:ext uri="{FF2B5EF4-FFF2-40B4-BE49-F238E27FC236}">
                <a16:creationId xmlns:a16="http://schemas.microsoft.com/office/drawing/2014/main" id="{5F000099-7225-40EB-B41E-7CEC6B99BF77}"/>
              </a:ext>
            </a:extLst>
          </p:cNvPr>
          <p:cNvSpPr/>
          <p:nvPr/>
        </p:nvSpPr>
        <p:spPr bwMode="auto">
          <a:xfrm>
            <a:off x="3648074" y="2451698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1" name="AutoShape 39">
            <a:extLst>
              <a:ext uri="{FF2B5EF4-FFF2-40B4-BE49-F238E27FC236}">
                <a16:creationId xmlns:a16="http://schemas.microsoft.com/office/drawing/2014/main" id="{4CC199CA-3A56-4B2E-90E1-FEC5B36A4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046" y="2708873"/>
            <a:ext cx="17891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utoShape 40">
            <a:extLst>
              <a:ext uri="{FF2B5EF4-FFF2-40B4-BE49-F238E27FC236}">
                <a16:creationId xmlns:a16="http://schemas.microsoft.com/office/drawing/2014/main" id="{181B53EF-A226-4628-87F9-71F16CB9F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4108" y="2410423"/>
            <a:ext cx="1430338" cy="268288"/>
          </a:xfrm>
          <a:custGeom>
            <a:avLst/>
            <a:gdLst>
              <a:gd name="T0" fmla="*/ 2147483646 w 21600"/>
              <a:gd name="T1" fmla="*/ 20792382 h 21600"/>
              <a:gd name="T2" fmla="*/ 2147483646 w 21600"/>
              <a:gd name="T3" fmla="*/ 20792382 h 21600"/>
              <a:gd name="T4" fmla="*/ 2147483646 w 21600"/>
              <a:gd name="T5" fmla="*/ 20792382 h 21600"/>
              <a:gd name="T6" fmla="*/ 2147483646 w 21600"/>
              <a:gd name="T7" fmla="*/ 207923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AutoShape 41">
            <a:extLst>
              <a:ext uri="{FF2B5EF4-FFF2-40B4-BE49-F238E27FC236}">
                <a16:creationId xmlns:a16="http://schemas.microsoft.com/office/drawing/2014/main" id="{DAF7E66E-B66D-4F1C-B574-2F278338AAB4}"/>
              </a:ext>
            </a:extLst>
          </p:cNvPr>
          <p:cNvSpPr/>
          <p:nvPr/>
        </p:nvSpPr>
        <p:spPr bwMode="auto">
          <a:xfrm>
            <a:off x="8268358" y="2451698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4" name="AutoShape 42">
            <a:extLst>
              <a:ext uri="{FF2B5EF4-FFF2-40B4-BE49-F238E27FC236}">
                <a16:creationId xmlns:a16="http://schemas.microsoft.com/office/drawing/2014/main" id="{21FFCA2D-D6A3-4C3D-A4B3-031726681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6030" y="3950298"/>
            <a:ext cx="18399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AutoShape 43">
            <a:extLst>
              <a:ext uri="{FF2B5EF4-FFF2-40B4-BE49-F238E27FC236}">
                <a16:creationId xmlns:a16="http://schemas.microsoft.com/office/drawing/2014/main" id="{33F96E39-36B3-4B27-AEF1-40B868AFD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8467" y="3651848"/>
            <a:ext cx="1393825" cy="239713"/>
          </a:xfrm>
          <a:custGeom>
            <a:avLst/>
            <a:gdLst>
              <a:gd name="T0" fmla="*/ 2147483646 w 21600"/>
              <a:gd name="T1" fmla="*/ 14846403 h 21600"/>
              <a:gd name="T2" fmla="*/ 2147483646 w 21600"/>
              <a:gd name="T3" fmla="*/ 14846403 h 21600"/>
              <a:gd name="T4" fmla="*/ 2147483646 w 21600"/>
              <a:gd name="T5" fmla="*/ 14846403 h 21600"/>
              <a:gd name="T6" fmla="*/ 2147483646 w 21600"/>
              <a:gd name="T7" fmla="*/ 148464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44">
            <a:extLst>
              <a:ext uri="{FF2B5EF4-FFF2-40B4-BE49-F238E27FC236}">
                <a16:creationId xmlns:a16="http://schemas.microsoft.com/office/drawing/2014/main" id="{7E94DF4B-D869-49EA-8752-25404F7EDAB1}"/>
              </a:ext>
            </a:extLst>
          </p:cNvPr>
          <p:cNvSpPr/>
          <p:nvPr/>
        </p:nvSpPr>
        <p:spPr bwMode="auto">
          <a:xfrm>
            <a:off x="3237067" y="3693123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7" name="AutoShape 45">
            <a:extLst>
              <a:ext uri="{FF2B5EF4-FFF2-40B4-BE49-F238E27FC236}">
                <a16:creationId xmlns:a16="http://schemas.microsoft.com/office/drawing/2014/main" id="{9C227BA7-CB0F-4EF8-B2B5-CFD86E08C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0671" y="3950298"/>
            <a:ext cx="1787525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46">
            <a:extLst>
              <a:ext uri="{FF2B5EF4-FFF2-40B4-BE49-F238E27FC236}">
                <a16:creationId xmlns:a16="http://schemas.microsoft.com/office/drawing/2014/main" id="{2E2CCC71-E5BD-42A2-9A16-9E75F50EB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2733" y="3651848"/>
            <a:ext cx="1430338" cy="268288"/>
          </a:xfrm>
          <a:custGeom>
            <a:avLst/>
            <a:gdLst>
              <a:gd name="T0" fmla="*/ 2147483646 w 21600"/>
              <a:gd name="T1" fmla="*/ 20792382 h 21600"/>
              <a:gd name="T2" fmla="*/ 2147483646 w 21600"/>
              <a:gd name="T3" fmla="*/ 20792382 h 21600"/>
              <a:gd name="T4" fmla="*/ 2147483646 w 21600"/>
              <a:gd name="T5" fmla="*/ 20792382 h 21600"/>
              <a:gd name="T6" fmla="*/ 2147483646 w 21600"/>
              <a:gd name="T7" fmla="*/ 207923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utoShape 47">
            <a:extLst>
              <a:ext uri="{FF2B5EF4-FFF2-40B4-BE49-F238E27FC236}">
                <a16:creationId xmlns:a16="http://schemas.microsoft.com/office/drawing/2014/main" id="{9A2544FB-87BB-4032-9531-E1D1A514A9D9}"/>
              </a:ext>
            </a:extLst>
          </p:cNvPr>
          <p:cNvSpPr/>
          <p:nvPr/>
        </p:nvSpPr>
        <p:spPr bwMode="auto">
          <a:xfrm>
            <a:off x="8696983" y="3693123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0" name="AutoShape 48">
            <a:extLst>
              <a:ext uri="{FF2B5EF4-FFF2-40B4-BE49-F238E27FC236}">
                <a16:creationId xmlns:a16="http://schemas.microsoft.com/office/drawing/2014/main" id="{B43E4BE7-8822-4D8F-AD41-15D6E45F2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8624" y="5182198"/>
            <a:ext cx="18399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49">
            <a:extLst>
              <a:ext uri="{FF2B5EF4-FFF2-40B4-BE49-F238E27FC236}">
                <a16:creationId xmlns:a16="http://schemas.microsoft.com/office/drawing/2014/main" id="{DFC94E42-A746-437A-B0CF-5DC65720C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7886" y="4883748"/>
            <a:ext cx="1390650" cy="241300"/>
          </a:xfrm>
          <a:custGeom>
            <a:avLst/>
            <a:gdLst>
              <a:gd name="T0" fmla="*/ 2147483646 w 21600"/>
              <a:gd name="T1" fmla="*/ 15043636 h 21600"/>
              <a:gd name="T2" fmla="*/ 2147483646 w 21600"/>
              <a:gd name="T3" fmla="*/ 15043636 h 21600"/>
              <a:gd name="T4" fmla="*/ 2147483646 w 21600"/>
              <a:gd name="T5" fmla="*/ 15043636 h 21600"/>
              <a:gd name="T6" fmla="*/ 2147483646 w 21600"/>
              <a:gd name="T7" fmla="*/ 1504363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AutoShape 50">
            <a:extLst>
              <a:ext uri="{FF2B5EF4-FFF2-40B4-BE49-F238E27FC236}">
                <a16:creationId xmlns:a16="http://schemas.microsoft.com/office/drawing/2014/main" id="{50293516-E61D-40B0-A7D7-8297795365F1}"/>
              </a:ext>
            </a:extLst>
          </p:cNvPr>
          <p:cNvSpPr/>
          <p:nvPr/>
        </p:nvSpPr>
        <p:spPr bwMode="auto">
          <a:xfrm>
            <a:off x="3649661" y="4925023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3" name="AutoShape 51">
            <a:extLst>
              <a:ext uri="{FF2B5EF4-FFF2-40B4-BE49-F238E27FC236}">
                <a16:creationId xmlns:a16="http://schemas.microsoft.com/office/drawing/2014/main" id="{1FB32624-0A01-43DB-B090-0C62A7671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3471" y="5182198"/>
            <a:ext cx="1787525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AutoShape 52">
            <a:extLst>
              <a:ext uri="{FF2B5EF4-FFF2-40B4-BE49-F238E27FC236}">
                <a16:creationId xmlns:a16="http://schemas.microsoft.com/office/drawing/2014/main" id="{FEF730FF-D3CE-4280-A736-0D38DD7AE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5533" y="4883748"/>
            <a:ext cx="1430338" cy="269875"/>
          </a:xfrm>
          <a:custGeom>
            <a:avLst/>
            <a:gdLst>
              <a:gd name="T0" fmla="*/ 2147483646 w 21600"/>
              <a:gd name="T1" fmla="*/ 21039105 h 21600"/>
              <a:gd name="T2" fmla="*/ 2147483646 w 21600"/>
              <a:gd name="T3" fmla="*/ 21039105 h 21600"/>
              <a:gd name="T4" fmla="*/ 2147483646 w 21600"/>
              <a:gd name="T5" fmla="*/ 21039105 h 21600"/>
              <a:gd name="T6" fmla="*/ 2147483646 w 21600"/>
              <a:gd name="T7" fmla="*/ 210391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AutoShape 53">
            <a:extLst>
              <a:ext uri="{FF2B5EF4-FFF2-40B4-BE49-F238E27FC236}">
                <a16:creationId xmlns:a16="http://schemas.microsoft.com/office/drawing/2014/main" id="{7F10D3E1-13E3-46C0-B39D-71016829DC7F}"/>
              </a:ext>
            </a:extLst>
          </p:cNvPr>
          <p:cNvSpPr/>
          <p:nvPr/>
        </p:nvSpPr>
        <p:spPr bwMode="auto">
          <a:xfrm>
            <a:off x="8239783" y="4925023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68262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BEF6494-DA68-4D9A-A29E-4076CC847EE6}"/>
              </a:ext>
            </a:extLst>
          </p:cNvPr>
          <p:cNvGrpSpPr/>
          <p:nvPr/>
        </p:nvGrpSpPr>
        <p:grpSpPr>
          <a:xfrm>
            <a:off x="4249978" y="2057743"/>
            <a:ext cx="3877249" cy="3819814"/>
            <a:chOff x="4249978" y="1999687"/>
            <a:chExt cx="3877249" cy="3819814"/>
          </a:xfrm>
        </p:grpSpPr>
        <p:sp>
          <p:nvSpPr>
            <p:cNvPr id="27" name="Oval 59">
              <a:extLst>
                <a:ext uri="{FF2B5EF4-FFF2-40B4-BE49-F238E27FC236}">
                  <a16:creationId xmlns:a16="http://schemas.microsoft.com/office/drawing/2014/main" id="{EEE7FE84-AC37-4D11-9D30-54022CDEBA48}"/>
                </a:ext>
              </a:extLst>
            </p:cNvPr>
            <p:cNvSpPr/>
            <p:nvPr/>
          </p:nvSpPr>
          <p:spPr>
            <a:xfrm>
              <a:off x="5325814" y="4709383"/>
              <a:ext cx="1110118" cy="1110118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57">
              <a:extLst>
                <a:ext uri="{FF2B5EF4-FFF2-40B4-BE49-F238E27FC236}">
                  <a16:creationId xmlns:a16="http://schemas.microsoft.com/office/drawing/2014/main" id="{EE4655D7-ACB0-48BB-B814-4AB089C62AC0}"/>
                </a:ext>
              </a:extLst>
            </p:cNvPr>
            <p:cNvSpPr/>
            <p:nvPr/>
          </p:nvSpPr>
          <p:spPr>
            <a:xfrm>
              <a:off x="6710363" y="4208135"/>
              <a:ext cx="1110118" cy="1110118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Oval 58">
              <a:extLst>
                <a:ext uri="{FF2B5EF4-FFF2-40B4-BE49-F238E27FC236}">
                  <a16:creationId xmlns:a16="http://schemas.microsoft.com/office/drawing/2014/main" id="{8023BDBC-6C31-4665-AD54-C1F84A425225}"/>
                </a:ext>
              </a:extLst>
            </p:cNvPr>
            <p:cNvSpPr/>
            <p:nvPr/>
          </p:nvSpPr>
          <p:spPr>
            <a:xfrm>
              <a:off x="4249978" y="3785117"/>
              <a:ext cx="1110118" cy="1110118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54">
              <a:extLst>
                <a:ext uri="{FF2B5EF4-FFF2-40B4-BE49-F238E27FC236}">
                  <a16:creationId xmlns:a16="http://schemas.microsoft.com/office/drawing/2014/main" id="{66248B76-EB49-48C0-A983-9A04426C6C75}"/>
                </a:ext>
              </a:extLst>
            </p:cNvPr>
            <p:cNvSpPr/>
            <p:nvPr/>
          </p:nvSpPr>
          <p:spPr>
            <a:xfrm>
              <a:off x="7017109" y="2921274"/>
              <a:ext cx="1110118" cy="1110118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53">
              <a:extLst>
                <a:ext uri="{FF2B5EF4-FFF2-40B4-BE49-F238E27FC236}">
                  <a16:creationId xmlns:a16="http://schemas.microsoft.com/office/drawing/2014/main" id="{1341A118-1F01-4091-8536-2687EDD93446}"/>
                </a:ext>
              </a:extLst>
            </p:cNvPr>
            <p:cNvSpPr/>
            <p:nvPr/>
          </p:nvSpPr>
          <p:spPr>
            <a:xfrm>
              <a:off x="5905359" y="1999687"/>
              <a:ext cx="1110118" cy="1110118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44">
              <a:extLst>
                <a:ext uri="{FF2B5EF4-FFF2-40B4-BE49-F238E27FC236}">
                  <a16:creationId xmlns:a16="http://schemas.microsoft.com/office/drawing/2014/main" id="{11285922-8F7A-4392-9551-24A0E0E41055}"/>
                </a:ext>
              </a:extLst>
            </p:cNvPr>
            <p:cNvSpPr/>
            <p:nvPr/>
          </p:nvSpPr>
          <p:spPr>
            <a:xfrm>
              <a:off x="4583013" y="2392336"/>
              <a:ext cx="1110118" cy="1110118"/>
            </a:xfrm>
            <a:prstGeom prst="ellipse">
              <a:avLst/>
            </a:prstGeom>
            <a:solidFill>
              <a:srgbClr val="68262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Hexagon 43">
              <a:extLst>
                <a:ext uri="{FF2B5EF4-FFF2-40B4-BE49-F238E27FC236}">
                  <a16:creationId xmlns:a16="http://schemas.microsoft.com/office/drawing/2014/main" id="{85320402-5320-4E82-BE5D-8EF81875D077}"/>
                </a:ext>
              </a:extLst>
            </p:cNvPr>
            <p:cNvSpPr/>
            <p:nvPr/>
          </p:nvSpPr>
          <p:spPr>
            <a:xfrm>
              <a:off x="5031960" y="3143747"/>
              <a:ext cx="791332" cy="682183"/>
            </a:xfrm>
            <a:prstGeom prst="hexagon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34" name="Hexagon 45">
              <a:extLst>
                <a:ext uri="{FF2B5EF4-FFF2-40B4-BE49-F238E27FC236}">
                  <a16:creationId xmlns:a16="http://schemas.microsoft.com/office/drawing/2014/main" id="{5D3FB32A-7DA6-4EFC-A582-44DAD1C771C6}"/>
                </a:ext>
              </a:extLst>
            </p:cNvPr>
            <p:cNvSpPr/>
            <p:nvPr/>
          </p:nvSpPr>
          <p:spPr>
            <a:xfrm>
              <a:off x="6526163" y="3143747"/>
              <a:ext cx="791332" cy="682183"/>
            </a:xfrm>
            <a:prstGeom prst="hexagon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35" name="Hexagon 46">
              <a:extLst>
                <a:ext uri="{FF2B5EF4-FFF2-40B4-BE49-F238E27FC236}">
                  <a16:creationId xmlns:a16="http://schemas.microsoft.com/office/drawing/2014/main" id="{0C56914E-4B19-4161-B94B-765C8C634475}"/>
                </a:ext>
              </a:extLst>
            </p:cNvPr>
            <p:cNvSpPr/>
            <p:nvPr/>
          </p:nvSpPr>
          <p:spPr>
            <a:xfrm>
              <a:off x="5785523" y="2750063"/>
              <a:ext cx="791332" cy="682183"/>
            </a:xfrm>
            <a:prstGeom prst="hexagon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36" name="Hexagon 47">
              <a:extLst>
                <a:ext uri="{FF2B5EF4-FFF2-40B4-BE49-F238E27FC236}">
                  <a16:creationId xmlns:a16="http://schemas.microsoft.com/office/drawing/2014/main" id="{54159DAC-FB3B-4AE0-9A89-08EFCD4AF02E}"/>
                </a:ext>
              </a:extLst>
            </p:cNvPr>
            <p:cNvSpPr/>
            <p:nvPr/>
          </p:nvSpPr>
          <p:spPr>
            <a:xfrm>
              <a:off x="5031960" y="3970061"/>
              <a:ext cx="791332" cy="682183"/>
            </a:xfrm>
            <a:prstGeom prst="hexagon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37" name="Hexagon 49">
              <a:extLst>
                <a:ext uri="{FF2B5EF4-FFF2-40B4-BE49-F238E27FC236}">
                  <a16:creationId xmlns:a16="http://schemas.microsoft.com/office/drawing/2014/main" id="{6A5C7353-2948-4A79-B4F0-F7E657741951}"/>
                </a:ext>
              </a:extLst>
            </p:cNvPr>
            <p:cNvSpPr/>
            <p:nvPr/>
          </p:nvSpPr>
          <p:spPr>
            <a:xfrm>
              <a:off x="6498136" y="3945299"/>
              <a:ext cx="791332" cy="682183"/>
            </a:xfrm>
            <a:prstGeom prst="hexagon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38" name="Hexagon 51">
              <a:extLst>
                <a:ext uri="{FF2B5EF4-FFF2-40B4-BE49-F238E27FC236}">
                  <a16:creationId xmlns:a16="http://schemas.microsoft.com/office/drawing/2014/main" id="{1EE428AE-86BC-4802-8AE5-D6B7443BBF89}"/>
                </a:ext>
              </a:extLst>
            </p:cNvPr>
            <p:cNvSpPr/>
            <p:nvPr/>
          </p:nvSpPr>
          <p:spPr>
            <a:xfrm>
              <a:off x="5785523" y="4394014"/>
              <a:ext cx="791332" cy="682183"/>
            </a:xfrm>
            <a:prstGeom prst="hexagon">
              <a:avLst/>
            </a:prstGeom>
            <a:solidFill>
              <a:srgbClr val="6826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39" name="Freeform 62">
              <a:extLst>
                <a:ext uri="{FF2B5EF4-FFF2-40B4-BE49-F238E27FC236}">
                  <a16:creationId xmlns:a16="http://schemas.microsoft.com/office/drawing/2014/main" id="{3E566424-851A-43FF-83B0-F0A190DCB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6862" y="2658954"/>
              <a:ext cx="321686" cy="46996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69">
              <a:extLst>
                <a:ext uri="{FF2B5EF4-FFF2-40B4-BE49-F238E27FC236}">
                  <a16:creationId xmlns:a16="http://schemas.microsoft.com/office/drawing/2014/main" id="{B6BC156F-1385-4AE5-84EB-468AC9E1F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0940" y="2311847"/>
              <a:ext cx="196692" cy="369464"/>
            </a:xfrm>
            <a:custGeom>
              <a:avLst/>
              <a:gdLst/>
              <a:ahLst/>
              <a:cxnLst>
                <a:cxn ang="0">
                  <a:pos x="21" y="57"/>
                </a:cxn>
                <a:cxn ang="0">
                  <a:pos x="21" y="63"/>
                </a:cxn>
                <a:cxn ang="0">
                  <a:pos x="20" y="64"/>
                </a:cxn>
                <a:cxn ang="0">
                  <a:pos x="15" y="64"/>
                </a:cxn>
                <a:cxn ang="0">
                  <a:pos x="14" y="63"/>
                </a:cxn>
                <a:cxn ang="0">
                  <a:pos x="14" y="57"/>
                </a:cxn>
                <a:cxn ang="0">
                  <a:pos x="1" y="50"/>
                </a:cxn>
                <a:cxn ang="0">
                  <a:pos x="1" y="49"/>
                </a:cxn>
                <a:cxn ang="0">
                  <a:pos x="4" y="44"/>
                </a:cxn>
                <a:cxn ang="0">
                  <a:pos x="5" y="43"/>
                </a:cxn>
                <a:cxn ang="0">
                  <a:pos x="6" y="44"/>
                </a:cxn>
                <a:cxn ang="0">
                  <a:pos x="17" y="49"/>
                </a:cxn>
                <a:cxn ang="0">
                  <a:pos x="25" y="43"/>
                </a:cxn>
                <a:cxn ang="0">
                  <a:pos x="16" y="36"/>
                </a:cxn>
                <a:cxn ang="0">
                  <a:pos x="1" y="21"/>
                </a:cxn>
                <a:cxn ang="0">
                  <a:pos x="14" y="8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20" y="0"/>
                </a:cxn>
                <a:cxn ang="0">
                  <a:pos x="21" y="1"/>
                </a:cxn>
                <a:cxn ang="0">
                  <a:pos x="21" y="7"/>
                </a:cxn>
                <a:cxn ang="0">
                  <a:pos x="32" y="12"/>
                </a:cxn>
                <a:cxn ang="0">
                  <a:pos x="32" y="14"/>
                </a:cxn>
                <a:cxn ang="0">
                  <a:pos x="29" y="19"/>
                </a:cxn>
                <a:cxn ang="0">
                  <a:pos x="29" y="19"/>
                </a:cxn>
                <a:cxn ang="0">
                  <a:pos x="28" y="19"/>
                </a:cxn>
                <a:cxn ang="0">
                  <a:pos x="18" y="15"/>
                </a:cxn>
                <a:cxn ang="0">
                  <a:pos x="10" y="21"/>
                </a:cxn>
                <a:cxn ang="0">
                  <a:pos x="20" y="28"/>
                </a:cxn>
                <a:cxn ang="0">
                  <a:pos x="34" y="42"/>
                </a:cxn>
                <a:cxn ang="0">
                  <a:pos x="21" y="57"/>
                </a:cxn>
              </a:cxnLst>
              <a:rect l="0" t="0" r="r" b="b"/>
              <a:pathLst>
                <a:path w="34" h="64">
                  <a:moveTo>
                    <a:pt x="21" y="57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21" y="63"/>
                    <a:pt x="20" y="64"/>
                    <a:pt x="20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4"/>
                    <a:pt x="14" y="63"/>
                    <a:pt x="14" y="63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5" y="55"/>
                    <a:pt x="1" y="50"/>
                    <a:pt x="1" y="50"/>
                  </a:cubicBezTo>
                  <a:cubicBezTo>
                    <a:pt x="0" y="50"/>
                    <a:pt x="0" y="49"/>
                    <a:pt x="1" y="4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5" y="43"/>
                    <a:pt x="5" y="43"/>
                  </a:cubicBezTo>
                  <a:cubicBezTo>
                    <a:pt x="5" y="43"/>
                    <a:pt x="6" y="44"/>
                    <a:pt x="6" y="44"/>
                  </a:cubicBezTo>
                  <a:cubicBezTo>
                    <a:pt x="6" y="44"/>
                    <a:pt x="11" y="49"/>
                    <a:pt x="17" y="49"/>
                  </a:cubicBezTo>
                  <a:cubicBezTo>
                    <a:pt x="21" y="49"/>
                    <a:pt x="25" y="47"/>
                    <a:pt x="25" y="43"/>
                  </a:cubicBezTo>
                  <a:cubicBezTo>
                    <a:pt x="25" y="39"/>
                    <a:pt x="20" y="38"/>
                    <a:pt x="16" y="36"/>
                  </a:cubicBezTo>
                  <a:cubicBezTo>
                    <a:pt x="9" y="33"/>
                    <a:pt x="1" y="30"/>
                    <a:pt x="1" y="21"/>
                  </a:cubicBezTo>
                  <a:cubicBezTo>
                    <a:pt x="1" y="14"/>
                    <a:pt x="6" y="9"/>
                    <a:pt x="14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8" y="8"/>
                    <a:pt x="32" y="12"/>
                    <a:pt x="32" y="12"/>
                  </a:cubicBezTo>
                  <a:cubicBezTo>
                    <a:pt x="33" y="13"/>
                    <a:pt x="33" y="13"/>
                    <a:pt x="32" y="1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3" y="15"/>
                    <a:pt x="18" y="15"/>
                  </a:cubicBezTo>
                  <a:cubicBezTo>
                    <a:pt x="13" y="15"/>
                    <a:pt x="10" y="18"/>
                    <a:pt x="10" y="21"/>
                  </a:cubicBezTo>
                  <a:cubicBezTo>
                    <a:pt x="10" y="25"/>
                    <a:pt x="15" y="26"/>
                    <a:pt x="20" y="28"/>
                  </a:cubicBezTo>
                  <a:cubicBezTo>
                    <a:pt x="26" y="31"/>
                    <a:pt x="34" y="34"/>
                    <a:pt x="34" y="42"/>
                  </a:cubicBezTo>
                  <a:cubicBezTo>
                    <a:pt x="34" y="50"/>
                    <a:pt x="28" y="55"/>
                    <a:pt x="21" y="5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id="{A11337D4-874B-46AF-9489-02F3A3A7E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7895" y="3319568"/>
              <a:ext cx="309645" cy="292792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57">
              <a:extLst>
                <a:ext uri="{FF2B5EF4-FFF2-40B4-BE49-F238E27FC236}">
                  <a16:creationId xmlns:a16="http://schemas.microsoft.com/office/drawing/2014/main" id="{D269B220-93FC-4ADF-A724-4AC829FCB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0403" y="4697166"/>
              <a:ext cx="290038" cy="257127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83">
              <a:extLst>
                <a:ext uri="{FF2B5EF4-FFF2-40B4-BE49-F238E27FC236}">
                  <a16:creationId xmlns:a16="http://schemas.microsoft.com/office/drawing/2014/main" id="{948CCA55-07BB-4E45-9CD8-BCD49A091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7312" y="5136488"/>
              <a:ext cx="286388" cy="42957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A028FADE-4660-4F2D-AB9F-C71B60D786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1377" y="4136652"/>
              <a:ext cx="405485" cy="408468"/>
            </a:xfrm>
            <a:custGeom>
              <a:avLst/>
              <a:gdLst/>
              <a:ahLst/>
              <a:cxnLst>
                <a:cxn ang="0">
                  <a:pos x="63" y="43"/>
                </a:cxn>
                <a:cxn ang="0">
                  <a:pos x="60" y="48"/>
                </a:cxn>
                <a:cxn ang="0">
                  <a:pos x="34" y="62"/>
                </a:cxn>
                <a:cxn ang="0">
                  <a:pos x="31" y="63"/>
                </a:cxn>
                <a:cxn ang="0">
                  <a:pos x="29" y="62"/>
                </a:cxn>
                <a:cxn ang="0">
                  <a:pos x="2" y="48"/>
                </a:cxn>
                <a:cxn ang="0">
                  <a:pos x="0" y="43"/>
                </a:cxn>
                <a:cxn ang="0">
                  <a:pos x="0" y="14"/>
                </a:cxn>
                <a:cxn ang="0">
                  <a:pos x="3" y="10"/>
                </a:cxn>
                <a:cxn ang="0">
                  <a:pos x="30" y="0"/>
                </a:cxn>
                <a:cxn ang="0">
                  <a:pos x="31" y="0"/>
                </a:cxn>
                <a:cxn ang="0">
                  <a:pos x="33" y="0"/>
                </a:cxn>
                <a:cxn ang="0">
                  <a:pos x="60" y="10"/>
                </a:cxn>
                <a:cxn ang="0">
                  <a:pos x="63" y="14"/>
                </a:cxn>
                <a:cxn ang="0">
                  <a:pos x="63" y="43"/>
                </a:cxn>
                <a:cxn ang="0">
                  <a:pos x="58" y="14"/>
                </a:cxn>
                <a:cxn ang="0">
                  <a:pos x="31" y="4"/>
                </a:cxn>
                <a:cxn ang="0">
                  <a:pos x="5" y="14"/>
                </a:cxn>
                <a:cxn ang="0">
                  <a:pos x="31" y="24"/>
                </a:cxn>
                <a:cxn ang="0">
                  <a:pos x="58" y="14"/>
                </a:cxn>
                <a:cxn ang="0">
                  <a:pos x="58" y="43"/>
                </a:cxn>
                <a:cxn ang="0">
                  <a:pos x="58" y="19"/>
                </a:cxn>
                <a:cxn ang="0">
                  <a:pos x="34" y="28"/>
                </a:cxn>
                <a:cxn ang="0">
                  <a:pos x="34" y="57"/>
                </a:cxn>
                <a:cxn ang="0">
                  <a:pos x="58" y="43"/>
                </a:cxn>
              </a:cxnLst>
              <a:rect l="0" t="0" r="r" b="b"/>
              <a:pathLst>
                <a:path w="63" h="63">
                  <a:moveTo>
                    <a:pt x="63" y="43"/>
                  </a:moveTo>
                  <a:cubicBezTo>
                    <a:pt x="63" y="45"/>
                    <a:pt x="62" y="47"/>
                    <a:pt x="60" y="48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cubicBezTo>
                    <a:pt x="31" y="63"/>
                    <a:pt x="30" y="63"/>
                    <a:pt x="29" y="62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7"/>
                    <a:pt x="0" y="45"/>
                    <a:pt x="0" y="4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1" y="10"/>
                    <a:pt x="3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2" y="10"/>
                    <a:pt x="63" y="12"/>
                    <a:pt x="63" y="14"/>
                  </a:cubicBezTo>
                  <a:lnTo>
                    <a:pt x="63" y="43"/>
                  </a:lnTo>
                  <a:close/>
                  <a:moveTo>
                    <a:pt x="58" y="14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1" y="24"/>
                    <a:pt x="31" y="24"/>
                    <a:pt x="31" y="24"/>
                  </a:cubicBezTo>
                  <a:lnTo>
                    <a:pt x="58" y="14"/>
                  </a:lnTo>
                  <a:close/>
                  <a:moveTo>
                    <a:pt x="58" y="43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57"/>
                    <a:pt x="34" y="57"/>
                    <a:pt x="34" y="57"/>
                  </a:cubicBezTo>
                  <a:lnTo>
                    <a:pt x="58" y="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50"/>
                            </p:stCondLst>
                            <p:childTnLst>
                              <p:par>
                                <p:cTn id="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  <p:bldP spid="17" grpId="0"/>
      <p:bldP spid="18" grpId="0"/>
      <p:bldP spid="20" grpId="0"/>
      <p:bldP spid="21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Straight Arrow Connector 22">
            <a:extLst>
              <a:ext uri="{FF2B5EF4-FFF2-40B4-BE49-F238E27FC236}">
                <a16:creationId xmlns:a16="http://schemas.microsoft.com/office/drawing/2014/main" id="{1A16880C-37F8-4C63-9BD1-E9F2BC2CBD9C}"/>
              </a:ext>
            </a:extLst>
          </p:cNvPr>
          <p:cNvCxnSpPr/>
          <p:nvPr/>
        </p:nvCxnSpPr>
        <p:spPr>
          <a:xfrm>
            <a:off x="3619884" y="3150823"/>
            <a:ext cx="1498473" cy="0"/>
          </a:xfrm>
          <a:prstGeom prst="straightConnector1">
            <a:avLst/>
          </a:prstGeom>
          <a:ln w="19050">
            <a:solidFill>
              <a:srgbClr val="68262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24">
            <a:extLst>
              <a:ext uri="{FF2B5EF4-FFF2-40B4-BE49-F238E27FC236}">
                <a16:creationId xmlns:a16="http://schemas.microsoft.com/office/drawing/2014/main" id="{0EF794FC-7E92-498F-9D87-4D17B4EEEF98}"/>
              </a:ext>
            </a:extLst>
          </p:cNvPr>
          <p:cNvCxnSpPr/>
          <p:nvPr/>
        </p:nvCxnSpPr>
        <p:spPr>
          <a:xfrm>
            <a:off x="6939284" y="3150823"/>
            <a:ext cx="1498473" cy="0"/>
          </a:xfrm>
          <a:prstGeom prst="straightConnector1">
            <a:avLst/>
          </a:prstGeom>
          <a:ln w="19050">
            <a:solidFill>
              <a:srgbClr val="68262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21">
            <a:extLst>
              <a:ext uri="{FF2B5EF4-FFF2-40B4-BE49-F238E27FC236}">
                <a16:creationId xmlns:a16="http://schemas.microsoft.com/office/drawing/2014/main" id="{F7196FF2-155F-4B3D-ABA9-71A2B0BEDFFC}"/>
              </a:ext>
            </a:extLst>
          </p:cNvPr>
          <p:cNvGrpSpPr/>
          <p:nvPr/>
        </p:nvGrpSpPr>
        <p:grpSpPr>
          <a:xfrm>
            <a:off x="1952588" y="2393990"/>
            <a:ext cx="1513668" cy="1513668"/>
            <a:chOff x="2019765" y="1757191"/>
            <a:chExt cx="1513668" cy="1513668"/>
          </a:xfrm>
          <a:solidFill>
            <a:srgbClr val="682620"/>
          </a:solidFill>
        </p:grpSpPr>
        <p:grpSp>
          <p:nvGrpSpPr>
            <p:cNvPr id="11" name="Group 20">
              <a:extLst>
                <a:ext uri="{FF2B5EF4-FFF2-40B4-BE49-F238E27FC236}">
                  <a16:creationId xmlns:a16="http://schemas.microsoft.com/office/drawing/2014/main" id="{E674E082-391A-4FE2-9D8C-0ABC963AB890}"/>
                </a:ext>
              </a:extLst>
            </p:cNvPr>
            <p:cNvGrpSpPr/>
            <p:nvPr/>
          </p:nvGrpSpPr>
          <p:grpSpPr>
            <a:xfrm>
              <a:off x="2019765" y="1757191"/>
              <a:ext cx="1513668" cy="1513668"/>
              <a:chOff x="2019765" y="1694131"/>
              <a:chExt cx="1513668" cy="1513668"/>
            </a:xfrm>
            <a:grpFill/>
          </p:grpSpPr>
          <p:sp>
            <p:nvSpPr>
              <p:cNvPr id="13" name="Teardrop 9">
                <a:extLst>
                  <a:ext uri="{FF2B5EF4-FFF2-40B4-BE49-F238E27FC236}">
                    <a16:creationId xmlns:a16="http://schemas.microsoft.com/office/drawing/2014/main" id="{A888EBC8-9A00-42CB-892B-6334E86E0E4E}"/>
                  </a:ext>
                </a:extLst>
              </p:cNvPr>
              <p:cNvSpPr/>
              <p:nvPr/>
            </p:nvSpPr>
            <p:spPr>
              <a:xfrm rot="8028697">
                <a:off x="2019765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b="1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Teardrop 3">
                <a:extLst>
                  <a:ext uri="{FF2B5EF4-FFF2-40B4-BE49-F238E27FC236}">
                    <a16:creationId xmlns:a16="http://schemas.microsoft.com/office/drawing/2014/main" id="{254E174F-ED60-4B50-BF8E-9C4BFB785265}"/>
                  </a:ext>
                </a:extLst>
              </p:cNvPr>
              <p:cNvSpPr/>
              <p:nvPr/>
            </p:nvSpPr>
            <p:spPr>
              <a:xfrm rot="8028697">
                <a:off x="2084879" y="1759244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b="1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Rectangle 60">
              <a:extLst>
                <a:ext uri="{FF2B5EF4-FFF2-40B4-BE49-F238E27FC236}">
                  <a16:creationId xmlns:a16="http://schemas.microsoft.com/office/drawing/2014/main" id="{26E44594-ADE5-4F79-AE90-E6D1CB1159D7}"/>
                </a:ext>
              </a:extLst>
            </p:cNvPr>
            <p:cNvSpPr/>
            <p:nvPr/>
          </p:nvSpPr>
          <p:spPr>
            <a:xfrm>
              <a:off x="2247349" y="2294437"/>
              <a:ext cx="1107996" cy="646331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取得成果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承担责任</a:t>
              </a:r>
              <a:endPara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23">
            <a:extLst>
              <a:ext uri="{FF2B5EF4-FFF2-40B4-BE49-F238E27FC236}">
                <a16:creationId xmlns:a16="http://schemas.microsoft.com/office/drawing/2014/main" id="{0A6CB859-A8FB-4F3F-B323-E44DB375856D}"/>
              </a:ext>
            </a:extLst>
          </p:cNvPr>
          <p:cNvGrpSpPr/>
          <p:nvPr/>
        </p:nvGrpSpPr>
        <p:grpSpPr>
          <a:xfrm>
            <a:off x="5295870" y="2362874"/>
            <a:ext cx="1513668" cy="1513668"/>
            <a:chOff x="5339165" y="1757191"/>
            <a:chExt cx="1513668" cy="1513668"/>
          </a:xfrm>
          <a:solidFill>
            <a:srgbClr val="682620"/>
          </a:solidFill>
        </p:grpSpPr>
        <p:grpSp>
          <p:nvGrpSpPr>
            <p:cNvPr id="16" name="Group 19">
              <a:extLst>
                <a:ext uri="{FF2B5EF4-FFF2-40B4-BE49-F238E27FC236}">
                  <a16:creationId xmlns:a16="http://schemas.microsoft.com/office/drawing/2014/main" id="{82E31198-E7D4-4CF1-AEC9-DF9938EF261F}"/>
                </a:ext>
              </a:extLst>
            </p:cNvPr>
            <p:cNvGrpSpPr/>
            <p:nvPr/>
          </p:nvGrpSpPr>
          <p:grpSpPr>
            <a:xfrm>
              <a:off x="5339165" y="1757191"/>
              <a:ext cx="1513668" cy="1513668"/>
              <a:chOff x="5339165" y="1694131"/>
              <a:chExt cx="1513668" cy="1513668"/>
            </a:xfrm>
            <a:grpFill/>
          </p:grpSpPr>
          <p:sp>
            <p:nvSpPr>
              <p:cNvPr id="18" name="Teardrop 10">
                <a:extLst>
                  <a:ext uri="{FF2B5EF4-FFF2-40B4-BE49-F238E27FC236}">
                    <a16:creationId xmlns:a16="http://schemas.microsoft.com/office/drawing/2014/main" id="{AA040F9C-E455-45D5-9941-4AC82B1C5197}"/>
                  </a:ext>
                </a:extLst>
              </p:cNvPr>
              <p:cNvSpPr/>
              <p:nvPr/>
            </p:nvSpPr>
            <p:spPr>
              <a:xfrm rot="8028697">
                <a:off x="5339165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b="1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Teardrop 4">
                <a:extLst>
                  <a:ext uri="{FF2B5EF4-FFF2-40B4-BE49-F238E27FC236}">
                    <a16:creationId xmlns:a16="http://schemas.microsoft.com/office/drawing/2014/main" id="{0E65068F-AEAA-4EEA-9828-B8739B537DF0}"/>
                  </a:ext>
                </a:extLst>
              </p:cNvPr>
              <p:cNvSpPr/>
              <p:nvPr/>
            </p:nvSpPr>
            <p:spPr>
              <a:xfrm rot="8028697">
                <a:off x="5404278" y="1759242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b="1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Rectangle 61">
              <a:extLst>
                <a:ext uri="{FF2B5EF4-FFF2-40B4-BE49-F238E27FC236}">
                  <a16:creationId xmlns:a16="http://schemas.microsoft.com/office/drawing/2014/main" id="{1B6A4247-770A-49E9-BD90-66ABE273B478}"/>
                </a:ext>
              </a:extLst>
            </p:cNvPr>
            <p:cNvSpPr/>
            <p:nvPr/>
          </p:nvSpPr>
          <p:spPr>
            <a:xfrm>
              <a:off x="5422644" y="2252752"/>
              <a:ext cx="141577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鼓舞、委任并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信任他人</a:t>
              </a:r>
              <a:endParaRPr lang="vi-VN" sz="16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25">
            <a:extLst>
              <a:ext uri="{FF2B5EF4-FFF2-40B4-BE49-F238E27FC236}">
                <a16:creationId xmlns:a16="http://schemas.microsoft.com/office/drawing/2014/main" id="{F63CABF7-686E-4A59-BFB8-CB0D3C44B1B1}"/>
              </a:ext>
            </a:extLst>
          </p:cNvPr>
          <p:cNvGrpSpPr/>
          <p:nvPr/>
        </p:nvGrpSpPr>
        <p:grpSpPr>
          <a:xfrm>
            <a:off x="8591385" y="2393990"/>
            <a:ext cx="1513668" cy="1513668"/>
            <a:chOff x="8658562" y="1757191"/>
            <a:chExt cx="1513668" cy="1513668"/>
          </a:xfrm>
          <a:solidFill>
            <a:srgbClr val="682620"/>
          </a:solidFill>
        </p:grpSpPr>
        <p:grpSp>
          <p:nvGrpSpPr>
            <p:cNvPr id="21" name="Group 18">
              <a:extLst>
                <a:ext uri="{FF2B5EF4-FFF2-40B4-BE49-F238E27FC236}">
                  <a16:creationId xmlns:a16="http://schemas.microsoft.com/office/drawing/2014/main" id="{58C941DF-0939-423C-A7BC-47D467EB1463}"/>
                </a:ext>
              </a:extLst>
            </p:cNvPr>
            <p:cNvGrpSpPr/>
            <p:nvPr/>
          </p:nvGrpSpPr>
          <p:grpSpPr>
            <a:xfrm>
              <a:off x="8658562" y="1757191"/>
              <a:ext cx="1513668" cy="1513668"/>
              <a:chOff x="8658562" y="1694131"/>
              <a:chExt cx="1513668" cy="1513668"/>
            </a:xfrm>
            <a:grpFill/>
          </p:grpSpPr>
          <p:sp>
            <p:nvSpPr>
              <p:cNvPr id="23" name="Teardrop 11">
                <a:extLst>
                  <a:ext uri="{FF2B5EF4-FFF2-40B4-BE49-F238E27FC236}">
                    <a16:creationId xmlns:a16="http://schemas.microsoft.com/office/drawing/2014/main" id="{6A716BAD-4E8C-4FF3-811A-F8AA17B75DC0}"/>
                  </a:ext>
                </a:extLst>
              </p:cNvPr>
              <p:cNvSpPr/>
              <p:nvPr/>
            </p:nvSpPr>
            <p:spPr>
              <a:xfrm rot="8028697">
                <a:off x="8658562" y="1694131"/>
                <a:ext cx="1513668" cy="151366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b="1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ardrop 5">
                <a:extLst>
                  <a:ext uri="{FF2B5EF4-FFF2-40B4-BE49-F238E27FC236}">
                    <a16:creationId xmlns:a16="http://schemas.microsoft.com/office/drawing/2014/main" id="{BBEA1E9E-F8AB-472E-87B0-A2A916FB537E}"/>
                  </a:ext>
                </a:extLst>
              </p:cNvPr>
              <p:cNvSpPr/>
              <p:nvPr/>
            </p:nvSpPr>
            <p:spPr>
              <a:xfrm rot="8028697">
                <a:off x="8723676" y="1759244"/>
                <a:ext cx="1383446" cy="1383446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b="1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Rectangle 62">
              <a:extLst>
                <a:ext uri="{FF2B5EF4-FFF2-40B4-BE49-F238E27FC236}">
                  <a16:creationId xmlns:a16="http://schemas.microsoft.com/office/drawing/2014/main" id="{1C1FFBEC-FC99-4403-910C-A8E48C596A3E}"/>
                </a:ext>
              </a:extLst>
            </p:cNvPr>
            <p:cNvSpPr/>
            <p:nvPr/>
          </p:nvSpPr>
          <p:spPr>
            <a:xfrm>
              <a:off x="8924946" y="2225007"/>
              <a:ext cx="1107996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谈判达成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vi-VN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E5B0501-FB53-4F16-8C23-3AD00593417E}"/>
              </a:ext>
            </a:extLst>
          </p:cNvPr>
          <p:cNvGrpSpPr/>
          <p:nvPr/>
        </p:nvGrpSpPr>
        <p:grpSpPr>
          <a:xfrm>
            <a:off x="1256071" y="4252034"/>
            <a:ext cx="3025999" cy="465118"/>
            <a:chOff x="3002037" y="1465798"/>
            <a:chExt cx="7067433" cy="369332"/>
          </a:xfrm>
          <a:solidFill>
            <a:srgbClr val="682620"/>
          </a:solidFill>
          <a:effectLst/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7DE4793-300E-481C-A7A4-16812510A468}"/>
                </a:ext>
              </a:extLst>
            </p:cNvPr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4">
              <a:extLst>
                <a:ext uri="{FF2B5EF4-FFF2-40B4-BE49-F238E27FC236}">
                  <a16:creationId xmlns:a16="http://schemas.microsoft.com/office/drawing/2014/main" id="{C0D20A86-B3DB-4B82-8097-611350622A96}"/>
                </a:ext>
              </a:extLst>
            </p:cNvPr>
            <p:cNvSpPr txBox="1"/>
            <p:nvPr/>
          </p:nvSpPr>
          <p:spPr>
            <a:xfrm>
              <a:off x="3691437" y="1500684"/>
              <a:ext cx="5688631" cy="29327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28" name="TextBox 9">
            <a:extLst>
              <a:ext uri="{FF2B5EF4-FFF2-40B4-BE49-F238E27FC236}">
                <a16:creationId xmlns:a16="http://schemas.microsoft.com/office/drawing/2014/main" id="{87748D37-9CEB-4BC3-ACA1-BB37F6F4EA18}"/>
              </a:ext>
            </a:extLst>
          </p:cNvPr>
          <p:cNvSpPr txBox="1"/>
          <p:nvPr/>
        </p:nvSpPr>
        <p:spPr>
          <a:xfrm>
            <a:off x="1256071" y="4816079"/>
            <a:ext cx="3025999" cy="109260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8BF8957-7EF3-4B32-905B-484E98B9AB8C}"/>
              </a:ext>
            </a:extLst>
          </p:cNvPr>
          <p:cNvGrpSpPr/>
          <p:nvPr/>
        </p:nvGrpSpPr>
        <p:grpSpPr>
          <a:xfrm>
            <a:off x="4567983" y="4252034"/>
            <a:ext cx="3025999" cy="465118"/>
            <a:chOff x="3002037" y="1465798"/>
            <a:chExt cx="7067433" cy="369332"/>
          </a:xfrm>
          <a:solidFill>
            <a:srgbClr val="682620"/>
          </a:solidFill>
          <a:effectLst/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55EEBEC-D1AD-45EA-8F49-0D1583FF6200}"/>
                </a:ext>
              </a:extLst>
            </p:cNvPr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4">
              <a:extLst>
                <a:ext uri="{FF2B5EF4-FFF2-40B4-BE49-F238E27FC236}">
                  <a16:creationId xmlns:a16="http://schemas.microsoft.com/office/drawing/2014/main" id="{1BF6B591-7D8E-48EB-B09B-E234C0A3DB80}"/>
                </a:ext>
              </a:extLst>
            </p:cNvPr>
            <p:cNvSpPr txBox="1"/>
            <p:nvPr/>
          </p:nvSpPr>
          <p:spPr>
            <a:xfrm>
              <a:off x="3691437" y="1500684"/>
              <a:ext cx="5688631" cy="29327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32" name="TextBox 9">
            <a:extLst>
              <a:ext uri="{FF2B5EF4-FFF2-40B4-BE49-F238E27FC236}">
                <a16:creationId xmlns:a16="http://schemas.microsoft.com/office/drawing/2014/main" id="{89AF7EC8-372D-46C9-BBF2-77B7072E32AD}"/>
              </a:ext>
            </a:extLst>
          </p:cNvPr>
          <p:cNvSpPr txBox="1"/>
          <p:nvPr/>
        </p:nvSpPr>
        <p:spPr>
          <a:xfrm>
            <a:off x="4567983" y="4816079"/>
            <a:ext cx="3025999" cy="109260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B82EFE1-07C5-446D-85B4-E2ACA2D0FFEA}"/>
              </a:ext>
            </a:extLst>
          </p:cNvPr>
          <p:cNvGrpSpPr/>
          <p:nvPr/>
        </p:nvGrpSpPr>
        <p:grpSpPr>
          <a:xfrm>
            <a:off x="7846440" y="4252034"/>
            <a:ext cx="3025999" cy="465118"/>
            <a:chOff x="3002037" y="1465798"/>
            <a:chExt cx="7067433" cy="369332"/>
          </a:xfrm>
          <a:solidFill>
            <a:srgbClr val="682620"/>
          </a:solidFill>
          <a:effectLst/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6A8E2CF4-6073-4880-8240-97781BCCB0E4}"/>
                </a:ext>
              </a:extLst>
            </p:cNvPr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4">
              <a:extLst>
                <a:ext uri="{FF2B5EF4-FFF2-40B4-BE49-F238E27FC236}">
                  <a16:creationId xmlns:a16="http://schemas.microsoft.com/office/drawing/2014/main" id="{453E2302-F384-4A0B-8132-DA55F1252D26}"/>
                </a:ext>
              </a:extLst>
            </p:cNvPr>
            <p:cNvSpPr txBox="1"/>
            <p:nvPr/>
          </p:nvSpPr>
          <p:spPr>
            <a:xfrm>
              <a:off x="3691437" y="1500684"/>
              <a:ext cx="5688631" cy="29327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36" name="TextBox 9">
            <a:extLst>
              <a:ext uri="{FF2B5EF4-FFF2-40B4-BE49-F238E27FC236}">
                <a16:creationId xmlns:a16="http://schemas.microsoft.com/office/drawing/2014/main" id="{DEB6A222-6FE0-4CC2-8127-39A81CFD6CA1}"/>
              </a:ext>
            </a:extLst>
          </p:cNvPr>
          <p:cNvSpPr txBox="1"/>
          <p:nvPr/>
        </p:nvSpPr>
        <p:spPr>
          <a:xfrm>
            <a:off x="7846440" y="4816079"/>
            <a:ext cx="3025999" cy="109260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51996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15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365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31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981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2764B26-AC40-4083-AE9C-E2293742769C}"/>
              </a:ext>
            </a:extLst>
          </p:cNvPr>
          <p:cNvGrpSpPr/>
          <p:nvPr/>
        </p:nvGrpSpPr>
        <p:grpSpPr>
          <a:xfrm>
            <a:off x="1827754" y="2515844"/>
            <a:ext cx="8546014" cy="3387842"/>
            <a:chOff x="2874963" y="2579803"/>
            <a:chExt cx="6423025" cy="2546241"/>
          </a:xfrm>
        </p:grpSpPr>
        <p:cxnSp>
          <p:nvCxnSpPr>
            <p:cNvPr id="9" name="Straight Connector 2">
              <a:extLst>
                <a:ext uri="{FF2B5EF4-FFF2-40B4-BE49-F238E27FC236}">
                  <a16:creationId xmlns:a16="http://schemas.microsoft.com/office/drawing/2014/main" id="{237228BB-0605-43CF-BD41-9DCBCC14B9A4}"/>
                </a:ext>
              </a:extLst>
            </p:cNvPr>
            <p:cNvCxnSpPr>
              <a:cxnSpLocks/>
            </p:cNvCxnSpPr>
            <p:nvPr/>
          </p:nvCxnSpPr>
          <p:spPr>
            <a:xfrm>
              <a:off x="3017607" y="3333072"/>
              <a:ext cx="5938837" cy="51594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441C2253-ADE4-4C52-9D36-DA18C3A67AD7}"/>
                </a:ext>
              </a:extLst>
            </p:cNvPr>
            <p:cNvSpPr/>
            <p:nvPr/>
          </p:nvSpPr>
          <p:spPr>
            <a:xfrm>
              <a:off x="2874963" y="2579803"/>
              <a:ext cx="1593850" cy="1603375"/>
            </a:xfrm>
            <a:prstGeom prst="ellipse">
              <a:avLst/>
            </a:prstGeom>
            <a:solidFill>
              <a:srgbClr val="682620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id="{044A5E05-C1C7-40B2-9A6F-5260C55AA376}"/>
                </a:ext>
              </a:extLst>
            </p:cNvPr>
            <p:cNvSpPr/>
            <p:nvPr/>
          </p:nvSpPr>
          <p:spPr>
            <a:xfrm>
              <a:off x="4803775" y="2862378"/>
              <a:ext cx="1031875" cy="1038225"/>
            </a:xfrm>
            <a:prstGeom prst="ellipse">
              <a:avLst/>
            </a:prstGeom>
            <a:solidFill>
              <a:srgbClr val="682620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Oval 7">
              <a:extLst>
                <a:ext uri="{FF2B5EF4-FFF2-40B4-BE49-F238E27FC236}">
                  <a16:creationId xmlns:a16="http://schemas.microsoft.com/office/drawing/2014/main" id="{B6EB02A2-C277-4559-A74D-5EF8385D2A93}"/>
                </a:ext>
              </a:extLst>
            </p:cNvPr>
            <p:cNvSpPr/>
            <p:nvPr/>
          </p:nvSpPr>
          <p:spPr>
            <a:xfrm>
              <a:off x="6256338" y="2721091"/>
              <a:ext cx="1314450" cy="1320800"/>
            </a:xfrm>
            <a:prstGeom prst="ellipse">
              <a:avLst/>
            </a:prstGeom>
            <a:solidFill>
              <a:srgbClr val="682620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Oval 8">
              <a:extLst>
                <a:ext uri="{FF2B5EF4-FFF2-40B4-BE49-F238E27FC236}">
                  <a16:creationId xmlns:a16="http://schemas.microsoft.com/office/drawing/2014/main" id="{6F8713AB-50D0-488C-B40E-AD10592DC82A}"/>
                </a:ext>
              </a:extLst>
            </p:cNvPr>
            <p:cNvSpPr/>
            <p:nvPr/>
          </p:nvSpPr>
          <p:spPr>
            <a:xfrm>
              <a:off x="7991475" y="2862378"/>
              <a:ext cx="1031875" cy="1038225"/>
            </a:xfrm>
            <a:prstGeom prst="ellipse">
              <a:avLst/>
            </a:prstGeom>
            <a:solidFill>
              <a:srgbClr val="682620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5869653B-7294-4A65-A7EE-FBE3ADC2B112}"/>
                </a:ext>
              </a:extLst>
            </p:cNvPr>
            <p:cNvSpPr txBox="1"/>
            <p:nvPr/>
          </p:nvSpPr>
          <p:spPr>
            <a:xfrm>
              <a:off x="3084513" y="3125903"/>
              <a:ext cx="1219200" cy="4143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 Box 10">
              <a:extLst>
                <a:ext uri="{FF2B5EF4-FFF2-40B4-BE49-F238E27FC236}">
                  <a16:creationId xmlns:a16="http://schemas.microsoft.com/office/drawing/2014/main" id="{41A96BEA-24AD-43B2-AE7E-E5B2D5019EF1}"/>
                </a:ext>
              </a:extLst>
            </p:cNvPr>
            <p:cNvSpPr txBox="1"/>
            <p:nvPr/>
          </p:nvSpPr>
          <p:spPr>
            <a:xfrm>
              <a:off x="4703763" y="3183053"/>
              <a:ext cx="1219200" cy="3222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Box 10">
              <a:extLst>
                <a:ext uri="{FF2B5EF4-FFF2-40B4-BE49-F238E27FC236}">
                  <a16:creationId xmlns:a16="http://schemas.microsoft.com/office/drawing/2014/main" id="{18927795-5C3E-44DF-B961-9690738A0877}"/>
                </a:ext>
              </a:extLst>
            </p:cNvPr>
            <p:cNvSpPr txBox="1"/>
            <p:nvPr/>
          </p:nvSpPr>
          <p:spPr>
            <a:xfrm>
              <a:off x="6303963" y="3125903"/>
              <a:ext cx="1219200" cy="41433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48%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Box 10">
              <a:extLst>
                <a:ext uri="{FF2B5EF4-FFF2-40B4-BE49-F238E27FC236}">
                  <a16:creationId xmlns:a16="http://schemas.microsoft.com/office/drawing/2014/main" id="{77950D50-6C45-43A2-A4FE-E3C44B1AADEB}"/>
                </a:ext>
              </a:extLst>
            </p:cNvPr>
            <p:cNvSpPr txBox="1"/>
            <p:nvPr/>
          </p:nvSpPr>
          <p:spPr>
            <a:xfrm>
              <a:off x="7915275" y="3183053"/>
              <a:ext cx="1219200" cy="32226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45720" tIns="22860" rIns="45720" bIns="22860"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1087755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38%</a:t>
              </a:r>
              <a:endPara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10">
              <a:extLst>
                <a:ext uri="{FF2B5EF4-FFF2-40B4-BE49-F238E27FC236}">
                  <a16:creationId xmlns:a16="http://schemas.microsoft.com/office/drawing/2014/main" id="{59B32265-FA8A-499B-8FA9-460363121E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8775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A2E26D1E-1E36-4DEA-853B-F90D55AE2B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8188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  <p:sp>
          <p:nvSpPr>
            <p:cNvPr id="20" name="Text Box 10">
              <a:extLst>
                <a:ext uri="{FF2B5EF4-FFF2-40B4-BE49-F238E27FC236}">
                  <a16:creationId xmlns:a16="http://schemas.microsoft.com/office/drawing/2014/main" id="{4FE8C132-2C78-4A9B-948E-6DD8E3E63E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40450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  <p:sp>
          <p:nvSpPr>
            <p:cNvPr id="21" name="Text Box 10">
              <a:extLst>
                <a:ext uri="{FF2B5EF4-FFF2-40B4-BE49-F238E27FC236}">
                  <a16:creationId xmlns:a16="http://schemas.microsoft.com/office/drawing/2014/main" id="{F102381E-AC90-454B-A17E-EC54E6DD0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1763" y="4218103"/>
              <a:ext cx="1546225" cy="9079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lvl="0" algn="ctr" defTabSz="1087755" eaLnBrk="1" hangingPunct="1">
                <a:lnSpc>
                  <a:spcPct val="200000"/>
                </a:lnSpc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添加标题</a:t>
              </a:r>
              <a:endParaRPr lang="en-US" altLang="x-none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/>
                <a:ea typeface="Open Sans" panose="020B0606030504020204"/>
              </a:endParaRPr>
            </a:p>
            <a:p>
              <a:pPr lvl="0" algn="ctr" defTabSz="1087755" eaLnBrk="1" hangingPunct="1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我们拥有全国领先的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/>
                  <a:ea typeface="Open Sans" panose="020B0606030504020204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736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六边形 7">
            <a:extLst>
              <a:ext uri="{FF2B5EF4-FFF2-40B4-BE49-F238E27FC236}">
                <a16:creationId xmlns:a16="http://schemas.microsoft.com/office/drawing/2014/main" id="{7994EE2E-0815-4EC7-870A-F8ADDEBC3972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5127572" y="2409579"/>
            <a:ext cx="1118935" cy="964600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682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D57CDC5D-0FB9-42D1-AF0E-73C4A0886DD9}"/>
              </a:ext>
            </a:extLst>
          </p:cNvPr>
          <p:cNvSpPr>
            <a:spLocks noChangeAspect="1"/>
          </p:cNvSpPr>
          <p:nvPr/>
        </p:nvSpPr>
        <p:spPr>
          <a:xfrm rot="10800000">
            <a:off x="2160646" y="2373799"/>
            <a:ext cx="2921144" cy="964600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682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id="{747305CC-6A42-484D-96CE-78D148D761F0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5127571" y="3501787"/>
            <a:ext cx="1118935" cy="964600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682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E57ADA4C-3378-48C6-B2CD-F086CCCFEA13}"/>
              </a:ext>
            </a:extLst>
          </p:cNvPr>
          <p:cNvSpPr>
            <a:spLocks noChangeAspect="1"/>
          </p:cNvSpPr>
          <p:nvPr/>
        </p:nvSpPr>
        <p:spPr>
          <a:xfrm rot="10800000">
            <a:off x="2160647" y="3468621"/>
            <a:ext cx="2921144" cy="964600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682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六边形 11">
            <a:extLst>
              <a:ext uri="{FF2B5EF4-FFF2-40B4-BE49-F238E27FC236}">
                <a16:creationId xmlns:a16="http://schemas.microsoft.com/office/drawing/2014/main" id="{36A993D3-B047-4930-9456-D919D1320C2E}"/>
              </a:ext>
            </a:extLst>
          </p:cNvPr>
          <p:cNvSpPr>
            <a:spLocks noChangeAspect="1"/>
          </p:cNvSpPr>
          <p:nvPr/>
        </p:nvSpPr>
        <p:spPr>
          <a:xfrm rot="10800000" flipH="1">
            <a:off x="5127570" y="4593994"/>
            <a:ext cx="1118935" cy="964600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682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0D018BE5-ED91-4A8A-842D-F27DE240A5BD}"/>
              </a:ext>
            </a:extLst>
          </p:cNvPr>
          <p:cNvSpPr>
            <a:spLocks noChangeAspect="1"/>
          </p:cNvSpPr>
          <p:nvPr/>
        </p:nvSpPr>
        <p:spPr>
          <a:xfrm rot="10800000">
            <a:off x="2160648" y="4560826"/>
            <a:ext cx="2921144" cy="964600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682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5D54371-ABB8-44B4-A047-7C4FF60AE6EE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5470385" y="3880335"/>
            <a:ext cx="433313" cy="329235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15" name="Freeform 20">
              <a:extLst>
                <a:ext uri="{FF2B5EF4-FFF2-40B4-BE49-F238E27FC236}">
                  <a16:creationId xmlns:a16="http://schemas.microsoft.com/office/drawing/2014/main" id="{05DB178A-E188-43F1-A884-95C5439C68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CE253D26-9149-4210-A6AC-817554684C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EF40577-5796-4FB4-BCF8-5250020FF8BE}"/>
              </a:ext>
            </a:extLst>
          </p:cNvPr>
          <p:cNvGrpSpPr/>
          <p:nvPr/>
        </p:nvGrpSpPr>
        <p:grpSpPr>
          <a:xfrm flipH="1">
            <a:off x="5512763" y="2765673"/>
            <a:ext cx="348555" cy="333350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18" name="Freeform 25">
              <a:extLst>
                <a:ext uri="{FF2B5EF4-FFF2-40B4-BE49-F238E27FC236}">
                  <a16:creationId xmlns:a16="http://schemas.microsoft.com/office/drawing/2014/main" id="{90C566BE-EB00-4D84-A7E6-7ABDB25B3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任意多边形 19">
              <a:extLst>
                <a:ext uri="{FF2B5EF4-FFF2-40B4-BE49-F238E27FC236}">
                  <a16:creationId xmlns:a16="http://schemas.microsoft.com/office/drawing/2014/main" id="{04A1168E-787A-4D22-9E83-07B64A14E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2D235EB-6FD6-4B3A-ABE5-D34876CC6E1F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5493624" y="4889011"/>
            <a:ext cx="340462" cy="385071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21" name="Freeform 148">
              <a:extLst>
                <a:ext uri="{FF2B5EF4-FFF2-40B4-BE49-F238E27FC236}">
                  <a16:creationId xmlns:a16="http://schemas.microsoft.com/office/drawing/2014/main" id="{07EF17E3-A46D-493E-A216-8B9E6AD3AE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2" name="Freeform 149">
              <a:extLst>
                <a:ext uri="{FF2B5EF4-FFF2-40B4-BE49-F238E27FC236}">
                  <a16:creationId xmlns:a16="http://schemas.microsoft.com/office/drawing/2014/main" id="{D66B477C-9985-4D9D-B32F-6F7CEE04C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3" name="Oval 150">
              <a:extLst>
                <a:ext uri="{FF2B5EF4-FFF2-40B4-BE49-F238E27FC236}">
                  <a16:creationId xmlns:a16="http://schemas.microsoft.com/office/drawing/2014/main" id="{7EAEF174-59CC-487C-8FF7-A8BC8C45C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46B220E-7E75-4676-96E9-3D3C913DDBF2}"/>
              </a:ext>
            </a:extLst>
          </p:cNvPr>
          <p:cNvSpPr txBox="1"/>
          <p:nvPr/>
        </p:nvSpPr>
        <p:spPr>
          <a:xfrm flipH="1">
            <a:off x="2362601" y="2469957"/>
            <a:ext cx="2550698" cy="10926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87A5C10-0A66-4A8F-97DC-85D881971F00}"/>
              </a:ext>
            </a:extLst>
          </p:cNvPr>
          <p:cNvSpPr txBox="1"/>
          <p:nvPr/>
        </p:nvSpPr>
        <p:spPr>
          <a:xfrm flipH="1">
            <a:off x="2408381" y="3530844"/>
            <a:ext cx="2550698" cy="10926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721BC5E-1BF9-4DFB-81FC-48AF826DE38B}"/>
              </a:ext>
            </a:extLst>
          </p:cNvPr>
          <p:cNvSpPr txBox="1"/>
          <p:nvPr/>
        </p:nvSpPr>
        <p:spPr>
          <a:xfrm flipH="1">
            <a:off x="2414161" y="4689527"/>
            <a:ext cx="2550698" cy="10310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MORE  THAN  TEMPLATE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100" dirty="0">
              <a:solidFill>
                <a:schemeClr val="bg1"/>
              </a:solidFill>
            </a:endParaRPr>
          </a:p>
          <a:p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20">
            <a:extLst>
              <a:ext uri="{FF2B5EF4-FFF2-40B4-BE49-F238E27FC236}">
                <a16:creationId xmlns:a16="http://schemas.microsoft.com/office/drawing/2014/main" id="{CD19B119-574B-4AB2-AC63-10CCF7E6588F}"/>
              </a:ext>
            </a:extLst>
          </p:cNvPr>
          <p:cNvSpPr/>
          <p:nvPr/>
        </p:nvSpPr>
        <p:spPr>
          <a:xfrm>
            <a:off x="6482129" y="2603084"/>
            <a:ext cx="366823" cy="366823"/>
          </a:xfrm>
          <a:prstGeom prst="ellipse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28" name="TextBox 22">
            <a:extLst>
              <a:ext uri="{FF2B5EF4-FFF2-40B4-BE49-F238E27FC236}">
                <a16:creationId xmlns:a16="http://schemas.microsoft.com/office/drawing/2014/main" id="{39416A34-AF61-480E-AAC6-2546F16B9099}"/>
              </a:ext>
            </a:extLst>
          </p:cNvPr>
          <p:cNvSpPr txBox="1"/>
          <p:nvPr/>
        </p:nvSpPr>
        <p:spPr>
          <a:xfrm>
            <a:off x="6951744" y="2474436"/>
            <a:ext cx="3801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加入标题描述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Oval 23">
            <a:extLst>
              <a:ext uri="{FF2B5EF4-FFF2-40B4-BE49-F238E27FC236}">
                <a16:creationId xmlns:a16="http://schemas.microsoft.com/office/drawing/2014/main" id="{89F6FAE0-5D62-4FD5-9D66-7DA1F369CEC1}"/>
              </a:ext>
            </a:extLst>
          </p:cNvPr>
          <p:cNvSpPr/>
          <p:nvPr/>
        </p:nvSpPr>
        <p:spPr>
          <a:xfrm>
            <a:off x="6482130" y="3669539"/>
            <a:ext cx="366823" cy="366823"/>
          </a:xfrm>
          <a:prstGeom prst="ellipse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0" name="TextBox 24">
            <a:extLst>
              <a:ext uri="{FF2B5EF4-FFF2-40B4-BE49-F238E27FC236}">
                <a16:creationId xmlns:a16="http://schemas.microsoft.com/office/drawing/2014/main" id="{38BDFE2F-E63E-42D0-ABE9-7810EC6625A7}"/>
              </a:ext>
            </a:extLst>
          </p:cNvPr>
          <p:cNvSpPr txBox="1"/>
          <p:nvPr/>
        </p:nvSpPr>
        <p:spPr>
          <a:xfrm>
            <a:off x="6951744" y="3545173"/>
            <a:ext cx="3801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加入标题描述</a:t>
            </a:r>
            <a:endParaRPr lang="en-US" altLang="zh-CN" sz="20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lvl="0"/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Oval 23">
            <a:extLst>
              <a:ext uri="{FF2B5EF4-FFF2-40B4-BE49-F238E27FC236}">
                <a16:creationId xmlns:a16="http://schemas.microsoft.com/office/drawing/2014/main" id="{A9B1AFD0-B977-4FA1-8CA0-0E86A83728E6}"/>
              </a:ext>
            </a:extLst>
          </p:cNvPr>
          <p:cNvSpPr/>
          <p:nvPr/>
        </p:nvSpPr>
        <p:spPr>
          <a:xfrm>
            <a:off x="6482130" y="4782559"/>
            <a:ext cx="366823" cy="366823"/>
          </a:xfrm>
          <a:prstGeom prst="ellipse">
            <a:avLst/>
          </a:prstGeom>
          <a:solidFill>
            <a:srgbClr val="682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2" name="TextBox 24">
            <a:extLst>
              <a:ext uri="{FF2B5EF4-FFF2-40B4-BE49-F238E27FC236}">
                <a16:creationId xmlns:a16="http://schemas.microsoft.com/office/drawing/2014/main" id="{D541F6AD-0C44-4BAC-A812-73472B9D1525}"/>
              </a:ext>
            </a:extLst>
          </p:cNvPr>
          <p:cNvSpPr txBox="1"/>
          <p:nvPr/>
        </p:nvSpPr>
        <p:spPr>
          <a:xfrm>
            <a:off x="6951744" y="4658193"/>
            <a:ext cx="38011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加入标题描述</a:t>
            </a:r>
            <a:endParaRPr lang="en-US" altLang="zh-CN" sz="20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lvl="0"/>
            <a:r>
              <a:rPr lang="zh-CN" altLang="en-US" sz="1200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84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75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7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  <p:bldP spid="25" grpId="0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6681EFB7-7BB7-418D-91E2-36BADDFE75AA}"/>
              </a:ext>
            </a:extLst>
          </p:cNvPr>
          <p:cNvGrpSpPr/>
          <p:nvPr/>
        </p:nvGrpSpPr>
        <p:grpSpPr>
          <a:xfrm>
            <a:off x="0" y="331470"/>
            <a:ext cx="12190413" cy="1021080"/>
            <a:chOff x="0" y="331470"/>
            <a:chExt cx="12190413" cy="10210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21BB330-C659-4041-8497-81889502ABCF}"/>
                </a:ext>
              </a:extLst>
            </p:cNvPr>
            <p:cNvGrpSpPr/>
            <p:nvPr/>
          </p:nvGrpSpPr>
          <p:grpSpPr>
            <a:xfrm>
              <a:off x="1027908" y="331470"/>
              <a:ext cx="3255324" cy="750249"/>
              <a:chOff x="1143155" y="278633"/>
              <a:chExt cx="3255324" cy="750249"/>
            </a:xfrm>
          </p:grpSpPr>
          <p:sp>
            <p:nvSpPr>
              <p:cNvPr id="4" name="TextBox 8">
                <a:extLst>
                  <a:ext uri="{FF2B5EF4-FFF2-40B4-BE49-F238E27FC236}">
                    <a16:creationId xmlns:a16="http://schemas.microsoft.com/office/drawing/2014/main" id="{FAD4A74A-6089-42C7-80E6-C3319B374D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6" y="278633"/>
                <a:ext cx="325532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</a:bodyPr>
              <a:lstStyle/>
              <a:p>
                <a:pPr algn="ctr" eaLnBrk="1" hangingPunct="1"/>
                <a:r>
                  <a:rPr lang="zh-CN" altLang="en-US" sz="3200" dirty="0">
                    <a:solidFill>
                      <a:srgbClr val="682620"/>
                    </a:solidFill>
                    <a:latin typeface="叶根友行书繁" panose="02010601030101010101" pitchFamily="2" charset="-122"/>
                    <a:ea typeface="叶根友行书繁" panose="02010601030101010101" pitchFamily="2" charset="-122"/>
                    <a:sym typeface="Arial" panose="020B0604020202020204" pitchFamily="34" charset="0"/>
                  </a:rPr>
                  <a:t>加入标题描述</a:t>
                </a:r>
              </a:p>
            </p:txBody>
          </p:sp>
          <p:sp>
            <p:nvSpPr>
              <p:cNvPr id="5" name="TextBox 8">
                <a:extLst>
                  <a:ext uri="{FF2B5EF4-FFF2-40B4-BE49-F238E27FC236}">
                    <a16:creationId xmlns:a16="http://schemas.microsoft.com/office/drawing/2014/main" id="{CBE39269-C6CD-4C9B-B3BE-3D4135268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3155" y="844216"/>
                <a:ext cx="325532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 eaLnBrk="1" hangingPunct="1"/>
                <a:r>
                  <a:rPr lang="en-US" altLang="zh-CN" sz="1200" dirty="0">
                    <a:solidFill>
                      <a:srgbClr val="68262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CLICK TO ADD CAPTION TEXT</a:t>
                </a:r>
                <a:endParaRPr lang="zh-CN" altLang="en-US" sz="1200" dirty="0">
                  <a:solidFill>
                    <a:srgbClr val="68262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BA03211-1766-44D1-9C3D-F7391FE01F98}"/>
                </a:ext>
              </a:extLst>
            </p:cNvPr>
            <p:cNvCxnSpPr/>
            <p:nvPr/>
          </p:nvCxnSpPr>
          <p:spPr>
            <a:xfrm>
              <a:off x="0" y="1352550"/>
              <a:ext cx="12190413" cy="0"/>
            </a:xfrm>
            <a:prstGeom prst="line">
              <a:avLst/>
            </a:prstGeom>
            <a:ln>
              <a:solidFill>
                <a:srgbClr val="6826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8B8C045-6D77-4B0C-B43F-F17A98AF2BC4}"/>
              </a:ext>
            </a:extLst>
          </p:cNvPr>
          <p:cNvGrpSpPr/>
          <p:nvPr/>
        </p:nvGrpSpPr>
        <p:grpSpPr>
          <a:xfrm>
            <a:off x="6383982" y="2347770"/>
            <a:ext cx="4876800" cy="3425464"/>
            <a:chOff x="6523264" y="2002971"/>
            <a:chExt cx="4051300" cy="2845633"/>
          </a:xfrm>
          <a:solidFill>
            <a:srgbClr val="682620"/>
          </a:solidFill>
        </p:grpSpPr>
        <p:sp>
          <p:nvSpPr>
            <p:cNvPr id="9" name="矩形 79">
              <a:extLst>
                <a:ext uri="{FF2B5EF4-FFF2-40B4-BE49-F238E27FC236}">
                  <a16:creationId xmlns:a16="http://schemas.microsoft.com/office/drawing/2014/main" id="{A6B14C16-38C6-46D5-83CE-FE47A16B6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3264" y="2002971"/>
              <a:ext cx="1431802" cy="3323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加入标题描述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2117A3B-43C4-431F-AFEB-CDBDAD18A9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08989" y="4449309"/>
              <a:ext cx="3965575" cy="399295"/>
              <a:chOff x="0" y="0"/>
              <a:chExt cx="3965344" cy="399553"/>
            </a:xfrm>
            <a:grpFill/>
          </p:grpSpPr>
          <p:sp>
            <p:nvSpPr>
              <p:cNvPr id="34" name="Freeform 10">
                <a:extLst>
                  <a:ext uri="{FF2B5EF4-FFF2-40B4-BE49-F238E27FC236}">
                    <a16:creationId xmlns:a16="http://schemas.microsoft.com/office/drawing/2014/main" id="{8481A683-3059-4F4F-88D8-B9171759C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3646"/>
                <a:ext cx="378867" cy="355907"/>
              </a:xfrm>
              <a:custGeom>
                <a:avLst/>
                <a:gdLst>
                  <a:gd name="T0" fmla="*/ 350440135 w 128"/>
                  <a:gd name="T1" fmla="*/ 1055581605 h 120"/>
                  <a:gd name="T2" fmla="*/ 105132633 w 128"/>
                  <a:gd name="T3" fmla="*/ 950022555 h 120"/>
                  <a:gd name="T4" fmla="*/ 0 w 128"/>
                  <a:gd name="T5" fmla="*/ 703720082 h 120"/>
                  <a:gd name="T6" fmla="*/ 105132633 w 128"/>
                  <a:gd name="T7" fmla="*/ 457417608 h 120"/>
                  <a:gd name="T8" fmla="*/ 508137604 w 128"/>
                  <a:gd name="T9" fmla="*/ 17593669 h 120"/>
                  <a:gd name="T10" fmla="*/ 560705401 w 128"/>
                  <a:gd name="T11" fmla="*/ 70371712 h 120"/>
                  <a:gd name="T12" fmla="*/ 148936170 w 128"/>
                  <a:gd name="T13" fmla="*/ 501401782 h 120"/>
                  <a:gd name="T14" fmla="*/ 70087435 w 128"/>
                  <a:gd name="T15" fmla="*/ 703720082 h 120"/>
                  <a:gd name="T16" fmla="*/ 148936170 w 128"/>
                  <a:gd name="T17" fmla="*/ 906041348 h 120"/>
                  <a:gd name="T18" fmla="*/ 350440135 w 128"/>
                  <a:gd name="T19" fmla="*/ 985209894 h 120"/>
                  <a:gd name="T20" fmla="*/ 551944101 w 128"/>
                  <a:gd name="T21" fmla="*/ 906041348 h 120"/>
                  <a:gd name="T22" fmla="*/ 989991311 w 128"/>
                  <a:gd name="T23" fmla="*/ 431030070 h 120"/>
                  <a:gd name="T24" fmla="*/ 1051320406 w 128"/>
                  <a:gd name="T25" fmla="*/ 281489812 h 120"/>
                  <a:gd name="T26" fmla="*/ 989991311 w 128"/>
                  <a:gd name="T27" fmla="*/ 131946588 h 120"/>
                  <a:gd name="T28" fmla="*/ 841055141 w 128"/>
                  <a:gd name="T29" fmla="*/ 70371712 h 120"/>
                  <a:gd name="T30" fmla="*/ 692118971 w 128"/>
                  <a:gd name="T31" fmla="*/ 131946588 h 120"/>
                  <a:gd name="T32" fmla="*/ 254068802 w 128"/>
                  <a:gd name="T33" fmla="*/ 606960832 h 120"/>
                  <a:gd name="T34" fmla="*/ 254068802 w 128"/>
                  <a:gd name="T35" fmla="*/ 800482297 h 120"/>
                  <a:gd name="T36" fmla="*/ 350440135 w 128"/>
                  <a:gd name="T37" fmla="*/ 844466471 h 120"/>
                  <a:gd name="T38" fmla="*/ 350440135 w 128"/>
                  <a:gd name="T39" fmla="*/ 844466471 h 120"/>
                  <a:gd name="T40" fmla="*/ 446811469 w 128"/>
                  <a:gd name="T41" fmla="*/ 800482297 h 120"/>
                  <a:gd name="T42" fmla="*/ 876100339 w 128"/>
                  <a:gd name="T43" fmla="*/ 360658358 h 120"/>
                  <a:gd name="T44" fmla="*/ 919903875 w 128"/>
                  <a:gd name="T45" fmla="*/ 413436401 h 120"/>
                  <a:gd name="T46" fmla="*/ 499376305 w 128"/>
                  <a:gd name="T47" fmla="*/ 853263305 h 120"/>
                  <a:gd name="T48" fmla="*/ 350440135 w 128"/>
                  <a:gd name="T49" fmla="*/ 914838182 h 120"/>
                  <a:gd name="T50" fmla="*/ 350440135 w 128"/>
                  <a:gd name="T51" fmla="*/ 914838182 h 120"/>
                  <a:gd name="T52" fmla="*/ 201503966 w 128"/>
                  <a:gd name="T53" fmla="*/ 853263305 h 120"/>
                  <a:gd name="T54" fmla="*/ 201503966 w 128"/>
                  <a:gd name="T55" fmla="*/ 554179824 h 120"/>
                  <a:gd name="T56" fmla="*/ 639554135 w 128"/>
                  <a:gd name="T57" fmla="*/ 79168546 h 120"/>
                  <a:gd name="T58" fmla="*/ 841055141 w 128"/>
                  <a:gd name="T59" fmla="*/ 0 h 120"/>
                  <a:gd name="T60" fmla="*/ 1042559107 w 128"/>
                  <a:gd name="T61" fmla="*/ 79168546 h 120"/>
                  <a:gd name="T62" fmla="*/ 1121407841 w 128"/>
                  <a:gd name="T63" fmla="*/ 281489812 h 120"/>
                  <a:gd name="T64" fmla="*/ 1042559107 w 128"/>
                  <a:gd name="T65" fmla="*/ 483808112 h 120"/>
                  <a:gd name="T66" fmla="*/ 595747638 w 128"/>
                  <a:gd name="T67" fmla="*/ 950022555 h 120"/>
                  <a:gd name="T68" fmla="*/ 350440135 w 128"/>
                  <a:gd name="T69" fmla="*/ 1055581605 h 12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8"/>
                  <a:gd name="T106" fmla="*/ 0 h 120"/>
                  <a:gd name="T107" fmla="*/ 128 w 128"/>
                  <a:gd name="T108" fmla="*/ 120 h 12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8" h="120">
                    <a:moveTo>
                      <a:pt x="40" y="120"/>
                    </a:moveTo>
                    <a:cubicBezTo>
                      <a:pt x="29" y="120"/>
                      <a:pt x="19" y="116"/>
                      <a:pt x="12" y="108"/>
                    </a:cubicBezTo>
                    <a:cubicBezTo>
                      <a:pt x="4" y="101"/>
                      <a:pt x="0" y="91"/>
                      <a:pt x="0" y="80"/>
                    </a:cubicBezTo>
                    <a:cubicBezTo>
                      <a:pt x="0" y="69"/>
                      <a:pt x="4" y="59"/>
                      <a:pt x="12" y="5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1" y="63"/>
                      <a:pt x="8" y="71"/>
                      <a:pt x="8" y="80"/>
                    </a:cubicBezTo>
                    <a:cubicBezTo>
                      <a:pt x="8" y="89"/>
                      <a:pt x="11" y="97"/>
                      <a:pt x="17" y="103"/>
                    </a:cubicBezTo>
                    <a:cubicBezTo>
                      <a:pt x="23" y="109"/>
                      <a:pt x="31" y="112"/>
                      <a:pt x="40" y="112"/>
                    </a:cubicBezTo>
                    <a:cubicBezTo>
                      <a:pt x="49" y="112"/>
                      <a:pt x="57" y="109"/>
                      <a:pt x="63" y="103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8" y="44"/>
                      <a:pt x="120" y="38"/>
                      <a:pt x="120" y="32"/>
                    </a:cubicBezTo>
                    <a:cubicBezTo>
                      <a:pt x="120" y="26"/>
                      <a:pt x="118" y="20"/>
                      <a:pt x="113" y="15"/>
                    </a:cubicBezTo>
                    <a:cubicBezTo>
                      <a:pt x="108" y="10"/>
                      <a:pt x="102" y="8"/>
                      <a:pt x="96" y="8"/>
                    </a:cubicBezTo>
                    <a:cubicBezTo>
                      <a:pt x="90" y="8"/>
                      <a:pt x="84" y="10"/>
                      <a:pt x="79" y="15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2" y="75"/>
                      <a:pt x="22" y="85"/>
                      <a:pt x="29" y="91"/>
                    </a:cubicBezTo>
                    <a:cubicBezTo>
                      <a:pt x="32" y="94"/>
                      <a:pt x="36" y="96"/>
                      <a:pt x="40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44" y="96"/>
                      <a:pt x="48" y="94"/>
                      <a:pt x="51" y="9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5" y="47"/>
                      <a:pt x="105" y="47"/>
                      <a:pt x="105" y="4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2" y="102"/>
                      <a:pt x="46" y="104"/>
                      <a:pt x="40" y="104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34" y="104"/>
                      <a:pt x="28" y="102"/>
                      <a:pt x="23" y="97"/>
                    </a:cubicBezTo>
                    <a:cubicBezTo>
                      <a:pt x="14" y="88"/>
                      <a:pt x="14" y="72"/>
                      <a:pt x="23" y="63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9" y="3"/>
                      <a:pt x="87" y="0"/>
                      <a:pt x="96" y="0"/>
                    </a:cubicBezTo>
                    <a:cubicBezTo>
                      <a:pt x="105" y="0"/>
                      <a:pt x="113" y="3"/>
                      <a:pt x="119" y="9"/>
                    </a:cubicBezTo>
                    <a:cubicBezTo>
                      <a:pt x="125" y="15"/>
                      <a:pt x="128" y="23"/>
                      <a:pt x="128" y="32"/>
                    </a:cubicBezTo>
                    <a:cubicBezTo>
                      <a:pt x="128" y="41"/>
                      <a:pt x="125" y="49"/>
                      <a:pt x="119" y="55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1" y="116"/>
                      <a:pt x="51" y="120"/>
                      <a:pt x="40" y="1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矩形 97">
                <a:extLst>
                  <a:ext uri="{FF2B5EF4-FFF2-40B4-BE49-F238E27FC236}">
                    <a16:creationId xmlns:a16="http://schemas.microsoft.com/office/drawing/2014/main" id="{3F6F8D01-AC6F-405F-85BF-671E3F8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2233" y="0"/>
                <a:ext cx="3503111" cy="36841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sym typeface="Arial" panose="020B0604020202020204" pitchFamily="34" charset="0"/>
                  </a:rPr>
                  <a:t>The concepts national income and national product have roughly </a:t>
                </a:r>
                <a:endParaRPr lang="zh-CN" altLang="en-US" sz="1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合 99">
              <a:extLst>
                <a:ext uri="{FF2B5EF4-FFF2-40B4-BE49-F238E27FC236}">
                  <a16:creationId xmlns:a16="http://schemas.microsoft.com/office/drawing/2014/main" id="{A8B58835-51F6-4F55-AD3B-E5552FF7BA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21689" y="3771446"/>
              <a:ext cx="3952875" cy="390363"/>
              <a:chOff x="0" y="0"/>
              <a:chExt cx="3952717" cy="389220"/>
            </a:xfrm>
            <a:grpFill/>
          </p:grpSpPr>
          <p:grpSp>
            <p:nvGrpSpPr>
              <p:cNvPr id="27" name="组合 108">
                <a:extLst>
                  <a:ext uri="{FF2B5EF4-FFF2-40B4-BE49-F238E27FC236}">
                    <a16:creationId xmlns:a16="http://schemas.microsoft.com/office/drawing/2014/main" id="{2A675CC1-A69C-4135-B362-CF96E8BC8E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3978"/>
                <a:ext cx="378868" cy="335242"/>
                <a:chOff x="0" y="0"/>
                <a:chExt cx="261938" cy="231776"/>
              </a:xfrm>
              <a:grpFill/>
            </p:grpSpPr>
            <p:sp>
              <p:nvSpPr>
                <p:cNvPr id="29" name="Freeform 11">
                  <a:extLst>
                    <a:ext uri="{FF2B5EF4-FFF2-40B4-BE49-F238E27FC236}">
                      <a16:creationId xmlns:a16="http://schemas.microsoft.com/office/drawing/2014/main" id="{14100B75-F987-4DCF-9067-FDE1232BAE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75" y="52388"/>
                  <a:ext cx="57150" cy="98425"/>
                </a:xfrm>
                <a:custGeom>
                  <a:avLst/>
                  <a:gdLst>
                    <a:gd name="T0" fmla="*/ 90725625 w 36"/>
                    <a:gd name="T1" fmla="*/ 156249688 h 62"/>
                    <a:gd name="T2" fmla="*/ 25201563 w 36"/>
                    <a:gd name="T3" fmla="*/ 156249688 h 62"/>
                    <a:gd name="T4" fmla="*/ 25201563 w 36"/>
                    <a:gd name="T5" fmla="*/ 131048125 h 62"/>
                    <a:gd name="T6" fmla="*/ 63003113 w 36"/>
                    <a:gd name="T7" fmla="*/ 131048125 h 62"/>
                    <a:gd name="T8" fmla="*/ 63003113 w 36"/>
                    <a:gd name="T9" fmla="*/ 25201563 h 62"/>
                    <a:gd name="T10" fmla="*/ 0 w 36"/>
                    <a:gd name="T11" fmla="*/ 25201563 h 62"/>
                    <a:gd name="T12" fmla="*/ 0 w 36"/>
                    <a:gd name="T13" fmla="*/ 0 h 62"/>
                    <a:gd name="T14" fmla="*/ 90725625 w 36"/>
                    <a:gd name="T15" fmla="*/ 0 h 62"/>
                    <a:gd name="T16" fmla="*/ 90725625 w 36"/>
                    <a:gd name="T17" fmla="*/ 156249688 h 6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6"/>
                    <a:gd name="T28" fmla="*/ 0 h 62"/>
                    <a:gd name="T29" fmla="*/ 36 w 36"/>
                    <a:gd name="T30" fmla="*/ 62 h 6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6" h="62">
                      <a:moveTo>
                        <a:pt x="36" y="62"/>
                      </a:moveTo>
                      <a:lnTo>
                        <a:pt x="10" y="62"/>
                      </a:lnTo>
                      <a:lnTo>
                        <a:pt x="10" y="52"/>
                      </a:lnTo>
                      <a:lnTo>
                        <a:pt x="25" y="52"/>
                      </a:lnTo>
                      <a:lnTo>
                        <a:pt x="25" y="10"/>
                      </a:lnTo>
                      <a:lnTo>
                        <a:pt x="0" y="10"/>
                      </a:lnTo>
                      <a:lnTo>
                        <a:pt x="0" y="0"/>
                      </a:lnTo>
                      <a:lnTo>
                        <a:pt x="36" y="0"/>
                      </a:lnTo>
                      <a:lnTo>
                        <a:pt x="3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0" name="Freeform 12">
                  <a:extLst>
                    <a:ext uri="{FF2B5EF4-FFF2-40B4-BE49-F238E27FC236}">
                      <a16:creationId xmlns:a16="http://schemas.microsoft.com/office/drawing/2014/main" id="{CDF7D964-65C0-408A-A8F5-7F472474E3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2713" y="0"/>
                  <a:ext cx="149225" cy="203200"/>
                </a:xfrm>
                <a:custGeom>
                  <a:avLst/>
                  <a:gdLst>
                    <a:gd name="T0" fmla="*/ 236894688 w 94"/>
                    <a:gd name="T1" fmla="*/ 322580000 h 128"/>
                    <a:gd name="T2" fmla="*/ 0 w 94"/>
                    <a:gd name="T3" fmla="*/ 239414050 h 128"/>
                    <a:gd name="T4" fmla="*/ 7559675 w 94"/>
                    <a:gd name="T5" fmla="*/ 214212488 h 128"/>
                    <a:gd name="T6" fmla="*/ 211693125 w 94"/>
                    <a:gd name="T7" fmla="*/ 284776863 h 128"/>
                    <a:gd name="T8" fmla="*/ 211693125 w 94"/>
                    <a:gd name="T9" fmla="*/ 37801550 h 128"/>
                    <a:gd name="T10" fmla="*/ 7559675 w 94"/>
                    <a:gd name="T11" fmla="*/ 108365925 h 128"/>
                    <a:gd name="T12" fmla="*/ 0 w 94"/>
                    <a:gd name="T13" fmla="*/ 83164363 h 128"/>
                    <a:gd name="T14" fmla="*/ 236894688 w 94"/>
                    <a:gd name="T15" fmla="*/ 0 h 128"/>
                    <a:gd name="T16" fmla="*/ 236894688 w 94"/>
                    <a:gd name="T17" fmla="*/ 322580000 h 1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4"/>
                    <a:gd name="T28" fmla="*/ 0 h 128"/>
                    <a:gd name="T29" fmla="*/ 94 w 94"/>
                    <a:gd name="T30" fmla="*/ 128 h 12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4" h="128">
                      <a:moveTo>
                        <a:pt x="94" y="128"/>
                      </a:moveTo>
                      <a:lnTo>
                        <a:pt x="0" y="95"/>
                      </a:lnTo>
                      <a:lnTo>
                        <a:pt x="3" y="85"/>
                      </a:lnTo>
                      <a:lnTo>
                        <a:pt x="84" y="113"/>
                      </a:lnTo>
                      <a:lnTo>
                        <a:pt x="84" y="15"/>
                      </a:lnTo>
                      <a:lnTo>
                        <a:pt x="3" y="43"/>
                      </a:lnTo>
                      <a:lnTo>
                        <a:pt x="0" y="33"/>
                      </a:lnTo>
                      <a:lnTo>
                        <a:pt x="94" y="0"/>
                      </a:lnTo>
                      <a:lnTo>
                        <a:pt x="94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id="{6096FEAE-0BC4-4C2B-A657-AD2B609FB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6050" y="50800"/>
                  <a:ext cx="77787" cy="42863"/>
                </a:xfrm>
                <a:custGeom>
                  <a:avLst/>
                  <a:gdLst>
                    <a:gd name="T0" fmla="*/ 5040280 w 49"/>
                    <a:gd name="T1" fmla="*/ 68045806 h 27"/>
                    <a:gd name="T2" fmla="*/ 0 w 49"/>
                    <a:gd name="T3" fmla="*/ 42843950 h 27"/>
                    <a:gd name="T4" fmla="*/ 115926442 w 49"/>
                    <a:gd name="T5" fmla="*/ 0 h 27"/>
                    <a:gd name="T6" fmla="*/ 123486069 w 49"/>
                    <a:gd name="T7" fmla="*/ 22682465 h 27"/>
                    <a:gd name="T8" fmla="*/ 5040280 w 49"/>
                    <a:gd name="T9" fmla="*/ 68045806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9"/>
                    <a:gd name="T16" fmla="*/ 0 h 27"/>
                    <a:gd name="T17" fmla="*/ 49 w 49"/>
                    <a:gd name="T18" fmla="*/ 27 h 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9" h="27">
                      <a:moveTo>
                        <a:pt x="2" y="27"/>
                      </a:moveTo>
                      <a:lnTo>
                        <a:pt x="0" y="17"/>
                      </a:lnTo>
                      <a:lnTo>
                        <a:pt x="46" y="0"/>
                      </a:lnTo>
                      <a:lnTo>
                        <a:pt x="49" y="9"/>
                      </a:lnTo>
                      <a:lnTo>
                        <a:pt x="2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id="{492F70EB-F2FB-4C9A-A4E9-8D0C87E6892A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0" y="52388"/>
                  <a:ext cx="49212" cy="98425"/>
                </a:xfrm>
                <a:custGeom>
                  <a:avLst/>
                  <a:gdLst>
                    <a:gd name="T0" fmla="*/ 78123256 w 31"/>
                    <a:gd name="T1" fmla="*/ 156249688 h 62"/>
                    <a:gd name="T2" fmla="*/ 0 w 31"/>
                    <a:gd name="T3" fmla="*/ 156249688 h 62"/>
                    <a:gd name="T4" fmla="*/ 0 w 31"/>
                    <a:gd name="T5" fmla="*/ 0 h 62"/>
                    <a:gd name="T6" fmla="*/ 78123256 w 31"/>
                    <a:gd name="T7" fmla="*/ 0 h 62"/>
                    <a:gd name="T8" fmla="*/ 78123256 w 31"/>
                    <a:gd name="T9" fmla="*/ 156249688 h 62"/>
                    <a:gd name="T10" fmla="*/ 27720643 w 31"/>
                    <a:gd name="T11" fmla="*/ 131048125 h 62"/>
                    <a:gd name="T12" fmla="*/ 52921950 w 31"/>
                    <a:gd name="T13" fmla="*/ 131048125 h 62"/>
                    <a:gd name="T14" fmla="*/ 52921950 w 31"/>
                    <a:gd name="T15" fmla="*/ 25201563 h 62"/>
                    <a:gd name="T16" fmla="*/ 27720643 w 31"/>
                    <a:gd name="T17" fmla="*/ 25201563 h 62"/>
                    <a:gd name="T18" fmla="*/ 27720643 w 31"/>
                    <a:gd name="T19" fmla="*/ 131048125 h 6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"/>
                    <a:gd name="T31" fmla="*/ 0 h 62"/>
                    <a:gd name="T32" fmla="*/ 31 w 31"/>
                    <a:gd name="T33" fmla="*/ 62 h 6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" h="62">
                      <a:moveTo>
                        <a:pt x="31" y="62"/>
                      </a:moveTo>
                      <a:lnTo>
                        <a:pt x="0" y="62"/>
                      </a:ln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31" y="62"/>
                      </a:lnTo>
                      <a:close/>
                      <a:moveTo>
                        <a:pt x="11" y="52"/>
                      </a:moveTo>
                      <a:lnTo>
                        <a:pt x="21" y="52"/>
                      </a:lnTo>
                      <a:lnTo>
                        <a:pt x="21" y="10"/>
                      </a:lnTo>
                      <a:lnTo>
                        <a:pt x="11" y="10"/>
                      </a:lnTo>
                      <a:lnTo>
                        <a:pt x="11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3" name="Freeform 15">
                  <a:extLst>
                    <a:ext uri="{FF2B5EF4-FFF2-40B4-BE49-F238E27FC236}">
                      <a16:creationId xmlns:a16="http://schemas.microsoft.com/office/drawing/2014/main" id="{F689D891-97B2-4679-B279-A91A70AFF9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38" y="166688"/>
                  <a:ext cx="80962" cy="65088"/>
                </a:xfrm>
                <a:custGeom>
                  <a:avLst/>
                  <a:gdLst>
                    <a:gd name="T0" fmla="*/ 65548859 w 40"/>
                    <a:gd name="T1" fmla="*/ 132388992 h 32"/>
                    <a:gd name="T2" fmla="*/ 0 w 40"/>
                    <a:gd name="T3" fmla="*/ 66194496 h 32"/>
                    <a:gd name="T4" fmla="*/ 0 w 40"/>
                    <a:gd name="T5" fmla="*/ 0 h 32"/>
                    <a:gd name="T6" fmla="*/ 32773418 w 40"/>
                    <a:gd name="T7" fmla="*/ 0 h 32"/>
                    <a:gd name="T8" fmla="*/ 32773418 w 40"/>
                    <a:gd name="T9" fmla="*/ 66194496 h 32"/>
                    <a:gd name="T10" fmla="*/ 65548859 w 40"/>
                    <a:gd name="T11" fmla="*/ 99291744 h 32"/>
                    <a:gd name="T12" fmla="*/ 98322277 w 40"/>
                    <a:gd name="T13" fmla="*/ 66194496 h 32"/>
                    <a:gd name="T14" fmla="*/ 98322277 w 40"/>
                    <a:gd name="T15" fmla="*/ 0 h 32"/>
                    <a:gd name="T16" fmla="*/ 163871136 w 40"/>
                    <a:gd name="T17" fmla="*/ 0 h 32"/>
                    <a:gd name="T18" fmla="*/ 163871136 w 40"/>
                    <a:gd name="T19" fmla="*/ 33097248 h 32"/>
                    <a:gd name="T20" fmla="*/ 131097719 w 40"/>
                    <a:gd name="T21" fmla="*/ 33097248 h 32"/>
                    <a:gd name="T22" fmla="*/ 131097719 w 40"/>
                    <a:gd name="T23" fmla="*/ 66194496 h 32"/>
                    <a:gd name="T24" fmla="*/ 65548859 w 40"/>
                    <a:gd name="T25" fmla="*/ 132388992 h 3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0"/>
                    <a:gd name="T40" fmla="*/ 0 h 32"/>
                    <a:gd name="T41" fmla="*/ 40 w 40"/>
                    <a:gd name="T42" fmla="*/ 32 h 3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0" h="32">
                      <a:moveTo>
                        <a:pt x="16" y="32"/>
                      </a:moveTo>
                      <a:cubicBezTo>
                        <a:pt x="7" y="32"/>
                        <a:pt x="0" y="25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20"/>
                        <a:pt x="12" y="24"/>
                        <a:pt x="16" y="24"/>
                      </a:cubicBezTo>
                      <a:cubicBezTo>
                        <a:pt x="20" y="24"/>
                        <a:pt x="24" y="20"/>
                        <a:pt x="24" y="16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8"/>
                        <a:pt x="40" y="8"/>
                        <a:pt x="40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2" y="25"/>
                        <a:pt x="25" y="32"/>
                        <a:pt x="16" y="3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8" name="矩形 109">
                <a:extLst>
                  <a:ext uri="{FF2B5EF4-FFF2-40B4-BE49-F238E27FC236}">
                    <a16:creationId xmlns:a16="http://schemas.microsoft.com/office/drawing/2014/main" id="{45642930-A80E-431D-828A-0F317B978E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9606" y="0"/>
                <a:ext cx="3503111" cy="36709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sym typeface="Arial" panose="020B0604020202020204" pitchFamily="34" charset="0"/>
                  </a:rPr>
                  <a:t>The concepts national income and national product have roughly </a:t>
                </a:r>
                <a:endParaRPr lang="zh-CN" altLang="en-US" sz="1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2" name="组合 116">
              <a:extLst>
                <a:ext uri="{FF2B5EF4-FFF2-40B4-BE49-F238E27FC236}">
                  <a16:creationId xmlns:a16="http://schemas.microsoft.com/office/drawing/2014/main" id="{CA2679AB-2EC3-4AFE-A9E1-42A7C1A83B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20102" y="3095171"/>
              <a:ext cx="3954462" cy="409621"/>
              <a:chOff x="0" y="0"/>
              <a:chExt cx="3953864" cy="409885"/>
            </a:xfrm>
            <a:grpFill/>
          </p:grpSpPr>
          <p:grpSp>
            <p:nvGrpSpPr>
              <p:cNvPr id="20" name="组合 125">
                <a:extLst>
                  <a:ext uri="{FF2B5EF4-FFF2-40B4-BE49-F238E27FC236}">
                    <a16:creationId xmlns:a16="http://schemas.microsoft.com/office/drawing/2014/main" id="{A63D162D-CCC6-4B10-86FE-1B4646D80C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3313"/>
                <a:ext cx="355907" cy="376572"/>
                <a:chOff x="0" y="0"/>
                <a:chExt cx="246063" cy="260350"/>
              </a:xfrm>
              <a:grpFill/>
            </p:grpSpPr>
            <p:sp>
              <p:nvSpPr>
                <p:cNvPr id="22" name="Rectangle 5">
                  <a:extLst>
                    <a:ext uri="{FF2B5EF4-FFF2-40B4-BE49-F238E27FC236}">
                      <a16:creationId xmlns:a16="http://schemas.microsoft.com/office/drawing/2014/main" id="{8ED169AD-EF2A-496C-9D87-94ED656544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888" y="39687"/>
                  <a:ext cx="15875" cy="1635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chemeClr val="bg1">
                        <a:lumMod val="50000"/>
                      </a:schemeClr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3" name="Freeform 6">
                  <a:extLst>
                    <a:ext uri="{FF2B5EF4-FFF2-40B4-BE49-F238E27FC236}">
                      <a16:creationId xmlns:a16="http://schemas.microsoft.com/office/drawing/2014/main" id="{632F801E-A27F-4458-B07A-8FF3A06159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220662"/>
                  <a:ext cx="131762" cy="39688"/>
                </a:xfrm>
                <a:custGeom>
                  <a:avLst/>
                  <a:gdLst>
                    <a:gd name="T0" fmla="*/ 271269135 w 64"/>
                    <a:gd name="T1" fmla="*/ 78756867 h 20"/>
                    <a:gd name="T2" fmla="*/ 237361008 w 64"/>
                    <a:gd name="T3" fmla="*/ 78756867 h 20"/>
                    <a:gd name="T4" fmla="*/ 186496758 w 64"/>
                    <a:gd name="T5" fmla="*/ 31502350 h 20"/>
                    <a:gd name="T6" fmla="*/ 0 w 64"/>
                    <a:gd name="T7" fmla="*/ 31502350 h 20"/>
                    <a:gd name="T8" fmla="*/ 0 w 64"/>
                    <a:gd name="T9" fmla="*/ 0 h 20"/>
                    <a:gd name="T10" fmla="*/ 186496758 w 64"/>
                    <a:gd name="T11" fmla="*/ 0 h 20"/>
                    <a:gd name="T12" fmla="*/ 271269135 w 64"/>
                    <a:gd name="T13" fmla="*/ 7875686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20"/>
                    <a:gd name="T23" fmla="*/ 64 w 64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20">
                      <a:moveTo>
                        <a:pt x="64" y="20"/>
                      </a:move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6" y="13"/>
                        <a:pt x="51" y="8"/>
                        <a:pt x="44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55" y="0"/>
                        <a:pt x="64" y="9"/>
                        <a:pt x="64" y="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4" name="Freeform 7">
                  <a:extLst>
                    <a:ext uri="{FF2B5EF4-FFF2-40B4-BE49-F238E27FC236}">
                      <a16:creationId xmlns:a16="http://schemas.microsoft.com/office/drawing/2014/main" id="{B2EC09E6-508A-452F-B97D-F2CA12B6B8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888" y="220662"/>
                  <a:ext cx="130175" cy="39688"/>
                </a:xfrm>
                <a:custGeom>
                  <a:avLst/>
                  <a:gdLst>
                    <a:gd name="T0" fmla="*/ 33096994 w 64"/>
                    <a:gd name="T1" fmla="*/ 78756867 h 20"/>
                    <a:gd name="T2" fmla="*/ 0 w 64"/>
                    <a:gd name="T3" fmla="*/ 78756867 h 20"/>
                    <a:gd name="T4" fmla="*/ 82742484 w 64"/>
                    <a:gd name="T5" fmla="*/ 0 h 20"/>
                    <a:gd name="T6" fmla="*/ 264773916 w 64"/>
                    <a:gd name="T7" fmla="*/ 0 h 20"/>
                    <a:gd name="T8" fmla="*/ 264773916 w 64"/>
                    <a:gd name="T9" fmla="*/ 31502350 h 20"/>
                    <a:gd name="T10" fmla="*/ 82742484 w 64"/>
                    <a:gd name="T11" fmla="*/ 31502350 h 20"/>
                    <a:gd name="T12" fmla="*/ 33096994 w 64"/>
                    <a:gd name="T13" fmla="*/ 78756867 h 2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20"/>
                    <a:gd name="T23" fmla="*/ 64 w 64"/>
                    <a:gd name="T24" fmla="*/ 20 h 2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20">
                      <a:moveTo>
                        <a:pt x="8" y="2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3" y="8"/>
                        <a:pt x="8" y="13"/>
                        <a:pt x="8" y="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5" name="Freeform 8">
                  <a:extLst>
                    <a:ext uri="{FF2B5EF4-FFF2-40B4-BE49-F238E27FC236}">
                      <a16:creationId xmlns:a16="http://schemas.microsoft.com/office/drawing/2014/main" id="{0CAD35E2-5367-4747-AC8D-5C0CA05A7C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31762" cy="203200"/>
                </a:xfrm>
                <a:custGeom>
                  <a:avLst/>
                  <a:gdLst>
                    <a:gd name="T0" fmla="*/ 203450822 w 64"/>
                    <a:gd name="T1" fmla="*/ 412902400 h 100"/>
                    <a:gd name="T2" fmla="*/ 0 w 64"/>
                    <a:gd name="T3" fmla="*/ 412902400 h 100"/>
                    <a:gd name="T4" fmla="*/ 0 w 64"/>
                    <a:gd name="T5" fmla="*/ 0 h 100"/>
                    <a:gd name="T6" fmla="*/ 186496758 w 64"/>
                    <a:gd name="T7" fmla="*/ 0 h 100"/>
                    <a:gd name="T8" fmla="*/ 271269135 w 64"/>
                    <a:gd name="T9" fmla="*/ 82580480 h 100"/>
                    <a:gd name="T10" fmla="*/ 237361008 w 64"/>
                    <a:gd name="T11" fmla="*/ 82580480 h 100"/>
                    <a:gd name="T12" fmla="*/ 186496758 w 64"/>
                    <a:gd name="T13" fmla="*/ 33032192 h 100"/>
                    <a:gd name="T14" fmla="*/ 33908127 w 64"/>
                    <a:gd name="T15" fmla="*/ 33032192 h 100"/>
                    <a:gd name="T16" fmla="*/ 33908127 w 64"/>
                    <a:gd name="T17" fmla="*/ 379870208 h 100"/>
                    <a:gd name="T18" fmla="*/ 203450822 w 64"/>
                    <a:gd name="T19" fmla="*/ 379870208 h 100"/>
                    <a:gd name="T20" fmla="*/ 203450822 w 64"/>
                    <a:gd name="T21" fmla="*/ 412902400 h 1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4"/>
                    <a:gd name="T34" fmla="*/ 0 h 100"/>
                    <a:gd name="T35" fmla="*/ 64 w 64"/>
                    <a:gd name="T36" fmla="*/ 100 h 1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4" h="100">
                      <a:moveTo>
                        <a:pt x="48" y="100"/>
                      </a:moveTo>
                      <a:cubicBezTo>
                        <a:pt x="0" y="100"/>
                        <a:pt x="0" y="100"/>
                        <a:pt x="0" y="1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55" y="0"/>
                        <a:pt x="64" y="9"/>
                        <a:pt x="64" y="20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6" y="13"/>
                        <a:pt x="51" y="8"/>
                        <a:pt x="44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92"/>
                        <a:pt x="8" y="92"/>
                        <a:pt x="8" y="92"/>
                      </a:cubicBezTo>
                      <a:cubicBezTo>
                        <a:pt x="48" y="92"/>
                        <a:pt x="48" y="92"/>
                        <a:pt x="48" y="92"/>
                      </a:cubicBezTo>
                      <a:lnTo>
                        <a:pt x="48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6" name="Freeform 9">
                  <a:extLst>
                    <a:ext uri="{FF2B5EF4-FFF2-40B4-BE49-F238E27FC236}">
                      <a16:creationId xmlns:a16="http://schemas.microsoft.com/office/drawing/2014/main" id="{F7AE5012-0290-4420-9F45-EF4B8EA190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888" y="0"/>
                  <a:ext cx="130175" cy="203200"/>
                </a:xfrm>
                <a:custGeom>
                  <a:avLst/>
                  <a:gdLst>
                    <a:gd name="T0" fmla="*/ 264773916 w 64"/>
                    <a:gd name="T1" fmla="*/ 412902400 h 100"/>
                    <a:gd name="T2" fmla="*/ 66193988 w 64"/>
                    <a:gd name="T3" fmla="*/ 412902400 h 100"/>
                    <a:gd name="T4" fmla="*/ 66193988 w 64"/>
                    <a:gd name="T5" fmla="*/ 379870208 h 100"/>
                    <a:gd name="T6" fmla="*/ 231676922 w 64"/>
                    <a:gd name="T7" fmla="*/ 379870208 h 100"/>
                    <a:gd name="T8" fmla="*/ 231676922 w 64"/>
                    <a:gd name="T9" fmla="*/ 33032192 h 100"/>
                    <a:gd name="T10" fmla="*/ 82742484 w 64"/>
                    <a:gd name="T11" fmla="*/ 33032192 h 100"/>
                    <a:gd name="T12" fmla="*/ 33096994 w 64"/>
                    <a:gd name="T13" fmla="*/ 82580480 h 100"/>
                    <a:gd name="T14" fmla="*/ 0 w 64"/>
                    <a:gd name="T15" fmla="*/ 82580480 h 100"/>
                    <a:gd name="T16" fmla="*/ 82742484 w 64"/>
                    <a:gd name="T17" fmla="*/ 0 h 100"/>
                    <a:gd name="T18" fmla="*/ 264773916 w 64"/>
                    <a:gd name="T19" fmla="*/ 0 h 100"/>
                    <a:gd name="T20" fmla="*/ 264773916 w 64"/>
                    <a:gd name="T21" fmla="*/ 412902400 h 1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4"/>
                    <a:gd name="T34" fmla="*/ 0 h 100"/>
                    <a:gd name="T35" fmla="*/ 64 w 64"/>
                    <a:gd name="T36" fmla="*/ 100 h 10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4" h="100">
                      <a:moveTo>
                        <a:pt x="64" y="100"/>
                      </a:moveTo>
                      <a:cubicBezTo>
                        <a:pt x="16" y="100"/>
                        <a:pt x="16" y="100"/>
                        <a:pt x="16" y="100"/>
                      </a:cubicBezTo>
                      <a:cubicBezTo>
                        <a:pt x="16" y="92"/>
                        <a:pt x="16" y="92"/>
                        <a:pt x="16" y="92"/>
                      </a:cubicBezTo>
                      <a:cubicBezTo>
                        <a:pt x="56" y="92"/>
                        <a:pt x="56" y="92"/>
                        <a:pt x="56" y="92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3" y="8"/>
                        <a:pt x="8" y="13"/>
                        <a:pt x="8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lnTo>
                        <a:pt x="64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21" name="矩形 126">
                <a:extLst>
                  <a:ext uri="{FF2B5EF4-FFF2-40B4-BE49-F238E27FC236}">
                    <a16:creationId xmlns:a16="http://schemas.microsoft.com/office/drawing/2014/main" id="{3385D21A-E123-4959-A34F-6E1BE0F1F4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753" y="0"/>
                <a:ext cx="3503111" cy="36841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00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sym typeface="Arial" panose="020B0604020202020204" pitchFamily="34" charset="0"/>
                  </a:rPr>
                  <a:t>The concepts national income and national product have roughly </a:t>
                </a:r>
                <a:endParaRPr lang="zh-CN" altLang="en-US" sz="18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合 133">
              <a:extLst>
                <a:ext uri="{FF2B5EF4-FFF2-40B4-BE49-F238E27FC236}">
                  <a16:creationId xmlns:a16="http://schemas.microsoft.com/office/drawing/2014/main" id="{AEFAA02C-B568-4016-86AE-E26AD1E70F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13752" y="2417309"/>
              <a:ext cx="3960812" cy="407326"/>
              <a:chOff x="0" y="0"/>
              <a:chExt cx="3960750" cy="407589"/>
            </a:xfrm>
            <a:grpFill/>
          </p:grpSpPr>
          <p:grpSp>
            <p:nvGrpSpPr>
              <p:cNvPr id="14" name="组合 142">
                <a:extLst>
                  <a:ext uri="{FF2B5EF4-FFF2-40B4-BE49-F238E27FC236}">
                    <a16:creationId xmlns:a16="http://schemas.microsoft.com/office/drawing/2014/main" id="{8784A9BD-98D1-4241-BA1B-C730501D37B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35609"/>
                <a:ext cx="371979" cy="371980"/>
                <a:chOff x="0" y="0"/>
                <a:chExt cx="257175" cy="257176"/>
              </a:xfrm>
              <a:grpFill/>
            </p:grpSpPr>
            <p:sp>
              <p:nvSpPr>
                <p:cNvPr id="16" name="Freeform 16">
                  <a:extLst>
                    <a:ext uri="{FF2B5EF4-FFF2-40B4-BE49-F238E27FC236}">
                      <a16:creationId xmlns:a16="http://schemas.microsoft.com/office/drawing/2014/main" id="{C7D5EBA2-5D30-48AA-90C9-A3588563A2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162" y="150813"/>
                  <a:ext cx="195262" cy="106363"/>
                </a:xfrm>
                <a:custGeom>
                  <a:avLst/>
                  <a:gdLst>
                    <a:gd name="T0" fmla="*/ 309977631 w 123"/>
                    <a:gd name="T1" fmla="*/ 168852056 h 67"/>
                    <a:gd name="T2" fmla="*/ 0 w 123"/>
                    <a:gd name="T3" fmla="*/ 168852056 h 67"/>
                    <a:gd name="T4" fmla="*/ 0 w 123"/>
                    <a:gd name="T5" fmla="*/ 0 h 67"/>
                    <a:gd name="T6" fmla="*/ 25201498 w 123"/>
                    <a:gd name="T7" fmla="*/ 0 h 67"/>
                    <a:gd name="T8" fmla="*/ 25201498 w 123"/>
                    <a:gd name="T9" fmla="*/ 143650375 h 67"/>
                    <a:gd name="T10" fmla="*/ 284776133 w 123"/>
                    <a:gd name="T11" fmla="*/ 143650375 h 67"/>
                    <a:gd name="T12" fmla="*/ 284776133 w 123"/>
                    <a:gd name="T13" fmla="*/ 0 h 67"/>
                    <a:gd name="T14" fmla="*/ 309977631 w 123"/>
                    <a:gd name="T15" fmla="*/ 0 h 67"/>
                    <a:gd name="T16" fmla="*/ 309977631 w 123"/>
                    <a:gd name="T17" fmla="*/ 168852056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3"/>
                    <a:gd name="T28" fmla="*/ 0 h 67"/>
                    <a:gd name="T29" fmla="*/ 123 w 123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3" h="67">
                      <a:moveTo>
                        <a:pt x="123" y="67"/>
                      </a:moveTo>
                      <a:lnTo>
                        <a:pt x="0" y="67"/>
                      </a:lnTo>
                      <a:lnTo>
                        <a:pt x="0" y="0"/>
                      </a:lnTo>
                      <a:lnTo>
                        <a:pt x="10" y="0"/>
                      </a:lnTo>
                      <a:lnTo>
                        <a:pt x="10" y="57"/>
                      </a:lnTo>
                      <a:lnTo>
                        <a:pt x="113" y="57"/>
                      </a:lnTo>
                      <a:lnTo>
                        <a:pt x="113" y="0"/>
                      </a:lnTo>
                      <a:lnTo>
                        <a:pt x="123" y="0"/>
                      </a:lnTo>
                      <a:lnTo>
                        <a:pt x="123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7" name="Freeform 17">
                  <a:extLst>
                    <a:ext uri="{FF2B5EF4-FFF2-40B4-BE49-F238E27FC236}">
                      <a16:creationId xmlns:a16="http://schemas.microsoft.com/office/drawing/2014/main" id="{10D58988-4E65-48B2-B64D-CECA0602DB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57175" cy="149225"/>
                </a:xfrm>
                <a:custGeom>
                  <a:avLst/>
                  <a:gdLst>
                    <a:gd name="T0" fmla="*/ 388104063 w 162"/>
                    <a:gd name="T1" fmla="*/ 236894688 h 94"/>
                    <a:gd name="T2" fmla="*/ 204133450 w 162"/>
                    <a:gd name="T3" fmla="*/ 37801550 h 94"/>
                    <a:gd name="T4" fmla="*/ 17640300 w 162"/>
                    <a:gd name="T5" fmla="*/ 236894688 h 94"/>
                    <a:gd name="T6" fmla="*/ 0 w 162"/>
                    <a:gd name="T7" fmla="*/ 216733438 h 94"/>
                    <a:gd name="T8" fmla="*/ 204133450 w 162"/>
                    <a:gd name="T9" fmla="*/ 0 h 94"/>
                    <a:gd name="T10" fmla="*/ 408265313 w 162"/>
                    <a:gd name="T11" fmla="*/ 216733438 h 94"/>
                    <a:gd name="T12" fmla="*/ 388104063 w 162"/>
                    <a:gd name="T13" fmla="*/ 236894688 h 9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2"/>
                    <a:gd name="T22" fmla="*/ 0 h 94"/>
                    <a:gd name="T23" fmla="*/ 162 w 162"/>
                    <a:gd name="T24" fmla="*/ 94 h 9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2" h="94">
                      <a:moveTo>
                        <a:pt x="154" y="94"/>
                      </a:moveTo>
                      <a:lnTo>
                        <a:pt x="81" y="15"/>
                      </a:lnTo>
                      <a:lnTo>
                        <a:pt x="7" y="94"/>
                      </a:lnTo>
                      <a:lnTo>
                        <a:pt x="0" y="86"/>
                      </a:lnTo>
                      <a:lnTo>
                        <a:pt x="81" y="0"/>
                      </a:lnTo>
                      <a:lnTo>
                        <a:pt x="162" y="86"/>
                      </a:lnTo>
                      <a:lnTo>
                        <a:pt x="154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" name="Freeform 18">
                  <a:extLst>
                    <a:ext uri="{FF2B5EF4-FFF2-40B4-BE49-F238E27FC236}">
                      <a16:creationId xmlns:a16="http://schemas.microsoft.com/office/drawing/2014/main" id="{C199092F-CBD7-459D-8CC0-621EA2E588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250" y="150813"/>
                  <a:ext cx="65087" cy="73025"/>
                </a:xfrm>
                <a:custGeom>
                  <a:avLst/>
                  <a:gdLst>
                    <a:gd name="T0" fmla="*/ 103324819 w 41"/>
                    <a:gd name="T1" fmla="*/ 115927188 h 46"/>
                    <a:gd name="T2" fmla="*/ 78123450 w 41"/>
                    <a:gd name="T3" fmla="*/ 115927188 h 46"/>
                    <a:gd name="T4" fmla="*/ 78123450 w 41"/>
                    <a:gd name="T5" fmla="*/ 25201563 h 46"/>
                    <a:gd name="T6" fmla="*/ 25201369 w 41"/>
                    <a:gd name="T7" fmla="*/ 25201563 h 46"/>
                    <a:gd name="T8" fmla="*/ 25201369 w 41"/>
                    <a:gd name="T9" fmla="*/ 115927188 h 46"/>
                    <a:gd name="T10" fmla="*/ 0 w 41"/>
                    <a:gd name="T11" fmla="*/ 115927188 h 46"/>
                    <a:gd name="T12" fmla="*/ 0 w 41"/>
                    <a:gd name="T13" fmla="*/ 0 h 46"/>
                    <a:gd name="T14" fmla="*/ 103324819 w 41"/>
                    <a:gd name="T15" fmla="*/ 0 h 46"/>
                    <a:gd name="T16" fmla="*/ 103324819 w 41"/>
                    <a:gd name="T17" fmla="*/ 115927188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"/>
                    <a:gd name="T28" fmla="*/ 0 h 46"/>
                    <a:gd name="T29" fmla="*/ 41 w 41"/>
                    <a:gd name="T30" fmla="*/ 46 h 4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" h="46">
                      <a:moveTo>
                        <a:pt x="41" y="46"/>
                      </a:moveTo>
                      <a:lnTo>
                        <a:pt x="31" y="46"/>
                      </a:lnTo>
                      <a:lnTo>
                        <a:pt x="31" y="10"/>
                      </a:lnTo>
                      <a:lnTo>
                        <a:pt x="10" y="10"/>
                      </a:lnTo>
                      <a:lnTo>
                        <a:pt x="10" y="46"/>
                      </a:lnTo>
                      <a:lnTo>
                        <a:pt x="0" y="46"/>
                      </a:lnTo>
                      <a:lnTo>
                        <a:pt x="0" y="0"/>
                      </a:lnTo>
                      <a:lnTo>
                        <a:pt x="41" y="0"/>
                      </a:lnTo>
                      <a:lnTo>
                        <a:pt x="41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9" name="Freeform 19">
                  <a:extLst>
                    <a:ext uri="{FF2B5EF4-FFF2-40B4-BE49-F238E27FC236}">
                      <a16:creationId xmlns:a16="http://schemas.microsoft.com/office/drawing/2014/main" id="{84D20C76-EA42-4C30-B5B9-E0EFF5DCC64C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69850"/>
                  <a:ext cx="65087" cy="65088"/>
                </a:xfrm>
                <a:custGeom>
                  <a:avLst/>
                  <a:gdLst>
                    <a:gd name="T0" fmla="*/ 66193479 w 32"/>
                    <a:gd name="T1" fmla="*/ 132388992 h 32"/>
                    <a:gd name="T2" fmla="*/ 0 w 32"/>
                    <a:gd name="T3" fmla="*/ 66194496 h 32"/>
                    <a:gd name="T4" fmla="*/ 66193479 w 32"/>
                    <a:gd name="T5" fmla="*/ 0 h 32"/>
                    <a:gd name="T6" fmla="*/ 132384924 w 32"/>
                    <a:gd name="T7" fmla="*/ 66194496 h 32"/>
                    <a:gd name="T8" fmla="*/ 66193479 w 32"/>
                    <a:gd name="T9" fmla="*/ 132388992 h 32"/>
                    <a:gd name="T10" fmla="*/ 66193479 w 32"/>
                    <a:gd name="T11" fmla="*/ 33097248 h 32"/>
                    <a:gd name="T12" fmla="*/ 33096740 w 32"/>
                    <a:gd name="T13" fmla="*/ 66194496 h 32"/>
                    <a:gd name="T14" fmla="*/ 66193479 w 32"/>
                    <a:gd name="T15" fmla="*/ 99291744 h 32"/>
                    <a:gd name="T16" fmla="*/ 99288185 w 32"/>
                    <a:gd name="T17" fmla="*/ 66194496 h 32"/>
                    <a:gd name="T18" fmla="*/ 66193479 w 32"/>
                    <a:gd name="T19" fmla="*/ 33097248 h 3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"/>
                    <a:gd name="T31" fmla="*/ 0 h 32"/>
                    <a:gd name="T32" fmla="*/ 32 w 32"/>
                    <a:gd name="T33" fmla="*/ 32 h 3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" h="32">
                      <a:moveTo>
                        <a:pt x="16" y="32"/>
                      </a:moveTo>
                      <a:cubicBezTo>
                        <a:pt x="7" y="32"/>
                        <a:pt x="0" y="25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25" y="0"/>
                        <a:pt x="32" y="7"/>
                        <a:pt x="32" y="16"/>
                      </a:cubicBezTo>
                      <a:cubicBezTo>
                        <a:pt x="32" y="25"/>
                        <a:pt x="25" y="32"/>
                        <a:pt x="16" y="32"/>
                      </a:cubicBezTo>
                      <a:moveTo>
                        <a:pt x="16" y="8"/>
                      </a:moveTo>
                      <a:cubicBezTo>
                        <a:pt x="12" y="8"/>
                        <a:pt x="8" y="12"/>
                        <a:pt x="8" y="16"/>
                      </a:cubicBezTo>
                      <a:cubicBezTo>
                        <a:pt x="8" y="20"/>
                        <a:pt x="12" y="24"/>
                        <a:pt x="16" y="24"/>
                      </a:cubicBezTo>
                      <a:cubicBezTo>
                        <a:pt x="20" y="24"/>
                        <a:pt x="24" y="20"/>
                        <a:pt x="24" y="16"/>
                      </a:cubicBezTo>
                      <a:cubicBezTo>
                        <a:pt x="24" y="12"/>
                        <a:pt x="20" y="8"/>
                        <a:pt x="16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5" name="矩形 143">
                <a:extLst>
                  <a:ext uri="{FF2B5EF4-FFF2-40B4-BE49-F238E27FC236}">
                    <a16:creationId xmlns:a16="http://schemas.microsoft.com/office/drawing/2014/main" id="{2C14843D-2501-4EC6-989F-E8F5A8A84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7639" y="0"/>
                <a:ext cx="3503111" cy="36841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sym typeface="Arial" panose="020B0604020202020204" pitchFamily="34" charset="0"/>
                  </a:rPr>
                  <a:t>The concepts national income and national product have roughly </a:t>
                </a:r>
                <a:endPara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A641B03-785D-42B3-81B5-1D0CAEC72DA5}"/>
              </a:ext>
            </a:extLst>
          </p:cNvPr>
          <p:cNvGrpSpPr/>
          <p:nvPr/>
        </p:nvGrpSpPr>
        <p:grpSpPr>
          <a:xfrm>
            <a:off x="1416203" y="2449468"/>
            <a:ext cx="4470572" cy="3323766"/>
            <a:chOff x="1608931" y="2371532"/>
            <a:chExt cx="3954462" cy="2940050"/>
          </a:xfrm>
        </p:grpSpPr>
        <p:sp>
          <p:nvSpPr>
            <p:cNvPr id="37" name="Rectangle 6">
              <a:extLst>
                <a:ext uri="{FF2B5EF4-FFF2-40B4-BE49-F238E27FC236}">
                  <a16:creationId xmlns:a16="http://schemas.microsoft.com/office/drawing/2014/main" id="{573ADB9E-ACA8-420C-86F5-D61828133E37}"/>
                </a:ext>
              </a:extLst>
            </p:cNvPr>
            <p:cNvSpPr/>
            <p:nvPr/>
          </p:nvSpPr>
          <p:spPr>
            <a:xfrm>
              <a:off x="1608931" y="3892357"/>
              <a:ext cx="1927225" cy="1419225"/>
            </a:xfrm>
            <a:prstGeom prst="rect">
              <a:avLst/>
            </a:prstGeom>
            <a:solidFill>
              <a:srgbClr val="68262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8" name="Group 49">
              <a:extLst>
                <a:ext uri="{FF2B5EF4-FFF2-40B4-BE49-F238E27FC236}">
                  <a16:creationId xmlns:a16="http://schemas.microsoft.com/office/drawing/2014/main" id="{33527E45-6DD7-4288-B5F9-B0F38D7456EA}"/>
                </a:ext>
              </a:extLst>
            </p:cNvPr>
            <p:cNvGrpSpPr/>
            <p:nvPr/>
          </p:nvGrpSpPr>
          <p:grpSpPr>
            <a:xfrm>
              <a:off x="2271609" y="4250560"/>
              <a:ext cx="582159" cy="583155"/>
              <a:chOff x="5440198" y="4112768"/>
              <a:chExt cx="366057" cy="366675"/>
            </a:xfrm>
            <a:solidFill>
              <a:sysClr val="window" lastClr="FFFFFF"/>
            </a:solidFill>
          </p:grpSpPr>
          <p:sp>
            <p:nvSpPr>
              <p:cNvPr id="55" name="AutoShape 18">
                <a:extLst>
                  <a:ext uri="{FF2B5EF4-FFF2-40B4-BE49-F238E27FC236}">
                    <a16:creationId xmlns:a16="http://schemas.microsoft.com/office/drawing/2014/main" id="{F1427FCC-737C-42B4-8822-1730D36FDDC2}"/>
                  </a:ext>
                </a:extLst>
              </p:cNvPr>
              <p:cNvSpPr/>
              <p:nvPr/>
            </p:nvSpPr>
            <p:spPr bwMode="auto">
              <a:xfrm>
                <a:off x="5440198" y="4112768"/>
                <a:ext cx="366057" cy="3666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AutoShape 19">
                <a:extLst>
                  <a:ext uri="{FF2B5EF4-FFF2-40B4-BE49-F238E27FC236}">
                    <a16:creationId xmlns:a16="http://schemas.microsoft.com/office/drawing/2014/main" id="{B08BBDD6-1BB2-4711-A8CE-1271923CFCF3}"/>
                  </a:ext>
                </a:extLst>
              </p:cNvPr>
              <p:cNvSpPr/>
              <p:nvPr/>
            </p:nvSpPr>
            <p:spPr bwMode="auto">
              <a:xfrm>
                <a:off x="5520287" y="4250429"/>
                <a:ext cx="45679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AutoShape 20">
                <a:extLst>
                  <a:ext uri="{FF2B5EF4-FFF2-40B4-BE49-F238E27FC236}">
                    <a16:creationId xmlns:a16="http://schemas.microsoft.com/office/drawing/2014/main" id="{5F82B588-11B4-456F-85FF-6F916DE208B3}"/>
                  </a:ext>
                </a:extLst>
              </p:cNvPr>
              <p:cNvSpPr/>
              <p:nvPr/>
            </p:nvSpPr>
            <p:spPr bwMode="auto">
              <a:xfrm>
                <a:off x="5520291" y="4307371"/>
                <a:ext cx="45679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AutoShape 21">
                <a:extLst>
                  <a:ext uri="{FF2B5EF4-FFF2-40B4-BE49-F238E27FC236}">
                    <a16:creationId xmlns:a16="http://schemas.microsoft.com/office/drawing/2014/main" id="{47AC1CFF-7C94-4FB5-A404-62F1FBDA4F03}"/>
                  </a:ext>
                </a:extLst>
              </p:cNvPr>
              <p:cNvSpPr/>
              <p:nvPr/>
            </p:nvSpPr>
            <p:spPr bwMode="auto">
              <a:xfrm>
                <a:off x="5520299" y="4364938"/>
                <a:ext cx="45679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22">
                <a:extLst>
                  <a:ext uri="{FF2B5EF4-FFF2-40B4-BE49-F238E27FC236}">
                    <a16:creationId xmlns:a16="http://schemas.microsoft.com/office/drawing/2014/main" id="{150D2C94-DD7D-46F3-9265-DC72D8EDCAC5}"/>
                  </a:ext>
                </a:extLst>
              </p:cNvPr>
              <p:cNvSpPr/>
              <p:nvPr/>
            </p:nvSpPr>
            <p:spPr bwMode="auto">
              <a:xfrm>
                <a:off x="5600394" y="4364939"/>
                <a:ext cx="45679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23">
                <a:extLst>
                  <a:ext uri="{FF2B5EF4-FFF2-40B4-BE49-F238E27FC236}">
                    <a16:creationId xmlns:a16="http://schemas.microsoft.com/office/drawing/2014/main" id="{AEA6F9F8-EC20-4A74-99DB-2B0629CA0C4D}"/>
                  </a:ext>
                </a:extLst>
              </p:cNvPr>
              <p:cNvSpPr/>
              <p:nvPr/>
            </p:nvSpPr>
            <p:spPr bwMode="auto">
              <a:xfrm>
                <a:off x="5600394" y="4307372"/>
                <a:ext cx="45679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24">
                <a:extLst>
                  <a:ext uri="{FF2B5EF4-FFF2-40B4-BE49-F238E27FC236}">
                    <a16:creationId xmlns:a16="http://schemas.microsoft.com/office/drawing/2014/main" id="{FE5D6DE3-19C1-48B5-82AC-1ADB52BCB49E}"/>
                  </a:ext>
                </a:extLst>
              </p:cNvPr>
              <p:cNvSpPr/>
              <p:nvPr/>
            </p:nvSpPr>
            <p:spPr bwMode="auto">
              <a:xfrm>
                <a:off x="5600388" y="4250425"/>
                <a:ext cx="45679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25">
                <a:extLst>
                  <a:ext uri="{FF2B5EF4-FFF2-40B4-BE49-F238E27FC236}">
                    <a16:creationId xmlns:a16="http://schemas.microsoft.com/office/drawing/2014/main" id="{65653E22-DE22-4768-B8EF-C772B5EB9E0C}"/>
                  </a:ext>
                </a:extLst>
              </p:cNvPr>
              <p:cNvSpPr/>
              <p:nvPr/>
            </p:nvSpPr>
            <p:spPr bwMode="auto">
              <a:xfrm>
                <a:off x="5680449" y="4364934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26">
                <a:extLst>
                  <a:ext uri="{FF2B5EF4-FFF2-40B4-BE49-F238E27FC236}">
                    <a16:creationId xmlns:a16="http://schemas.microsoft.com/office/drawing/2014/main" id="{59A78239-D67C-4A57-B621-6CB50F254E98}"/>
                  </a:ext>
                </a:extLst>
              </p:cNvPr>
              <p:cNvSpPr/>
              <p:nvPr/>
            </p:nvSpPr>
            <p:spPr bwMode="auto">
              <a:xfrm>
                <a:off x="5680411" y="4307381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27">
                <a:extLst>
                  <a:ext uri="{FF2B5EF4-FFF2-40B4-BE49-F238E27FC236}">
                    <a16:creationId xmlns:a16="http://schemas.microsoft.com/office/drawing/2014/main" id="{86C60398-A1DC-44CD-9932-4895D88E0B2B}"/>
                  </a:ext>
                </a:extLst>
              </p:cNvPr>
              <p:cNvSpPr/>
              <p:nvPr/>
            </p:nvSpPr>
            <p:spPr bwMode="auto">
              <a:xfrm>
                <a:off x="5680378" y="4250439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Rectangle 4">
              <a:extLst>
                <a:ext uri="{FF2B5EF4-FFF2-40B4-BE49-F238E27FC236}">
                  <a16:creationId xmlns:a16="http://schemas.microsoft.com/office/drawing/2014/main" id="{4503CAA3-2791-4523-85D9-8B17A3BB47CB}"/>
                </a:ext>
              </a:extLst>
            </p:cNvPr>
            <p:cNvSpPr/>
            <p:nvPr/>
          </p:nvSpPr>
          <p:spPr>
            <a:xfrm>
              <a:off x="1608931" y="2371532"/>
              <a:ext cx="1927225" cy="1419225"/>
            </a:xfrm>
            <a:prstGeom prst="rect">
              <a:avLst/>
            </a:prstGeom>
            <a:solidFill>
              <a:srgbClr val="68262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0" name="Group 50">
              <a:extLst>
                <a:ext uri="{FF2B5EF4-FFF2-40B4-BE49-F238E27FC236}">
                  <a16:creationId xmlns:a16="http://schemas.microsoft.com/office/drawing/2014/main" id="{AD93052E-588B-45A9-9771-BEA025097FCB}"/>
                </a:ext>
              </a:extLst>
            </p:cNvPr>
            <p:cNvGrpSpPr/>
            <p:nvPr/>
          </p:nvGrpSpPr>
          <p:grpSpPr>
            <a:xfrm>
              <a:off x="2246544" y="2805954"/>
              <a:ext cx="632290" cy="632292"/>
              <a:chOff x="6172189" y="2647962"/>
              <a:chExt cx="366049" cy="366052"/>
            </a:xfrm>
            <a:solidFill>
              <a:sysClr val="window" lastClr="FFFFFF"/>
            </a:solidFill>
          </p:grpSpPr>
          <p:sp>
            <p:nvSpPr>
              <p:cNvPr id="51" name="AutoShape 52">
                <a:extLst>
                  <a:ext uri="{FF2B5EF4-FFF2-40B4-BE49-F238E27FC236}">
                    <a16:creationId xmlns:a16="http://schemas.microsoft.com/office/drawing/2014/main" id="{77BFEC40-8147-448A-AD7C-BDD00E2E7FA4}"/>
                  </a:ext>
                </a:extLst>
              </p:cNvPr>
              <p:cNvSpPr/>
              <p:nvPr/>
            </p:nvSpPr>
            <p:spPr bwMode="auto">
              <a:xfrm>
                <a:off x="6172189" y="2647962"/>
                <a:ext cx="366049" cy="366052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AutoShape 53">
                <a:extLst>
                  <a:ext uri="{FF2B5EF4-FFF2-40B4-BE49-F238E27FC236}">
                    <a16:creationId xmlns:a16="http://schemas.microsoft.com/office/drawing/2014/main" id="{A343A501-9A30-4CFC-B414-D25CF9849CA3}"/>
                  </a:ext>
                </a:extLst>
              </p:cNvPr>
              <p:cNvSpPr/>
              <p:nvPr/>
            </p:nvSpPr>
            <p:spPr bwMode="auto">
              <a:xfrm>
                <a:off x="6309850" y="2773734"/>
                <a:ext cx="98865" cy="102619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AutoShape 54">
                <a:extLst>
                  <a:ext uri="{FF2B5EF4-FFF2-40B4-BE49-F238E27FC236}">
                    <a16:creationId xmlns:a16="http://schemas.microsoft.com/office/drawing/2014/main" id="{6BFB9A2E-E21B-44E1-803F-C2798062CFD8}"/>
                  </a:ext>
                </a:extLst>
              </p:cNvPr>
              <p:cNvSpPr/>
              <p:nvPr/>
            </p:nvSpPr>
            <p:spPr bwMode="auto">
              <a:xfrm>
                <a:off x="6297963" y="2899504"/>
                <a:ext cx="55690" cy="58192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AutoShape 55">
                <a:extLst>
                  <a:ext uri="{FF2B5EF4-FFF2-40B4-BE49-F238E27FC236}">
                    <a16:creationId xmlns:a16="http://schemas.microsoft.com/office/drawing/2014/main" id="{955195A2-D828-475A-8C21-9FEF3CC56ABA}"/>
                  </a:ext>
                </a:extLst>
              </p:cNvPr>
              <p:cNvSpPr/>
              <p:nvPr/>
            </p:nvSpPr>
            <p:spPr bwMode="auto">
              <a:xfrm>
                <a:off x="6355540" y="2704891"/>
                <a:ext cx="56315" cy="58818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Rectangle 5">
              <a:extLst>
                <a:ext uri="{FF2B5EF4-FFF2-40B4-BE49-F238E27FC236}">
                  <a16:creationId xmlns:a16="http://schemas.microsoft.com/office/drawing/2014/main" id="{3917D218-F199-4CBF-A94D-ED9F80D2D593}"/>
                </a:ext>
              </a:extLst>
            </p:cNvPr>
            <p:cNvSpPr/>
            <p:nvPr/>
          </p:nvSpPr>
          <p:spPr>
            <a:xfrm>
              <a:off x="3637756" y="2371532"/>
              <a:ext cx="1925637" cy="1419225"/>
            </a:xfrm>
            <a:prstGeom prst="rect">
              <a:avLst/>
            </a:prstGeom>
            <a:solidFill>
              <a:srgbClr val="68262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2" name="Group 51">
              <a:extLst>
                <a:ext uri="{FF2B5EF4-FFF2-40B4-BE49-F238E27FC236}">
                  <a16:creationId xmlns:a16="http://schemas.microsoft.com/office/drawing/2014/main" id="{510ACC58-4776-436C-894A-79ADDF9F5C17}"/>
                </a:ext>
              </a:extLst>
            </p:cNvPr>
            <p:cNvGrpSpPr/>
            <p:nvPr/>
          </p:nvGrpSpPr>
          <p:grpSpPr>
            <a:xfrm>
              <a:off x="4415910" y="2830933"/>
              <a:ext cx="400051" cy="583154"/>
              <a:chOff x="2519833" y="3383819"/>
              <a:chExt cx="251543" cy="366677"/>
            </a:xfrm>
            <a:solidFill>
              <a:sysClr val="window" lastClr="FFFFFF"/>
            </a:solidFill>
          </p:grpSpPr>
          <p:sp>
            <p:nvSpPr>
              <p:cNvPr id="49" name="AutoShape 113">
                <a:extLst>
                  <a:ext uri="{FF2B5EF4-FFF2-40B4-BE49-F238E27FC236}">
                    <a16:creationId xmlns:a16="http://schemas.microsoft.com/office/drawing/2014/main" id="{12772490-28B9-4C9D-984F-502A1EAB4E94}"/>
                  </a:ext>
                </a:extLst>
              </p:cNvPr>
              <p:cNvSpPr/>
              <p:nvPr/>
            </p:nvSpPr>
            <p:spPr bwMode="auto">
              <a:xfrm>
                <a:off x="2519833" y="3383819"/>
                <a:ext cx="251543" cy="36667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AutoShape 114">
                <a:extLst>
                  <a:ext uri="{FF2B5EF4-FFF2-40B4-BE49-F238E27FC236}">
                    <a16:creationId xmlns:a16="http://schemas.microsoft.com/office/drawing/2014/main" id="{FF3801DF-E15A-40D2-9DAC-27972C2C735F}"/>
                  </a:ext>
                </a:extLst>
              </p:cNvPr>
              <p:cNvSpPr/>
              <p:nvPr/>
            </p:nvSpPr>
            <p:spPr bwMode="auto">
              <a:xfrm>
                <a:off x="2576770" y="3441373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Rectangle 7">
              <a:extLst>
                <a:ext uri="{FF2B5EF4-FFF2-40B4-BE49-F238E27FC236}">
                  <a16:creationId xmlns:a16="http://schemas.microsoft.com/office/drawing/2014/main" id="{CC9C5177-99B4-4259-9896-74590C981016}"/>
                </a:ext>
              </a:extLst>
            </p:cNvPr>
            <p:cNvSpPr/>
            <p:nvPr/>
          </p:nvSpPr>
          <p:spPr>
            <a:xfrm>
              <a:off x="3637756" y="3892357"/>
              <a:ext cx="1925637" cy="1419225"/>
            </a:xfrm>
            <a:prstGeom prst="rect">
              <a:avLst/>
            </a:prstGeom>
            <a:solidFill>
              <a:srgbClr val="68262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4" name="Group 52">
              <a:extLst>
                <a:ext uri="{FF2B5EF4-FFF2-40B4-BE49-F238E27FC236}">
                  <a16:creationId xmlns:a16="http://schemas.microsoft.com/office/drawing/2014/main" id="{2CC3CC9B-22FE-45DC-8940-D76432AC2741}"/>
                </a:ext>
              </a:extLst>
            </p:cNvPr>
            <p:cNvGrpSpPr/>
            <p:nvPr/>
          </p:nvGrpSpPr>
          <p:grpSpPr>
            <a:xfrm>
              <a:off x="4305579" y="4250639"/>
              <a:ext cx="509516" cy="582159"/>
              <a:chOff x="288485" y="2651705"/>
              <a:chExt cx="320374" cy="366050"/>
            </a:xfrm>
            <a:solidFill>
              <a:sysClr val="window" lastClr="FFFFFF"/>
            </a:solidFill>
          </p:grpSpPr>
          <p:sp>
            <p:nvSpPr>
              <p:cNvPr id="45" name="AutoShape 131">
                <a:extLst>
                  <a:ext uri="{FF2B5EF4-FFF2-40B4-BE49-F238E27FC236}">
                    <a16:creationId xmlns:a16="http://schemas.microsoft.com/office/drawing/2014/main" id="{E322E5B3-9DB4-4199-A553-522472D7F6AC}"/>
                  </a:ext>
                </a:extLst>
              </p:cNvPr>
              <p:cNvSpPr/>
              <p:nvPr/>
            </p:nvSpPr>
            <p:spPr bwMode="auto">
              <a:xfrm>
                <a:off x="288485" y="2651705"/>
                <a:ext cx="320374" cy="3660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57" y="5400"/>
                    </a:moveTo>
                    <a:lnTo>
                      <a:pt x="20057" y="6075"/>
                    </a:lnTo>
                    <a:lnTo>
                      <a:pt x="1542" y="6075"/>
                    </a:lnTo>
                    <a:lnTo>
                      <a:pt x="1542" y="5400"/>
                    </a:lnTo>
                    <a:lnTo>
                      <a:pt x="1542" y="4725"/>
                    </a:lnTo>
                    <a:cubicBezTo>
                      <a:pt x="1542" y="4352"/>
                      <a:pt x="1887" y="4050"/>
                      <a:pt x="2314" y="4050"/>
                    </a:cubicBezTo>
                    <a:lnTo>
                      <a:pt x="19285" y="4050"/>
                    </a:lnTo>
                    <a:cubicBezTo>
                      <a:pt x="19712" y="4050"/>
                      <a:pt x="20057" y="4352"/>
                      <a:pt x="20057" y="4725"/>
                    </a:cubicBezTo>
                    <a:cubicBezTo>
                      <a:pt x="20057" y="4725"/>
                      <a:pt x="20057" y="5400"/>
                      <a:pt x="20057" y="5400"/>
                    </a:cubicBezTo>
                    <a:close/>
                    <a:moveTo>
                      <a:pt x="18514" y="18900"/>
                    </a:moveTo>
                    <a:cubicBezTo>
                      <a:pt x="18514" y="19644"/>
                      <a:pt x="17822" y="20249"/>
                      <a:pt x="16971" y="20249"/>
                    </a:cubicBezTo>
                    <a:lnTo>
                      <a:pt x="4628" y="20249"/>
                    </a:lnTo>
                    <a:cubicBezTo>
                      <a:pt x="3777" y="20249"/>
                      <a:pt x="3085" y="19644"/>
                      <a:pt x="3085" y="18900"/>
                    </a:cubicBezTo>
                    <a:lnTo>
                      <a:pt x="3085" y="7425"/>
                    </a:lnTo>
                    <a:lnTo>
                      <a:pt x="18514" y="7425"/>
                    </a:lnTo>
                    <a:cubicBezTo>
                      <a:pt x="18514" y="7425"/>
                      <a:pt x="18514" y="18900"/>
                      <a:pt x="18514" y="18900"/>
                    </a:cubicBezTo>
                    <a:close/>
                    <a:moveTo>
                      <a:pt x="6171" y="2025"/>
                    </a:moveTo>
                    <a:cubicBezTo>
                      <a:pt x="6171" y="1652"/>
                      <a:pt x="6516" y="1350"/>
                      <a:pt x="6942" y="1350"/>
                    </a:cubicBezTo>
                    <a:lnTo>
                      <a:pt x="14657" y="1350"/>
                    </a:lnTo>
                    <a:cubicBezTo>
                      <a:pt x="15083" y="1350"/>
                      <a:pt x="15428" y="1652"/>
                      <a:pt x="15428" y="2025"/>
                    </a:cubicBezTo>
                    <a:lnTo>
                      <a:pt x="15428" y="2700"/>
                    </a:lnTo>
                    <a:lnTo>
                      <a:pt x="6171" y="2700"/>
                    </a:lnTo>
                    <a:cubicBezTo>
                      <a:pt x="6171" y="2700"/>
                      <a:pt x="6171" y="2025"/>
                      <a:pt x="6171" y="2025"/>
                    </a:cubicBezTo>
                    <a:close/>
                    <a:moveTo>
                      <a:pt x="21585" y="4601"/>
                    </a:moveTo>
                    <a:cubicBezTo>
                      <a:pt x="21511" y="3541"/>
                      <a:pt x="20516" y="2700"/>
                      <a:pt x="19285" y="2700"/>
                    </a:cubicBezTo>
                    <a:lnTo>
                      <a:pt x="16971" y="2700"/>
                    </a:lnTo>
                    <a:lnTo>
                      <a:pt x="16971" y="2025"/>
                    </a:lnTo>
                    <a:cubicBezTo>
                      <a:pt x="16971" y="906"/>
                      <a:pt x="15935" y="0"/>
                      <a:pt x="14657" y="0"/>
                    </a:cubicBezTo>
                    <a:lnTo>
                      <a:pt x="6942" y="0"/>
                    </a:lnTo>
                    <a:cubicBezTo>
                      <a:pt x="5664" y="0"/>
                      <a:pt x="4628" y="906"/>
                      <a:pt x="4628" y="2025"/>
                    </a:cubicBezTo>
                    <a:lnTo>
                      <a:pt x="4628" y="2700"/>
                    </a:lnTo>
                    <a:lnTo>
                      <a:pt x="2314" y="2700"/>
                    </a:lnTo>
                    <a:cubicBezTo>
                      <a:pt x="1083" y="2700"/>
                      <a:pt x="88" y="3541"/>
                      <a:pt x="14" y="4601"/>
                    </a:cubicBezTo>
                    <a:lnTo>
                      <a:pt x="0" y="4601"/>
                    </a:lnTo>
                    <a:lnTo>
                      <a:pt x="0" y="5400"/>
                    </a:lnTo>
                    <a:lnTo>
                      <a:pt x="0" y="6075"/>
                    </a:lnTo>
                    <a:cubicBezTo>
                      <a:pt x="0" y="6820"/>
                      <a:pt x="691" y="7425"/>
                      <a:pt x="1542" y="7425"/>
                    </a:cubicBezTo>
                    <a:lnTo>
                      <a:pt x="1542" y="18900"/>
                    </a:lnTo>
                    <a:cubicBezTo>
                      <a:pt x="1542" y="20391"/>
                      <a:pt x="2924" y="21599"/>
                      <a:pt x="4628" y="21599"/>
                    </a:cubicBezTo>
                    <a:lnTo>
                      <a:pt x="16971" y="21599"/>
                    </a:lnTo>
                    <a:cubicBezTo>
                      <a:pt x="18675" y="21599"/>
                      <a:pt x="20057" y="20391"/>
                      <a:pt x="20057" y="18900"/>
                    </a:cubicBezTo>
                    <a:lnTo>
                      <a:pt x="20057" y="7425"/>
                    </a:lnTo>
                    <a:cubicBezTo>
                      <a:pt x="20908" y="7425"/>
                      <a:pt x="21599" y="6820"/>
                      <a:pt x="21599" y="6075"/>
                    </a:cubicBezTo>
                    <a:lnTo>
                      <a:pt x="21599" y="5400"/>
                    </a:lnTo>
                    <a:lnTo>
                      <a:pt x="21599" y="4601"/>
                    </a:lnTo>
                    <a:cubicBezTo>
                      <a:pt x="21599" y="4601"/>
                      <a:pt x="21585" y="4601"/>
                      <a:pt x="21585" y="460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AutoShape 132">
                <a:extLst>
                  <a:ext uri="{FF2B5EF4-FFF2-40B4-BE49-F238E27FC236}">
                    <a16:creationId xmlns:a16="http://schemas.microsoft.com/office/drawing/2014/main" id="{44EFAC1C-ABF1-41D8-B444-0E9AC19DDEBF}"/>
                  </a:ext>
                </a:extLst>
              </p:cNvPr>
              <p:cNvSpPr/>
              <p:nvPr/>
            </p:nvSpPr>
            <p:spPr bwMode="auto">
              <a:xfrm>
                <a:off x="357313" y="2800003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133">
                <a:extLst>
                  <a:ext uri="{FF2B5EF4-FFF2-40B4-BE49-F238E27FC236}">
                    <a16:creationId xmlns:a16="http://schemas.microsoft.com/office/drawing/2014/main" id="{B5E780FB-6B95-4E33-BE8D-A8CD33C42805}"/>
                  </a:ext>
                </a:extLst>
              </p:cNvPr>
              <p:cNvSpPr/>
              <p:nvPr/>
            </p:nvSpPr>
            <p:spPr bwMode="auto">
              <a:xfrm>
                <a:off x="426145" y="2800001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134">
                <a:extLst>
                  <a:ext uri="{FF2B5EF4-FFF2-40B4-BE49-F238E27FC236}">
                    <a16:creationId xmlns:a16="http://schemas.microsoft.com/office/drawing/2014/main" id="{01CEBFC7-A21F-4E35-B816-8BC8689189F6}"/>
                  </a:ext>
                </a:extLst>
              </p:cNvPr>
              <p:cNvSpPr/>
              <p:nvPr/>
            </p:nvSpPr>
            <p:spPr bwMode="auto">
              <a:xfrm>
                <a:off x="494347" y="2800003"/>
                <a:ext cx="45678" cy="1720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519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16388EC-F91C-4EA5-8203-8BD89CF3B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37" name="_14">
            <a:extLst>
              <a:ext uri="{FF2B5EF4-FFF2-40B4-BE49-F238E27FC236}">
                <a16:creationId xmlns:a16="http://schemas.microsoft.com/office/drawing/2014/main" id="{2B23EFDE-8975-4F54-B812-7D6B19BAA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33" y="414555"/>
            <a:ext cx="2598224" cy="137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5400" spc="600" dirty="0">
                <a:solidFill>
                  <a:srgbClr val="682620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第二章</a:t>
            </a:r>
            <a:endParaRPr lang="en-US" altLang="zh-CN" sz="5400" spc="600" dirty="0">
              <a:solidFill>
                <a:srgbClr val="682620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6495CE0-C7D4-405C-9EDA-F77A472E5A7E}"/>
              </a:ext>
            </a:extLst>
          </p:cNvPr>
          <p:cNvGrpSpPr/>
          <p:nvPr/>
        </p:nvGrpSpPr>
        <p:grpSpPr>
          <a:xfrm>
            <a:off x="6764868" y="2995789"/>
            <a:ext cx="4162867" cy="732231"/>
            <a:chOff x="1625891" y="2358857"/>
            <a:chExt cx="4900352" cy="732231"/>
          </a:xfrm>
          <a:noFill/>
        </p:grpSpPr>
        <p:sp>
          <p:nvSpPr>
            <p:cNvPr id="44" name="_14">
              <a:extLst>
                <a:ext uri="{FF2B5EF4-FFF2-40B4-BE49-F238E27FC236}">
                  <a16:creationId xmlns:a16="http://schemas.microsoft.com/office/drawing/2014/main" id="{95EBFCAD-DD39-44C0-B4D5-527185453E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solidFill>
              <a:srgbClr val="682620"/>
            </a:solidFill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贰</a:t>
              </a:r>
              <a:endParaRPr lang="zh-CN" altLang="zh-CN" sz="36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BCD653B-203F-4E00-A0E3-C38A6F192AED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solidFill>
              <a:srgbClr val="682620"/>
            </a:solidFill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C92EC04-CF52-4C67-B309-9EF6BF38AB8C}"/>
              </a:ext>
            </a:extLst>
          </p:cNvPr>
          <p:cNvGrpSpPr/>
          <p:nvPr/>
        </p:nvGrpSpPr>
        <p:grpSpPr>
          <a:xfrm>
            <a:off x="6764868" y="2045136"/>
            <a:ext cx="4162866" cy="732230"/>
            <a:chOff x="1625891" y="2358857"/>
            <a:chExt cx="4900352" cy="732230"/>
          </a:xfrm>
          <a:noFill/>
        </p:grpSpPr>
        <p:sp>
          <p:nvSpPr>
            <p:cNvPr id="47" name="_14">
              <a:extLst>
                <a:ext uri="{FF2B5EF4-FFF2-40B4-BE49-F238E27FC236}">
                  <a16:creationId xmlns:a16="http://schemas.microsoft.com/office/drawing/2014/main" id="{81535908-DE53-45C9-82DB-1BAFFFF7EE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壹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CD5559F4-6977-4B12-BD39-7319679D2B40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43F54AD-97A9-4E31-864D-CF361FA688C8}"/>
              </a:ext>
            </a:extLst>
          </p:cNvPr>
          <p:cNvGrpSpPr/>
          <p:nvPr/>
        </p:nvGrpSpPr>
        <p:grpSpPr>
          <a:xfrm>
            <a:off x="6764868" y="3946442"/>
            <a:ext cx="4162867" cy="732231"/>
            <a:chOff x="1625891" y="2358857"/>
            <a:chExt cx="4900352" cy="732231"/>
          </a:xfrm>
          <a:noFill/>
        </p:grpSpPr>
        <p:sp>
          <p:nvSpPr>
            <p:cNvPr id="61" name="_14">
              <a:extLst>
                <a:ext uri="{FF2B5EF4-FFF2-40B4-BE49-F238E27FC236}">
                  <a16:creationId xmlns:a16="http://schemas.microsoft.com/office/drawing/2014/main" id="{31F7368A-9799-48F1-9BED-9C2E65EBFD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叁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8F20B3E-74A6-46ED-A974-0AFAD212CF7D}"/>
                </a:ext>
              </a:extLst>
            </p:cNvPr>
            <p:cNvSpPr/>
            <p:nvPr/>
          </p:nvSpPr>
          <p:spPr bwMode="auto">
            <a:xfrm>
              <a:off x="2691515" y="2358858"/>
              <a:ext cx="3834728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2F7AD51-B36C-493F-9F9D-B13E5BD34F64}"/>
              </a:ext>
            </a:extLst>
          </p:cNvPr>
          <p:cNvGrpSpPr/>
          <p:nvPr/>
        </p:nvGrpSpPr>
        <p:grpSpPr>
          <a:xfrm>
            <a:off x="6764868" y="4897095"/>
            <a:ext cx="4162867" cy="732230"/>
            <a:chOff x="1625891" y="2358857"/>
            <a:chExt cx="4900352" cy="732230"/>
          </a:xfrm>
          <a:noFill/>
        </p:grpSpPr>
        <p:sp>
          <p:nvSpPr>
            <p:cNvPr id="64" name="_14">
              <a:extLst>
                <a:ext uri="{FF2B5EF4-FFF2-40B4-BE49-F238E27FC236}">
                  <a16:creationId xmlns:a16="http://schemas.microsoft.com/office/drawing/2014/main" id="{815C543D-61D0-4694-9822-99F547800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5891" y="2358857"/>
              <a:ext cx="912784" cy="732230"/>
            </a:xfrm>
            <a:prstGeom prst="rect">
              <a:avLst/>
            </a:prstGeom>
            <a:grpFill/>
            <a:ln w="19050">
              <a:solidFill>
                <a:srgbClr val="682620"/>
              </a:solidFill>
              <a:miter lim="800000"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600" spc="6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肆</a:t>
              </a:r>
              <a:endParaRPr lang="zh-CN" altLang="zh-CN" sz="3600" spc="600" dirty="0">
                <a:solidFill>
                  <a:srgbClr val="68262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D01789A-3D51-473B-B3AF-9462004E858F}"/>
                </a:ext>
              </a:extLst>
            </p:cNvPr>
            <p:cNvSpPr/>
            <p:nvPr/>
          </p:nvSpPr>
          <p:spPr bwMode="auto">
            <a:xfrm>
              <a:off x="2691515" y="2358857"/>
              <a:ext cx="3834728" cy="732229"/>
            </a:xfrm>
            <a:prstGeom prst="rect">
              <a:avLst/>
            </a:prstGeom>
            <a:grpFill/>
            <a:ln w="19050">
              <a:solidFill>
                <a:srgbClr val="6826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68262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单击此处添加文字模板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528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1000">
        <p14:warp dir="i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6946</TotalTime>
  <Words>2362</Words>
  <Application>Microsoft Office PowerPoint</Application>
  <PresentationFormat>自定义</PresentationFormat>
  <Paragraphs>353</Paragraphs>
  <Slides>25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25</vt:i4>
      </vt:variant>
    </vt:vector>
  </HeadingPairs>
  <TitlesOfParts>
    <vt:vector size="67" baseType="lpstr">
      <vt:lpstr>Bebas Neue</vt:lpstr>
      <vt:lpstr>Dotum</vt:lpstr>
      <vt:lpstr>Gill Sans</vt:lpstr>
      <vt:lpstr>Helvetica Neue</vt:lpstr>
      <vt:lpstr>ITC Avant Garde Std Bk</vt:lpstr>
      <vt:lpstr>Lato Light</vt:lpstr>
      <vt:lpstr>LiHei Pro</vt:lpstr>
      <vt:lpstr>맑은 고딕</vt:lpstr>
      <vt:lpstr>Roboto condensed</vt:lpstr>
      <vt:lpstr>Signika</vt:lpstr>
      <vt:lpstr>等线</vt:lpstr>
      <vt:lpstr>等线 Light</vt:lpstr>
      <vt:lpstr>冬青黑体简体中文 W3</vt:lpstr>
      <vt:lpstr>方正黑体_GBK</vt:lpstr>
      <vt:lpstr>方正兰亭细黑_GBK</vt:lpstr>
      <vt:lpstr>方正姚体</vt:lpstr>
      <vt:lpstr>华文黑体</vt:lpstr>
      <vt:lpstr>华文新魏</vt:lpstr>
      <vt:lpstr>迷你简汉真广标</vt:lpstr>
      <vt:lpstr>宋体</vt:lpstr>
      <vt:lpstr>微软雅黑</vt:lpstr>
      <vt:lpstr>叶根友刀锋黑草</vt:lpstr>
      <vt:lpstr>叶根友行书繁</vt:lpstr>
      <vt:lpstr>造字工房尚雅体演示版常规体</vt:lpstr>
      <vt:lpstr>Agency FB</vt:lpstr>
      <vt:lpstr>Arial</vt:lpstr>
      <vt:lpstr>Calibri</vt:lpstr>
      <vt:lpstr>Century Gothic</vt:lpstr>
      <vt:lpstr>Impact</vt:lpstr>
      <vt:lpstr>Open Sans</vt:lpstr>
      <vt:lpstr>Open Sans Extrabold</vt:lpstr>
      <vt:lpstr>Segoe UI Semilight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2015-12-01T09:06:39Z</dcterms:created>
  <dcterms:modified xsi:type="dcterms:W3CDTF">2019-03-27T07:13:17Z</dcterms:modified>
</cp:coreProperties>
</file>