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7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985" autoAdjust="0"/>
    <p:restoredTop sz="87972" autoAdjust="0"/>
  </p:normalViewPr>
  <p:slideViewPr>
    <p:cSldViewPr snapToGrid="0">
      <p:cViewPr varScale="1">
        <p:scale>
          <a:sx n="89" d="100"/>
          <a:sy n="89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1"/>
          <p:cNvGrpSpPr>
            <a:grpSpLocks/>
          </p:cNvGrpSpPr>
          <p:nvPr/>
        </p:nvGrpSpPr>
        <p:grpSpPr bwMode="auto">
          <a:xfrm>
            <a:off x="1122363" y="1795463"/>
            <a:ext cx="9837737" cy="873125"/>
            <a:chOff x="1122569" y="1795466"/>
            <a:chExt cx="9837326" cy="872329"/>
          </a:xfrm>
        </p:grpSpPr>
        <p:sp>
          <p:nvSpPr>
            <p:cNvPr id="2" name="AutoShape 2"/>
            <p:cNvSpPr>
              <a:spLocks/>
            </p:cNvSpPr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60" name="AutoShape 4"/>
            <p:cNvSpPr>
              <a:spLocks/>
            </p:cNvSpPr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36848157 h 21600"/>
                <a:gd name="T12" fmla="*/ 1098172507 w 21600"/>
                <a:gd name="T13" fmla="*/ 0 h 21600"/>
                <a:gd name="T14" fmla="*/ 1425279476 w 21600"/>
                <a:gd name="T15" fmla="*/ 2136848157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66" name="AutoShape 10"/>
            <p:cNvSpPr>
              <a:spLocks/>
            </p:cNvSpPr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36848157 h 21600"/>
                <a:gd name="T12" fmla="*/ 1180441235 w 21600"/>
                <a:gd name="T13" fmla="*/ 0 h 21600"/>
                <a:gd name="T14" fmla="*/ 1500142043 w 21600"/>
                <a:gd name="T15" fmla="*/ 2136848157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>
              <a:spLocks/>
            </p:cNvSpPr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>
              <a:spLocks/>
            </p:cNvSpPr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74" name="AutoShape 53"/>
            <p:cNvSpPr>
              <a:spLocks/>
            </p:cNvSpPr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75" name="Rectangle 59"/>
            <p:cNvSpPr>
              <a:spLocks/>
            </p:cNvSpPr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40%</a:t>
              </a:r>
            </a:p>
          </p:txBody>
        </p:sp>
        <p:sp>
          <p:nvSpPr>
            <p:cNvPr id="43076" name="TextBox 13"/>
            <p:cNvSpPr txBox="1">
              <a:spLocks noChangeArrowheads="1"/>
            </p:cNvSpPr>
            <p:nvPr/>
          </p:nvSpPr>
          <p:spPr bwMode="auto">
            <a:xfrm>
              <a:off x="7815384" y="1869972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77" name="TextBox 13"/>
            <p:cNvSpPr txBox="1">
              <a:spLocks noChangeArrowheads="1"/>
            </p:cNvSpPr>
            <p:nvPr/>
          </p:nvSpPr>
          <p:spPr bwMode="auto">
            <a:xfrm>
              <a:off x="7820056" y="2197273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10" name="组合 62"/>
          <p:cNvGrpSpPr>
            <a:grpSpLocks/>
          </p:cNvGrpSpPr>
          <p:nvPr/>
        </p:nvGrpSpPr>
        <p:grpSpPr bwMode="auto">
          <a:xfrm>
            <a:off x="1122363" y="3190875"/>
            <a:ext cx="9832975" cy="873125"/>
            <a:chOff x="1122569" y="3191192"/>
            <a:chExt cx="9832654" cy="872329"/>
          </a:xfrm>
        </p:grpSpPr>
        <p:sp>
          <p:nvSpPr>
            <p:cNvPr id="18" name="AutoShape 18"/>
            <p:cNvSpPr>
              <a:spLocks/>
            </p:cNvSpPr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40" name="AutoShape 20"/>
            <p:cNvSpPr>
              <a:spLocks/>
            </p:cNvSpPr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>
              <a:spLocks/>
            </p:cNvSpPr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>
              <a:spLocks/>
            </p:cNvSpPr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>
              <a:spLocks/>
            </p:cNvSpPr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46" name="AutoShape 26"/>
            <p:cNvSpPr>
              <a:spLocks/>
            </p:cNvSpPr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>
              <a:spLocks/>
            </p:cNvSpPr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>
              <a:spLocks/>
            </p:cNvSpPr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>
              <a:spLocks/>
            </p:cNvSpPr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>
              <a:spLocks/>
            </p:cNvSpPr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>
              <a:spLocks/>
            </p:cNvSpPr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54" name="AutoShape 54"/>
            <p:cNvSpPr>
              <a:spLocks/>
            </p:cNvSpPr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55" name="Rectangle 59"/>
            <p:cNvSpPr>
              <a:spLocks/>
            </p:cNvSpPr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50%</a:t>
              </a:r>
            </a:p>
          </p:txBody>
        </p:sp>
        <p:sp>
          <p:nvSpPr>
            <p:cNvPr id="43056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57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0" name="组合 63"/>
          <p:cNvGrpSpPr>
            <a:grpSpLocks/>
          </p:cNvGrpSpPr>
          <p:nvPr/>
        </p:nvGrpSpPr>
        <p:grpSpPr bwMode="auto">
          <a:xfrm>
            <a:off x="1122363" y="4551363"/>
            <a:ext cx="9828212" cy="871537"/>
            <a:chOff x="1122569" y="4550571"/>
            <a:chExt cx="9827982" cy="872329"/>
          </a:xfrm>
        </p:grpSpPr>
        <p:sp>
          <p:nvSpPr>
            <p:cNvPr id="34" name="AutoShape 34"/>
            <p:cNvSpPr>
              <a:spLocks/>
            </p:cNvSpPr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>
              <a:spLocks/>
            </p:cNvSpPr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20" name="AutoShape 36"/>
            <p:cNvSpPr>
              <a:spLocks/>
            </p:cNvSpPr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7" name="AutoShape 37"/>
            <p:cNvSpPr>
              <a:spLocks/>
            </p:cNvSpPr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>
              <a:spLocks/>
            </p:cNvSpPr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>
              <a:spLocks/>
            </p:cNvSpPr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>
              <a:spLocks/>
            </p:cNvSpPr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>
              <a:spLocks/>
            </p:cNvSpPr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26" name="AutoShape 42"/>
            <p:cNvSpPr>
              <a:spLocks/>
            </p:cNvSpPr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>
              <a:spLocks/>
            </p:cNvSpPr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>
              <a:spLocks/>
            </p:cNvSpPr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>
              <a:spLocks/>
            </p:cNvSpPr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/>
            </p:cNvSpPr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34" name="AutoShape 55"/>
            <p:cNvSpPr>
              <a:spLocks/>
            </p:cNvSpPr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35" name="Rectangle 59"/>
            <p:cNvSpPr>
              <a:spLocks/>
            </p:cNvSpPr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60%</a:t>
              </a:r>
            </a:p>
          </p:txBody>
        </p:sp>
        <p:sp>
          <p:nvSpPr>
            <p:cNvPr id="43036" name="TextBox 13"/>
            <p:cNvSpPr txBox="1">
              <a:spLocks noChangeArrowheads="1"/>
            </p:cNvSpPr>
            <p:nvPr/>
          </p:nvSpPr>
          <p:spPr bwMode="auto">
            <a:xfrm>
              <a:off x="7806040" y="4649255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37" name="TextBox 13"/>
            <p:cNvSpPr txBox="1">
              <a:spLocks noChangeArrowheads="1"/>
            </p:cNvSpPr>
            <p:nvPr/>
          </p:nvSpPr>
          <p:spPr bwMode="auto">
            <a:xfrm>
              <a:off x="7810712" y="4976556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3013" name="组合 6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71" name="圆角矩形 7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3015" name="图片 7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6" name="文本框 7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3017" name="文本框 7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</TotalTime>
  <Words>62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PC-Y</cp:lastModifiedBy>
  <cp:revision>567</cp:revision>
  <dcterms:created xsi:type="dcterms:W3CDTF">2015-08-21T12:41:56Z</dcterms:created>
  <dcterms:modified xsi:type="dcterms:W3CDTF">2016-03-08T08:23:45Z</dcterms:modified>
</cp:coreProperties>
</file>