
<file path=[Content_Types].xml><?xml version="1.0" encoding="utf-8"?>
<Types xmlns="http://schemas.openxmlformats.org/package/2006/content-types">
  <Default Extension="vml" ContentType="application/vnd.openxmlformats-officedocument.vmlDrawing"/>
  <Default Extension="xls" ContentType="application/vnd.ms-excel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6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7" r:id="rId18"/>
    <p:sldId id="279" r:id="rId19"/>
    <p:sldId id="281" r:id="rId20"/>
    <p:sldId id="282" r:id="rId21"/>
    <p:sldId id="283" r:id="rId22"/>
    <p:sldId id="284" r:id="rId23"/>
    <p:sldId id="285" r:id="rId24"/>
    <p:sldId id="286" r:id="rId25"/>
    <p:sldId id="289" r:id="rId26"/>
    <p:sldId id="290" r:id="rId27"/>
    <p:sldId id="291" r:id="rId28"/>
    <p:sldId id="294" r:id="rId29"/>
    <p:sldId id="296" r:id="rId30"/>
    <p:sldId id="297" r:id="rId31"/>
  </p:sldIdLst>
  <p:sldSz cx="12192000" cy="6858000"/>
  <p:notesSz cx="7103745" cy="10234295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27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/>
              <a:t>更多模板请关注：https:</a:t>
            </a:r>
            <a:r>
              <a:rPr lang="zh-CN" altLang="en-US" smtClean="0"/>
              <a:t>//</a:t>
            </a:r>
            <a:r>
              <a:rPr lang="en-US" altLang="zh-CN" smtClean="0"/>
              <a:t>xnwe.taobao.com</a:t>
            </a:r>
            <a:endParaRPr lang="zh-CN" altLang="en-US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id-ID" altLang="en-US" sz="1200"/>
            </a:fld>
            <a:endParaRPr lang="id-ID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id-ID" altLang="en-US" sz="1200"/>
            </a:fld>
            <a:endParaRPr lang="id-ID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webp.webp (613)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7937" y="-60325"/>
            <a:ext cx="1220787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Freeform 16"/>
          <p:cNvSpPr/>
          <p:nvPr userDrawn="1"/>
        </p:nvSpPr>
        <p:spPr bwMode="auto">
          <a:xfrm flipH="1">
            <a:off x="-95253" y="95885"/>
            <a:ext cx="12381865" cy="1519555"/>
          </a:xfrm>
          <a:custGeom>
            <a:avLst/>
            <a:gdLst>
              <a:gd name="T0" fmla="*/ 1332 w 1338"/>
              <a:gd name="T1" fmla="*/ 129 h 217"/>
              <a:gd name="T2" fmla="*/ 529 w 1338"/>
              <a:gd name="T3" fmla="*/ 129 h 217"/>
              <a:gd name="T4" fmla="*/ 479 w 1338"/>
              <a:gd name="T5" fmla="*/ 129 h 217"/>
              <a:gd name="T6" fmla="*/ 475 w 1338"/>
              <a:gd name="T7" fmla="*/ 129 h 217"/>
              <a:gd name="T8" fmla="*/ 475 w 1338"/>
              <a:gd name="T9" fmla="*/ 128 h 217"/>
              <a:gd name="T10" fmla="*/ 470 w 1338"/>
              <a:gd name="T11" fmla="*/ 116 h 217"/>
              <a:gd name="T12" fmla="*/ 463 w 1338"/>
              <a:gd name="T13" fmla="*/ 96 h 217"/>
              <a:gd name="T14" fmla="*/ 453 w 1338"/>
              <a:gd name="T15" fmla="*/ 96 h 217"/>
              <a:gd name="T16" fmla="*/ 442 w 1338"/>
              <a:gd name="T17" fmla="*/ 126 h 217"/>
              <a:gd name="T18" fmla="*/ 426 w 1338"/>
              <a:gd name="T19" fmla="*/ 69 h 217"/>
              <a:gd name="T20" fmla="*/ 416 w 1338"/>
              <a:gd name="T21" fmla="*/ 69 h 217"/>
              <a:gd name="T22" fmla="*/ 379 w 1338"/>
              <a:gd name="T23" fmla="*/ 192 h 217"/>
              <a:gd name="T24" fmla="*/ 333 w 1338"/>
              <a:gd name="T25" fmla="*/ 5 h 217"/>
              <a:gd name="T26" fmla="*/ 324 w 1338"/>
              <a:gd name="T27" fmla="*/ 5 h 217"/>
              <a:gd name="T28" fmla="*/ 281 w 1338"/>
              <a:gd name="T29" fmla="*/ 143 h 217"/>
              <a:gd name="T30" fmla="*/ 260 w 1338"/>
              <a:gd name="T31" fmla="*/ 89 h 217"/>
              <a:gd name="T32" fmla="*/ 251 w 1338"/>
              <a:gd name="T33" fmla="*/ 88 h 217"/>
              <a:gd name="T34" fmla="*/ 224 w 1338"/>
              <a:gd name="T35" fmla="*/ 142 h 217"/>
              <a:gd name="T36" fmla="*/ 206 w 1338"/>
              <a:gd name="T37" fmla="*/ 94 h 217"/>
              <a:gd name="T38" fmla="*/ 197 w 1338"/>
              <a:gd name="T39" fmla="*/ 92 h 217"/>
              <a:gd name="T40" fmla="*/ 177 w 1338"/>
              <a:gd name="T41" fmla="*/ 128 h 217"/>
              <a:gd name="T42" fmla="*/ 177 w 1338"/>
              <a:gd name="T43" fmla="*/ 129 h 217"/>
              <a:gd name="T44" fmla="*/ 168 w 1338"/>
              <a:gd name="T45" fmla="*/ 129 h 217"/>
              <a:gd name="T46" fmla="*/ 79 w 1338"/>
              <a:gd name="T47" fmla="*/ 129 h 217"/>
              <a:gd name="T48" fmla="*/ 7 w 1338"/>
              <a:gd name="T49" fmla="*/ 129 h 217"/>
              <a:gd name="T50" fmla="*/ 7 w 1338"/>
              <a:gd name="T51" fmla="*/ 139 h 217"/>
              <a:gd name="T52" fmla="*/ 180 w 1338"/>
              <a:gd name="T53" fmla="*/ 139 h 217"/>
              <a:gd name="T54" fmla="*/ 184 w 1338"/>
              <a:gd name="T55" fmla="*/ 136 h 217"/>
              <a:gd name="T56" fmla="*/ 201 w 1338"/>
              <a:gd name="T57" fmla="*/ 107 h 217"/>
              <a:gd name="T58" fmla="*/ 218 w 1338"/>
              <a:gd name="T59" fmla="*/ 156 h 217"/>
              <a:gd name="T60" fmla="*/ 227 w 1338"/>
              <a:gd name="T61" fmla="*/ 157 h 217"/>
              <a:gd name="T62" fmla="*/ 255 w 1338"/>
              <a:gd name="T63" fmla="*/ 102 h 217"/>
              <a:gd name="T64" fmla="*/ 277 w 1338"/>
              <a:gd name="T65" fmla="*/ 160 h 217"/>
              <a:gd name="T66" fmla="*/ 286 w 1338"/>
              <a:gd name="T67" fmla="*/ 160 h 217"/>
              <a:gd name="T68" fmla="*/ 328 w 1338"/>
              <a:gd name="T69" fmla="*/ 25 h 217"/>
              <a:gd name="T70" fmla="*/ 374 w 1338"/>
              <a:gd name="T71" fmla="*/ 212 h 217"/>
              <a:gd name="T72" fmla="*/ 384 w 1338"/>
              <a:gd name="T73" fmla="*/ 212 h 217"/>
              <a:gd name="T74" fmla="*/ 421 w 1338"/>
              <a:gd name="T75" fmla="*/ 88 h 217"/>
              <a:gd name="T76" fmla="*/ 437 w 1338"/>
              <a:gd name="T77" fmla="*/ 143 h 217"/>
              <a:gd name="T78" fmla="*/ 447 w 1338"/>
              <a:gd name="T79" fmla="*/ 143 h 217"/>
              <a:gd name="T80" fmla="*/ 458 w 1338"/>
              <a:gd name="T81" fmla="*/ 112 h 217"/>
              <a:gd name="T82" fmla="*/ 466 w 1338"/>
              <a:gd name="T83" fmla="*/ 135 h 217"/>
              <a:gd name="T84" fmla="*/ 471 w 1338"/>
              <a:gd name="T85" fmla="*/ 139 h 217"/>
              <a:gd name="T86" fmla="*/ 1332 w 1338"/>
              <a:gd name="T87" fmla="*/ 139 h 217"/>
              <a:gd name="T88" fmla="*/ 1332 w 1338"/>
              <a:gd name="T89" fmla="*/ 12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8" h="217">
                <a:moveTo>
                  <a:pt x="1332" y="129"/>
                </a:moveTo>
                <a:cubicBezTo>
                  <a:pt x="1134" y="129"/>
                  <a:pt x="727" y="129"/>
                  <a:pt x="529" y="129"/>
                </a:cubicBezTo>
                <a:cubicBezTo>
                  <a:pt x="512" y="129"/>
                  <a:pt x="496" y="129"/>
                  <a:pt x="479" y="129"/>
                </a:cubicBezTo>
                <a:cubicBezTo>
                  <a:pt x="478" y="129"/>
                  <a:pt x="476" y="129"/>
                  <a:pt x="475" y="129"/>
                </a:cubicBezTo>
                <a:cubicBezTo>
                  <a:pt x="475" y="128"/>
                  <a:pt x="475" y="128"/>
                  <a:pt x="475" y="128"/>
                </a:cubicBezTo>
                <a:cubicBezTo>
                  <a:pt x="473" y="124"/>
                  <a:pt x="472" y="120"/>
                  <a:pt x="470" y="116"/>
                </a:cubicBezTo>
                <a:cubicBezTo>
                  <a:pt x="468" y="109"/>
                  <a:pt x="465" y="103"/>
                  <a:pt x="463" y="96"/>
                </a:cubicBezTo>
                <a:cubicBezTo>
                  <a:pt x="461" y="91"/>
                  <a:pt x="455" y="91"/>
                  <a:pt x="453" y="96"/>
                </a:cubicBezTo>
                <a:cubicBezTo>
                  <a:pt x="450" y="106"/>
                  <a:pt x="446" y="116"/>
                  <a:pt x="442" y="126"/>
                </a:cubicBezTo>
                <a:cubicBezTo>
                  <a:pt x="437" y="107"/>
                  <a:pt x="431" y="88"/>
                  <a:pt x="426" y="69"/>
                </a:cubicBezTo>
                <a:cubicBezTo>
                  <a:pt x="424" y="64"/>
                  <a:pt x="418" y="64"/>
                  <a:pt x="416" y="69"/>
                </a:cubicBezTo>
                <a:cubicBezTo>
                  <a:pt x="404" y="110"/>
                  <a:pt x="392" y="151"/>
                  <a:pt x="379" y="192"/>
                </a:cubicBezTo>
                <a:cubicBezTo>
                  <a:pt x="364" y="130"/>
                  <a:pt x="349" y="67"/>
                  <a:pt x="333" y="5"/>
                </a:cubicBezTo>
                <a:cubicBezTo>
                  <a:pt x="332" y="0"/>
                  <a:pt x="325" y="0"/>
                  <a:pt x="324" y="5"/>
                </a:cubicBezTo>
                <a:cubicBezTo>
                  <a:pt x="310" y="51"/>
                  <a:pt x="295" y="97"/>
                  <a:pt x="281" y="143"/>
                </a:cubicBezTo>
                <a:cubicBezTo>
                  <a:pt x="274" y="125"/>
                  <a:pt x="267" y="107"/>
                  <a:pt x="260" y="89"/>
                </a:cubicBezTo>
                <a:cubicBezTo>
                  <a:pt x="259" y="85"/>
                  <a:pt x="253" y="83"/>
                  <a:pt x="251" y="88"/>
                </a:cubicBezTo>
                <a:cubicBezTo>
                  <a:pt x="242" y="106"/>
                  <a:pt x="233" y="124"/>
                  <a:pt x="224" y="142"/>
                </a:cubicBezTo>
                <a:cubicBezTo>
                  <a:pt x="218" y="126"/>
                  <a:pt x="212" y="110"/>
                  <a:pt x="206" y="94"/>
                </a:cubicBezTo>
                <a:cubicBezTo>
                  <a:pt x="205" y="90"/>
                  <a:pt x="199" y="88"/>
                  <a:pt x="197" y="92"/>
                </a:cubicBezTo>
                <a:cubicBezTo>
                  <a:pt x="191" y="104"/>
                  <a:pt x="184" y="116"/>
                  <a:pt x="177" y="128"/>
                </a:cubicBezTo>
                <a:cubicBezTo>
                  <a:pt x="177" y="128"/>
                  <a:pt x="177" y="128"/>
                  <a:pt x="177" y="129"/>
                </a:cubicBezTo>
                <a:cubicBezTo>
                  <a:pt x="174" y="129"/>
                  <a:pt x="171" y="129"/>
                  <a:pt x="168" y="129"/>
                </a:cubicBezTo>
                <a:cubicBezTo>
                  <a:pt x="138" y="129"/>
                  <a:pt x="109" y="129"/>
                  <a:pt x="79" y="129"/>
                </a:cubicBezTo>
                <a:cubicBezTo>
                  <a:pt x="23" y="129"/>
                  <a:pt x="63" y="129"/>
                  <a:pt x="7" y="129"/>
                </a:cubicBezTo>
                <a:cubicBezTo>
                  <a:pt x="0" y="129"/>
                  <a:pt x="0" y="139"/>
                  <a:pt x="7" y="139"/>
                </a:cubicBezTo>
                <a:cubicBezTo>
                  <a:pt x="96" y="139"/>
                  <a:pt x="90" y="139"/>
                  <a:pt x="180" y="139"/>
                </a:cubicBezTo>
                <a:cubicBezTo>
                  <a:pt x="182" y="139"/>
                  <a:pt x="183" y="138"/>
                  <a:pt x="184" y="136"/>
                </a:cubicBezTo>
                <a:cubicBezTo>
                  <a:pt x="190" y="126"/>
                  <a:pt x="195" y="117"/>
                  <a:pt x="201" y="107"/>
                </a:cubicBezTo>
                <a:cubicBezTo>
                  <a:pt x="206" y="123"/>
                  <a:pt x="212" y="139"/>
                  <a:pt x="218" y="156"/>
                </a:cubicBezTo>
                <a:cubicBezTo>
                  <a:pt x="219" y="159"/>
                  <a:pt x="225" y="161"/>
                  <a:pt x="227" y="157"/>
                </a:cubicBezTo>
                <a:cubicBezTo>
                  <a:pt x="236" y="139"/>
                  <a:pt x="246" y="120"/>
                  <a:pt x="255" y="102"/>
                </a:cubicBezTo>
                <a:cubicBezTo>
                  <a:pt x="262" y="122"/>
                  <a:pt x="269" y="141"/>
                  <a:pt x="277" y="160"/>
                </a:cubicBezTo>
                <a:cubicBezTo>
                  <a:pt x="279" y="164"/>
                  <a:pt x="285" y="165"/>
                  <a:pt x="286" y="160"/>
                </a:cubicBezTo>
                <a:cubicBezTo>
                  <a:pt x="300" y="115"/>
                  <a:pt x="314" y="70"/>
                  <a:pt x="328" y="25"/>
                </a:cubicBezTo>
                <a:cubicBezTo>
                  <a:pt x="343" y="87"/>
                  <a:pt x="359" y="150"/>
                  <a:pt x="374" y="212"/>
                </a:cubicBezTo>
                <a:cubicBezTo>
                  <a:pt x="375" y="217"/>
                  <a:pt x="382" y="217"/>
                  <a:pt x="384" y="212"/>
                </a:cubicBezTo>
                <a:cubicBezTo>
                  <a:pt x="396" y="171"/>
                  <a:pt x="408" y="129"/>
                  <a:pt x="421" y="88"/>
                </a:cubicBezTo>
                <a:cubicBezTo>
                  <a:pt x="426" y="106"/>
                  <a:pt x="432" y="124"/>
                  <a:pt x="437" y="143"/>
                </a:cubicBezTo>
                <a:cubicBezTo>
                  <a:pt x="438" y="148"/>
                  <a:pt x="445" y="147"/>
                  <a:pt x="447" y="143"/>
                </a:cubicBezTo>
                <a:cubicBezTo>
                  <a:pt x="450" y="132"/>
                  <a:pt x="454" y="122"/>
                  <a:pt x="458" y="112"/>
                </a:cubicBezTo>
                <a:cubicBezTo>
                  <a:pt x="461" y="120"/>
                  <a:pt x="464" y="127"/>
                  <a:pt x="466" y="135"/>
                </a:cubicBezTo>
                <a:cubicBezTo>
                  <a:pt x="467" y="137"/>
                  <a:pt x="469" y="139"/>
                  <a:pt x="471" y="139"/>
                </a:cubicBezTo>
                <a:cubicBezTo>
                  <a:pt x="669" y="139"/>
                  <a:pt x="1313" y="139"/>
                  <a:pt x="1332" y="139"/>
                </a:cubicBezTo>
                <a:cubicBezTo>
                  <a:pt x="1338" y="139"/>
                  <a:pt x="1338" y="129"/>
                  <a:pt x="1332" y="129"/>
                </a:cubicBezTo>
                <a:close/>
              </a:path>
            </a:pathLst>
          </a:custGeom>
          <a:solidFill>
            <a:srgbClr val="7C8C9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strike="noStrike" noProof="1"/>
          </a:p>
        </p:txBody>
      </p:sp>
      <p:sp>
        <p:nvSpPr>
          <p:cNvPr id="102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5.jpeg"/><Relationship Id="rId2" Type="http://schemas.openxmlformats.org/officeDocument/2006/relationships/image" Target="../media/image23.jpe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6" Type="http://schemas.openxmlformats.org/officeDocument/2006/relationships/oleObject" Target="../embeddings/Workbook1.xls"/><Relationship Id="rId5" Type="http://schemas.openxmlformats.org/officeDocument/2006/relationships/image" Target="../media/image34.png"/><Relationship Id="rId4" Type="http://schemas.openxmlformats.org/officeDocument/2006/relationships/image" Target="../media/image33.jpeg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6" descr="webp.webp (6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60325"/>
            <a:ext cx="1220787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Freeform 7"/>
          <p:cNvSpPr/>
          <p:nvPr/>
        </p:nvSpPr>
        <p:spPr bwMode="auto">
          <a:xfrm>
            <a:off x="3770313" y="1216025"/>
            <a:ext cx="911225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" name="Freeform 8"/>
          <p:cNvSpPr/>
          <p:nvPr/>
        </p:nvSpPr>
        <p:spPr bwMode="auto">
          <a:xfrm>
            <a:off x="4089400" y="1360488"/>
            <a:ext cx="588963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" name="Freeform 10"/>
          <p:cNvSpPr/>
          <p:nvPr/>
        </p:nvSpPr>
        <p:spPr bwMode="auto">
          <a:xfrm>
            <a:off x="4649788" y="352425"/>
            <a:ext cx="500063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" name="Freeform 11"/>
          <p:cNvSpPr/>
          <p:nvPr/>
        </p:nvSpPr>
        <p:spPr bwMode="auto">
          <a:xfrm>
            <a:off x="4060825" y="3670300"/>
            <a:ext cx="614363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1" name="Freeform 12"/>
          <p:cNvSpPr/>
          <p:nvPr/>
        </p:nvSpPr>
        <p:spPr bwMode="auto">
          <a:xfrm>
            <a:off x="4060825" y="4002088"/>
            <a:ext cx="8715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5" name="Freeform 16"/>
          <p:cNvSpPr/>
          <p:nvPr/>
        </p:nvSpPr>
        <p:spPr bwMode="auto">
          <a:xfrm>
            <a:off x="2106613" y="2651125"/>
            <a:ext cx="565150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9" name="Freeform 21"/>
          <p:cNvSpPr/>
          <p:nvPr/>
        </p:nvSpPr>
        <p:spPr bwMode="auto">
          <a:xfrm>
            <a:off x="366713" y="2651125"/>
            <a:ext cx="2305050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30" name="Freeform 22"/>
          <p:cNvSpPr/>
          <p:nvPr/>
        </p:nvSpPr>
        <p:spPr bwMode="auto">
          <a:xfrm>
            <a:off x="366713" y="1836738"/>
            <a:ext cx="3565525" cy="4286250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49" name="Freeform 25"/>
          <p:cNvSpPr/>
          <p:nvPr/>
        </p:nvSpPr>
        <p:spPr bwMode="auto">
          <a:xfrm>
            <a:off x="-1227137" y="4995863"/>
            <a:ext cx="5491163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2" name="Freeform 26"/>
          <p:cNvSpPr/>
          <p:nvPr/>
        </p:nvSpPr>
        <p:spPr bwMode="auto">
          <a:xfrm>
            <a:off x="-1227137" y="3929063"/>
            <a:ext cx="6362700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3" name="Freeform 27"/>
          <p:cNvSpPr/>
          <p:nvPr/>
        </p:nvSpPr>
        <p:spPr bwMode="auto">
          <a:xfrm>
            <a:off x="-1227137" y="2578100"/>
            <a:ext cx="4102100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7" name="Freeform 31"/>
          <p:cNvSpPr/>
          <p:nvPr/>
        </p:nvSpPr>
        <p:spPr bwMode="auto">
          <a:xfrm>
            <a:off x="4557713" y="-1587"/>
            <a:ext cx="771525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8" name="Freeform 32"/>
          <p:cNvSpPr/>
          <p:nvPr/>
        </p:nvSpPr>
        <p:spPr bwMode="auto">
          <a:xfrm>
            <a:off x="4387850" y="-30162"/>
            <a:ext cx="941388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1" name="Freeform 35"/>
          <p:cNvSpPr/>
          <p:nvPr/>
        </p:nvSpPr>
        <p:spPr bwMode="auto">
          <a:xfrm>
            <a:off x="4046538" y="14288"/>
            <a:ext cx="1282700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3" name="Freeform 37"/>
          <p:cNvSpPr/>
          <p:nvPr/>
        </p:nvSpPr>
        <p:spPr bwMode="auto">
          <a:xfrm>
            <a:off x="2671763" y="55563"/>
            <a:ext cx="2657475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4" name="Freeform 38"/>
          <p:cNvSpPr/>
          <p:nvPr/>
        </p:nvSpPr>
        <p:spPr bwMode="auto">
          <a:xfrm>
            <a:off x="3932238" y="55563"/>
            <a:ext cx="1397000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5" name="Freeform 39"/>
          <p:cNvSpPr/>
          <p:nvPr/>
        </p:nvSpPr>
        <p:spPr bwMode="auto">
          <a:xfrm>
            <a:off x="4764088" y="55563"/>
            <a:ext cx="565150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0" name="Freeform 44"/>
          <p:cNvSpPr/>
          <p:nvPr/>
        </p:nvSpPr>
        <p:spPr bwMode="auto">
          <a:xfrm>
            <a:off x="5329238" y="55563"/>
            <a:ext cx="554038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1" name="Freeform 45"/>
          <p:cNvSpPr/>
          <p:nvPr/>
        </p:nvSpPr>
        <p:spPr bwMode="auto">
          <a:xfrm>
            <a:off x="4557713" y="-34925"/>
            <a:ext cx="1325563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2" name="Freeform 46"/>
          <p:cNvSpPr/>
          <p:nvPr/>
        </p:nvSpPr>
        <p:spPr bwMode="auto">
          <a:xfrm>
            <a:off x="4387850" y="-50800"/>
            <a:ext cx="149542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3" name="Freeform 47"/>
          <p:cNvSpPr/>
          <p:nvPr/>
        </p:nvSpPr>
        <p:spPr bwMode="auto">
          <a:xfrm>
            <a:off x="2106613" y="401638"/>
            <a:ext cx="38862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4" name="Freeform 48"/>
          <p:cNvSpPr/>
          <p:nvPr/>
        </p:nvSpPr>
        <p:spPr bwMode="auto">
          <a:xfrm>
            <a:off x="4060825" y="401638"/>
            <a:ext cx="2030413" cy="4667250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5" name="Freeform 49"/>
          <p:cNvSpPr/>
          <p:nvPr/>
        </p:nvSpPr>
        <p:spPr bwMode="auto">
          <a:xfrm>
            <a:off x="4675188" y="401638"/>
            <a:ext cx="1443038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8" name="Freeform 52"/>
          <p:cNvSpPr/>
          <p:nvPr/>
        </p:nvSpPr>
        <p:spPr bwMode="auto">
          <a:xfrm>
            <a:off x="4046538" y="-47625"/>
            <a:ext cx="1836738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9" name="Freeform 53"/>
          <p:cNvSpPr/>
          <p:nvPr/>
        </p:nvSpPr>
        <p:spPr bwMode="auto">
          <a:xfrm>
            <a:off x="4929188" y="401638"/>
            <a:ext cx="1165225" cy="3603625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4" name="Freeform 54"/>
          <p:cNvSpPr/>
          <p:nvPr/>
        </p:nvSpPr>
        <p:spPr bwMode="auto">
          <a:xfrm>
            <a:off x="4649788" y="173038"/>
            <a:ext cx="1276350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5" name="Freeform 55"/>
          <p:cNvSpPr/>
          <p:nvPr/>
        </p:nvSpPr>
        <p:spPr bwMode="auto">
          <a:xfrm>
            <a:off x="2671763" y="401638"/>
            <a:ext cx="321151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-1" fmla="*/ 0 w 10000"/>
              <a:gd name="connsiteY0-2" fmla="*/ 10000 h 10000"/>
              <a:gd name="connsiteX1-3" fmla="*/ 0 w 10000"/>
              <a:gd name="connsiteY1-4" fmla="*/ 10000 h 10000"/>
              <a:gd name="connsiteX2-5" fmla="*/ 3818 w 10000"/>
              <a:gd name="connsiteY2-6" fmla="*/ 7314 h 10000"/>
              <a:gd name="connsiteX3-7" fmla="*/ 5544 w 10000"/>
              <a:gd name="connsiteY3-8" fmla="*/ 5886 h 10000"/>
              <a:gd name="connsiteX4-9" fmla="*/ 6322 w 10000"/>
              <a:gd name="connsiteY4-10" fmla="*/ 5166 h 10000"/>
              <a:gd name="connsiteX5-11" fmla="*/ 6547 w 10000"/>
              <a:gd name="connsiteY5-12" fmla="*/ 4960 h 10000"/>
              <a:gd name="connsiteX6-13" fmla="*/ 7030 w 10000"/>
              <a:gd name="connsiteY6-14" fmla="*/ 4469 h 10000"/>
              <a:gd name="connsiteX7-15" fmla="*/ 8227 w 10000"/>
              <a:gd name="connsiteY7-16" fmla="*/ 3131 h 10000"/>
              <a:gd name="connsiteX8-17" fmla="*/ 9121 w 10000"/>
              <a:gd name="connsiteY8-18" fmla="*/ 1920 h 10000"/>
              <a:gd name="connsiteX9-19" fmla="*/ 10000 w 10000"/>
              <a:gd name="connsiteY9-20" fmla="*/ 0 h 10000"/>
              <a:gd name="connsiteX10-21" fmla="*/ 10000 w 10000"/>
              <a:gd name="connsiteY10-22" fmla="*/ 0 h 10000"/>
              <a:gd name="connsiteX11-23" fmla="*/ 9121 w 10000"/>
              <a:gd name="connsiteY11-24" fmla="*/ 1931 h 10000"/>
              <a:gd name="connsiteX12-25" fmla="*/ 8235 w 10000"/>
              <a:gd name="connsiteY12-26" fmla="*/ 3131 h 10000"/>
              <a:gd name="connsiteX13-27" fmla="*/ 7030 w 10000"/>
              <a:gd name="connsiteY13-28" fmla="*/ 4469 h 10000"/>
              <a:gd name="connsiteX14-29" fmla="*/ 6555 w 10000"/>
              <a:gd name="connsiteY14-30" fmla="*/ 4971 h 10000"/>
              <a:gd name="connsiteX15-31" fmla="*/ 6322 w 10000"/>
              <a:gd name="connsiteY15-32" fmla="*/ 5177 h 10000"/>
              <a:gd name="connsiteX16-33" fmla="*/ 5544 w 10000"/>
              <a:gd name="connsiteY16-34" fmla="*/ 5886 h 10000"/>
              <a:gd name="connsiteX17-35" fmla="*/ 3818 w 10000"/>
              <a:gd name="connsiteY17-36" fmla="*/ 7326 h 10000"/>
              <a:gd name="connsiteX18-37" fmla="*/ 0 w 10000"/>
              <a:gd name="connsiteY18-38" fmla="*/ 10000 h 10000"/>
              <a:gd name="connsiteX0-39" fmla="*/ 0 w 10000"/>
              <a:gd name="connsiteY0-40" fmla="*/ 10000 h 10000"/>
              <a:gd name="connsiteX1-41" fmla="*/ 0 w 10000"/>
              <a:gd name="connsiteY1-42" fmla="*/ 10000 h 10000"/>
              <a:gd name="connsiteX2-43" fmla="*/ 3818 w 10000"/>
              <a:gd name="connsiteY2-44" fmla="*/ 7314 h 10000"/>
              <a:gd name="connsiteX3-45" fmla="*/ 5544 w 10000"/>
              <a:gd name="connsiteY3-46" fmla="*/ 5886 h 10000"/>
              <a:gd name="connsiteX4-47" fmla="*/ 6322 w 10000"/>
              <a:gd name="connsiteY4-48" fmla="*/ 5166 h 10000"/>
              <a:gd name="connsiteX5-49" fmla="*/ 6547 w 10000"/>
              <a:gd name="connsiteY5-50" fmla="*/ 4960 h 10000"/>
              <a:gd name="connsiteX6-51" fmla="*/ 7030 w 10000"/>
              <a:gd name="connsiteY6-52" fmla="*/ 4469 h 10000"/>
              <a:gd name="connsiteX7-53" fmla="*/ 8227 w 10000"/>
              <a:gd name="connsiteY7-54" fmla="*/ 3131 h 10000"/>
              <a:gd name="connsiteX8-55" fmla="*/ 9121 w 10000"/>
              <a:gd name="connsiteY8-56" fmla="*/ 1920 h 10000"/>
              <a:gd name="connsiteX9-57" fmla="*/ 10000 w 10000"/>
              <a:gd name="connsiteY9-58" fmla="*/ 0 h 10000"/>
              <a:gd name="connsiteX10-59" fmla="*/ 10000 w 10000"/>
              <a:gd name="connsiteY10-60" fmla="*/ 0 h 10000"/>
              <a:gd name="connsiteX11-61" fmla="*/ 9121 w 10000"/>
              <a:gd name="connsiteY11-62" fmla="*/ 1931 h 10000"/>
              <a:gd name="connsiteX12-63" fmla="*/ 8235 w 10000"/>
              <a:gd name="connsiteY12-64" fmla="*/ 3131 h 10000"/>
              <a:gd name="connsiteX13-65" fmla="*/ 7030 w 10000"/>
              <a:gd name="connsiteY13-66" fmla="*/ 4469 h 10000"/>
              <a:gd name="connsiteX14-67" fmla="*/ 6322 w 10000"/>
              <a:gd name="connsiteY14-68" fmla="*/ 5177 h 10000"/>
              <a:gd name="connsiteX15-69" fmla="*/ 5544 w 10000"/>
              <a:gd name="connsiteY15-70" fmla="*/ 5886 h 10000"/>
              <a:gd name="connsiteX16-71" fmla="*/ 3818 w 10000"/>
              <a:gd name="connsiteY16-72" fmla="*/ 7326 h 10000"/>
              <a:gd name="connsiteX17-73" fmla="*/ 0 w 10000"/>
              <a:gd name="connsiteY17-74" fmla="*/ 10000 h 10000"/>
              <a:gd name="connsiteX0-75" fmla="*/ 0 w 10000"/>
              <a:gd name="connsiteY0-76" fmla="*/ 10000 h 10000"/>
              <a:gd name="connsiteX1-77" fmla="*/ 0 w 10000"/>
              <a:gd name="connsiteY1-78" fmla="*/ 10000 h 10000"/>
              <a:gd name="connsiteX2-79" fmla="*/ 3818 w 10000"/>
              <a:gd name="connsiteY2-80" fmla="*/ 7314 h 10000"/>
              <a:gd name="connsiteX3-81" fmla="*/ 5544 w 10000"/>
              <a:gd name="connsiteY3-82" fmla="*/ 5886 h 10000"/>
              <a:gd name="connsiteX4-83" fmla="*/ 6322 w 10000"/>
              <a:gd name="connsiteY4-84" fmla="*/ 5166 h 10000"/>
              <a:gd name="connsiteX5-85" fmla="*/ 7030 w 10000"/>
              <a:gd name="connsiteY5-86" fmla="*/ 4469 h 10000"/>
              <a:gd name="connsiteX6-87" fmla="*/ 8227 w 10000"/>
              <a:gd name="connsiteY6-88" fmla="*/ 3131 h 10000"/>
              <a:gd name="connsiteX7-89" fmla="*/ 9121 w 10000"/>
              <a:gd name="connsiteY7-90" fmla="*/ 1920 h 10000"/>
              <a:gd name="connsiteX8-91" fmla="*/ 10000 w 10000"/>
              <a:gd name="connsiteY8-92" fmla="*/ 0 h 10000"/>
              <a:gd name="connsiteX9-93" fmla="*/ 10000 w 10000"/>
              <a:gd name="connsiteY9-94" fmla="*/ 0 h 10000"/>
              <a:gd name="connsiteX10-95" fmla="*/ 9121 w 10000"/>
              <a:gd name="connsiteY10-96" fmla="*/ 1931 h 10000"/>
              <a:gd name="connsiteX11-97" fmla="*/ 8235 w 10000"/>
              <a:gd name="connsiteY11-98" fmla="*/ 3131 h 10000"/>
              <a:gd name="connsiteX12-99" fmla="*/ 7030 w 10000"/>
              <a:gd name="connsiteY12-100" fmla="*/ 4469 h 10000"/>
              <a:gd name="connsiteX13-101" fmla="*/ 6322 w 10000"/>
              <a:gd name="connsiteY13-102" fmla="*/ 5177 h 10000"/>
              <a:gd name="connsiteX14-103" fmla="*/ 5544 w 10000"/>
              <a:gd name="connsiteY14-104" fmla="*/ 5886 h 10000"/>
              <a:gd name="connsiteX15-105" fmla="*/ 3818 w 10000"/>
              <a:gd name="connsiteY15-106" fmla="*/ 7326 h 10000"/>
              <a:gd name="connsiteX16-107" fmla="*/ 0 w 10000"/>
              <a:gd name="connsiteY16-10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6" name="Freeform 56"/>
          <p:cNvSpPr/>
          <p:nvPr/>
        </p:nvSpPr>
        <p:spPr bwMode="auto">
          <a:xfrm>
            <a:off x="3932238" y="401638"/>
            <a:ext cx="195103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7" name="Freeform 57"/>
          <p:cNvSpPr/>
          <p:nvPr/>
        </p:nvSpPr>
        <p:spPr bwMode="auto">
          <a:xfrm>
            <a:off x="4764088" y="188913"/>
            <a:ext cx="1119188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1" name="Freeform 61"/>
          <p:cNvSpPr/>
          <p:nvPr/>
        </p:nvSpPr>
        <p:spPr bwMode="auto">
          <a:xfrm>
            <a:off x="5883275" y="401638"/>
            <a:ext cx="22383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2" name="Freeform 62"/>
          <p:cNvSpPr/>
          <p:nvPr/>
        </p:nvSpPr>
        <p:spPr bwMode="auto">
          <a:xfrm>
            <a:off x="5329238" y="34925"/>
            <a:ext cx="776288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3" name="Freeform 63"/>
          <p:cNvSpPr/>
          <p:nvPr/>
        </p:nvSpPr>
        <p:spPr bwMode="auto">
          <a:xfrm>
            <a:off x="4557713" y="-142875"/>
            <a:ext cx="1547813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4" name="Freeform 64"/>
          <p:cNvSpPr/>
          <p:nvPr/>
        </p:nvSpPr>
        <p:spPr bwMode="auto">
          <a:xfrm>
            <a:off x="4387850" y="-180975"/>
            <a:ext cx="17176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5" name="Freeform 65"/>
          <p:cNvSpPr/>
          <p:nvPr/>
        </p:nvSpPr>
        <p:spPr bwMode="auto">
          <a:xfrm>
            <a:off x="366713" y="1327150"/>
            <a:ext cx="5727700" cy="4816475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6" name="Freeform 66"/>
          <p:cNvSpPr/>
          <p:nvPr/>
        </p:nvSpPr>
        <p:spPr bwMode="auto">
          <a:xfrm>
            <a:off x="2106613" y="1327150"/>
            <a:ext cx="3987800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7" name="Freeform 67"/>
          <p:cNvSpPr/>
          <p:nvPr/>
        </p:nvSpPr>
        <p:spPr bwMode="auto">
          <a:xfrm>
            <a:off x="4060825" y="1327150"/>
            <a:ext cx="2033588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8" name="Freeform 68"/>
          <p:cNvSpPr/>
          <p:nvPr/>
        </p:nvSpPr>
        <p:spPr bwMode="auto">
          <a:xfrm>
            <a:off x="4675188" y="1327150"/>
            <a:ext cx="1419225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4" name="Freeform 69"/>
          <p:cNvSpPr/>
          <p:nvPr/>
        </p:nvSpPr>
        <p:spPr bwMode="auto">
          <a:xfrm>
            <a:off x="4929188" y="1327150"/>
            <a:ext cx="1165225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5" name="Freeform 70"/>
          <p:cNvSpPr/>
          <p:nvPr/>
        </p:nvSpPr>
        <p:spPr bwMode="auto">
          <a:xfrm>
            <a:off x="4649788" y="352425"/>
            <a:ext cx="1444625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0" name="Freeform 71"/>
          <p:cNvSpPr/>
          <p:nvPr/>
        </p:nvSpPr>
        <p:spPr bwMode="auto">
          <a:xfrm>
            <a:off x="2671763" y="1327150"/>
            <a:ext cx="3422650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1" name="Freeform 72"/>
          <p:cNvSpPr/>
          <p:nvPr/>
        </p:nvSpPr>
        <p:spPr bwMode="auto">
          <a:xfrm>
            <a:off x="3932238" y="1103313"/>
            <a:ext cx="21701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2" name="Freeform 73"/>
          <p:cNvSpPr/>
          <p:nvPr/>
        </p:nvSpPr>
        <p:spPr bwMode="auto">
          <a:xfrm>
            <a:off x="4762500" y="234950"/>
            <a:ext cx="1339850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2" name="组合 1"/>
          <p:cNvGrpSpPr/>
          <p:nvPr/>
        </p:nvGrpSpPr>
        <p:grpSpPr>
          <a:xfrm>
            <a:off x="9071610" y="1454785"/>
            <a:ext cx="1532890" cy="1577975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200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LOGO</a:t>
              </a:r>
              <a:endParaRPr lang="en-US" altLang="zh-CN" sz="2000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418545" y="3396537"/>
            <a:ext cx="489738" cy="504056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011613" y="1831975"/>
            <a:ext cx="338138" cy="34925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024438" y="1670050"/>
            <a:ext cx="174625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4591050" y="287338"/>
            <a:ext cx="173038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5480050" y="573088"/>
            <a:ext cx="173038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4864100" y="3910013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062163" y="5975350"/>
            <a:ext cx="174625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292100" y="6032500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845672" y="1022980"/>
            <a:ext cx="489739" cy="504056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234413" y="2747005"/>
            <a:ext cx="489738" cy="504056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245362" y="4375006"/>
            <a:ext cx="489738" cy="504056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619230" y="826746"/>
            <a:ext cx="724889" cy="746082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6229350" y="3079750"/>
            <a:ext cx="5345113" cy="712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810" b="1" noProof="1" smtClean="0">
                <a:solidFill>
                  <a:srgbClr val="1574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医疗通用报告汇总</a:t>
            </a:r>
            <a:r>
              <a:rPr lang="en-US" altLang="zh-CN" sz="3810" b="1" noProof="1" smtClean="0">
                <a:solidFill>
                  <a:srgbClr val="1574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PPT</a:t>
            </a:r>
            <a:endParaRPr lang="zh-CN" altLang="en-US" sz="3810" b="1" noProof="1">
              <a:solidFill>
                <a:srgbClr val="157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0140950" y="6070600"/>
            <a:ext cx="263525" cy="263525"/>
            <a:chOff x="5196486" y="5946187"/>
            <a:chExt cx="305647" cy="305644"/>
          </a:xfrm>
        </p:grpSpPr>
        <p:grpSp>
          <p:nvGrpSpPr>
            <p:cNvPr id="3131" name="组合 8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0523538" y="6070600"/>
            <a:ext cx="265112" cy="263525"/>
            <a:chOff x="5638883" y="5946187"/>
            <a:chExt cx="305647" cy="305644"/>
          </a:xfrm>
        </p:grpSpPr>
        <p:grpSp>
          <p:nvGrpSpPr>
            <p:cNvPr id="3136" name="组合 86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364663" y="6070600"/>
            <a:ext cx="263525" cy="263525"/>
            <a:chOff x="4299766" y="5946187"/>
            <a:chExt cx="305647" cy="305644"/>
          </a:xfrm>
        </p:grpSpPr>
        <p:grpSp>
          <p:nvGrpSpPr>
            <p:cNvPr id="3141" name="组合 9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745663" y="6070600"/>
            <a:ext cx="265112" cy="263525"/>
            <a:chOff x="4740390" y="5946187"/>
            <a:chExt cx="305647" cy="305644"/>
          </a:xfrm>
        </p:grpSpPr>
        <p:grpSp>
          <p:nvGrpSpPr>
            <p:cNvPr id="3146" name="组合 96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46825" y="3770313"/>
            <a:ext cx="1922463" cy="304800"/>
            <a:chOff x="7400705" y="4207316"/>
            <a:chExt cx="2221687" cy="352072"/>
          </a:xfrm>
        </p:grpSpPr>
        <p:sp>
          <p:nvSpPr>
            <p:cNvPr id="4" name="圆角矩形 3"/>
            <p:cNvSpPr/>
            <p:nvPr/>
          </p:nvSpPr>
          <p:spPr>
            <a:xfrm>
              <a:off x="7400705" y="4229225"/>
              <a:ext cx="2221321" cy="308099"/>
            </a:xfrm>
            <a:prstGeom prst="round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36227" y="4207316"/>
              <a:ext cx="1986165" cy="352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385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汇报人：知识绿洲</a:t>
              </a:r>
              <a:endParaRPr lang="zh-CN" altLang="en-US" sz="1385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229350" y="1708150"/>
            <a:ext cx="332740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900" dirty="0">
                <a:solidFill>
                  <a:srgbClr val="1574FF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20XX</a:t>
            </a:r>
            <a:endParaRPr lang="zh-CN" altLang="en-US" sz="9900" dirty="0">
              <a:solidFill>
                <a:srgbClr val="1574FF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3155" name="图片 4" descr="159500-120516123948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88" y="174625"/>
            <a:ext cx="4673600" cy="670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56" name="图片 7" descr="3D-hospital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413" y="4087813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3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3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300"/>
                            </p:stCondLst>
                            <p:childTnLst>
                              <p:par>
                                <p:cTn id="1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6300"/>
                            </p:stCondLst>
                            <p:childTnLst>
                              <p:par>
                                <p:cTn id="1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849"/>
                            </p:stCondLst>
                            <p:childTnLst>
                              <p:par>
                                <p:cTn id="19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850"/>
                            </p:stCondLst>
                            <p:childTnLst>
                              <p:par>
                                <p:cTn id="2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1350"/>
                            </p:stCondLst>
                            <p:childTnLst>
                              <p:par>
                                <p:cTn id="2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29" grpId="0" bldLvl="0" animBg="1"/>
      <p:bldP spid="30" grpId="0" bldLvl="0" animBg="1"/>
      <p:bldP spid="2049" grpId="0" bldLvl="0" animBg="1"/>
      <p:bldP spid="2052" grpId="0" bldLvl="0" animBg="1"/>
      <p:bldP spid="2053" grpId="0" bldLvl="0" animBg="1"/>
      <p:bldP spid="2057" grpId="0" bldLvl="0" animBg="1"/>
      <p:bldP spid="2058" grpId="0" bldLvl="0" animBg="1"/>
      <p:bldP spid="2061" grpId="0" bldLvl="0" animBg="1"/>
      <p:bldP spid="2063" grpId="0" bldLvl="0" animBg="1"/>
      <p:bldP spid="2064" grpId="0" bldLvl="0" animBg="1"/>
      <p:bldP spid="2065" grpId="0" bldLvl="0" animBg="1"/>
      <p:bldP spid="2070" grpId="0" bldLvl="0" animBg="1"/>
      <p:bldP spid="2071" grpId="0" bldLvl="0" animBg="1"/>
      <p:bldP spid="2072" grpId="0" bldLvl="0" animBg="1"/>
      <p:bldP spid="2073" grpId="0" bldLvl="0" animBg="1"/>
      <p:bldP spid="2074" grpId="0" bldLvl="0" animBg="1"/>
      <p:bldP spid="2075" grpId="0" bldLvl="0" animBg="1"/>
      <p:bldP spid="2078" grpId="0" bldLvl="0" animBg="1"/>
      <p:bldP spid="2079" grpId="0" bldLvl="0" animBg="1"/>
      <p:bldP spid="1024" grpId="0" bldLvl="0" animBg="1"/>
      <p:bldP spid="1025" grpId="0" bldLvl="0" animBg="1"/>
      <p:bldP spid="1026" grpId="0" bldLvl="0" animBg="1"/>
      <p:bldP spid="1027" grpId="0" bldLvl="0" animBg="1"/>
      <p:bldP spid="1031" grpId="0" bldLvl="0" animBg="1"/>
      <p:bldP spid="1032" grpId="0" bldLvl="0" animBg="1"/>
      <p:bldP spid="1033" grpId="0" bldLvl="0" animBg="1"/>
      <p:bldP spid="1034" grpId="0" bldLvl="0" animBg="1"/>
      <p:bldP spid="1035" grpId="0" bldLvl="0" animBg="1"/>
      <p:bldP spid="1036" grpId="0" bldLvl="0" animBg="1"/>
      <p:bldP spid="1037" grpId="0" bldLvl="0" animBg="1"/>
      <p:bldP spid="1038" grpId="0" bldLvl="0" animBg="1"/>
      <p:bldP spid="1054" grpId="0" bldLvl="0" animBg="1"/>
      <p:bldP spid="1055" grpId="0" bldLvl="0" animBg="1"/>
      <p:bldP spid="2080" grpId="0" bldLvl="0" animBg="1"/>
      <p:bldP spid="2081" grpId="0" bldLvl="0" animBg="1"/>
      <p:bldP spid="2082" grpId="0" bldLvl="0" animBg="1"/>
      <p:bldP spid="2088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7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830981" y="1966794"/>
            <a:ext cx="810214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47" name="椭圆 46"/>
          <p:cNvSpPr/>
          <p:nvPr/>
        </p:nvSpPr>
        <p:spPr>
          <a:xfrm>
            <a:off x="3929063" y="2068513"/>
            <a:ext cx="614363" cy="63023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48" name="组合 47"/>
          <p:cNvGrpSpPr/>
          <p:nvPr/>
        </p:nvGrpSpPr>
        <p:grpSpPr>
          <a:xfrm>
            <a:off x="3816517" y="3351243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1" name="椭圆 50"/>
          <p:cNvSpPr/>
          <p:nvPr/>
        </p:nvSpPr>
        <p:spPr>
          <a:xfrm>
            <a:off x="3914775" y="3452813"/>
            <a:ext cx="612775" cy="6318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2" name="组合 51"/>
          <p:cNvGrpSpPr/>
          <p:nvPr/>
        </p:nvGrpSpPr>
        <p:grpSpPr>
          <a:xfrm>
            <a:off x="3816517" y="4670994"/>
            <a:ext cx="810215" cy="83400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5" name="椭圆 54"/>
          <p:cNvSpPr/>
          <p:nvPr/>
        </p:nvSpPr>
        <p:spPr>
          <a:xfrm>
            <a:off x="3914775" y="4772025"/>
            <a:ext cx="612775" cy="631825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6" name="组合 55"/>
          <p:cNvGrpSpPr/>
          <p:nvPr/>
        </p:nvGrpSpPr>
        <p:grpSpPr>
          <a:xfrm>
            <a:off x="7793631" y="1966794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9" name="椭圆 58"/>
          <p:cNvSpPr/>
          <p:nvPr/>
        </p:nvSpPr>
        <p:spPr>
          <a:xfrm>
            <a:off x="7891463" y="2068513"/>
            <a:ext cx="614363" cy="63023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0" name="组合 59"/>
          <p:cNvGrpSpPr/>
          <p:nvPr/>
        </p:nvGrpSpPr>
        <p:grpSpPr>
          <a:xfrm>
            <a:off x="7779169" y="3351243"/>
            <a:ext cx="810214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63" name="椭圆 62"/>
          <p:cNvSpPr/>
          <p:nvPr/>
        </p:nvSpPr>
        <p:spPr>
          <a:xfrm>
            <a:off x="7877175" y="3452813"/>
            <a:ext cx="614363" cy="631825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4" name="组合 63"/>
          <p:cNvGrpSpPr/>
          <p:nvPr/>
        </p:nvGrpSpPr>
        <p:grpSpPr>
          <a:xfrm>
            <a:off x="7779169" y="4670994"/>
            <a:ext cx="810214" cy="83400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67" name="椭圆 66"/>
          <p:cNvSpPr/>
          <p:nvPr/>
        </p:nvSpPr>
        <p:spPr>
          <a:xfrm>
            <a:off x="7877175" y="4772025"/>
            <a:ext cx="614363" cy="6318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2051" name="组合 2050"/>
          <p:cNvGrpSpPr/>
          <p:nvPr/>
        </p:nvGrpSpPr>
        <p:grpSpPr>
          <a:xfrm>
            <a:off x="4562475" y="1512888"/>
            <a:ext cx="3265488" cy="4524375"/>
            <a:chOff x="3365268" y="1116367"/>
            <a:chExt cx="2520280" cy="3668014"/>
          </a:xfrm>
        </p:grpSpPr>
        <p:pic>
          <p:nvPicPr>
            <p:cNvPr id="21518" name="Picture 46" descr="iPhone6_mockup_front_white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9" name="Picture 2" descr="C:\Users\Administrator\Desktop\卡尼\xy\acd42f3e0422281cc2d0c6e279d1007e59d88710137e9-CLrG23_fw658.jpgacd42f3e0422281cc2d0c6e279d1007e59d88710137e9-CLrG23_fw658"/>
            <p:cNvPicPr>
              <a:picLocks noChangeAspect="1"/>
            </p:cNvPicPr>
            <p:nvPr/>
          </p:nvPicPr>
          <p:blipFill>
            <a:blip r:embed="rId2"/>
            <a:srcRect r="24469"/>
            <a:stretch>
              <a:fillRect/>
            </a:stretch>
          </p:blipFill>
          <p:spPr>
            <a:xfrm>
              <a:off x="3863688" y="1654342"/>
              <a:ext cx="1523685" cy="25493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9" name="组合 2048"/>
          <p:cNvGrpSpPr/>
          <p:nvPr/>
        </p:nvGrpSpPr>
        <p:grpSpPr>
          <a:xfrm>
            <a:off x="8766175" y="1925638"/>
            <a:ext cx="1698625" cy="3535362"/>
            <a:chOff x="6713191" y="1509563"/>
            <a:chExt cx="1311127" cy="2652351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482725" y="2006600"/>
            <a:ext cx="1968500" cy="3484563"/>
            <a:chOff x="824932" y="1570544"/>
            <a:chExt cx="1519446" cy="2614061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3935413" y="2119313"/>
            <a:ext cx="612775" cy="528638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2685" noProof="1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01</a:t>
            </a:r>
            <a:endParaRPr lang="zh-CN" altLang="en-US" sz="2685" noProof="1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914775" y="3490913"/>
            <a:ext cx="612775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929063" y="4792663"/>
            <a:ext cx="614362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04163" y="4802188"/>
            <a:ext cx="612775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06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899400" y="3519488"/>
            <a:ext cx="612775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05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897813" y="2089150"/>
            <a:ext cx="614362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51" grpId="0" bldLvl="0" animBg="1"/>
      <p:bldP spid="55" grpId="0" bldLvl="0" animBg="1"/>
      <p:bldP spid="59" grpId="0" bldLvl="0" animBg="1"/>
      <p:bldP spid="63" grpId="0" bldLvl="0" animBg="1"/>
      <p:bldP spid="67" grpId="0" bldLvl="0" animBg="1"/>
      <p:bldP spid="2054" grpId="0"/>
      <p:bldP spid="101" grpId="0"/>
      <p:bldP spid="102" grpId="0"/>
      <p:bldP spid="103" grpId="0"/>
      <p:bldP spid="104" grpId="0"/>
      <p:bldP spid="1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89987" y="1707981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1" name="椭圆 10"/>
          <p:cNvSpPr/>
          <p:nvPr/>
        </p:nvSpPr>
        <p:spPr>
          <a:xfrm>
            <a:off x="6982818" y="1803535"/>
            <a:ext cx="577851" cy="594818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2" name="组合 11"/>
          <p:cNvGrpSpPr/>
          <p:nvPr/>
        </p:nvGrpSpPr>
        <p:grpSpPr>
          <a:xfrm>
            <a:off x="6875525" y="2767750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5" name="椭圆 14"/>
          <p:cNvSpPr/>
          <p:nvPr/>
        </p:nvSpPr>
        <p:spPr>
          <a:xfrm>
            <a:off x="6969125" y="2863850"/>
            <a:ext cx="577850" cy="5937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6" name="组合 15"/>
          <p:cNvGrpSpPr/>
          <p:nvPr/>
        </p:nvGrpSpPr>
        <p:grpSpPr>
          <a:xfrm>
            <a:off x="6875525" y="3827527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9" name="椭圆 18"/>
          <p:cNvSpPr/>
          <p:nvPr/>
        </p:nvSpPr>
        <p:spPr>
          <a:xfrm>
            <a:off x="6969125" y="3922713"/>
            <a:ext cx="577850" cy="595313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7923213" y="1700213"/>
            <a:ext cx="2038350" cy="725487"/>
            <a:chOff x="6084168" y="1274556"/>
            <a:chExt cx="1669538" cy="576697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23213" y="2867025"/>
            <a:ext cx="2038350" cy="696913"/>
            <a:chOff x="6084168" y="2547213"/>
            <a:chExt cx="1669538" cy="554211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36588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23213" y="3863975"/>
            <a:ext cx="2038350" cy="715963"/>
            <a:chOff x="6084168" y="3766937"/>
            <a:chExt cx="1669538" cy="569202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000875" y="1833563"/>
            <a:ext cx="671513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01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51663" y="2894013"/>
            <a:ext cx="671512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51663" y="3960813"/>
            <a:ext cx="671512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11163" y="1938338"/>
            <a:ext cx="5926137" cy="3706812"/>
            <a:chOff x="857224" y="1876434"/>
            <a:chExt cx="3519051" cy="2124076"/>
          </a:xfrm>
        </p:grpSpPr>
        <p:grpSp>
          <p:nvGrpSpPr>
            <p:cNvPr id="23572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23573" name="Picture 5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</p:grpSp>
        <p:pic>
          <p:nvPicPr>
            <p:cNvPr id="99" name="图片 98" descr="C:\Users\Administrator\Desktop\卡尼\xy\318756-1306110G04210.jpg318756-1306110G042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286712" y="1981228"/>
              <a:ext cx="2675346" cy="1673790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23576" name="Rectangle 19"/>
          <p:cNvSpPr/>
          <p:nvPr/>
        </p:nvSpPr>
        <p:spPr>
          <a:xfrm>
            <a:off x="40735250" y="10621963"/>
            <a:ext cx="5849938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7" name="Rectangle 20"/>
          <p:cNvSpPr/>
          <p:nvPr/>
        </p:nvSpPr>
        <p:spPr>
          <a:xfrm>
            <a:off x="46785213" y="10621963"/>
            <a:ext cx="5849937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8" name="Rectangle 21"/>
          <p:cNvSpPr/>
          <p:nvPr/>
        </p:nvSpPr>
        <p:spPr>
          <a:xfrm>
            <a:off x="52844700" y="10621963"/>
            <a:ext cx="5849938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9" name="Rectangle 22"/>
          <p:cNvSpPr/>
          <p:nvPr/>
        </p:nvSpPr>
        <p:spPr>
          <a:xfrm>
            <a:off x="58894663" y="10621963"/>
            <a:ext cx="5849937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0" name="Rectangle 23"/>
          <p:cNvSpPr/>
          <p:nvPr/>
        </p:nvSpPr>
        <p:spPr>
          <a:xfrm>
            <a:off x="64946213" y="10621963"/>
            <a:ext cx="5849937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1" name="Rectangle 24"/>
          <p:cNvSpPr/>
          <p:nvPr/>
        </p:nvSpPr>
        <p:spPr>
          <a:xfrm>
            <a:off x="71005700" y="10621963"/>
            <a:ext cx="5849938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2" name="Rectangle 25"/>
          <p:cNvSpPr/>
          <p:nvPr/>
        </p:nvSpPr>
        <p:spPr>
          <a:xfrm>
            <a:off x="828294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3" name="Rectangle 26"/>
          <p:cNvSpPr/>
          <p:nvPr/>
        </p:nvSpPr>
        <p:spPr>
          <a:xfrm>
            <a:off x="8887936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4" name="Rectangle 27"/>
          <p:cNvSpPr/>
          <p:nvPr/>
        </p:nvSpPr>
        <p:spPr>
          <a:xfrm>
            <a:off x="949388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5" name="Rectangle 28"/>
          <p:cNvSpPr/>
          <p:nvPr/>
        </p:nvSpPr>
        <p:spPr>
          <a:xfrm>
            <a:off x="1009904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6" name="Rectangle 29"/>
          <p:cNvSpPr/>
          <p:nvPr/>
        </p:nvSpPr>
        <p:spPr>
          <a:xfrm>
            <a:off x="10704036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7" name="Rectangle 30"/>
          <p:cNvSpPr/>
          <p:nvPr/>
        </p:nvSpPr>
        <p:spPr>
          <a:xfrm>
            <a:off x="1130998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8" name="Rectangle 31"/>
          <p:cNvSpPr/>
          <p:nvPr/>
        </p:nvSpPr>
        <p:spPr>
          <a:xfrm>
            <a:off x="1249235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9" name="Rectangle 32"/>
          <p:cNvSpPr/>
          <p:nvPr/>
        </p:nvSpPr>
        <p:spPr>
          <a:xfrm>
            <a:off x="1309751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0" name="Rectangle 33"/>
          <p:cNvSpPr/>
          <p:nvPr/>
        </p:nvSpPr>
        <p:spPr>
          <a:xfrm>
            <a:off x="137036175" y="10815638"/>
            <a:ext cx="5848350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1" name="Rectangle 34"/>
          <p:cNvSpPr/>
          <p:nvPr/>
        </p:nvSpPr>
        <p:spPr>
          <a:xfrm>
            <a:off x="1430845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2" name="Rectangle 35"/>
          <p:cNvSpPr/>
          <p:nvPr/>
        </p:nvSpPr>
        <p:spPr>
          <a:xfrm>
            <a:off x="14913451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3" name="Rectangle 36"/>
          <p:cNvSpPr/>
          <p:nvPr/>
        </p:nvSpPr>
        <p:spPr>
          <a:xfrm>
            <a:off x="1551940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4" name="Rectangle 37"/>
          <p:cNvSpPr/>
          <p:nvPr/>
        </p:nvSpPr>
        <p:spPr>
          <a:xfrm>
            <a:off x="16701928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5" name="Rectangle 38"/>
          <p:cNvSpPr/>
          <p:nvPr/>
        </p:nvSpPr>
        <p:spPr>
          <a:xfrm>
            <a:off x="1730692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6" name="Rectangle 39"/>
          <p:cNvSpPr/>
          <p:nvPr/>
        </p:nvSpPr>
        <p:spPr>
          <a:xfrm>
            <a:off x="17912873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7" name="Rectangle 40"/>
          <p:cNvSpPr/>
          <p:nvPr/>
        </p:nvSpPr>
        <p:spPr>
          <a:xfrm>
            <a:off x="1851787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8" name="Rectangle 41"/>
          <p:cNvSpPr/>
          <p:nvPr/>
        </p:nvSpPr>
        <p:spPr>
          <a:xfrm>
            <a:off x="19122866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9" name="Rectangle 42"/>
          <p:cNvSpPr/>
          <p:nvPr/>
        </p:nvSpPr>
        <p:spPr>
          <a:xfrm>
            <a:off x="1972881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0" name="Rectangle 43"/>
          <p:cNvSpPr/>
          <p:nvPr/>
        </p:nvSpPr>
        <p:spPr>
          <a:xfrm>
            <a:off x="20911343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1" name="Rectangle 44"/>
          <p:cNvSpPr/>
          <p:nvPr/>
        </p:nvSpPr>
        <p:spPr>
          <a:xfrm>
            <a:off x="2151634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2" name="Rectangle 45"/>
          <p:cNvSpPr/>
          <p:nvPr/>
        </p:nvSpPr>
        <p:spPr>
          <a:xfrm>
            <a:off x="22122288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3" name="Rectangle 46"/>
          <p:cNvSpPr/>
          <p:nvPr/>
        </p:nvSpPr>
        <p:spPr>
          <a:xfrm>
            <a:off x="2272728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4" name="Rectangle 47"/>
          <p:cNvSpPr/>
          <p:nvPr/>
        </p:nvSpPr>
        <p:spPr>
          <a:xfrm>
            <a:off x="23332281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5" name="Rectangle 48"/>
          <p:cNvSpPr/>
          <p:nvPr/>
        </p:nvSpPr>
        <p:spPr>
          <a:xfrm>
            <a:off x="2393823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0503813" y="29565600"/>
            <a:ext cx="227291900" cy="61913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8" name="Freeform 51"/>
          <p:cNvSpPr/>
          <p:nvPr/>
        </p:nvSpPr>
        <p:spPr bwMode="auto">
          <a:xfrm>
            <a:off x="95829438" y="57348438"/>
            <a:ext cx="170159363" cy="23872825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90" name="组合 89"/>
          <p:cNvGrpSpPr/>
          <p:nvPr/>
        </p:nvGrpSpPr>
        <p:grpSpPr>
          <a:xfrm>
            <a:off x="6875525" y="4776904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94" name="椭圆 93"/>
          <p:cNvSpPr/>
          <p:nvPr/>
        </p:nvSpPr>
        <p:spPr>
          <a:xfrm>
            <a:off x="6969125" y="4872038"/>
            <a:ext cx="577850" cy="595313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95" name="组合 94"/>
          <p:cNvGrpSpPr/>
          <p:nvPr/>
        </p:nvGrpSpPr>
        <p:grpSpPr>
          <a:xfrm>
            <a:off x="7923213" y="4813300"/>
            <a:ext cx="2038350" cy="715963"/>
            <a:chOff x="6084168" y="3766937"/>
            <a:chExt cx="1669538" cy="569202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6969125" y="4910138"/>
            <a:ext cx="684213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23614" name="图片 1" descr="3D-hospital-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8" y="257175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9" grpId="0" bldLvl="0" animBg="1"/>
      <p:bldP spid="27" grpId="0"/>
      <p:bldP spid="28" grpId="0"/>
      <p:bldP spid="29" grpId="0"/>
      <p:bldP spid="94" grpId="0" bldLvl="0" animBg="1"/>
      <p:bldP spid="1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4470400" y="2732088"/>
            <a:ext cx="1163638" cy="1195387"/>
            <a:chOff x="3293884" y="1912625"/>
            <a:chExt cx="897259" cy="897258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397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2685" b="1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68%</a:t>
              </a:r>
              <a:endParaRPr lang="zh-CN" altLang="en-US" sz="2685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581775" y="2841625"/>
            <a:ext cx="1219200" cy="1196975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397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2685" b="1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79%</a:t>
              </a:r>
              <a:endParaRPr lang="zh-CN" altLang="en-US" sz="2685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97900" y="2887663"/>
            <a:ext cx="1231900" cy="119538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397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2685" b="1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92%</a:t>
              </a:r>
              <a:endParaRPr lang="zh-CN" altLang="en-US" sz="2685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4194175" y="4489450"/>
            <a:ext cx="1924050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您的内容打在这里，或者通过复制您的文本后在此框中选择粘贴，并选择只保留文字。您的内容打在这里，</a:t>
            </a:r>
            <a:endParaRPr lang="zh-CN" altLang="en-US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6284913" y="4489450"/>
            <a:ext cx="1922463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您的内容打在这里，或者通过复制您的文本后在此框中选择粘贴，并选择只保留文字。您的内容打在这里，</a:t>
            </a:r>
            <a:endParaRPr lang="zh-CN" altLang="en-US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8250238" y="4489450"/>
            <a:ext cx="1924050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您的内容打在这里，或者通过复制您的文本后在此框中选择粘贴，并选择只保留文字。您的内容打在这里，</a:t>
            </a:r>
            <a:endParaRPr lang="zh-CN" altLang="en-US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 rot="19087048">
            <a:off x="4468813" y="3028950"/>
            <a:ext cx="1538288" cy="1039813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" name="Freeform 6"/>
          <p:cNvSpPr/>
          <p:nvPr/>
        </p:nvSpPr>
        <p:spPr bwMode="auto">
          <a:xfrm rot="19290703">
            <a:off x="6494463" y="2963863"/>
            <a:ext cx="1573213" cy="122555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" name="Freeform 5"/>
          <p:cNvSpPr/>
          <p:nvPr/>
        </p:nvSpPr>
        <p:spPr bwMode="auto">
          <a:xfrm rot="19810786">
            <a:off x="8423275" y="2741613"/>
            <a:ext cx="1565275" cy="1557338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59" name="组合 58"/>
          <p:cNvGrpSpPr/>
          <p:nvPr/>
        </p:nvGrpSpPr>
        <p:grpSpPr>
          <a:xfrm>
            <a:off x="4321248" y="1870512"/>
            <a:ext cx="1244341" cy="330835"/>
            <a:chOff x="3477359" y="8005745"/>
            <a:chExt cx="2534423" cy="65998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54382" y="8005745"/>
              <a:ext cx="1893453" cy="659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/>
              <a:r>
                <a:rPr lang="zh-CN" altLang="en-US" sz="147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  <a:endParaRPr lang="zh-CN" altLang="en-US" sz="147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1372" y="1870512"/>
            <a:ext cx="1244341" cy="330835"/>
            <a:chOff x="3477359" y="8005745"/>
            <a:chExt cx="2534423" cy="65998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54382" y="8005745"/>
              <a:ext cx="1893453" cy="659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/>
              <a:r>
                <a:rPr lang="zh-CN" altLang="en-US" sz="147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  <a:endParaRPr lang="zh-CN" altLang="en-US" sz="147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377175" y="1870512"/>
            <a:ext cx="1244341" cy="330835"/>
            <a:chOff x="3477359" y="8005745"/>
            <a:chExt cx="2534423" cy="65998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54382" y="8005745"/>
              <a:ext cx="1893453" cy="659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/>
              <a:r>
                <a:rPr lang="zh-CN" altLang="en-US" sz="147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  <a:endParaRPr lang="zh-CN" altLang="en-US" sz="147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5619" name="图片 1" descr="8e260bf3f155e5cbfe3b71ddc3981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3" y="1033463"/>
            <a:ext cx="3973512" cy="594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2" grpId="0"/>
      <p:bldP spid="63" grpId="0"/>
      <p:bldP spid="9" grpId="0" bldLvl="0" animBg="1"/>
      <p:bldP spid="8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9971088" y="2798763"/>
            <a:ext cx="650875" cy="327025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82%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077325" y="2947988"/>
            <a:ext cx="649288" cy="328613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73%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64525" y="3357563"/>
            <a:ext cx="650875" cy="328613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56%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42213" y="3832225"/>
            <a:ext cx="650875" cy="328613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32%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 flipH="1">
            <a:off x="8005445" y="2969377"/>
            <a:ext cx="2170293" cy="2797049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4" name="矩形 53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7" name="矩形 56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9" name="矩形 5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0" name="矩形 5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2" name="矩形 61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3" name="矩形 62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84300" y="2711450"/>
            <a:ext cx="1685925" cy="1473200"/>
            <a:chOff x="1397291" y="3132277"/>
            <a:chExt cx="1948823" cy="1702026"/>
          </a:xfrm>
        </p:grpSpPr>
        <p:grpSp>
          <p:nvGrpSpPr>
            <p:cNvPr id="9" name="组合 8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1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1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7194" y="3791888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第一月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78113" y="3448050"/>
            <a:ext cx="1687512" cy="1473200"/>
            <a:chOff x="2893203" y="3983290"/>
            <a:chExt cx="1948823" cy="1702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17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7" y="4568807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第二月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67163" y="2698750"/>
            <a:ext cx="1687512" cy="1474788"/>
            <a:chOff x="4381974" y="3118200"/>
            <a:chExt cx="1948823" cy="1702026"/>
          </a:xfrm>
        </p:grpSpPr>
        <p:grpSp>
          <p:nvGrpSpPr>
            <p:cNvPr id="4" name="组合 3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7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1878" y="3730070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第三月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62400" y="4198938"/>
            <a:ext cx="1687513" cy="1474787"/>
            <a:chOff x="4376494" y="4851074"/>
            <a:chExt cx="1948823" cy="1702026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7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72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6398" y="5462945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第四月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9038" y="2719388"/>
            <a:ext cx="4737100" cy="2727325"/>
            <a:chOff x="7041153" y="3140803"/>
            <a:chExt cx="5470223" cy="3151364"/>
          </a:xfrm>
        </p:grpSpPr>
        <p:cxnSp>
          <p:nvCxnSpPr>
            <p:cNvPr id="41" name="直接箭头连接符 40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41153" y="3398594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第四月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41153" y="4232257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第三月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41153" y="5004669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第二月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41153" y="5677402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第一月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931988" y="1627188"/>
            <a:ext cx="2828925" cy="723900"/>
            <a:chOff x="6084168" y="1274556"/>
            <a:chExt cx="2317853" cy="576697"/>
          </a:xfrm>
        </p:grpSpPr>
        <p:sp>
          <p:nvSpPr>
            <p:cNvPr id="80" name="TextBox 79"/>
            <p:cNvSpPr txBox="1"/>
            <p:nvPr/>
          </p:nvSpPr>
          <p:spPr>
            <a:xfrm>
              <a:off x="6084168" y="1514664"/>
              <a:ext cx="2317853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</a:t>
              </a:r>
              <a:r>
                <a:rPr lang="zh-CN" altLang="en-US" sz="865" noProof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09640" y="1274556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pic>
        <p:nvPicPr>
          <p:cNvPr id="27680" name="图片 20" descr="3D-hospital-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0" y="418465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C:\Users\Administrator\Desktop\卡尼\xy\12879-12021H2354948.jpg12879-12021H2354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725" y="1746250"/>
            <a:ext cx="2003425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8280" t="471" r="16849"/>
          <a:stretch>
            <a:fillRect/>
          </a:stretch>
        </p:blipFill>
        <p:spPr>
          <a:xfrm>
            <a:off x="2066925" y="3795713"/>
            <a:ext cx="2011363" cy="197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C:\Users\Administrator\Desktop\卡尼\xy\acd42f3e0422281cc2d0c6e279d1007e59d88710137e9-CLrG23_fw658.jpgacd42f3e0422281cc2d0c6e279d1007e59d88710137e9-CLrG23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763" y="1746250"/>
            <a:ext cx="3854450" cy="4022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2065338" y="1746250"/>
            <a:ext cx="2012950" cy="1971675"/>
            <a:chOff x="2183867" y="2016596"/>
            <a:chExt cx="2325917" cy="2277902"/>
          </a:xfrm>
        </p:grpSpPr>
        <p:sp>
          <p:nvSpPr>
            <p:cNvPr id="8" name="Rectangle 7"/>
            <p:cNvSpPr/>
            <p:nvPr/>
          </p:nvSpPr>
          <p:spPr>
            <a:xfrm>
              <a:off x="2183867" y="2016596"/>
              <a:ext cx="2325917" cy="2277902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9696" tIns="59848" rIns="119696" bIns="59848" anchor="ctr"/>
            <a:lstStyle/>
            <a:p>
              <a:pPr algn="ctr" defTabSz="617220" fontAlgn="auto">
                <a:defRPr/>
              </a:pPr>
              <a:endParaRPr lang="en-US" sz="1560" strike="noStrike" noProof="1">
                <a:latin typeface="Lato Light"/>
                <a:cs typeface="Lato Light"/>
              </a:endParaRPr>
            </a:p>
          </p:txBody>
        </p:sp>
        <p:grpSp>
          <p:nvGrpSpPr>
            <p:cNvPr id="29702" name="组合 22"/>
            <p:cNvGrpSpPr/>
            <p:nvPr/>
          </p:nvGrpSpPr>
          <p:grpSpPr>
            <a:xfrm>
              <a:off x="2552250" y="2507764"/>
              <a:ext cx="1676408" cy="1617791"/>
              <a:chOff x="2552250" y="2507764"/>
              <a:chExt cx="1676408" cy="161779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736081" y="2507764"/>
                <a:ext cx="1279362" cy="411484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552250" y="2934377"/>
                <a:ext cx="1676408" cy="1191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95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您的内容打在这里，或者通过复制您的文本后您的内容打在这里，或者通过复制您的文本后</a:t>
                </a: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fontAlgn="auto">
                  <a:lnSpc>
                    <a:spcPct val="130000"/>
                  </a:lnSpc>
                </a:pP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140200" y="3795713"/>
            <a:ext cx="2012950" cy="1973262"/>
            <a:chOff x="4580678" y="4385280"/>
            <a:chExt cx="2325917" cy="2278686"/>
          </a:xfrm>
        </p:grpSpPr>
        <p:sp>
          <p:nvSpPr>
            <p:cNvPr id="9" name="Rectangle 8"/>
            <p:cNvSpPr/>
            <p:nvPr/>
          </p:nvSpPr>
          <p:spPr>
            <a:xfrm>
              <a:off x="4580678" y="4385280"/>
              <a:ext cx="2325917" cy="227868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9696" tIns="59848" rIns="119696" bIns="59848" anchor="ctr"/>
            <a:lstStyle/>
            <a:p>
              <a:pPr algn="ctr" defTabSz="617220" fontAlgn="auto">
                <a:defRPr/>
              </a:pPr>
              <a:endParaRPr lang="en-US" sz="1560" strike="noStrike" noProof="1">
                <a:latin typeface="Lato Light"/>
                <a:cs typeface="Lato Light"/>
              </a:endParaRPr>
            </a:p>
          </p:txBody>
        </p:sp>
        <p:grpSp>
          <p:nvGrpSpPr>
            <p:cNvPr id="29707" name="组合 33"/>
            <p:cNvGrpSpPr/>
            <p:nvPr/>
          </p:nvGrpSpPr>
          <p:grpSpPr>
            <a:xfrm>
              <a:off x="4905432" y="4725707"/>
              <a:ext cx="1676408" cy="1617791"/>
              <a:chOff x="2552250" y="2507764"/>
              <a:chExt cx="1676408" cy="1617791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736081" y="2507764"/>
                <a:ext cx="1279362" cy="411484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552250" y="2934377"/>
                <a:ext cx="1676408" cy="1191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95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您的内容打在这里，或者通过复制您的文本后您的内容打在这里，或者通过复制您的文本后</a:t>
                </a: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fontAlgn="auto">
                  <a:lnSpc>
                    <a:spcPct val="130000"/>
                  </a:lnSpc>
                </a:pP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 descr="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0" y="1730375"/>
            <a:ext cx="7218363" cy="481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567613" y="3881438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项目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前期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43950" y="3881438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执行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过程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67613" y="4300538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存在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43950" y="4300538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解决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方法 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6188" y="4683125"/>
            <a:ext cx="1276350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成果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展示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43950" y="4662488"/>
            <a:ext cx="1489075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收益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增值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32688" y="2732088"/>
            <a:ext cx="3454400" cy="957262"/>
            <a:chOff x="7393561" y="2484942"/>
            <a:chExt cx="3991229" cy="1107591"/>
          </a:xfrm>
        </p:grpSpPr>
        <p:sp>
          <p:nvSpPr>
            <p:cNvPr id="31753" name="TextBox 22"/>
            <p:cNvSpPr txBox="1"/>
            <p:nvPr/>
          </p:nvSpPr>
          <p:spPr>
            <a:xfrm>
              <a:off x="7393561" y="2876159"/>
              <a:ext cx="3991229" cy="716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成果展示及问题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1754" name="TextBox 41"/>
            <p:cNvSpPr txBox="1"/>
            <p:nvPr/>
          </p:nvSpPr>
          <p:spPr>
            <a:xfrm>
              <a:off x="7435488" y="2484942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FC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FC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026275" y="2336800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" name="组合 4"/>
          <p:cNvGrpSpPr/>
          <p:nvPr/>
        </p:nvGrpSpPr>
        <p:grpSpPr>
          <a:xfrm>
            <a:off x="4756150" y="2378075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760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693693" y="2460974"/>
            <a:ext cx="9015436" cy="23315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55775" y="1808163"/>
            <a:ext cx="2162175" cy="742950"/>
            <a:chOff x="6084168" y="1274556"/>
            <a:chExt cx="1669538" cy="557291"/>
          </a:xfrm>
        </p:grpSpPr>
        <p:sp>
          <p:nvSpPr>
            <p:cNvPr id="107" name="TextBox 106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019550" y="4741863"/>
            <a:ext cx="2163763" cy="742950"/>
            <a:chOff x="6084168" y="1274556"/>
            <a:chExt cx="1669538" cy="557291"/>
          </a:xfrm>
        </p:grpSpPr>
        <p:sp>
          <p:nvSpPr>
            <p:cNvPr id="110" name="TextBox 109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200775" y="1808163"/>
            <a:ext cx="2163763" cy="742950"/>
            <a:chOff x="6084168" y="1274556"/>
            <a:chExt cx="1669538" cy="557291"/>
          </a:xfrm>
        </p:grpSpPr>
        <p:sp>
          <p:nvSpPr>
            <p:cNvPr id="113" name="TextBox 112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550275" y="4741863"/>
            <a:ext cx="2162175" cy="742950"/>
            <a:chOff x="6084168" y="1274556"/>
            <a:chExt cx="1669538" cy="557291"/>
          </a:xfrm>
        </p:grpSpPr>
        <p:sp>
          <p:nvSpPr>
            <p:cNvPr id="116" name="TextBox 115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79625" y="2851150"/>
            <a:ext cx="1562100" cy="1563688"/>
            <a:chOff x="2201071" y="3406041"/>
            <a:chExt cx="1805286" cy="1805938"/>
          </a:xfrm>
        </p:grpSpPr>
        <p:grpSp>
          <p:nvGrpSpPr>
            <p:cNvPr id="33807" name="组合 6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5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694008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64313" y="2851150"/>
            <a:ext cx="1563687" cy="1563688"/>
            <a:chOff x="7382260" y="3406041"/>
            <a:chExt cx="1805286" cy="1805938"/>
          </a:xfrm>
        </p:grpSpPr>
        <p:grpSp>
          <p:nvGrpSpPr>
            <p:cNvPr id="33812" name="组合 7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7875197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38638" y="2851150"/>
            <a:ext cx="1563687" cy="1563688"/>
            <a:chOff x="4811090" y="3406041"/>
            <a:chExt cx="1805286" cy="1805938"/>
          </a:xfrm>
        </p:grpSpPr>
        <p:grpSp>
          <p:nvGrpSpPr>
            <p:cNvPr id="33817" name="组合 79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5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5304027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801100" y="2851150"/>
            <a:ext cx="1562100" cy="1563688"/>
            <a:chOff x="9964778" y="3406041"/>
            <a:chExt cx="1805286" cy="1805938"/>
          </a:xfrm>
        </p:grpSpPr>
        <p:grpSp>
          <p:nvGrpSpPr>
            <p:cNvPr id="33822" name="组合 118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2" name="同心圆 1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10457715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360613" y="2005013"/>
            <a:ext cx="1509712" cy="2909887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418013" y="2005013"/>
            <a:ext cx="1509712" cy="2909887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418263" y="2005013"/>
            <a:ext cx="1509712" cy="2909887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26463" y="2005013"/>
            <a:ext cx="1509712" cy="2909887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50491" y="2214348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708525" y="2376488"/>
            <a:ext cx="982663" cy="1011237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35856" name="TextBox 15"/>
            <p:cNvSpPr txBox="1"/>
            <p:nvPr/>
          </p:nvSpPr>
          <p:spPr>
            <a:xfrm>
              <a:off x="3567916" y="2154067"/>
              <a:ext cx="609399" cy="520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lang="en-US" altLang="zh-CN" sz="1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190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1934" y="3392651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29788" y="3555148"/>
            <a:ext cx="982672" cy="1011541"/>
            <a:chOff x="3089227" y="3088680"/>
            <a:chExt cx="1003763" cy="1003758"/>
          </a:xfrm>
          <a:gradFill>
            <a:gsLst>
              <a:gs pos="12000">
                <a:srgbClr val="E80000"/>
              </a:gs>
              <a:gs pos="31000">
                <a:srgbClr val="EC0000"/>
              </a:gs>
              <a:gs pos="0">
                <a:srgbClr val="FF0000"/>
              </a:gs>
              <a:gs pos="100000">
                <a:srgbClr val="E60000"/>
              </a:gs>
            </a:gsLst>
            <a:lin ang="189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0" y="3286249"/>
              <a:ext cx="718121" cy="68808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90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905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90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3635" strike="noStrike" noProof="1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86652" y="3434799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54813" y="3597275"/>
            <a:ext cx="982662" cy="1011238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35862" name="TextBox 29"/>
            <p:cNvSpPr txBox="1"/>
            <p:nvPr/>
          </p:nvSpPr>
          <p:spPr>
            <a:xfrm>
              <a:off x="5437816" y="3266255"/>
              <a:ext cx="739288" cy="6880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lang="en-US" altLang="zh-CN" sz="1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190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34390" y="2240785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91575" y="2403475"/>
            <a:ext cx="1095375" cy="1011238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35866" name="TextBox 36"/>
            <p:cNvSpPr txBox="1"/>
            <p:nvPr/>
          </p:nvSpPr>
          <p:spPr>
            <a:xfrm>
              <a:off x="5455120" y="3264633"/>
              <a:ext cx="969266" cy="6880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lang="en-US" altLang="zh-CN" sz="1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190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59038" y="2249488"/>
            <a:ext cx="1411287" cy="911225"/>
            <a:chOff x="1764222" y="1820445"/>
            <a:chExt cx="1089592" cy="682579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62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456113" y="3803650"/>
            <a:ext cx="1454150" cy="815975"/>
            <a:chOff x="3344570" y="3016015"/>
            <a:chExt cx="1122980" cy="611717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06241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78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78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537325" y="2249488"/>
            <a:ext cx="1411288" cy="911225"/>
            <a:chOff x="4912515" y="1820445"/>
            <a:chExt cx="1089592" cy="682579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62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577263" y="3773488"/>
            <a:ext cx="1479550" cy="846137"/>
            <a:chOff x="6526760" y="2993530"/>
            <a:chExt cx="1141583" cy="634202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06241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78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78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317528" y="5524226"/>
            <a:ext cx="7896167" cy="672074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42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040" strike="noStrike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04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029200" y="1606550"/>
            <a:ext cx="1293813" cy="1147763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六边形 102"/>
          <p:cNvSpPr/>
          <p:nvPr/>
        </p:nvSpPr>
        <p:spPr>
          <a:xfrm>
            <a:off x="6124575" y="2238375"/>
            <a:ext cx="1292225" cy="1147763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六边形 104"/>
          <p:cNvSpPr/>
          <p:nvPr/>
        </p:nvSpPr>
        <p:spPr>
          <a:xfrm>
            <a:off x="7219950" y="2871788"/>
            <a:ext cx="1292225" cy="1146175"/>
          </a:xfrm>
          <a:prstGeom prst="hexagon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06" name="六边形 105"/>
          <p:cNvSpPr/>
          <p:nvPr/>
        </p:nvSpPr>
        <p:spPr>
          <a:xfrm>
            <a:off x="6127750" y="3478213"/>
            <a:ext cx="1292225" cy="1147763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六边形 106"/>
          <p:cNvSpPr/>
          <p:nvPr/>
        </p:nvSpPr>
        <p:spPr>
          <a:xfrm>
            <a:off x="8313738" y="2241550"/>
            <a:ext cx="1293813" cy="1147763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8" name="六边形 107"/>
          <p:cNvSpPr/>
          <p:nvPr/>
        </p:nvSpPr>
        <p:spPr>
          <a:xfrm>
            <a:off x="3935413" y="2241550"/>
            <a:ext cx="1292225" cy="1147763"/>
          </a:xfrm>
          <a:prstGeom prst="hexagon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10" name="六边形 109"/>
          <p:cNvSpPr/>
          <p:nvPr/>
        </p:nvSpPr>
        <p:spPr>
          <a:xfrm>
            <a:off x="5029200" y="4102100"/>
            <a:ext cx="1293813" cy="1147763"/>
          </a:xfrm>
          <a:prstGeom prst="hexagon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11" name="六边形 110"/>
          <p:cNvSpPr/>
          <p:nvPr/>
        </p:nvSpPr>
        <p:spPr>
          <a:xfrm>
            <a:off x="7219950" y="4102100"/>
            <a:ext cx="1292225" cy="1147763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六边形 111"/>
          <p:cNvSpPr/>
          <p:nvPr/>
        </p:nvSpPr>
        <p:spPr>
          <a:xfrm>
            <a:off x="8313738" y="3468688"/>
            <a:ext cx="1293813" cy="1147763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" name="六边形 112"/>
          <p:cNvSpPr/>
          <p:nvPr/>
        </p:nvSpPr>
        <p:spPr>
          <a:xfrm>
            <a:off x="3935413" y="3468688"/>
            <a:ext cx="1292225" cy="1147763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六边形 113"/>
          <p:cNvSpPr/>
          <p:nvPr/>
        </p:nvSpPr>
        <p:spPr>
          <a:xfrm>
            <a:off x="2840038" y="2871788"/>
            <a:ext cx="1292225" cy="1146175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 flipH="1">
            <a:off x="2073275" y="5140325"/>
            <a:ext cx="1393825" cy="381000"/>
          </a:xfrm>
          <a:prstGeom prst="rect">
            <a:avLst/>
          </a:prstGeom>
          <a:noFill/>
        </p:spPr>
        <p:txBody>
          <a:bodyPr wrap="square" lIns="69262" tIns="34631" rIns="69262" bIns="34631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r>
              <a:rPr lang="zh-CN" altLang="en-US" sz="1990" b="0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添加标题</a:t>
            </a:r>
            <a:endParaRPr lang="zh-CN" altLang="en-US" sz="1990" b="0" strike="noStrike" noProof="1">
              <a:solidFill>
                <a:schemeClr val="tx1">
                  <a:lumMod val="50000"/>
                  <a:lumOff val="50000"/>
                </a:schemeClr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073275" y="5429250"/>
            <a:ext cx="3335338" cy="479425"/>
          </a:xfrm>
          <a:prstGeom prst="rect">
            <a:avLst/>
          </a:prstGeom>
          <a:noFill/>
        </p:spPr>
        <p:txBody>
          <a:bodyPr wrap="square" lIns="69262" tIns="34631" rIns="69262" bIns="34631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</a:t>
            </a:r>
            <a:endParaRPr lang="zh-CN" altLang="en-US" sz="1040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5029200" y="2854325"/>
            <a:ext cx="1293813" cy="1147763"/>
          </a:xfrm>
          <a:prstGeom prst="hexagon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ldLvl="0" animBg="1"/>
      <p:bldP spid="98" grpId="1" bldLvl="0" animBg="1"/>
      <p:bldP spid="103" grpId="0" bldLvl="0" animBg="1"/>
      <p:bldP spid="103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10" grpId="0" bldLvl="0" animBg="1"/>
      <p:bldP spid="110" grpId="1" bldLvl="0" animBg="1"/>
      <p:bldP spid="111" grpId="0" bldLvl="0" animBg="1"/>
      <p:bldP spid="111" grpId="1" bldLvl="0" animBg="1"/>
      <p:bldP spid="112" grpId="0" bldLvl="0" animBg="1"/>
      <p:bldP spid="112" grpId="1" bldLvl="0" animBg="1"/>
      <p:bldP spid="113" grpId="0" bldLvl="0" animBg="1"/>
      <p:bldP spid="113" grpId="1" bldLvl="0" animBg="1"/>
      <p:bldP spid="114" grpId="0" bldLvl="0" animBg="1"/>
      <p:bldP spid="114" grpId="1" bldLvl="0" animBg="1"/>
      <p:bldP spid="115" grpId="0"/>
      <p:bldP spid="116" grpId="0"/>
      <p:bldP spid="2" grpId="0" bldLvl="0" animBg="1"/>
      <p:bldP spid="2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C:\Users\Administrator\Desktop\卡尼\xy\t6.jpgt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1375" y="3594100"/>
            <a:ext cx="146685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7966075" y="2595563"/>
            <a:ext cx="2470150" cy="252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</a:t>
            </a:r>
            <a:r>
              <a:rPr lang="zh-CN" altLang="en-US" sz="1210" strike="noStrike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粘贴您</a:t>
            </a:r>
            <a:r>
              <a:rPr lang="zh-CN" altLang="en-US" sz="121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的内容打在这里，或者通过复制您的文本后，在此框中选择粘贴。您的内容打在这里</a:t>
            </a:r>
            <a:r>
              <a:rPr lang="zh-CN" altLang="en-US" sz="1210" strike="noStrike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endParaRPr lang="en-US" altLang="zh-CN" sz="121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37513" y="2084388"/>
            <a:ext cx="2555875" cy="500062"/>
            <a:chOff x="1222304" y="1493231"/>
            <a:chExt cx="1972776" cy="375568"/>
          </a:xfrm>
        </p:grpSpPr>
        <p:cxnSp>
          <p:nvCxnSpPr>
            <p:cNvPr id="29" name="Straight Connector 38"/>
            <p:cNvCxnSpPr/>
            <p:nvPr/>
          </p:nvCxnSpPr>
          <p:spPr bwMode="auto">
            <a:xfrm>
              <a:off x="1263457" y="1868799"/>
              <a:ext cx="1677767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41" name="组合 29"/>
            <p:cNvGrpSpPr/>
            <p:nvPr/>
          </p:nvGrpSpPr>
          <p:grpSpPr>
            <a:xfrm>
              <a:off x="1222304" y="1493231"/>
              <a:ext cx="1972776" cy="243888"/>
              <a:chOff x="1222304" y="1493231"/>
              <a:chExt cx="1972776" cy="243888"/>
            </a:xfrm>
          </p:grpSpPr>
          <p:sp>
            <p:nvSpPr>
              <p:cNvPr id="31" name="Rounded Rectangle 43"/>
              <p:cNvSpPr/>
              <p:nvPr/>
            </p:nvSpPr>
            <p:spPr>
              <a:xfrm>
                <a:off x="1222304" y="1493231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27000" dist="139700" dir="8100000" algn="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39943" name="TextBox 31"/>
              <p:cNvSpPr txBox="1"/>
              <p:nvPr/>
            </p:nvSpPr>
            <p:spPr>
              <a:xfrm>
                <a:off x="1256787" y="1501897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44" name="TextBox 32"/>
              <p:cNvSpPr txBox="1"/>
              <p:nvPr/>
            </p:nvSpPr>
            <p:spPr>
              <a:xfrm>
                <a:off x="1955482" y="1506405"/>
                <a:ext cx="1239598" cy="2271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3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3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2859875" y="2063190"/>
            <a:ext cx="1581771" cy="1488696"/>
            <a:chOff x="1979712" y="1676178"/>
            <a:chExt cx="1221171" cy="1116526"/>
          </a:xfrm>
          <a:solidFill>
            <a:srgbClr val="0066FF"/>
          </a:solidFill>
        </p:grpSpPr>
        <p:sp>
          <p:nvSpPr>
            <p:cNvPr id="15" name="矩形 14"/>
            <p:cNvSpPr/>
            <p:nvPr/>
          </p:nvSpPr>
          <p:spPr>
            <a:xfrm>
              <a:off x="206552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9712" y="1823148"/>
              <a:ext cx="1199034" cy="676133"/>
              <a:chOff x="4732601" y="4101707"/>
              <a:chExt cx="3163285" cy="1798429"/>
            </a:xfrm>
            <a:grpFill/>
          </p:grpSpPr>
          <p:sp>
            <p:nvSpPr>
              <p:cNvPr id="39" name="TextBox 38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5780864" y="2083511"/>
            <a:ext cx="1602013" cy="1488701"/>
            <a:chOff x="4234797" y="1676178"/>
            <a:chExt cx="1236796" cy="1116526"/>
          </a:xfrm>
          <a:solidFill>
            <a:srgbClr val="FFC000"/>
          </a:solidFill>
        </p:grpSpPr>
        <p:sp>
          <p:nvSpPr>
            <p:cNvPr id="17" name="矩形 16"/>
            <p:cNvSpPr/>
            <p:nvPr/>
          </p:nvSpPr>
          <p:spPr>
            <a:xfrm>
              <a:off x="433623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234797" y="1823148"/>
              <a:ext cx="1199034" cy="676133"/>
              <a:chOff x="4732601" y="4101707"/>
              <a:chExt cx="3163285" cy="1798429"/>
            </a:xfrm>
            <a:grpFill/>
          </p:grpSpPr>
          <p:sp>
            <p:nvSpPr>
              <p:cNvPr id="51" name="TextBox 50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329113" y="3571875"/>
            <a:ext cx="1582737" cy="1489075"/>
            <a:chOff x="3114340" y="2792704"/>
            <a:chExt cx="1221898" cy="1116526"/>
          </a:xfrm>
        </p:grpSpPr>
        <p:sp>
          <p:nvSpPr>
            <p:cNvPr id="20" name="矩形 19"/>
            <p:cNvSpPr/>
            <p:nvPr/>
          </p:nvSpPr>
          <p:spPr>
            <a:xfrm>
              <a:off x="3200883" y="2792704"/>
              <a:ext cx="1135355" cy="111652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39949" name="组合 52"/>
            <p:cNvGrpSpPr/>
            <p:nvPr/>
          </p:nvGrpSpPr>
          <p:grpSpPr>
            <a:xfrm>
              <a:off x="3114340" y="2990049"/>
              <a:ext cx="1199034" cy="676132"/>
              <a:chOff x="4732601" y="4101707"/>
              <a:chExt cx="3163285" cy="1798429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20813" y="3835400"/>
            <a:ext cx="1552575" cy="901700"/>
            <a:chOff x="4732601" y="4101707"/>
            <a:chExt cx="3163285" cy="1798432"/>
          </a:xfrm>
        </p:grpSpPr>
        <p:sp>
          <p:nvSpPr>
            <p:cNvPr id="57" name="TextBox 56"/>
            <p:cNvSpPr txBox="1"/>
            <p:nvPr/>
          </p:nvSpPr>
          <p:spPr>
            <a:xfrm>
              <a:off x="4732601" y="4101707"/>
              <a:ext cx="2836378" cy="710656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9898" y="5031137"/>
              <a:ext cx="2955988" cy="869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您的内容打在这里，或者通过复制您的文本后</a:t>
              </a:r>
              <a:endParaRPr lang="zh-CN" altLang="en-US" sz="8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08556" y="3564080"/>
            <a:ext cx="1563401" cy="1488701"/>
            <a:chOff x="859255" y="2792704"/>
            <a:chExt cx="1206988" cy="1116526"/>
          </a:xfrm>
          <a:solidFill>
            <a:srgbClr val="FFC000"/>
          </a:solidFill>
        </p:grpSpPr>
        <p:sp>
          <p:nvSpPr>
            <p:cNvPr id="18" name="矩形 17"/>
            <p:cNvSpPr/>
            <p:nvPr/>
          </p:nvSpPr>
          <p:spPr>
            <a:xfrm>
              <a:off x="930888" y="2792704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255" y="2978557"/>
              <a:ext cx="1199034" cy="676133"/>
              <a:chOff x="4732601" y="4101707"/>
              <a:chExt cx="3163285" cy="1798429"/>
            </a:xfrm>
            <a:grpFill/>
          </p:grpSpPr>
          <p:sp>
            <p:nvSpPr>
              <p:cNvPr id="60" name="TextBox 59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22" name="图片 21" descr="C:\Users\Administrator\Desktop\卡尼\xy\t2.jpgt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512888" y="2068513"/>
            <a:ext cx="1416050" cy="14716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 descr="C:\Users\Administrator\Desktop\卡尼\xy\t5.jpgt5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464050" y="2082800"/>
            <a:ext cx="1425575" cy="14732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 descr="C:\Users\Administrator\Desktop\卡尼\xy\t7.jpgt7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73388" y="3595688"/>
            <a:ext cx="1468438" cy="14351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151813" y="2274888"/>
            <a:ext cx="2074862" cy="1812925"/>
            <a:chOff x="9224782" y="2628163"/>
            <a:chExt cx="2397222" cy="2093640"/>
          </a:xfrm>
        </p:grpSpPr>
        <p:grpSp>
          <p:nvGrpSpPr>
            <p:cNvPr id="5122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94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95" name="Freeform 7"/>
              <p:cNvSpPr/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25" name="TextBox 95"/>
            <p:cNvSpPr txBox="1"/>
            <p:nvPr/>
          </p:nvSpPr>
          <p:spPr>
            <a:xfrm>
              <a:off x="9918251" y="3180762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638" y="2284413"/>
            <a:ext cx="2074862" cy="1812925"/>
            <a:chOff x="5553262" y="2638733"/>
            <a:chExt cx="2397222" cy="2093640"/>
          </a:xfrm>
        </p:grpSpPr>
        <p:grpSp>
          <p:nvGrpSpPr>
            <p:cNvPr id="5127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84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85" name="Freeform 7"/>
              <p:cNvSpPr/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30" name="TextBox 85"/>
            <p:cNvSpPr txBox="1"/>
            <p:nvPr/>
          </p:nvSpPr>
          <p:spPr>
            <a:xfrm>
              <a:off x="6259489" y="3110170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3875" y="2298700"/>
            <a:ext cx="2076450" cy="1812925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7" name="Freeform 7"/>
            <p:cNvSpPr/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5134" name="TextBox 49"/>
            <p:cNvSpPr txBox="1"/>
            <p:nvPr/>
          </p:nvSpPr>
          <p:spPr>
            <a:xfrm>
              <a:off x="2575311" y="3250046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7725" y="3205163"/>
            <a:ext cx="2074863" cy="1812925"/>
            <a:chOff x="3721944" y="3702869"/>
            <a:chExt cx="2397222" cy="2093640"/>
          </a:xfrm>
        </p:grpSpPr>
        <p:grpSp>
          <p:nvGrpSpPr>
            <p:cNvPr id="5136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79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80" name="Freeform 7"/>
              <p:cNvSpPr/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39" name="TextBox 80"/>
            <p:cNvSpPr txBox="1"/>
            <p:nvPr/>
          </p:nvSpPr>
          <p:spPr>
            <a:xfrm>
              <a:off x="4382517" y="4183861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61138" y="3197225"/>
            <a:ext cx="2076450" cy="1811338"/>
            <a:chOff x="7388330" y="3692384"/>
            <a:chExt cx="2397222" cy="2093640"/>
          </a:xfrm>
        </p:grpSpPr>
        <p:grpSp>
          <p:nvGrpSpPr>
            <p:cNvPr id="5141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89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90" name="Freeform 7"/>
              <p:cNvSpPr/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44" name="TextBox 90"/>
            <p:cNvSpPr txBox="1"/>
            <p:nvPr/>
          </p:nvSpPr>
          <p:spPr>
            <a:xfrm>
              <a:off x="8048903" y="4173376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62188" y="4265613"/>
            <a:ext cx="1331912" cy="592137"/>
            <a:chOff x="2328257" y="4927865"/>
            <a:chExt cx="1537897" cy="682702"/>
          </a:xfrm>
        </p:grpSpPr>
        <p:sp>
          <p:nvSpPr>
            <p:cNvPr id="5146" name="TextBox 52"/>
            <p:cNvSpPr txBox="1"/>
            <p:nvPr/>
          </p:nvSpPr>
          <p:spPr>
            <a:xfrm>
              <a:off x="2328257" y="4927865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工作汇报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47" name="TextBox 75"/>
            <p:cNvSpPr txBox="1"/>
            <p:nvPr/>
          </p:nvSpPr>
          <p:spPr>
            <a:xfrm>
              <a:off x="2419470" y="5322308"/>
              <a:ext cx="1286284" cy="288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0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10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41750" y="2365375"/>
            <a:ext cx="1331913" cy="565150"/>
            <a:chOff x="4246958" y="2731461"/>
            <a:chExt cx="1537897" cy="652974"/>
          </a:xfrm>
        </p:grpSpPr>
        <p:sp>
          <p:nvSpPr>
            <p:cNvPr id="5149" name="TextBox 100"/>
            <p:cNvSpPr txBox="1"/>
            <p:nvPr/>
          </p:nvSpPr>
          <p:spPr>
            <a:xfrm>
              <a:off x="4246958" y="2731461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完成情况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0" name="TextBox 101"/>
            <p:cNvSpPr txBox="1"/>
            <p:nvPr/>
          </p:nvSpPr>
          <p:spPr>
            <a:xfrm>
              <a:off x="4335082" y="3111579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1950" y="4310063"/>
            <a:ext cx="1331913" cy="592137"/>
            <a:chOff x="5982926" y="4927865"/>
            <a:chExt cx="1537897" cy="683454"/>
          </a:xfrm>
        </p:grpSpPr>
        <p:sp>
          <p:nvSpPr>
            <p:cNvPr id="5152" name="TextBox 106"/>
            <p:cNvSpPr txBox="1"/>
            <p:nvPr/>
          </p:nvSpPr>
          <p:spPr>
            <a:xfrm>
              <a:off x="5982926" y="4927865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成果展示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3" name="TextBox 107"/>
            <p:cNvSpPr txBox="1"/>
            <p:nvPr/>
          </p:nvSpPr>
          <p:spPr>
            <a:xfrm>
              <a:off x="6071050" y="5338463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1663" y="2365375"/>
            <a:ext cx="1331912" cy="565150"/>
            <a:chOff x="7839376" y="2731461"/>
            <a:chExt cx="1537897" cy="652974"/>
          </a:xfrm>
        </p:grpSpPr>
        <p:sp>
          <p:nvSpPr>
            <p:cNvPr id="5155" name="TextBox 108"/>
            <p:cNvSpPr txBox="1"/>
            <p:nvPr/>
          </p:nvSpPr>
          <p:spPr>
            <a:xfrm>
              <a:off x="7839376" y="2731461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工作不足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6" name="TextBox 109"/>
            <p:cNvSpPr txBox="1"/>
            <p:nvPr/>
          </p:nvSpPr>
          <p:spPr>
            <a:xfrm>
              <a:off x="7947820" y="3111579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09013" y="4310063"/>
            <a:ext cx="1331912" cy="547687"/>
            <a:chOff x="9752962" y="4978665"/>
            <a:chExt cx="1537897" cy="632654"/>
          </a:xfrm>
        </p:grpSpPr>
        <p:sp>
          <p:nvSpPr>
            <p:cNvPr id="5158" name="TextBox 110"/>
            <p:cNvSpPr txBox="1"/>
            <p:nvPr/>
          </p:nvSpPr>
          <p:spPr>
            <a:xfrm>
              <a:off x="9752962" y="4978665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明年计划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9" name="TextBox 111"/>
            <p:cNvSpPr txBox="1"/>
            <p:nvPr/>
          </p:nvSpPr>
          <p:spPr>
            <a:xfrm>
              <a:off x="9841086" y="5338463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235200" y="2111375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235200" y="2578100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235200" y="3035300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235200" y="3502025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235200" y="3968750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235200" y="4437063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235200" y="4849813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235200" y="5316538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5" name="TextBox 54"/>
          <p:cNvSpPr txBox="1"/>
          <p:nvPr/>
        </p:nvSpPr>
        <p:spPr>
          <a:xfrm>
            <a:off x="1970088" y="5124450"/>
            <a:ext cx="204788" cy="2270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31963" y="4659313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100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31963" y="4195763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200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31963" y="3732213"/>
            <a:ext cx="339725" cy="2270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300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31963" y="3267075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400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1963" y="2803525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500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31963" y="2339975"/>
            <a:ext cx="339725" cy="2270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600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31963" y="1874838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700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573338" y="5372100"/>
            <a:ext cx="403225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751263" y="5372100"/>
            <a:ext cx="401638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70463" y="5372100"/>
            <a:ext cx="403225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143625" y="5372100"/>
            <a:ext cx="401638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5863" y="2279650"/>
            <a:ext cx="3278188" cy="685800"/>
          </a:xfrm>
          <a:prstGeom prst="rect">
            <a:avLst/>
          </a:prstGeom>
          <a:noFill/>
        </p:spPr>
        <p:txBody>
          <a:bodyPr wrap="square" lIns="69236" tIns="34618" rIns="69236" bIns="34618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的内容打在这里，或者通过复制您的文本后，在此框中选择粘贴，并选择只保留文字。您的内容打在这里，或者通过通过复制您的文本。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535863" y="1847850"/>
            <a:ext cx="1330325" cy="334963"/>
          </a:xfrm>
          <a:prstGeom prst="rect">
            <a:avLst/>
          </a:prstGeom>
          <a:noFill/>
        </p:spPr>
        <p:txBody>
          <a:bodyPr wrap="square" lIns="69236" tIns="0" rIns="69236" bIns="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7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点击添加标题</a:t>
            </a:r>
            <a:endParaRPr lang="zh-CN" altLang="en-US" sz="1470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29513" y="3079750"/>
            <a:ext cx="2287588" cy="5191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277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123,4567873</a:t>
            </a:r>
            <a:endParaRPr lang="zh-CN" altLang="en-US" sz="277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953375" y="4387850"/>
            <a:ext cx="752475" cy="2667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21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  <a:endParaRPr lang="zh-CN" altLang="en-US" sz="121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0174288" y="3113088"/>
            <a:ext cx="176213" cy="382588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66FF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9926638" y="3113088"/>
            <a:ext cx="146050" cy="381000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7645400" y="4387850"/>
            <a:ext cx="254000" cy="26193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56C618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6" name="Freeform 7"/>
          <p:cNvSpPr/>
          <p:nvPr/>
        </p:nvSpPr>
        <p:spPr bwMode="auto">
          <a:xfrm>
            <a:off x="2424113" y="3597275"/>
            <a:ext cx="898525" cy="1716088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7" name="Freeform 10"/>
          <p:cNvSpPr/>
          <p:nvPr/>
        </p:nvSpPr>
        <p:spPr bwMode="auto">
          <a:xfrm>
            <a:off x="3573463" y="2976563"/>
            <a:ext cx="1028700" cy="23368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2" name="Freeform 14"/>
          <p:cNvSpPr/>
          <p:nvPr/>
        </p:nvSpPr>
        <p:spPr bwMode="auto">
          <a:xfrm>
            <a:off x="4713288" y="3916363"/>
            <a:ext cx="917575" cy="1401763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3" name="Freeform 17"/>
          <p:cNvSpPr/>
          <p:nvPr/>
        </p:nvSpPr>
        <p:spPr bwMode="auto">
          <a:xfrm>
            <a:off x="5807075" y="2328863"/>
            <a:ext cx="1093788" cy="2984500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" name="TextBox 101"/>
          <p:cNvSpPr txBox="1"/>
          <p:nvPr/>
        </p:nvSpPr>
        <p:spPr>
          <a:xfrm>
            <a:off x="7953375" y="4005263"/>
            <a:ext cx="752475" cy="2667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21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  <a:endParaRPr lang="zh-CN" altLang="en-US" sz="121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7645400" y="4005263"/>
            <a:ext cx="254000" cy="26193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4" name="组合 3"/>
          <p:cNvGrpSpPr/>
          <p:nvPr/>
        </p:nvGrpSpPr>
        <p:grpSpPr>
          <a:xfrm>
            <a:off x="2401888" y="2171700"/>
            <a:ext cx="3835400" cy="1800225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020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</p:grpSp>
      <p:grpSp>
        <p:nvGrpSpPr>
          <p:cNvPr id="130" name="Gruppieren 129"/>
          <p:cNvGrpSpPr/>
          <p:nvPr/>
        </p:nvGrpSpPr>
        <p:grpSpPr>
          <a:xfrm>
            <a:off x="10036810" y="4469765"/>
            <a:ext cx="1271270" cy="1489075"/>
            <a:chOff x="4586289" y="1897062"/>
            <a:chExt cx="1465263" cy="1716087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0" name="Freeform 1932"/>
            <p:cNvSpPr/>
            <p:nvPr/>
          </p:nvSpPr>
          <p:spPr bwMode="auto">
            <a:xfrm>
              <a:off x="4586289" y="1897062"/>
              <a:ext cx="1465263" cy="1716087"/>
            </a:xfrm>
            <a:custGeom>
              <a:avLst/>
              <a:gdLst>
                <a:gd name="T0" fmla="*/ 44 w 710"/>
                <a:gd name="T1" fmla="*/ 581 h 832"/>
                <a:gd name="T2" fmla="*/ 64 w 710"/>
                <a:gd name="T3" fmla="*/ 605 h 832"/>
                <a:gd name="T4" fmla="*/ 68 w 710"/>
                <a:gd name="T5" fmla="*/ 659 h 832"/>
                <a:gd name="T6" fmla="*/ 94 w 710"/>
                <a:gd name="T7" fmla="*/ 703 h 832"/>
                <a:gd name="T8" fmla="*/ 208 w 710"/>
                <a:gd name="T9" fmla="*/ 707 h 832"/>
                <a:gd name="T10" fmla="*/ 269 w 710"/>
                <a:gd name="T11" fmla="*/ 832 h 832"/>
                <a:gd name="T12" fmla="*/ 659 w 710"/>
                <a:gd name="T13" fmla="*/ 832 h 832"/>
                <a:gd name="T14" fmla="*/ 579 w 710"/>
                <a:gd name="T15" fmla="*/ 635 h 832"/>
                <a:gd name="T16" fmla="*/ 622 w 710"/>
                <a:gd name="T17" fmla="*/ 485 h 832"/>
                <a:gd name="T18" fmla="*/ 695 w 710"/>
                <a:gd name="T19" fmla="*/ 228 h 832"/>
                <a:gd name="T20" fmla="*/ 409 w 710"/>
                <a:gd name="T21" fmla="*/ 0 h 832"/>
                <a:gd name="T22" fmla="*/ 111 w 710"/>
                <a:gd name="T23" fmla="*/ 126 h 832"/>
                <a:gd name="T24" fmla="*/ 71 w 710"/>
                <a:gd name="T25" fmla="*/ 212 h 832"/>
                <a:gd name="T26" fmla="*/ 63 w 710"/>
                <a:gd name="T27" fmla="*/ 253 h 832"/>
                <a:gd name="T28" fmla="*/ 50 w 710"/>
                <a:gd name="T29" fmla="*/ 303 h 832"/>
                <a:gd name="T30" fmla="*/ 70 w 710"/>
                <a:gd name="T31" fmla="*/ 335 h 832"/>
                <a:gd name="T32" fmla="*/ 42 w 710"/>
                <a:gd name="T33" fmla="*/ 400 h 832"/>
                <a:gd name="T34" fmla="*/ 1 w 710"/>
                <a:gd name="T35" fmla="*/ 470 h 832"/>
                <a:gd name="T36" fmla="*/ 24 w 710"/>
                <a:gd name="T37" fmla="*/ 494 h 832"/>
                <a:gd name="T38" fmla="*/ 48 w 710"/>
                <a:gd name="T39" fmla="*/ 517 h 832"/>
                <a:gd name="T40" fmla="*/ 39 w 710"/>
                <a:gd name="T41" fmla="*/ 551 h 832"/>
                <a:gd name="T42" fmla="*/ 45 w 710"/>
                <a:gd name="T43" fmla="*/ 558 h 832"/>
                <a:gd name="T44" fmla="*/ 51 w 710"/>
                <a:gd name="T45" fmla="*/ 566 h 832"/>
                <a:gd name="T46" fmla="*/ 45 w 710"/>
                <a:gd name="T47" fmla="*/ 575 h 832"/>
                <a:gd name="T48" fmla="*/ 44 w 710"/>
                <a:gd name="T49" fmla="*/ 5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" h="832">
                  <a:moveTo>
                    <a:pt x="44" y="581"/>
                  </a:moveTo>
                  <a:cubicBezTo>
                    <a:pt x="47" y="587"/>
                    <a:pt x="59" y="597"/>
                    <a:pt x="64" y="605"/>
                  </a:cubicBezTo>
                  <a:cubicBezTo>
                    <a:pt x="68" y="612"/>
                    <a:pt x="69" y="650"/>
                    <a:pt x="68" y="659"/>
                  </a:cubicBezTo>
                  <a:cubicBezTo>
                    <a:pt x="68" y="667"/>
                    <a:pt x="68" y="697"/>
                    <a:pt x="94" y="703"/>
                  </a:cubicBezTo>
                  <a:cubicBezTo>
                    <a:pt x="119" y="710"/>
                    <a:pt x="200" y="703"/>
                    <a:pt x="208" y="707"/>
                  </a:cubicBezTo>
                  <a:cubicBezTo>
                    <a:pt x="224" y="715"/>
                    <a:pt x="260" y="776"/>
                    <a:pt x="269" y="832"/>
                  </a:cubicBezTo>
                  <a:cubicBezTo>
                    <a:pt x="308" y="832"/>
                    <a:pt x="659" y="832"/>
                    <a:pt x="659" y="832"/>
                  </a:cubicBezTo>
                  <a:cubicBezTo>
                    <a:pt x="634" y="796"/>
                    <a:pt x="577" y="715"/>
                    <a:pt x="579" y="635"/>
                  </a:cubicBezTo>
                  <a:cubicBezTo>
                    <a:pt x="580" y="554"/>
                    <a:pt x="602" y="516"/>
                    <a:pt x="622" y="485"/>
                  </a:cubicBezTo>
                  <a:cubicBezTo>
                    <a:pt x="688" y="386"/>
                    <a:pt x="710" y="312"/>
                    <a:pt x="695" y="228"/>
                  </a:cubicBezTo>
                  <a:cubicBezTo>
                    <a:pt x="671" y="97"/>
                    <a:pt x="575" y="0"/>
                    <a:pt x="409" y="0"/>
                  </a:cubicBezTo>
                  <a:cubicBezTo>
                    <a:pt x="242" y="0"/>
                    <a:pt x="140" y="90"/>
                    <a:pt x="111" y="126"/>
                  </a:cubicBezTo>
                  <a:cubicBezTo>
                    <a:pt x="83" y="161"/>
                    <a:pt x="74" y="203"/>
                    <a:pt x="71" y="212"/>
                  </a:cubicBezTo>
                  <a:cubicBezTo>
                    <a:pt x="68" y="221"/>
                    <a:pt x="67" y="243"/>
                    <a:pt x="63" y="253"/>
                  </a:cubicBezTo>
                  <a:cubicBezTo>
                    <a:pt x="59" y="263"/>
                    <a:pt x="46" y="295"/>
                    <a:pt x="50" y="303"/>
                  </a:cubicBezTo>
                  <a:cubicBezTo>
                    <a:pt x="54" y="310"/>
                    <a:pt x="71" y="331"/>
                    <a:pt x="70" y="335"/>
                  </a:cubicBezTo>
                  <a:cubicBezTo>
                    <a:pt x="68" y="349"/>
                    <a:pt x="57" y="377"/>
                    <a:pt x="42" y="400"/>
                  </a:cubicBezTo>
                  <a:cubicBezTo>
                    <a:pt x="26" y="422"/>
                    <a:pt x="0" y="459"/>
                    <a:pt x="1" y="470"/>
                  </a:cubicBezTo>
                  <a:cubicBezTo>
                    <a:pt x="2" y="481"/>
                    <a:pt x="14" y="492"/>
                    <a:pt x="24" y="494"/>
                  </a:cubicBezTo>
                  <a:cubicBezTo>
                    <a:pt x="34" y="496"/>
                    <a:pt x="51" y="505"/>
                    <a:pt x="48" y="517"/>
                  </a:cubicBezTo>
                  <a:cubicBezTo>
                    <a:pt x="45" y="530"/>
                    <a:pt x="32" y="545"/>
                    <a:pt x="39" y="551"/>
                  </a:cubicBezTo>
                  <a:cubicBezTo>
                    <a:pt x="39" y="551"/>
                    <a:pt x="44" y="557"/>
                    <a:pt x="45" y="558"/>
                  </a:cubicBezTo>
                  <a:cubicBezTo>
                    <a:pt x="47" y="560"/>
                    <a:pt x="51" y="564"/>
                    <a:pt x="51" y="566"/>
                  </a:cubicBezTo>
                  <a:cubicBezTo>
                    <a:pt x="51" y="569"/>
                    <a:pt x="47" y="574"/>
                    <a:pt x="45" y="575"/>
                  </a:cubicBezTo>
                  <a:cubicBezTo>
                    <a:pt x="43" y="576"/>
                    <a:pt x="43" y="580"/>
                    <a:pt x="44" y="581"/>
                  </a:cubicBezTo>
                  <a:close/>
                </a:path>
              </a:pathLst>
            </a:custGeom>
            <a:solidFill>
              <a:srgbClr val="DC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en-US" strike="noStrike" noProof="1"/>
            </a:p>
          </p:txBody>
        </p:sp>
        <p:sp>
          <p:nvSpPr>
            <p:cNvPr id="141" name="Freeform 1933"/>
            <p:cNvSpPr/>
            <p:nvPr/>
          </p:nvSpPr>
          <p:spPr bwMode="auto">
            <a:xfrm>
              <a:off x="4716465" y="1930400"/>
              <a:ext cx="1308100" cy="1352550"/>
            </a:xfrm>
            <a:custGeom>
              <a:avLst/>
              <a:gdLst>
                <a:gd name="T0" fmla="*/ 307 w 634"/>
                <a:gd name="T1" fmla="*/ 499 h 656"/>
                <a:gd name="T2" fmla="*/ 336 w 634"/>
                <a:gd name="T3" fmla="*/ 517 h 656"/>
                <a:gd name="T4" fmla="*/ 385 w 634"/>
                <a:gd name="T5" fmla="*/ 523 h 656"/>
                <a:gd name="T6" fmla="*/ 435 w 634"/>
                <a:gd name="T7" fmla="*/ 503 h 656"/>
                <a:gd name="T8" fmla="*/ 510 w 634"/>
                <a:gd name="T9" fmla="*/ 499 h 656"/>
                <a:gd name="T10" fmla="*/ 532 w 634"/>
                <a:gd name="T11" fmla="*/ 452 h 656"/>
                <a:gd name="T12" fmla="*/ 583 w 634"/>
                <a:gd name="T13" fmla="*/ 391 h 656"/>
                <a:gd name="T14" fmla="*/ 615 w 634"/>
                <a:gd name="T15" fmla="*/ 195 h 656"/>
                <a:gd name="T16" fmla="*/ 337 w 634"/>
                <a:gd name="T17" fmla="*/ 0 h 656"/>
                <a:gd name="T18" fmla="*/ 34 w 634"/>
                <a:gd name="T19" fmla="*/ 170 h 656"/>
                <a:gd name="T20" fmla="*/ 10 w 634"/>
                <a:gd name="T21" fmla="*/ 271 h 656"/>
                <a:gd name="T22" fmla="*/ 20 w 634"/>
                <a:gd name="T23" fmla="*/ 300 h 656"/>
                <a:gd name="T24" fmla="*/ 32 w 634"/>
                <a:gd name="T25" fmla="*/ 332 h 656"/>
                <a:gd name="T26" fmla="*/ 6 w 634"/>
                <a:gd name="T27" fmla="*/ 385 h 656"/>
                <a:gd name="T28" fmla="*/ 6 w 634"/>
                <a:gd name="T29" fmla="*/ 395 h 656"/>
                <a:gd name="T30" fmla="*/ 12 w 634"/>
                <a:gd name="T31" fmla="*/ 403 h 656"/>
                <a:gd name="T32" fmla="*/ 18 w 634"/>
                <a:gd name="T33" fmla="*/ 412 h 656"/>
                <a:gd name="T34" fmla="*/ 28 w 634"/>
                <a:gd name="T35" fmla="*/ 417 h 656"/>
                <a:gd name="T36" fmla="*/ 28 w 634"/>
                <a:gd name="T37" fmla="*/ 433 h 656"/>
                <a:gd name="T38" fmla="*/ 38 w 634"/>
                <a:gd name="T39" fmla="*/ 457 h 656"/>
                <a:gd name="T40" fmla="*/ 18 w 634"/>
                <a:gd name="T41" fmla="*/ 483 h 656"/>
                <a:gd name="T42" fmla="*/ 8 w 634"/>
                <a:gd name="T43" fmla="*/ 492 h 656"/>
                <a:gd name="T44" fmla="*/ 11 w 634"/>
                <a:gd name="T45" fmla="*/ 517 h 656"/>
                <a:gd name="T46" fmla="*/ 12 w 634"/>
                <a:gd name="T47" fmla="*/ 569 h 656"/>
                <a:gd name="T48" fmla="*/ 38 w 634"/>
                <a:gd name="T49" fmla="*/ 607 h 656"/>
                <a:gd name="T50" fmla="*/ 38 w 634"/>
                <a:gd name="T51" fmla="*/ 641 h 656"/>
                <a:gd name="T52" fmla="*/ 97 w 634"/>
                <a:gd name="T53" fmla="*/ 655 h 656"/>
                <a:gd name="T54" fmla="*/ 218 w 634"/>
                <a:gd name="T55" fmla="*/ 631 h 656"/>
                <a:gd name="T56" fmla="*/ 269 w 634"/>
                <a:gd name="T57" fmla="*/ 547 h 656"/>
                <a:gd name="T58" fmla="*/ 307 w 634"/>
                <a:gd name="T59" fmla="*/ 499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4" h="656">
                  <a:moveTo>
                    <a:pt x="307" y="499"/>
                  </a:moveTo>
                  <a:cubicBezTo>
                    <a:pt x="316" y="498"/>
                    <a:pt x="330" y="512"/>
                    <a:pt x="336" y="517"/>
                  </a:cubicBezTo>
                  <a:cubicBezTo>
                    <a:pt x="346" y="526"/>
                    <a:pt x="363" y="531"/>
                    <a:pt x="385" y="523"/>
                  </a:cubicBezTo>
                  <a:cubicBezTo>
                    <a:pt x="385" y="523"/>
                    <a:pt x="421" y="505"/>
                    <a:pt x="435" y="503"/>
                  </a:cubicBezTo>
                  <a:cubicBezTo>
                    <a:pt x="449" y="502"/>
                    <a:pt x="505" y="501"/>
                    <a:pt x="510" y="499"/>
                  </a:cubicBezTo>
                  <a:cubicBezTo>
                    <a:pt x="515" y="498"/>
                    <a:pt x="525" y="461"/>
                    <a:pt x="532" y="452"/>
                  </a:cubicBezTo>
                  <a:cubicBezTo>
                    <a:pt x="539" y="443"/>
                    <a:pt x="577" y="401"/>
                    <a:pt x="583" y="391"/>
                  </a:cubicBezTo>
                  <a:cubicBezTo>
                    <a:pt x="619" y="334"/>
                    <a:pt x="634" y="274"/>
                    <a:pt x="615" y="195"/>
                  </a:cubicBezTo>
                  <a:cubicBezTo>
                    <a:pt x="586" y="76"/>
                    <a:pt x="489" y="0"/>
                    <a:pt x="337" y="0"/>
                  </a:cubicBezTo>
                  <a:cubicBezTo>
                    <a:pt x="173" y="0"/>
                    <a:pt x="58" y="106"/>
                    <a:pt x="34" y="170"/>
                  </a:cubicBezTo>
                  <a:cubicBezTo>
                    <a:pt x="10" y="233"/>
                    <a:pt x="10" y="260"/>
                    <a:pt x="10" y="271"/>
                  </a:cubicBezTo>
                  <a:cubicBezTo>
                    <a:pt x="11" y="283"/>
                    <a:pt x="16" y="295"/>
                    <a:pt x="20" y="300"/>
                  </a:cubicBezTo>
                  <a:cubicBezTo>
                    <a:pt x="24" y="305"/>
                    <a:pt x="35" y="316"/>
                    <a:pt x="32" y="332"/>
                  </a:cubicBezTo>
                  <a:cubicBezTo>
                    <a:pt x="28" y="348"/>
                    <a:pt x="12" y="379"/>
                    <a:pt x="6" y="385"/>
                  </a:cubicBezTo>
                  <a:cubicBezTo>
                    <a:pt x="0" y="391"/>
                    <a:pt x="2" y="394"/>
                    <a:pt x="6" y="395"/>
                  </a:cubicBezTo>
                  <a:cubicBezTo>
                    <a:pt x="10" y="395"/>
                    <a:pt x="12" y="398"/>
                    <a:pt x="12" y="403"/>
                  </a:cubicBezTo>
                  <a:cubicBezTo>
                    <a:pt x="13" y="407"/>
                    <a:pt x="14" y="413"/>
                    <a:pt x="18" y="412"/>
                  </a:cubicBezTo>
                  <a:cubicBezTo>
                    <a:pt x="22" y="411"/>
                    <a:pt x="28" y="413"/>
                    <a:pt x="28" y="417"/>
                  </a:cubicBezTo>
                  <a:cubicBezTo>
                    <a:pt x="28" y="421"/>
                    <a:pt x="26" y="429"/>
                    <a:pt x="28" y="433"/>
                  </a:cubicBezTo>
                  <a:cubicBezTo>
                    <a:pt x="31" y="437"/>
                    <a:pt x="39" y="446"/>
                    <a:pt x="38" y="457"/>
                  </a:cubicBezTo>
                  <a:cubicBezTo>
                    <a:pt x="36" y="469"/>
                    <a:pt x="26" y="481"/>
                    <a:pt x="18" y="483"/>
                  </a:cubicBezTo>
                  <a:cubicBezTo>
                    <a:pt x="11" y="485"/>
                    <a:pt x="5" y="487"/>
                    <a:pt x="8" y="492"/>
                  </a:cubicBezTo>
                  <a:cubicBezTo>
                    <a:pt x="12" y="497"/>
                    <a:pt x="15" y="507"/>
                    <a:pt x="11" y="517"/>
                  </a:cubicBezTo>
                  <a:cubicBezTo>
                    <a:pt x="7" y="527"/>
                    <a:pt x="1" y="553"/>
                    <a:pt x="12" y="569"/>
                  </a:cubicBezTo>
                  <a:cubicBezTo>
                    <a:pt x="24" y="585"/>
                    <a:pt x="37" y="599"/>
                    <a:pt x="38" y="607"/>
                  </a:cubicBezTo>
                  <a:cubicBezTo>
                    <a:pt x="40" y="616"/>
                    <a:pt x="35" y="637"/>
                    <a:pt x="38" y="641"/>
                  </a:cubicBezTo>
                  <a:cubicBezTo>
                    <a:pt x="40" y="646"/>
                    <a:pt x="65" y="656"/>
                    <a:pt x="97" y="655"/>
                  </a:cubicBezTo>
                  <a:cubicBezTo>
                    <a:pt x="129" y="655"/>
                    <a:pt x="196" y="647"/>
                    <a:pt x="218" y="631"/>
                  </a:cubicBezTo>
                  <a:cubicBezTo>
                    <a:pt x="240" y="614"/>
                    <a:pt x="256" y="599"/>
                    <a:pt x="269" y="547"/>
                  </a:cubicBezTo>
                  <a:cubicBezTo>
                    <a:pt x="278" y="513"/>
                    <a:pt x="289" y="501"/>
                    <a:pt x="307" y="4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en-US" strike="noStrike" noProof="1"/>
            </a:p>
          </p:txBody>
        </p:sp>
        <p:grpSp>
          <p:nvGrpSpPr>
            <p:cNvPr id="142" name="Gruppieren 141"/>
            <p:cNvGrpSpPr/>
            <p:nvPr/>
          </p:nvGrpSpPr>
          <p:grpSpPr>
            <a:xfrm>
              <a:off x="4894263" y="1958975"/>
              <a:ext cx="1076325" cy="942975"/>
              <a:chOff x="4894263" y="1958975"/>
              <a:chExt cx="1076325" cy="942975"/>
            </a:xfrm>
          </p:grpSpPr>
          <p:sp>
            <p:nvSpPr>
              <p:cNvPr id="143" name="Freeform 1934"/>
              <p:cNvSpPr/>
              <p:nvPr/>
            </p:nvSpPr>
            <p:spPr bwMode="auto">
              <a:xfrm>
                <a:off x="4894263" y="1958975"/>
                <a:ext cx="1076325" cy="942975"/>
              </a:xfrm>
              <a:custGeom>
                <a:avLst/>
                <a:gdLst>
                  <a:gd name="T0" fmla="*/ 95 w 522"/>
                  <a:gd name="T1" fmla="*/ 270 h 457"/>
                  <a:gd name="T2" fmla="*/ 134 w 522"/>
                  <a:gd name="T3" fmla="*/ 321 h 457"/>
                  <a:gd name="T4" fmla="*/ 229 w 522"/>
                  <a:gd name="T5" fmla="*/ 328 h 457"/>
                  <a:gd name="T6" fmla="*/ 263 w 522"/>
                  <a:gd name="T7" fmla="*/ 370 h 457"/>
                  <a:gd name="T8" fmla="*/ 301 w 522"/>
                  <a:gd name="T9" fmla="*/ 451 h 457"/>
                  <a:gd name="T10" fmla="*/ 316 w 522"/>
                  <a:gd name="T11" fmla="*/ 456 h 457"/>
                  <a:gd name="T12" fmla="*/ 332 w 522"/>
                  <a:gd name="T13" fmla="*/ 451 h 457"/>
                  <a:gd name="T14" fmla="*/ 334 w 522"/>
                  <a:gd name="T15" fmla="*/ 440 h 457"/>
                  <a:gd name="T16" fmla="*/ 326 w 522"/>
                  <a:gd name="T17" fmla="*/ 412 h 457"/>
                  <a:gd name="T18" fmla="*/ 329 w 522"/>
                  <a:gd name="T19" fmla="*/ 399 h 457"/>
                  <a:gd name="T20" fmla="*/ 377 w 522"/>
                  <a:gd name="T21" fmla="*/ 410 h 457"/>
                  <a:gd name="T22" fmla="*/ 437 w 522"/>
                  <a:gd name="T23" fmla="*/ 393 h 457"/>
                  <a:gd name="T24" fmla="*/ 457 w 522"/>
                  <a:gd name="T25" fmla="*/ 343 h 457"/>
                  <a:gd name="T26" fmla="*/ 479 w 522"/>
                  <a:gd name="T27" fmla="*/ 339 h 457"/>
                  <a:gd name="T28" fmla="*/ 502 w 522"/>
                  <a:gd name="T29" fmla="*/ 322 h 457"/>
                  <a:gd name="T30" fmla="*/ 519 w 522"/>
                  <a:gd name="T31" fmla="*/ 284 h 457"/>
                  <a:gd name="T32" fmla="*/ 517 w 522"/>
                  <a:gd name="T33" fmla="*/ 207 h 457"/>
                  <a:gd name="T34" fmla="*/ 505 w 522"/>
                  <a:gd name="T35" fmla="*/ 177 h 457"/>
                  <a:gd name="T36" fmla="*/ 486 w 522"/>
                  <a:gd name="T37" fmla="*/ 145 h 457"/>
                  <a:gd name="T38" fmla="*/ 476 w 522"/>
                  <a:gd name="T39" fmla="*/ 119 h 457"/>
                  <a:gd name="T40" fmla="*/ 450 w 522"/>
                  <a:gd name="T41" fmla="*/ 93 h 457"/>
                  <a:gd name="T42" fmla="*/ 418 w 522"/>
                  <a:gd name="T43" fmla="*/ 51 h 457"/>
                  <a:gd name="T44" fmla="*/ 383 w 522"/>
                  <a:gd name="T45" fmla="*/ 39 h 457"/>
                  <a:gd name="T46" fmla="*/ 335 w 522"/>
                  <a:gd name="T47" fmla="*/ 16 h 457"/>
                  <a:gd name="T48" fmla="*/ 282 w 522"/>
                  <a:gd name="T49" fmla="*/ 6 h 457"/>
                  <a:gd name="T50" fmla="*/ 263 w 522"/>
                  <a:gd name="T51" fmla="*/ 0 h 457"/>
                  <a:gd name="T52" fmla="*/ 248 w 522"/>
                  <a:gd name="T53" fmla="*/ 5 h 457"/>
                  <a:gd name="T54" fmla="*/ 230 w 522"/>
                  <a:gd name="T55" fmla="*/ 3 h 457"/>
                  <a:gd name="T56" fmla="*/ 212 w 522"/>
                  <a:gd name="T57" fmla="*/ 11 h 457"/>
                  <a:gd name="T58" fmla="*/ 191 w 522"/>
                  <a:gd name="T59" fmla="*/ 5 h 457"/>
                  <a:gd name="T60" fmla="*/ 118 w 522"/>
                  <a:gd name="T61" fmla="*/ 22 h 457"/>
                  <a:gd name="T62" fmla="*/ 98 w 522"/>
                  <a:gd name="T63" fmla="*/ 36 h 457"/>
                  <a:gd name="T64" fmla="*/ 66 w 522"/>
                  <a:gd name="T65" fmla="*/ 50 h 457"/>
                  <a:gd name="T66" fmla="*/ 50 w 522"/>
                  <a:gd name="T67" fmla="*/ 69 h 457"/>
                  <a:gd name="T68" fmla="*/ 27 w 522"/>
                  <a:gd name="T69" fmla="*/ 86 h 457"/>
                  <a:gd name="T70" fmla="*/ 5 w 522"/>
                  <a:gd name="T71" fmla="*/ 131 h 457"/>
                  <a:gd name="T72" fmla="*/ 2 w 522"/>
                  <a:gd name="T73" fmla="*/ 142 h 457"/>
                  <a:gd name="T74" fmla="*/ 2 w 522"/>
                  <a:gd name="T75" fmla="*/ 154 h 457"/>
                  <a:gd name="T76" fmla="*/ 0 w 522"/>
                  <a:gd name="T77" fmla="*/ 179 h 457"/>
                  <a:gd name="T78" fmla="*/ 17 w 522"/>
                  <a:gd name="T79" fmla="*/ 210 h 457"/>
                  <a:gd name="T80" fmla="*/ 95 w 522"/>
                  <a:gd name="T81" fmla="*/ 27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2" h="457">
                    <a:moveTo>
                      <a:pt x="95" y="270"/>
                    </a:moveTo>
                    <a:cubicBezTo>
                      <a:pt x="95" y="292"/>
                      <a:pt x="112" y="310"/>
                      <a:pt x="134" y="321"/>
                    </a:cubicBezTo>
                    <a:cubicBezTo>
                      <a:pt x="167" y="337"/>
                      <a:pt x="190" y="340"/>
                      <a:pt x="229" y="328"/>
                    </a:cubicBezTo>
                    <a:cubicBezTo>
                      <a:pt x="236" y="352"/>
                      <a:pt x="257" y="367"/>
                      <a:pt x="263" y="370"/>
                    </a:cubicBezTo>
                    <a:cubicBezTo>
                      <a:pt x="266" y="380"/>
                      <a:pt x="299" y="447"/>
                      <a:pt x="301" y="451"/>
                    </a:cubicBezTo>
                    <a:cubicBezTo>
                      <a:pt x="304" y="454"/>
                      <a:pt x="308" y="457"/>
                      <a:pt x="316" y="456"/>
                    </a:cubicBezTo>
                    <a:cubicBezTo>
                      <a:pt x="325" y="455"/>
                      <a:pt x="330" y="453"/>
                      <a:pt x="332" y="451"/>
                    </a:cubicBezTo>
                    <a:cubicBezTo>
                      <a:pt x="334" y="449"/>
                      <a:pt x="336" y="447"/>
                      <a:pt x="334" y="440"/>
                    </a:cubicBezTo>
                    <a:cubicBezTo>
                      <a:pt x="329" y="426"/>
                      <a:pt x="325" y="421"/>
                      <a:pt x="326" y="412"/>
                    </a:cubicBezTo>
                    <a:cubicBezTo>
                      <a:pt x="327" y="406"/>
                      <a:pt x="328" y="403"/>
                      <a:pt x="329" y="399"/>
                    </a:cubicBezTo>
                    <a:cubicBezTo>
                      <a:pt x="340" y="404"/>
                      <a:pt x="365" y="410"/>
                      <a:pt x="377" y="410"/>
                    </a:cubicBezTo>
                    <a:cubicBezTo>
                      <a:pt x="388" y="410"/>
                      <a:pt x="428" y="398"/>
                      <a:pt x="437" y="393"/>
                    </a:cubicBezTo>
                    <a:cubicBezTo>
                      <a:pt x="447" y="388"/>
                      <a:pt x="461" y="362"/>
                      <a:pt x="457" y="343"/>
                    </a:cubicBezTo>
                    <a:cubicBezTo>
                      <a:pt x="463" y="343"/>
                      <a:pt x="474" y="343"/>
                      <a:pt x="479" y="339"/>
                    </a:cubicBezTo>
                    <a:cubicBezTo>
                      <a:pt x="484" y="336"/>
                      <a:pt x="500" y="324"/>
                      <a:pt x="502" y="322"/>
                    </a:cubicBezTo>
                    <a:cubicBezTo>
                      <a:pt x="504" y="319"/>
                      <a:pt x="517" y="300"/>
                      <a:pt x="519" y="284"/>
                    </a:cubicBezTo>
                    <a:cubicBezTo>
                      <a:pt x="522" y="269"/>
                      <a:pt x="522" y="225"/>
                      <a:pt x="517" y="207"/>
                    </a:cubicBezTo>
                    <a:cubicBezTo>
                      <a:pt x="513" y="196"/>
                      <a:pt x="508" y="184"/>
                      <a:pt x="505" y="177"/>
                    </a:cubicBezTo>
                    <a:cubicBezTo>
                      <a:pt x="502" y="170"/>
                      <a:pt x="494" y="148"/>
                      <a:pt x="486" y="145"/>
                    </a:cubicBezTo>
                    <a:cubicBezTo>
                      <a:pt x="488" y="135"/>
                      <a:pt x="482" y="126"/>
                      <a:pt x="476" y="119"/>
                    </a:cubicBezTo>
                    <a:cubicBezTo>
                      <a:pt x="471" y="112"/>
                      <a:pt x="454" y="98"/>
                      <a:pt x="450" y="93"/>
                    </a:cubicBezTo>
                    <a:cubicBezTo>
                      <a:pt x="447" y="88"/>
                      <a:pt x="426" y="56"/>
                      <a:pt x="418" y="51"/>
                    </a:cubicBezTo>
                    <a:cubicBezTo>
                      <a:pt x="410" y="45"/>
                      <a:pt x="396" y="37"/>
                      <a:pt x="383" y="39"/>
                    </a:cubicBezTo>
                    <a:cubicBezTo>
                      <a:pt x="376" y="20"/>
                      <a:pt x="347" y="15"/>
                      <a:pt x="335" y="16"/>
                    </a:cubicBezTo>
                    <a:cubicBezTo>
                      <a:pt x="321" y="7"/>
                      <a:pt x="289" y="6"/>
                      <a:pt x="282" y="6"/>
                    </a:cubicBezTo>
                    <a:cubicBezTo>
                      <a:pt x="278" y="2"/>
                      <a:pt x="270" y="0"/>
                      <a:pt x="263" y="0"/>
                    </a:cubicBezTo>
                    <a:cubicBezTo>
                      <a:pt x="257" y="0"/>
                      <a:pt x="252" y="1"/>
                      <a:pt x="248" y="5"/>
                    </a:cubicBezTo>
                    <a:cubicBezTo>
                      <a:pt x="243" y="3"/>
                      <a:pt x="235" y="2"/>
                      <a:pt x="230" y="3"/>
                    </a:cubicBezTo>
                    <a:cubicBezTo>
                      <a:pt x="226" y="3"/>
                      <a:pt x="215" y="8"/>
                      <a:pt x="212" y="11"/>
                    </a:cubicBezTo>
                    <a:cubicBezTo>
                      <a:pt x="208" y="7"/>
                      <a:pt x="203" y="4"/>
                      <a:pt x="191" y="5"/>
                    </a:cubicBezTo>
                    <a:cubicBezTo>
                      <a:pt x="178" y="7"/>
                      <a:pt x="128" y="17"/>
                      <a:pt x="118" y="22"/>
                    </a:cubicBezTo>
                    <a:cubicBezTo>
                      <a:pt x="108" y="27"/>
                      <a:pt x="101" y="34"/>
                      <a:pt x="98" y="36"/>
                    </a:cubicBezTo>
                    <a:cubicBezTo>
                      <a:pt x="95" y="38"/>
                      <a:pt x="72" y="45"/>
                      <a:pt x="66" y="50"/>
                    </a:cubicBezTo>
                    <a:cubicBezTo>
                      <a:pt x="60" y="56"/>
                      <a:pt x="54" y="65"/>
                      <a:pt x="50" y="69"/>
                    </a:cubicBezTo>
                    <a:cubicBezTo>
                      <a:pt x="46" y="73"/>
                      <a:pt x="32" y="77"/>
                      <a:pt x="27" y="86"/>
                    </a:cubicBezTo>
                    <a:cubicBezTo>
                      <a:pt x="22" y="95"/>
                      <a:pt x="6" y="128"/>
                      <a:pt x="5" y="131"/>
                    </a:cubicBezTo>
                    <a:cubicBezTo>
                      <a:pt x="3" y="135"/>
                      <a:pt x="1" y="140"/>
                      <a:pt x="2" y="142"/>
                    </a:cubicBezTo>
                    <a:cubicBezTo>
                      <a:pt x="3" y="144"/>
                      <a:pt x="3" y="150"/>
                      <a:pt x="2" y="154"/>
                    </a:cubicBezTo>
                    <a:cubicBezTo>
                      <a:pt x="1" y="158"/>
                      <a:pt x="0" y="172"/>
                      <a:pt x="0" y="179"/>
                    </a:cubicBezTo>
                    <a:cubicBezTo>
                      <a:pt x="1" y="186"/>
                      <a:pt x="7" y="201"/>
                      <a:pt x="17" y="210"/>
                    </a:cubicBezTo>
                    <a:cubicBezTo>
                      <a:pt x="20" y="243"/>
                      <a:pt x="43" y="259"/>
                      <a:pt x="95" y="27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4" name="Freeform 1935"/>
              <p:cNvSpPr/>
              <p:nvPr/>
            </p:nvSpPr>
            <p:spPr bwMode="auto">
              <a:xfrm>
                <a:off x="5819776" y="2544763"/>
                <a:ext cx="106363" cy="95250"/>
              </a:xfrm>
              <a:custGeom>
                <a:avLst/>
                <a:gdLst>
                  <a:gd name="T0" fmla="*/ 1 w 51"/>
                  <a:gd name="T1" fmla="*/ 32 h 46"/>
                  <a:gd name="T2" fmla="*/ 11 w 51"/>
                  <a:gd name="T3" fmla="*/ 34 h 46"/>
                  <a:gd name="T4" fmla="*/ 42 w 51"/>
                  <a:gd name="T5" fmla="*/ 0 h 46"/>
                  <a:gd name="T6" fmla="*/ 47 w 51"/>
                  <a:gd name="T7" fmla="*/ 0 h 46"/>
                  <a:gd name="T8" fmla="*/ 50 w 51"/>
                  <a:gd name="T9" fmla="*/ 9 h 46"/>
                  <a:gd name="T10" fmla="*/ 46 w 51"/>
                  <a:gd name="T11" fmla="*/ 28 h 46"/>
                  <a:gd name="T12" fmla="*/ 35 w 51"/>
                  <a:gd name="T13" fmla="*/ 37 h 46"/>
                  <a:gd name="T14" fmla="*/ 31 w 51"/>
                  <a:gd name="T15" fmla="*/ 26 h 46"/>
                  <a:gd name="T16" fmla="*/ 14 w 51"/>
                  <a:gd name="T17" fmla="*/ 46 h 46"/>
                  <a:gd name="T18" fmla="*/ 0 w 51"/>
                  <a:gd name="T19" fmla="*/ 42 h 46"/>
                  <a:gd name="T20" fmla="*/ 1 w 51"/>
                  <a:gd name="T21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46">
                    <a:moveTo>
                      <a:pt x="1" y="32"/>
                    </a:moveTo>
                    <a:cubicBezTo>
                      <a:pt x="3" y="33"/>
                      <a:pt x="7" y="35"/>
                      <a:pt x="11" y="34"/>
                    </a:cubicBezTo>
                    <a:cubicBezTo>
                      <a:pt x="22" y="32"/>
                      <a:pt x="37" y="16"/>
                      <a:pt x="42" y="0"/>
                    </a:cubicBezTo>
                    <a:cubicBezTo>
                      <a:pt x="44" y="0"/>
                      <a:pt x="47" y="0"/>
                      <a:pt x="47" y="0"/>
                    </a:cubicBezTo>
                    <a:cubicBezTo>
                      <a:pt x="47" y="3"/>
                      <a:pt x="49" y="7"/>
                      <a:pt x="50" y="9"/>
                    </a:cubicBezTo>
                    <a:cubicBezTo>
                      <a:pt x="51" y="11"/>
                      <a:pt x="51" y="22"/>
                      <a:pt x="46" y="28"/>
                    </a:cubicBezTo>
                    <a:cubicBezTo>
                      <a:pt x="42" y="34"/>
                      <a:pt x="38" y="36"/>
                      <a:pt x="35" y="37"/>
                    </a:cubicBezTo>
                    <a:cubicBezTo>
                      <a:pt x="34" y="35"/>
                      <a:pt x="32" y="30"/>
                      <a:pt x="31" y="26"/>
                    </a:cubicBezTo>
                    <a:cubicBezTo>
                      <a:pt x="31" y="40"/>
                      <a:pt x="22" y="46"/>
                      <a:pt x="14" y="46"/>
                    </a:cubicBezTo>
                    <a:cubicBezTo>
                      <a:pt x="6" y="46"/>
                      <a:pt x="2" y="44"/>
                      <a:pt x="0" y="42"/>
                    </a:cubicBezTo>
                    <a:cubicBezTo>
                      <a:pt x="0" y="40"/>
                      <a:pt x="1" y="32"/>
                      <a:pt x="1" y="3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5" name="Freeform 1936"/>
              <p:cNvSpPr/>
              <p:nvPr/>
            </p:nvSpPr>
            <p:spPr bwMode="auto">
              <a:xfrm>
                <a:off x="5919788" y="2433638"/>
                <a:ext cx="30163" cy="127000"/>
              </a:xfrm>
              <a:custGeom>
                <a:avLst/>
                <a:gdLst>
                  <a:gd name="T0" fmla="*/ 0 w 15"/>
                  <a:gd name="T1" fmla="*/ 48 h 62"/>
                  <a:gd name="T2" fmla="*/ 10 w 15"/>
                  <a:gd name="T3" fmla="*/ 0 h 62"/>
                  <a:gd name="T4" fmla="*/ 12 w 15"/>
                  <a:gd name="T5" fmla="*/ 0 h 62"/>
                  <a:gd name="T6" fmla="*/ 7 w 15"/>
                  <a:gd name="T7" fmla="*/ 62 h 62"/>
                  <a:gd name="T8" fmla="*/ 0 w 15"/>
                  <a:gd name="T9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2">
                    <a:moveTo>
                      <a:pt x="0" y="48"/>
                    </a:moveTo>
                    <a:cubicBezTo>
                      <a:pt x="6" y="37"/>
                      <a:pt x="9" y="17"/>
                      <a:pt x="10" y="0"/>
                    </a:cubicBezTo>
                    <a:cubicBezTo>
                      <a:pt x="9" y="0"/>
                      <a:pt x="12" y="0"/>
                      <a:pt x="12" y="0"/>
                    </a:cubicBezTo>
                    <a:cubicBezTo>
                      <a:pt x="15" y="20"/>
                      <a:pt x="14" y="54"/>
                      <a:pt x="7" y="62"/>
                    </a:cubicBezTo>
                    <a:cubicBezTo>
                      <a:pt x="4" y="56"/>
                      <a:pt x="0" y="48"/>
                      <a:pt x="0" y="4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6" name="Freeform 1937"/>
              <p:cNvSpPr/>
              <p:nvPr/>
            </p:nvSpPr>
            <p:spPr bwMode="auto">
              <a:xfrm>
                <a:off x="5919788" y="2341563"/>
                <a:ext cx="19050" cy="103188"/>
              </a:xfrm>
              <a:custGeom>
                <a:avLst/>
                <a:gdLst>
                  <a:gd name="T0" fmla="*/ 0 w 9"/>
                  <a:gd name="T1" fmla="*/ 0 h 50"/>
                  <a:gd name="T2" fmla="*/ 1 w 9"/>
                  <a:gd name="T3" fmla="*/ 27 h 50"/>
                  <a:gd name="T4" fmla="*/ 4 w 9"/>
                  <a:gd name="T5" fmla="*/ 50 h 50"/>
                  <a:gd name="T6" fmla="*/ 6 w 9"/>
                  <a:gd name="T7" fmla="*/ 50 h 50"/>
                  <a:gd name="T8" fmla="*/ 8 w 9"/>
                  <a:gd name="T9" fmla="*/ 13 h 50"/>
                  <a:gd name="T10" fmla="*/ 0 w 9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0">
                    <a:moveTo>
                      <a:pt x="0" y="0"/>
                    </a:moveTo>
                    <a:cubicBezTo>
                      <a:pt x="0" y="7"/>
                      <a:pt x="1" y="20"/>
                      <a:pt x="1" y="27"/>
                    </a:cubicBezTo>
                    <a:cubicBezTo>
                      <a:pt x="2" y="35"/>
                      <a:pt x="4" y="50"/>
                      <a:pt x="4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8" y="40"/>
                      <a:pt x="9" y="17"/>
                      <a:pt x="8" y="13"/>
                    </a:cubicBezTo>
                    <a:cubicBezTo>
                      <a:pt x="7" y="8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7" name="Freeform 1938"/>
              <p:cNvSpPr/>
              <p:nvPr/>
            </p:nvSpPr>
            <p:spPr bwMode="auto">
              <a:xfrm>
                <a:off x="5826126" y="2249488"/>
                <a:ext cx="95250" cy="195263"/>
              </a:xfrm>
              <a:custGeom>
                <a:avLst/>
                <a:gdLst>
                  <a:gd name="T0" fmla="*/ 13 w 46"/>
                  <a:gd name="T1" fmla="*/ 0 h 95"/>
                  <a:gd name="T2" fmla="*/ 17 w 46"/>
                  <a:gd name="T3" fmla="*/ 42 h 95"/>
                  <a:gd name="T4" fmla="*/ 3 w 46"/>
                  <a:gd name="T5" fmla="*/ 72 h 95"/>
                  <a:gd name="T6" fmla="*/ 31 w 46"/>
                  <a:gd name="T7" fmla="*/ 95 h 95"/>
                  <a:gd name="T8" fmla="*/ 44 w 46"/>
                  <a:gd name="T9" fmla="*/ 77 h 95"/>
                  <a:gd name="T10" fmla="*/ 42 w 46"/>
                  <a:gd name="T11" fmla="*/ 64 h 95"/>
                  <a:gd name="T12" fmla="*/ 25 w 46"/>
                  <a:gd name="T13" fmla="*/ 80 h 95"/>
                  <a:gd name="T14" fmla="*/ 32 w 46"/>
                  <a:gd name="T15" fmla="*/ 69 h 95"/>
                  <a:gd name="T16" fmla="*/ 13 w 46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95">
                    <a:moveTo>
                      <a:pt x="13" y="0"/>
                    </a:moveTo>
                    <a:cubicBezTo>
                      <a:pt x="21" y="14"/>
                      <a:pt x="25" y="31"/>
                      <a:pt x="17" y="42"/>
                    </a:cubicBezTo>
                    <a:cubicBezTo>
                      <a:pt x="1" y="61"/>
                      <a:pt x="0" y="66"/>
                      <a:pt x="3" y="72"/>
                    </a:cubicBezTo>
                    <a:cubicBezTo>
                      <a:pt x="12" y="87"/>
                      <a:pt x="22" y="95"/>
                      <a:pt x="31" y="95"/>
                    </a:cubicBezTo>
                    <a:cubicBezTo>
                      <a:pt x="43" y="94"/>
                      <a:pt x="44" y="81"/>
                      <a:pt x="44" y="77"/>
                    </a:cubicBezTo>
                    <a:cubicBezTo>
                      <a:pt x="43" y="74"/>
                      <a:pt x="42" y="67"/>
                      <a:pt x="42" y="64"/>
                    </a:cubicBezTo>
                    <a:cubicBezTo>
                      <a:pt x="39" y="67"/>
                      <a:pt x="30" y="74"/>
                      <a:pt x="25" y="80"/>
                    </a:cubicBezTo>
                    <a:cubicBezTo>
                      <a:pt x="28" y="74"/>
                      <a:pt x="30" y="72"/>
                      <a:pt x="32" y="69"/>
                    </a:cubicBezTo>
                    <a:cubicBezTo>
                      <a:pt x="46" y="51"/>
                      <a:pt x="40" y="13"/>
                      <a:pt x="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8" name="Freeform 1939"/>
              <p:cNvSpPr/>
              <p:nvPr/>
            </p:nvSpPr>
            <p:spPr bwMode="auto">
              <a:xfrm>
                <a:off x="5838826" y="2195513"/>
                <a:ext cx="31750" cy="46038"/>
              </a:xfrm>
              <a:custGeom>
                <a:avLst/>
                <a:gdLst>
                  <a:gd name="T0" fmla="*/ 0 w 15"/>
                  <a:gd name="T1" fmla="*/ 0 h 22"/>
                  <a:gd name="T2" fmla="*/ 15 w 15"/>
                  <a:gd name="T3" fmla="*/ 22 h 22"/>
                  <a:gd name="T4" fmla="*/ 4 w 15"/>
                  <a:gd name="T5" fmla="*/ 18 h 22"/>
                  <a:gd name="T6" fmla="*/ 0 w 1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2">
                    <a:moveTo>
                      <a:pt x="0" y="0"/>
                    </a:moveTo>
                    <a:cubicBezTo>
                      <a:pt x="8" y="5"/>
                      <a:pt x="14" y="15"/>
                      <a:pt x="15" y="22"/>
                    </a:cubicBezTo>
                    <a:cubicBezTo>
                      <a:pt x="11" y="21"/>
                      <a:pt x="8" y="20"/>
                      <a:pt x="4" y="18"/>
                    </a:cubicBezTo>
                    <a:cubicBezTo>
                      <a:pt x="3" y="15"/>
                      <a:pt x="1" y="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9" name="Freeform 1940"/>
              <p:cNvSpPr/>
              <p:nvPr/>
            </p:nvSpPr>
            <p:spPr bwMode="auto">
              <a:xfrm>
                <a:off x="5681663" y="2054225"/>
                <a:ext cx="96838" cy="71438"/>
              </a:xfrm>
              <a:custGeom>
                <a:avLst/>
                <a:gdLst>
                  <a:gd name="T0" fmla="*/ 25 w 47"/>
                  <a:gd name="T1" fmla="*/ 35 h 35"/>
                  <a:gd name="T2" fmla="*/ 47 w 47"/>
                  <a:gd name="T3" fmla="*/ 34 h 35"/>
                  <a:gd name="T4" fmla="*/ 10 w 47"/>
                  <a:gd name="T5" fmla="*/ 2 h 35"/>
                  <a:gd name="T6" fmla="*/ 4 w 47"/>
                  <a:gd name="T7" fmla="*/ 4 h 35"/>
                  <a:gd name="T8" fmla="*/ 20 w 47"/>
                  <a:gd name="T9" fmla="*/ 18 h 35"/>
                  <a:gd name="T10" fmla="*/ 25 w 47"/>
                  <a:gd name="T11" fmla="*/ 25 h 35"/>
                  <a:gd name="T12" fmla="*/ 25 w 4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5">
                    <a:moveTo>
                      <a:pt x="25" y="35"/>
                    </a:moveTo>
                    <a:cubicBezTo>
                      <a:pt x="31" y="32"/>
                      <a:pt x="43" y="31"/>
                      <a:pt x="47" y="34"/>
                    </a:cubicBezTo>
                    <a:cubicBezTo>
                      <a:pt x="44" y="25"/>
                      <a:pt x="25" y="8"/>
                      <a:pt x="10" y="2"/>
                    </a:cubicBezTo>
                    <a:cubicBezTo>
                      <a:pt x="2" y="0"/>
                      <a:pt x="0" y="0"/>
                      <a:pt x="4" y="4"/>
                    </a:cubicBezTo>
                    <a:cubicBezTo>
                      <a:pt x="8" y="8"/>
                      <a:pt x="18" y="16"/>
                      <a:pt x="20" y="18"/>
                    </a:cubicBezTo>
                    <a:cubicBezTo>
                      <a:pt x="21" y="20"/>
                      <a:pt x="25" y="24"/>
                      <a:pt x="25" y="25"/>
                    </a:cubicBezTo>
                    <a:cubicBezTo>
                      <a:pt x="25" y="27"/>
                      <a:pt x="25" y="33"/>
                      <a:pt x="25" y="3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0" name="Freeform 1941"/>
              <p:cNvSpPr/>
              <p:nvPr/>
            </p:nvSpPr>
            <p:spPr bwMode="auto">
              <a:xfrm>
                <a:off x="5416551" y="1974850"/>
                <a:ext cx="38100" cy="25400"/>
              </a:xfrm>
              <a:custGeom>
                <a:avLst/>
                <a:gdLst>
                  <a:gd name="T0" fmla="*/ 17 w 19"/>
                  <a:gd name="T1" fmla="*/ 6 h 12"/>
                  <a:gd name="T2" fmla="*/ 12 w 19"/>
                  <a:gd name="T3" fmla="*/ 10 h 12"/>
                  <a:gd name="T4" fmla="*/ 7 w 19"/>
                  <a:gd name="T5" fmla="*/ 10 h 12"/>
                  <a:gd name="T6" fmla="*/ 2 w 19"/>
                  <a:gd name="T7" fmla="*/ 5 h 12"/>
                  <a:gd name="T8" fmla="*/ 3 w 19"/>
                  <a:gd name="T9" fmla="*/ 1 h 12"/>
                  <a:gd name="T10" fmla="*/ 16 w 19"/>
                  <a:gd name="T11" fmla="*/ 1 h 12"/>
                  <a:gd name="T12" fmla="*/ 17 w 19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7" y="6"/>
                    </a:moveTo>
                    <a:cubicBezTo>
                      <a:pt x="16" y="8"/>
                      <a:pt x="14" y="9"/>
                      <a:pt x="12" y="10"/>
                    </a:cubicBezTo>
                    <a:cubicBezTo>
                      <a:pt x="11" y="12"/>
                      <a:pt x="8" y="12"/>
                      <a:pt x="7" y="10"/>
                    </a:cubicBezTo>
                    <a:cubicBezTo>
                      <a:pt x="5" y="9"/>
                      <a:pt x="4" y="6"/>
                      <a:pt x="2" y="5"/>
                    </a:cubicBezTo>
                    <a:cubicBezTo>
                      <a:pt x="0" y="4"/>
                      <a:pt x="0" y="1"/>
                      <a:pt x="3" y="1"/>
                    </a:cubicBezTo>
                    <a:cubicBezTo>
                      <a:pt x="6" y="1"/>
                      <a:pt x="13" y="0"/>
                      <a:pt x="16" y="1"/>
                    </a:cubicBezTo>
                    <a:cubicBezTo>
                      <a:pt x="19" y="2"/>
                      <a:pt x="18" y="5"/>
                      <a:pt x="17" y="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1" name="Freeform 1942"/>
              <p:cNvSpPr>
                <a:spLocks noEditPoints="1"/>
              </p:cNvSpPr>
              <p:nvPr/>
            </p:nvSpPr>
            <p:spPr bwMode="auto">
              <a:xfrm>
                <a:off x="4948238" y="1981200"/>
                <a:ext cx="984250" cy="646113"/>
              </a:xfrm>
              <a:custGeom>
                <a:avLst/>
                <a:gdLst>
                  <a:gd name="T0" fmla="*/ 413 w 477"/>
                  <a:gd name="T1" fmla="*/ 196 h 313"/>
                  <a:gd name="T2" fmla="*/ 363 w 477"/>
                  <a:gd name="T3" fmla="*/ 244 h 313"/>
                  <a:gd name="T4" fmla="*/ 427 w 477"/>
                  <a:gd name="T5" fmla="*/ 144 h 313"/>
                  <a:gd name="T6" fmla="*/ 363 w 477"/>
                  <a:gd name="T7" fmla="*/ 138 h 313"/>
                  <a:gd name="T8" fmla="*/ 303 w 477"/>
                  <a:gd name="T9" fmla="*/ 59 h 313"/>
                  <a:gd name="T10" fmla="*/ 371 w 477"/>
                  <a:gd name="T11" fmla="*/ 59 h 313"/>
                  <a:gd name="T12" fmla="*/ 300 w 477"/>
                  <a:gd name="T13" fmla="*/ 23 h 313"/>
                  <a:gd name="T14" fmla="*/ 240 w 477"/>
                  <a:gd name="T15" fmla="*/ 45 h 313"/>
                  <a:gd name="T16" fmla="*/ 261 w 477"/>
                  <a:gd name="T17" fmla="*/ 3 h 313"/>
                  <a:gd name="T18" fmla="*/ 212 w 477"/>
                  <a:gd name="T19" fmla="*/ 91 h 313"/>
                  <a:gd name="T20" fmla="*/ 223 w 477"/>
                  <a:gd name="T21" fmla="*/ 37 h 313"/>
                  <a:gd name="T22" fmla="*/ 232 w 477"/>
                  <a:gd name="T23" fmla="*/ 33 h 313"/>
                  <a:gd name="T24" fmla="*/ 204 w 477"/>
                  <a:gd name="T25" fmla="*/ 25 h 313"/>
                  <a:gd name="T26" fmla="*/ 127 w 477"/>
                  <a:gd name="T27" fmla="*/ 69 h 313"/>
                  <a:gd name="T28" fmla="*/ 93 w 477"/>
                  <a:gd name="T29" fmla="*/ 123 h 313"/>
                  <a:gd name="T30" fmla="*/ 39 w 477"/>
                  <a:gd name="T31" fmla="*/ 163 h 313"/>
                  <a:gd name="T32" fmla="*/ 29 w 477"/>
                  <a:gd name="T33" fmla="*/ 191 h 313"/>
                  <a:gd name="T34" fmla="*/ 70 w 477"/>
                  <a:gd name="T35" fmla="*/ 151 h 313"/>
                  <a:gd name="T36" fmla="*/ 105 w 477"/>
                  <a:gd name="T37" fmla="*/ 166 h 313"/>
                  <a:gd name="T38" fmla="*/ 136 w 477"/>
                  <a:gd name="T39" fmla="*/ 91 h 313"/>
                  <a:gd name="T40" fmla="*/ 202 w 477"/>
                  <a:gd name="T41" fmla="*/ 144 h 313"/>
                  <a:gd name="T42" fmla="*/ 251 w 477"/>
                  <a:gd name="T43" fmla="*/ 103 h 313"/>
                  <a:gd name="T44" fmla="*/ 297 w 477"/>
                  <a:gd name="T45" fmla="*/ 122 h 313"/>
                  <a:gd name="T46" fmla="*/ 308 w 477"/>
                  <a:gd name="T47" fmla="*/ 124 h 313"/>
                  <a:gd name="T48" fmla="*/ 364 w 477"/>
                  <a:gd name="T49" fmla="*/ 157 h 313"/>
                  <a:gd name="T50" fmla="*/ 309 w 477"/>
                  <a:gd name="T51" fmla="*/ 175 h 313"/>
                  <a:gd name="T52" fmla="*/ 247 w 477"/>
                  <a:gd name="T53" fmla="*/ 145 h 313"/>
                  <a:gd name="T54" fmla="*/ 187 w 477"/>
                  <a:gd name="T55" fmla="*/ 174 h 313"/>
                  <a:gd name="T56" fmla="*/ 73 w 477"/>
                  <a:gd name="T57" fmla="*/ 210 h 313"/>
                  <a:gd name="T58" fmla="*/ 95 w 477"/>
                  <a:gd name="T59" fmla="*/ 285 h 313"/>
                  <a:gd name="T60" fmla="*/ 133 w 477"/>
                  <a:gd name="T61" fmla="*/ 292 h 313"/>
                  <a:gd name="T62" fmla="*/ 174 w 477"/>
                  <a:gd name="T63" fmla="*/ 309 h 313"/>
                  <a:gd name="T64" fmla="*/ 195 w 477"/>
                  <a:gd name="T65" fmla="*/ 288 h 313"/>
                  <a:gd name="T66" fmla="*/ 291 w 477"/>
                  <a:gd name="T67" fmla="*/ 291 h 313"/>
                  <a:gd name="T68" fmla="*/ 304 w 477"/>
                  <a:gd name="T69" fmla="*/ 267 h 313"/>
                  <a:gd name="T70" fmla="*/ 237 w 477"/>
                  <a:gd name="T71" fmla="*/ 270 h 313"/>
                  <a:gd name="T72" fmla="*/ 161 w 477"/>
                  <a:gd name="T73" fmla="*/ 286 h 313"/>
                  <a:gd name="T74" fmla="*/ 186 w 477"/>
                  <a:gd name="T75" fmla="*/ 267 h 313"/>
                  <a:gd name="T76" fmla="*/ 267 w 477"/>
                  <a:gd name="T77" fmla="*/ 248 h 313"/>
                  <a:gd name="T78" fmla="*/ 297 w 477"/>
                  <a:gd name="T79" fmla="*/ 255 h 313"/>
                  <a:gd name="T80" fmla="*/ 313 w 477"/>
                  <a:gd name="T81" fmla="*/ 258 h 313"/>
                  <a:gd name="T82" fmla="*/ 427 w 477"/>
                  <a:gd name="T83" fmla="*/ 250 h 313"/>
                  <a:gd name="T84" fmla="*/ 380 w 477"/>
                  <a:gd name="T85" fmla="*/ 276 h 313"/>
                  <a:gd name="T86" fmla="*/ 409 w 477"/>
                  <a:gd name="T87" fmla="*/ 287 h 313"/>
                  <a:gd name="T88" fmla="*/ 470 w 477"/>
                  <a:gd name="T89" fmla="*/ 224 h 313"/>
                  <a:gd name="T90" fmla="*/ 421 w 477"/>
                  <a:gd name="T91" fmla="*/ 163 h 313"/>
                  <a:gd name="T92" fmla="*/ 344 w 477"/>
                  <a:gd name="T93" fmla="*/ 241 h 313"/>
                  <a:gd name="T94" fmla="*/ 240 w 477"/>
                  <a:gd name="T95" fmla="*/ 219 h 313"/>
                  <a:gd name="T96" fmla="*/ 176 w 477"/>
                  <a:gd name="T97" fmla="*/ 229 h 313"/>
                  <a:gd name="T98" fmla="*/ 104 w 477"/>
                  <a:gd name="T99" fmla="*/ 267 h 313"/>
                  <a:gd name="T100" fmla="*/ 107 w 477"/>
                  <a:gd name="T101" fmla="*/ 219 h 313"/>
                  <a:gd name="T102" fmla="*/ 164 w 477"/>
                  <a:gd name="T103" fmla="*/ 207 h 313"/>
                  <a:gd name="T104" fmla="*/ 237 w 477"/>
                  <a:gd name="T105" fmla="*/ 171 h 313"/>
                  <a:gd name="T106" fmla="*/ 304 w 477"/>
                  <a:gd name="T107" fmla="*/ 190 h 313"/>
                  <a:gd name="T108" fmla="*/ 359 w 477"/>
                  <a:gd name="T109" fmla="*/ 199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7" h="313">
                    <a:moveTo>
                      <a:pt x="470" y="224"/>
                    </a:moveTo>
                    <a:cubicBezTo>
                      <a:pt x="464" y="230"/>
                      <a:pt x="453" y="235"/>
                      <a:pt x="443" y="229"/>
                    </a:cubicBezTo>
                    <a:cubicBezTo>
                      <a:pt x="445" y="239"/>
                      <a:pt x="442" y="252"/>
                      <a:pt x="442" y="255"/>
                    </a:cubicBezTo>
                    <a:cubicBezTo>
                      <a:pt x="441" y="259"/>
                      <a:pt x="440" y="266"/>
                      <a:pt x="439" y="271"/>
                    </a:cubicBezTo>
                    <a:cubicBezTo>
                      <a:pt x="438" y="229"/>
                      <a:pt x="434" y="203"/>
                      <a:pt x="413" y="196"/>
                    </a:cubicBezTo>
                    <a:cubicBezTo>
                      <a:pt x="411" y="211"/>
                      <a:pt x="397" y="230"/>
                      <a:pt x="392" y="234"/>
                    </a:cubicBezTo>
                    <a:cubicBezTo>
                      <a:pt x="390" y="235"/>
                      <a:pt x="389" y="237"/>
                      <a:pt x="388" y="239"/>
                    </a:cubicBezTo>
                    <a:cubicBezTo>
                      <a:pt x="387" y="241"/>
                      <a:pt x="384" y="250"/>
                      <a:pt x="383" y="252"/>
                    </a:cubicBezTo>
                    <a:cubicBezTo>
                      <a:pt x="383" y="248"/>
                      <a:pt x="382" y="241"/>
                      <a:pt x="383" y="240"/>
                    </a:cubicBezTo>
                    <a:cubicBezTo>
                      <a:pt x="379" y="240"/>
                      <a:pt x="368" y="243"/>
                      <a:pt x="363" y="244"/>
                    </a:cubicBezTo>
                    <a:cubicBezTo>
                      <a:pt x="366" y="241"/>
                      <a:pt x="374" y="237"/>
                      <a:pt x="377" y="235"/>
                    </a:cubicBezTo>
                    <a:cubicBezTo>
                      <a:pt x="394" y="223"/>
                      <a:pt x="411" y="205"/>
                      <a:pt x="404" y="172"/>
                    </a:cubicBezTo>
                    <a:cubicBezTo>
                      <a:pt x="409" y="180"/>
                      <a:pt x="410" y="184"/>
                      <a:pt x="411" y="189"/>
                    </a:cubicBezTo>
                    <a:cubicBezTo>
                      <a:pt x="434" y="183"/>
                      <a:pt x="453" y="159"/>
                      <a:pt x="432" y="132"/>
                    </a:cubicBezTo>
                    <a:cubicBezTo>
                      <a:pt x="430" y="138"/>
                      <a:pt x="428" y="140"/>
                      <a:pt x="427" y="144"/>
                    </a:cubicBezTo>
                    <a:cubicBezTo>
                      <a:pt x="428" y="106"/>
                      <a:pt x="419" y="75"/>
                      <a:pt x="396" y="75"/>
                    </a:cubicBezTo>
                    <a:cubicBezTo>
                      <a:pt x="380" y="75"/>
                      <a:pt x="371" y="86"/>
                      <a:pt x="371" y="105"/>
                    </a:cubicBezTo>
                    <a:cubicBezTo>
                      <a:pt x="371" y="111"/>
                      <a:pt x="373" y="114"/>
                      <a:pt x="377" y="111"/>
                    </a:cubicBezTo>
                    <a:cubicBezTo>
                      <a:pt x="382" y="108"/>
                      <a:pt x="384" y="107"/>
                      <a:pt x="388" y="107"/>
                    </a:cubicBezTo>
                    <a:cubicBezTo>
                      <a:pt x="383" y="114"/>
                      <a:pt x="366" y="132"/>
                      <a:pt x="363" y="138"/>
                    </a:cubicBezTo>
                    <a:cubicBezTo>
                      <a:pt x="362" y="132"/>
                      <a:pt x="364" y="127"/>
                      <a:pt x="365" y="123"/>
                    </a:cubicBezTo>
                    <a:cubicBezTo>
                      <a:pt x="368" y="110"/>
                      <a:pt x="366" y="92"/>
                      <a:pt x="354" y="80"/>
                    </a:cubicBezTo>
                    <a:cubicBezTo>
                      <a:pt x="336" y="63"/>
                      <a:pt x="312" y="72"/>
                      <a:pt x="297" y="87"/>
                    </a:cubicBezTo>
                    <a:cubicBezTo>
                      <a:pt x="297" y="82"/>
                      <a:pt x="299" y="78"/>
                      <a:pt x="301" y="76"/>
                    </a:cubicBezTo>
                    <a:cubicBezTo>
                      <a:pt x="303" y="74"/>
                      <a:pt x="304" y="63"/>
                      <a:pt x="303" y="59"/>
                    </a:cubicBezTo>
                    <a:cubicBezTo>
                      <a:pt x="303" y="55"/>
                      <a:pt x="300" y="48"/>
                      <a:pt x="292" y="41"/>
                    </a:cubicBezTo>
                    <a:cubicBezTo>
                      <a:pt x="307" y="41"/>
                      <a:pt x="312" y="58"/>
                      <a:pt x="311" y="70"/>
                    </a:cubicBezTo>
                    <a:cubicBezTo>
                      <a:pt x="331" y="60"/>
                      <a:pt x="349" y="62"/>
                      <a:pt x="364" y="80"/>
                    </a:cubicBezTo>
                    <a:cubicBezTo>
                      <a:pt x="364" y="80"/>
                      <a:pt x="367" y="77"/>
                      <a:pt x="369" y="74"/>
                    </a:cubicBezTo>
                    <a:cubicBezTo>
                      <a:pt x="370" y="72"/>
                      <a:pt x="376" y="64"/>
                      <a:pt x="371" y="59"/>
                    </a:cubicBezTo>
                    <a:cubicBezTo>
                      <a:pt x="350" y="38"/>
                      <a:pt x="326" y="35"/>
                      <a:pt x="313" y="44"/>
                    </a:cubicBezTo>
                    <a:cubicBezTo>
                      <a:pt x="315" y="34"/>
                      <a:pt x="328" y="33"/>
                      <a:pt x="350" y="37"/>
                    </a:cubicBezTo>
                    <a:cubicBezTo>
                      <a:pt x="344" y="28"/>
                      <a:pt x="329" y="11"/>
                      <a:pt x="313" y="12"/>
                    </a:cubicBezTo>
                    <a:cubicBezTo>
                      <a:pt x="297" y="13"/>
                      <a:pt x="293" y="22"/>
                      <a:pt x="292" y="24"/>
                    </a:cubicBezTo>
                    <a:cubicBezTo>
                      <a:pt x="294" y="24"/>
                      <a:pt x="298" y="24"/>
                      <a:pt x="300" y="23"/>
                    </a:cubicBezTo>
                    <a:cubicBezTo>
                      <a:pt x="306" y="20"/>
                      <a:pt x="315" y="19"/>
                      <a:pt x="321" y="23"/>
                    </a:cubicBezTo>
                    <a:cubicBezTo>
                      <a:pt x="296" y="27"/>
                      <a:pt x="280" y="36"/>
                      <a:pt x="274" y="46"/>
                    </a:cubicBezTo>
                    <a:cubicBezTo>
                      <a:pt x="268" y="56"/>
                      <a:pt x="266" y="65"/>
                      <a:pt x="266" y="74"/>
                    </a:cubicBezTo>
                    <a:cubicBezTo>
                      <a:pt x="265" y="83"/>
                      <a:pt x="264" y="86"/>
                      <a:pt x="262" y="90"/>
                    </a:cubicBezTo>
                    <a:cubicBezTo>
                      <a:pt x="263" y="65"/>
                      <a:pt x="255" y="54"/>
                      <a:pt x="240" y="45"/>
                    </a:cubicBezTo>
                    <a:cubicBezTo>
                      <a:pt x="252" y="44"/>
                      <a:pt x="258" y="49"/>
                      <a:pt x="259" y="57"/>
                    </a:cubicBezTo>
                    <a:cubicBezTo>
                      <a:pt x="261" y="57"/>
                      <a:pt x="264" y="56"/>
                      <a:pt x="264" y="56"/>
                    </a:cubicBezTo>
                    <a:cubicBezTo>
                      <a:pt x="266" y="42"/>
                      <a:pt x="274" y="36"/>
                      <a:pt x="278" y="32"/>
                    </a:cubicBezTo>
                    <a:cubicBezTo>
                      <a:pt x="283" y="28"/>
                      <a:pt x="290" y="22"/>
                      <a:pt x="292" y="17"/>
                    </a:cubicBezTo>
                    <a:cubicBezTo>
                      <a:pt x="285" y="10"/>
                      <a:pt x="271" y="3"/>
                      <a:pt x="261" y="3"/>
                    </a:cubicBezTo>
                    <a:cubicBezTo>
                      <a:pt x="251" y="4"/>
                      <a:pt x="245" y="7"/>
                      <a:pt x="240" y="15"/>
                    </a:cubicBezTo>
                    <a:cubicBezTo>
                      <a:pt x="242" y="20"/>
                      <a:pt x="245" y="27"/>
                      <a:pt x="245" y="27"/>
                    </a:cubicBezTo>
                    <a:cubicBezTo>
                      <a:pt x="249" y="25"/>
                      <a:pt x="257" y="23"/>
                      <a:pt x="264" y="23"/>
                    </a:cubicBezTo>
                    <a:cubicBezTo>
                      <a:pt x="237" y="33"/>
                      <a:pt x="226" y="40"/>
                      <a:pt x="221" y="48"/>
                    </a:cubicBezTo>
                    <a:cubicBezTo>
                      <a:pt x="215" y="56"/>
                      <a:pt x="212" y="72"/>
                      <a:pt x="212" y="91"/>
                    </a:cubicBezTo>
                    <a:cubicBezTo>
                      <a:pt x="209" y="87"/>
                      <a:pt x="207" y="81"/>
                      <a:pt x="207" y="75"/>
                    </a:cubicBezTo>
                    <a:cubicBezTo>
                      <a:pt x="206" y="61"/>
                      <a:pt x="201" y="47"/>
                      <a:pt x="190" y="42"/>
                    </a:cubicBezTo>
                    <a:cubicBezTo>
                      <a:pt x="204" y="41"/>
                      <a:pt x="208" y="50"/>
                      <a:pt x="208" y="55"/>
                    </a:cubicBezTo>
                    <a:cubicBezTo>
                      <a:pt x="208" y="55"/>
                      <a:pt x="213" y="55"/>
                      <a:pt x="213" y="55"/>
                    </a:cubicBezTo>
                    <a:cubicBezTo>
                      <a:pt x="213" y="49"/>
                      <a:pt x="220" y="40"/>
                      <a:pt x="223" y="37"/>
                    </a:cubicBezTo>
                    <a:cubicBezTo>
                      <a:pt x="226" y="34"/>
                      <a:pt x="226" y="28"/>
                      <a:pt x="226" y="26"/>
                    </a:cubicBezTo>
                    <a:cubicBezTo>
                      <a:pt x="225" y="23"/>
                      <a:pt x="222" y="21"/>
                      <a:pt x="221" y="18"/>
                    </a:cubicBezTo>
                    <a:cubicBezTo>
                      <a:pt x="220" y="16"/>
                      <a:pt x="222" y="15"/>
                      <a:pt x="223" y="17"/>
                    </a:cubicBezTo>
                    <a:cubicBezTo>
                      <a:pt x="225" y="19"/>
                      <a:pt x="230" y="27"/>
                      <a:pt x="231" y="28"/>
                    </a:cubicBezTo>
                    <a:cubicBezTo>
                      <a:pt x="232" y="29"/>
                      <a:pt x="233" y="31"/>
                      <a:pt x="232" y="33"/>
                    </a:cubicBezTo>
                    <a:cubicBezTo>
                      <a:pt x="235" y="31"/>
                      <a:pt x="237" y="29"/>
                      <a:pt x="241" y="28"/>
                    </a:cubicBezTo>
                    <a:cubicBezTo>
                      <a:pt x="239" y="23"/>
                      <a:pt x="229" y="0"/>
                      <a:pt x="211" y="1"/>
                    </a:cubicBezTo>
                    <a:cubicBezTo>
                      <a:pt x="192" y="2"/>
                      <a:pt x="183" y="7"/>
                      <a:pt x="184" y="28"/>
                    </a:cubicBezTo>
                    <a:cubicBezTo>
                      <a:pt x="192" y="25"/>
                      <a:pt x="200" y="23"/>
                      <a:pt x="204" y="23"/>
                    </a:cubicBezTo>
                    <a:cubicBezTo>
                      <a:pt x="206" y="23"/>
                      <a:pt x="207" y="25"/>
                      <a:pt x="204" y="25"/>
                    </a:cubicBezTo>
                    <a:cubicBezTo>
                      <a:pt x="191" y="28"/>
                      <a:pt x="176" y="35"/>
                      <a:pt x="166" y="50"/>
                    </a:cubicBezTo>
                    <a:cubicBezTo>
                      <a:pt x="154" y="69"/>
                      <a:pt x="157" y="93"/>
                      <a:pt x="162" y="105"/>
                    </a:cubicBezTo>
                    <a:cubicBezTo>
                      <a:pt x="169" y="98"/>
                      <a:pt x="172" y="94"/>
                      <a:pt x="176" y="91"/>
                    </a:cubicBezTo>
                    <a:cubicBezTo>
                      <a:pt x="172" y="100"/>
                      <a:pt x="161" y="121"/>
                      <a:pt x="157" y="127"/>
                    </a:cubicBezTo>
                    <a:cubicBezTo>
                      <a:pt x="157" y="89"/>
                      <a:pt x="147" y="69"/>
                      <a:pt x="127" y="69"/>
                    </a:cubicBezTo>
                    <a:cubicBezTo>
                      <a:pt x="104" y="69"/>
                      <a:pt x="88" y="92"/>
                      <a:pt x="86" y="98"/>
                    </a:cubicBezTo>
                    <a:cubicBezTo>
                      <a:pt x="84" y="105"/>
                      <a:pt x="84" y="106"/>
                      <a:pt x="86" y="108"/>
                    </a:cubicBezTo>
                    <a:cubicBezTo>
                      <a:pt x="88" y="110"/>
                      <a:pt x="90" y="111"/>
                      <a:pt x="91" y="109"/>
                    </a:cubicBezTo>
                    <a:cubicBezTo>
                      <a:pt x="92" y="108"/>
                      <a:pt x="95" y="103"/>
                      <a:pt x="95" y="103"/>
                    </a:cubicBezTo>
                    <a:cubicBezTo>
                      <a:pt x="95" y="110"/>
                      <a:pt x="94" y="119"/>
                      <a:pt x="93" y="123"/>
                    </a:cubicBezTo>
                    <a:cubicBezTo>
                      <a:pt x="76" y="106"/>
                      <a:pt x="61" y="102"/>
                      <a:pt x="48" y="113"/>
                    </a:cubicBezTo>
                    <a:cubicBezTo>
                      <a:pt x="37" y="122"/>
                      <a:pt x="34" y="133"/>
                      <a:pt x="37" y="145"/>
                    </a:cubicBezTo>
                    <a:cubicBezTo>
                      <a:pt x="40" y="157"/>
                      <a:pt x="47" y="172"/>
                      <a:pt x="49" y="175"/>
                    </a:cubicBezTo>
                    <a:cubicBezTo>
                      <a:pt x="51" y="177"/>
                      <a:pt x="49" y="178"/>
                      <a:pt x="47" y="176"/>
                    </a:cubicBezTo>
                    <a:cubicBezTo>
                      <a:pt x="45" y="173"/>
                      <a:pt x="41" y="166"/>
                      <a:pt x="39" y="163"/>
                    </a:cubicBezTo>
                    <a:cubicBezTo>
                      <a:pt x="33" y="165"/>
                      <a:pt x="27" y="169"/>
                      <a:pt x="23" y="171"/>
                    </a:cubicBezTo>
                    <a:cubicBezTo>
                      <a:pt x="30" y="164"/>
                      <a:pt x="34" y="159"/>
                      <a:pt x="33" y="153"/>
                    </a:cubicBezTo>
                    <a:cubicBezTo>
                      <a:pt x="31" y="146"/>
                      <a:pt x="30" y="124"/>
                      <a:pt x="33" y="118"/>
                    </a:cubicBezTo>
                    <a:cubicBezTo>
                      <a:pt x="10" y="122"/>
                      <a:pt x="0" y="142"/>
                      <a:pt x="1" y="155"/>
                    </a:cubicBezTo>
                    <a:cubicBezTo>
                      <a:pt x="2" y="168"/>
                      <a:pt x="13" y="186"/>
                      <a:pt x="29" y="191"/>
                    </a:cubicBezTo>
                    <a:cubicBezTo>
                      <a:pt x="30" y="188"/>
                      <a:pt x="29" y="184"/>
                      <a:pt x="27" y="182"/>
                    </a:cubicBezTo>
                    <a:cubicBezTo>
                      <a:pt x="34" y="187"/>
                      <a:pt x="43" y="194"/>
                      <a:pt x="46" y="196"/>
                    </a:cubicBezTo>
                    <a:cubicBezTo>
                      <a:pt x="49" y="199"/>
                      <a:pt x="64" y="201"/>
                      <a:pt x="70" y="199"/>
                    </a:cubicBezTo>
                    <a:cubicBezTo>
                      <a:pt x="80" y="196"/>
                      <a:pt x="93" y="187"/>
                      <a:pt x="90" y="176"/>
                    </a:cubicBezTo>
                    <a:cubicBezTo>
                      <a:pt x="86" y="166"/>
                      <a:pt x="78" y="157"/>
                      <a:pt x="70" y="151"/>
                    </a:cubicBezTo>
                    <a:cubicBezTo>
                      <a:pt x="62" y="145"/>
                      <a:pt x="56" y="140"/>
                      <a:pt x="52" y="136"/>
                    </a:cubicBezTo>
                    <a:cubicBezTo>
                      <a:pt x="58" y="138"/>
                      <a:pt x="66" y="141"/>
                      <a:pt x="70" y="143"/>
                    </a:cubicBezTo>
                    <a:cubicBezTo>
                      <a:pt x="70" y="139"/>
                      <a:pt x="69" y="134"/>
                      <a:pt x="68" y="129"/>
                    </a:cubicBezTo>
                    <a:cubicBezTo>
                      <a:pt x="72" y="135"/>
                      <a:pt x="76" y="142"/>
                      <a:pt x="78" y="148"/>
                    </a:cubicBezTo>
                    <a:cubicBezTo>
                      <a:pt x="83" y="160"/>
                      <a:pt x="92" y="167"/>
                      <a:pt x="105" y="166"/>
                    </a:cubicBezTo>
                    <a:cubicBezTo>
                      <a:pt x="121" y="165"/>
                      <a:pt x="129" y="153"/>
                      <a:pt x="128" y="135"/>
                    </a:cubicBezTo>
                    <a:cubicBezTo>
                      <a:pt x="127" y="123"/>
                      <a:pt x="123" y="109"/>
                      <a:pt x="121" y="102"/>
                    </a:cubicBezTo>
                    <a:cubicBezTo>
                      <a:pt x="119" y="96"/>
                      <a:pt x="118" y="91"/>
                      <a:pt x="118" y="87"/>
                    </a:cubicBezTo>
                    <a:cubicBezTo>
                      <a:pt x="121" y="91"/>
                      <a:pt x="126" y="98"/>
                      <a:pt x="128" y="100"/>
                    </a:cubicBezTo>
                    <a:cubicBezTo>
                      <a:pt x="131" y="96"/>
                      <a:pt x="134" y="93"/>
                      <a:pt x="136" y="91"/>
                    </a:cubicBezTo>
                    <a:cubicBezTo>
                      <a:pt x="132" y="107"/>
                      <a:pt x="132" y="131"/>
                      <a:pt x="135" y="141"/>
                    </a:cubicBezTo>
                    <a:cubicBezTo>
                      <a:pt x="138" y="154"/>
                      <a:pt x="148" y="158"/>
                      <a:pt x="154" y="157"/>
                    </a:cubicBezTo>
                    <a:cubicBezTo>
                      <a:pt x="159" y="156"/>
                      <a:pt x="163" y="155"/>
                      <a:pt x="167" y="157"/>
                    </a:cubicBezTo>
                    <a:cubicBezTo>
                      <a:pt x="174" y="160"/>
                      <a:pt x="190" y="156"/>
                      <a:pt x="196" y="153"/>
                    </a:cubicBezTo>
                    <a:cubicBezTo>
                      <a:pt x="203" y="150"/>
                      <a:pt x="204" y="148"/>
                      <a:pt x="202" y="144"/>
                    </a:cubicBezTo>
                    <a:cubicBezTo>
                      <a:pt x="201" y="139"/>
                      <a:pt x="191" y="125"/>
                      <a:pt x="181" y="116"/>
                    </a:cubicBezTo>
                    <a:cubicBezTo>
                      <a:pt x="189" y="119"/>
                      <a:pt x="192" y="121"/>
                      <a:pt x="195" y="122"/>
                    </a:cubicBezTo>
                    <a:cubicBezTo>
                      <a:pt x="195" y="115"/>
                      <a:pt x="196" y="106"/>
                      <a:pt x="198" y="101"/>
                    </a:cubicBezTo>
                    <a:cubicBezTo>
                      <a:pt x="202" y="134"/>
                      <a:pt x="209" y="143"/>
                      <a:pt x="223" y="142"/>
                    </a:cubicBezTo>
                    <a:cubicBezTo>
                      <a:pt x="241" y="140"/>
                      <a:pt x="249" y="133"/>
                      <a:pt x="251" y="103"/>
                    </a:cubicBezTo>
                    <a:cubicBezTo>
                      <a:pt x="253" y="106"/>
                      <a:pt x="254" y="109"/>
                      <a:pt x="254" y="110"/>
                    </a:cubicBezTo>
                    <a:cubicBezTo>
                      <a:pt x="257" y="108"/>
                      <a:pt x="260" y="107"/>
                      <a:pt x="263" y="106"/>
                    </a:cubicBezTo>
                    <a:cubicBezTo>
                      <a:pt x="263" y="106"/>
                      <a:pt x="254" y="116"/>
                      <a:pt x="256" y="124"/>
                    </a:cubicBezTo>
                    <a:cubicBezTo>
                      <a:pt x="258" y="135"/>
                      <a:pt x="266" y="137"/>
                      <a:pt x="275" y="136"/>
                    </a:cubicBezTo>
                    <a:cubicBezTo>
                      <a:pt x="283" y="135"/>
                      <a:pt x="293" y="129"/>
                      <a:pt x="297" y="122"/>
                    </a:cubicBezTo>
                    <a:cubicBezTo>
                      <a:pt x="300" y="116"/>
                      <a:pt x="306" y="102"/>
                      <a:pt x="311" y="98"/>
                    </a:cubicBezTo>
                    <a:cubicBezTo>
                      <a:pt x="309" y="104"/>
                      <a:pt x="307" y="110"/>
                      <a:pt x="306" y="115"/>
                    </a:cubicBezTo>
                    <a:cubicBezTo>
                      <a:pt x="314" y="109"/>
                      <a:pt x="333" y="99"/>
                      <a:pt x="335" y="99"/>
                    </a:cubicBezTo>
                    <a:cubicBezTo>
                      <a:pt x="337" y="98"/>
                      <a:pt x="337" y="99"/>
                      <a:pt x="336" y="101"/>
                    </a:cubicBezTo>
                    <a:cubicBezTo>
                      <a:pt x="334" y="102"/>
                      <a:pt x="312" y="116"/>
                      <a:pt x="308" y="124"/>
                    </a:cubicBezTo>
                    <a:cubicBezTo>
                      <a:pt x="304" y="133"/>
                      <a:pt x="301" y="144"/>
                      <a:pt x="319" y="149"/>
                    </a:cubicBezTo>
                    <a:cubicBezTo>
                      <a:pt x="322" y="144"/>
                      <a:pt x="324" y="141"/>
                      <a:pt x="325" y="138"/>
                    </a:cubicBezTo>
                    <a:cubicBezTo>
                      <a:pt x="326" y="143"/>
                      <a:pt x="325" y="148"/>
                      <a:pt x="329" y="151"/>
                    </a:cubicBezTo>
                    <a:cubicBezTo>
                      <a:pt x="332" y="154"/>
                      <a:pt x="339" y="159"/>
                      <a:pt x="345" y="159"/>
                    </a:cubicBezTo>
                    <a:cubicBezTo>
                      <a:pt x="351" y="159"/>
                      <a:pt x="361" y="157"/>
                      <a:pt x="364" y="157"/>
                    </a:cubicBezTo>
                    <a:cubicBezTo>
                      <a:pt x="367" y="157"/>
                      <a:pt x="366" y="158"/>
                      <a:pt x="364" y="158"/>
                    </a:cubicBezTo>
                    <a:cubicBezTo>
                      <a:pt x="362" y="159"/>
                      <a:pt x="350" y="163"/>
                      <a:pt x="346" y="164"/>
                    </a:cubicBezTo>
                    <a:cubicBezTo>
                      <a:pt x="348" y="169"/>
                      <a:pt x="350" y="172"/>
                      <a:pt x="351" y="177"/>
                    </a:cubicBezTo>
                    <a:cubicBezTo>
                      <a:pt x="344" y="169"/>
                      <a:pt x="333" y="159"/>
                      <a:pt x="312" y="160"/>
                    </a:cubicBezTo>
                    <a:cubicBezTo>
                      <a:pt x="313" y="165"/>
                      <a:pt x="314" y="172"/>
                      <a:pt x="309" y="175"/>
                    </a:cubicBezTo>
                    <a:cubicBezTo>
                      <a:pt x="308" y="159"/>
                      <a:pt x="300" y="145"/>
                      <a:pt x="288" y="145"/>
                    </a:cubicBezTo>
                    <a:cubicBezTo>
                      <a:pt x="276" y="144"/>
                      <a:pt x="269" y="149"/>
                      <a:pt x="267" y="153"/>
                    </a:cubicBezTo>
                    <a:cubicBezTo>
                      <a:pt x="265" y="156"/>
                      <a:pt x="261" y="162"/>
                      <a:pt x="258" y="163"/>
                    </a:cubicBezTo>
                    <a:cubicBezTo>
                      <a:pt x="259" y="155"/>
                      <a:pt x="259" y="151"/>
                      <a:pt x="258" y="148"/>
                    </a:cubicBezTo>
                    <a:cubicBezTo>
                      <a:pt x="258" y="146"/>
                      <a:pt x="253" y="144"/>
                      <a:pt x="247" y="145"/>
                    </a:cubicBezTo>
                    <a:cubicBezTo>
                      <a:pt x="241" y="146"/>
                      <a:pt x="211" y="153"/>
                      <a:pt x="207" y="159"/>
                    </a:cubicBezTo>
                    <a:cubicBezTo>
                      <a:pt x="203" y="164"/>
                      <a:pt x="199" y="173"/>
                      <a:pt x="198" y="179"/>
                    </a:cubicBezTo>
                    <a:cubicBezTo>
                      <a:pt x="197" y="184"/>
                      <a:pt x="195" y="192"/>
                      <a:pt x="192" y="195"/>
                    </a:cubicBezTo>
                    <a:cubicBezTo>
                      <a:pt x="192" y="189"/>
                      <a:pt x="192" y="182"/>
                      <a:pt x="192" y="179"/>
                    </a:cubicBezTo>
                    <a:cubicBezTo>
                      <a:pt x="191" y="175"/>
                      <a:pt x="190" y="175"/>
                      <a:pt x="187" y="174"/>
                    </a:cubicBezTo>
                    <a:cubicBezTo>
                      <a:pt x="184" y="172"/>
                      <a:pt x="176" y="170"/>
                      <a:pt x="173" y="168"/>
                    </a:cubicBezTo>
                    <a:cubicBezTo>
                      <a:pt x="170" y="166"/>
                      <a:pt x="160" y="163"/>
                      <a:pt x="147" y="163"/>
                    </a:cubicBezTo>
                    <a:cubicBezTo>
                      <a:pt x="128" y="164"/>
                      <a:pt x="123" y="168"/>
                      <a:pt x="114" y="174"/>
                    </a:cubicBezTo>
                    <a:cubicBezTo>
                      <a:pt x="104" y="180"/>
                      <a:pt x="98" y="189"/>
                      <a:pt x="95" y="191"/>
                    </a:cubicBezTo>
                    <a:cubicBezTo>
                      <a:pt x="93" y="194"/>
                      <a:pt x="78" y="203"/>
                      <a:pt x="73" y="210"/>
                    </a:cubicBezTo>
                    <a:cubicBezTo>
                      <a:pt x="69" y="217"/>
                      <a:pt x="68" y="228"/>
                      <a:pt x="69" y="235"/>
                    </a:cubicBezTo>
                    <a:cubicBezTo>
                      <a:pt x="71" y="243"/>
                      <a:pt x="75" y="247"/>
                      <a:pt x="77" y="245"/>
                    </a:cubicBezTo>
                    <a:cubicBezTo>
                      <a:pt x="80" y="244"/>
                      <a:pt x="84" y="241"/>
                      <a:pt x="87" y="241"/>
                    </a:cubicBezTo>
                    <a:cubicBezTo>
                      <a:pt x="84" y="243"/>
                      <a:pt x="76" y="251"/>
                      <a:pt x="76" y="260"/>
                    </a:cubicBezTo>
                    <a:cubicBezTo>
                      <a:pt x="77" y="270"/>
                      <a:pt x="87" y="283"/>
                      <a:pt x="95" y="285"/>
                    </a:cubicBezTo>
                    <a:cubicBezTo>
                      <a:pt x="103" y="287"/>
                      <a:pt x="118" y="290"/>
                      <a:pt x="128" y="289"/>
                    </a:cubicBezTo>
                    <a:cubicBezTo>
                      <a:pt x="125" y="282"/>
                      <a:pt x="123" y="278"/>
                      <a:pt x="119" y="271"/>
                    </a:cubicBezTo>
                    <a:cubicBezTo>
                      <a:pt x="129" y="278"/>
                      <a:pt x="143" y="288"/>
                      <a:pt x="148" y="293"/>
                    </a:cubicBezTo>
                    <a:cubicBezTo>
                      <a:pt x="146" y="293"/>
                      <a:pt x="144" y="293"/>
                      <a:pt x="143" y="293"/>
                    </a:cubicBezTo>
                    <a:cubicBezTo>
                      <a:pt x="141" y="292"/>
                      <a:pt x="136" y="291"/>
                      <a:pt x="133" y="292"/>
                    </a:cubicBezTo>
                    <a:cubicBezTo>
                      <a:pt x="130" y="293"/>
                      <a:pt x="125" y="296"/>
                      <a:pt x="123" y="296"/>
                    </a:cubicBezTo>
                    <a:cubicBezTo>
                      <a:pt x="120" y="296"/>
                      <a:pt x="115" y="296"/>
                      <a:pt x="114" y="296"/>
                    </a:cubicBezTo>
                    <a:cubicBezTo>
                      <a:pt x="112" y="296"/>
                      <a:pt x="112" y="296"/>
                      <a:pt x="113" y="298"/>
                    </a:cubicBezTo>
                    <a:cubicBezTo>
                      <a:pt x="114" y="299"/>
                      <a:pt x="132" y="309"/>
                      <a:pt x="142" y="310"/>
                    </a:cubicBezTo>
                    <a:cubicBezTo>
                      <a:pt x="152" y="312"/>
                      <a:pt x="158" y="313"/>
                      <a:pt x="174" y="309"/>
                    </a:cubicBezTo>
                    <a:cubicBezTo>
                      <a:pt x="187" y="306"/>
                      <a:pt x="199" y="305"/>
                      <a:pt x="205" y="304"/>
                    </a:cubicBezTo>
                    <a:cubicBezTo>
                      <a:pt x="206" y="303"/>
                      <a:pt x="205" y="301"/>
                      <a:pt x="205" y="300"/>
                    </a:cubicBezTo>
                    <a:cubicBezTo>
                      <a:pt x="205" y="299"/>
                      <a:pt x="204" y="302"/>
                      <a:pt x="203" y="301"/>
                    </a:cubicBezTo>
                    <a:cubicBezTo>
                      <a:pt x="203" y="299"/>
                      <a:pt x="197" y="294"/>
                      <a:pt x="193" y="289"/>
                    </a:cubicBezTo>
                    <a:cubicBezTo>
                      <a:pt x="189" y="285"/>
                      <a:pt x="194" y="287"/>
                      <a:pt x="195" y="288"/>
                    </a:cubicBezTo>
                    <a:cubicBezTo>
                      <a:pt x="196" y="289"/>
                      <a:pt x="208" y="297"/>
                      <a:pt x="211" y="298"/>
                    </a:cubicBezTo>
                    <a:cubicBezTo>
                      <a:pt x="214" y="298"/>
                      <a:pt x="217" y="298"/>
                      <a:pt x="220" y="297"/>
                    </a:cubicBezTo>
                    <a:cubicBezTo>
                      <a:pt x="225" y="297"/>
                      <a:pt x="276" y="296"/>
                      <a:pt x="281" y="297"/>
                    </a:cubicBezTo>
                    <a:cubicBezTo>
                      <a:pt x="286" y="297"/>
                      <a:pt x="288" y="295"/>
                      <a:pt x="290" y="295"/>
                    </a:cubicBezTo>
                    <a:cubicBezTo>
                      <a:pt x="291" y="294"/>
                      <a:pt x="292" y="293"/>
                      <a:pt x="291" y="291"/>
                    </a:cubicBezTo>
                    <a:cubicBezTo>
                      <a:pt x="289" y="289"/>
                      <a:pt x="287" y="285"/>
                      <a:pt x="287" y="284"/>
                    </a:cubicBezTo>
                    <a:cubicBezTo>
                      <a:pt x="292" y="286"/>
                      <a:pt x="318" y="301"/>
                      <a:pt x="334" y="302"/>
                    </a:cubicBezTo>
                    <a:cubicBezTo>
                      <a:pt x="349" y="302"/>
                      <a:pt x="372" y="296"/>
                      <a:pt x="371" y="287"/>
                    </a:cubicBezTo>
                    <a:cubicBezTo>
                      <a:pt x="371" y="277"/>
                      <a:pt x="358" y="266"/>
                      <a:pt x="330" y="266"/>
                    </a:cubicBezTo>
                    <a:cubicBezTo>
                      <a:pt x="314" y="265"/>
                      <a:pt x="306" y="267"/>
                      <a:pt x="304" y="267"/>
                    </a:cubicBezTo>
                    <a:cubicBezTo>
                      <a:pt x="303" y="267"/>
                      <a:pt x="299" y="267"/>
                      <a:pt x="299" y="268"/>
                    </a:cubicBezTo>
                    <a:cubicBezTo>
                      <a:pt x="300" y="269"/>
                      <a:pt x="303" y="274"/>
                      <a:pt x="303" y="276"/>
                    </a:cubicBezTo>
                    <a:cubicBezTo>
                      <a:pt x="297" y="275"/>
                      <a:pt x="291" y="271"/>
                      <a:pt x="287" y="269"/>
                    </a:cubicBezTo>
                    <a:cubicBezTo>
                      <a:pt x="283" y="267"/>
                      <a:pt x="275" y="263"/>
                      <a:pt x="264" y="264"/>
                    </a:cubicBezTo>
                    <a:cubicBezTo>
                      <a:pt x="252" y="264"/>
                      <a:pt x="242" y="268"/>
                      <a:pt x="237" y="270"/>
                    </a:cubicBezTo>
                    <a:cubicBezTo>
                      <a:pt x="232" y="273"/>
                      <a:pt x="224" y="274"/>
                      <a:pt x="220" y="274"/>
                    </a:cubicBezTo>
                    <a:cubicBezTo>
                      <a:pt x="221" y="275"/>
                      <a:pt x="223" y="276"/>
                      <a:pt x="224" y="278"/>
                    </a:cubicBezTo>
                    <a:cubicBezTo>
                      <a:pt x="218" y="277"/>
                      <a:pt x="199" y="274"/>
                      <a:pt x="197" y="274"/>
                    </a:cubicBezTo>
                    <a:cubicBezTo>
                      <a:pt x="194" y="275"/>
                      <a:pt x="181" y="279"/>
                      <a:pt x="177" y="281"/>
                    </a:cubicBezTo>
                    <a:cubicBezTo>
                      <a:pt x="172" y="283"/>
                      <a:pt x="165" y="285"/>
                      <a:pt x="161" y="286"/>
                    </a:cubicBezTo>
                    <a:cubicBezTo>
                      <a:pt x="166" y="289"/>
                      <a:pt x="172" y="293"/>
                      <a:pt x="176" y="296"/>
                    </a:cubicBezTo>
                    <a:cubicBezTo>
                      <a:pt x="156" y="296"/>
                      <a:pt x="143" y="279"/>
                      <a:pt x="141" y="272"/>
                    </a:cubicBezTo>
                    <a:cubicBezTo>
                      <a:pt x="153" y="282"/>
                      <a:pt x="167" y="281"/>
                      <a:pt x="175" y="275"/>
                    </a:cubicBezTo>
                    <a:cubicBezTo>
                      <a:pt x="180" y="273"/>
                      <a:pt x="182" y="271"/>
                      <a:pt x="184" y="271"/>
                    </a:cubicBezTo>
                    <a:cubicBezTo>
                      <a:pt x="185" y="270"/>
                      <a:pt x="187" y="269"/>
                      <a:pt x="186" y="267"/>
                    </a:cubicBezTo>
                    <a:cubicBezTo>
                      <a:pt x="184" y="266"/>
                      <a:pt x="180" y="260"/>
                      <a:pt x="176" y="258"/>
                    </a:cubicBezTo>
                    <a:cubicBezTo>
                      <a:pt x="180" y="258"/>
                      <a:pt x="182" y="259"/>
                      <a:pt x="185" y="261"/>
                    </a:cubicBezTo>
                    <a:cubicBezTo>
                      <a:pt x="188" y="264"/>
                      <a:pt x="197" y="266"/>
                      <a:pt x="203" y="266"/>
                    </a:cubicBezTo>
                    <a:cubicBezTo>
                      <a:pt x="208" y="266"/>
                      <a:pt x="227" y="267"/>
                      <a:pt x="233" y="265"/>
                    </a:cubicBezTo>
                    <a:cubicBezTo>
                      <a:pt x="239" y="263"/>
                      <a:pt x="260" y="253"/>
                      <a:pt x="267" y="248"/>
                    </a:cubicBezTo>
                    <a:cubicBezTo>
                      <a:pt x="267" y="251"/>
                      <a:pt x="264" y="255"/>
                      <a:pt x="267" y="255"/>
                    </a:cubicBezTo>
                    <a:cubicBezTo>
                      <a:pt x="269" y="256"/>
                      <a:pt x="272" y="257"/>
                      <a:pt x="273" y="258"/>
                    </a:cubicBezTo>
                    <a:cubicBezTo>
                      <a:pt x="274" y="259"/>
                      <a:pt x="276" y="259"/>
                      <a:pt x="279" y="258"/>
                    </a:cubicBezTo>
                    <a:cubicBezTo>
                      <a:pt x="281" y="258"/>
                      <a:pt x="289" y="257"/>
                      <a:pt x="291" y="257"/>
                    </a:cubicBezTo>
                    <a:cubicBezTo>
                      <a:pt x="293" y="256"/>
                      <a:pt x="296" y="255"/>
                      <a:pt x="297" y="255"/>
                    </a:cubicBezTo>
                    <a:cubicBezTo>
                      <a:pt x="298" y="254"/>
                      <a:pt x="299" y="247"/>
                      <a:pt x="300" y="244"/>
                    </a:cubicBezTo>
                    <a:cubicBezTo>
                      <a:pt x="300" y="242"/>
                      <a:pt x="303" y="243"/>
                      <a:pt x="303" y="245"/>
                    </a:cubicBezTo>
                    <a:cubicBezTo>
                      <a:pt x="303" y="247"/>
                      <a:pt x="303" y="254"/>
                      <a:pt x="303" y="255"/>
                    </a:cubicBezTo>
                    <a:cubicBezTo>
                      <a:pt x="303" y="255"/>
                      <a:pt x="304" y="258"/>
                      <a:pt x="306" y="258"/>
                    </a:cubicBezTo>
                    <a:cubicBezTo>
                      <a:pt x="307" y="257"/>
                      <a:pt x="311" y="258"/>
                      <a:pt x="313" y="258"/>
                    </a:cubicBezTo>
                    <a:cubicBezTo>
                      <a:pt x="315" y="259"/>
                      <a:pt x="327" y="259"/>
                      <a:pt x="330" y="257"/>
                    </a:cubicBezTo>
                    <a:cubicBezTo>
                      <a:pt x="332" y="256"/>
                      <a:pt x="339" y="252"/>
                      <a:pt x="342" y="251"/>
                    </a:cubicBezTo>
                    <a:cubicBezTo>
                      <a:pt x="343" y="254"/>
                      <a:pt x="351" y="265"/>
                      <a:pt x="365" y="266"/>
                    </a:cubicBezTo>
                    <a:cubicBezTo>
                      <a:pt x="382" y="267"/>
                      <a:pt x="397" y="264"/>
                      <a:pt x="412" y="255"/>
                    </a:cubicBezTo>
                    <a:cubicBezTo>
                      <a:pt x="418" y="252"/>
                      <a:pt x="422" y="251"/>
                      <a:pt x="427" y="250"/>
                    </a:cubicBezTo>
                    <a:cubicBezTo>
                      <a:pt x="422" y="255"/>
                      <a:pt x="407" y="265"/>
                      <a:pt x="405" y="267"/>
                    </a:cubicBezTo>
                    <a:cubicBezTo>
                      <a:pt x="403" y="268"/>
                      <a:pt x="401" y="269"/>
                      <a:pt x="402" y="271"/>
                    </a:cubicBezTo>
                    <a:cubicBezTo>
                      <a:pt x="402" y="273"/>
                      <a:pt x="403" y="278"/>
                      <a:pt x="403" y="279"/>
                    </a:cubicBezTo>
                    <a:cubicBezTo>
                      <a:pt x="400" y="276"/>
                      <a:pt x="392" y="271"/>
                      <a:pt x="390" y="271"/>
                    </a:cubicBezTo>
                    <a:cubicBezTo>
                      <a:pt x="388" y="271"/>
                      <a:pt x="380" y="276"/>
                      <a:pt x="380" y="276"/>
                    </a:cubicBezTo>
                    <a:cubicBezTo>
                      <a:pt x="379" y="276"/>
                      <a:pt x="379" y="287"/>
                      <a:pt x="379" y="289"/>
                    </a:cubicBezTo>
                    <a:cubicBezTo>
                      <a:pt x="375" y="292"/>
                      <a:pt x="368" y="300"/>
                      <a:pt x="367" y="302"/>
                    </a:cubicBezTo>
                    <a:cubicBezTo>
                      <a:pt x="373" y="302"/>
                      <a:pt x="393" y="308"/>
                      <a:pt x="398" y="309"/>
                    </a:cubicBezTo>
                    <a:cubicBezTo>
                      <a:pt x="411" y="313"/>
                      <a:pt x="418" y="312"/>
                      <a:pt x="417" y="304"/>
                    </a:cubicBezTo>
                    <a:cubicBezTo>
                      <a:pt x="416" y="298"/>
                      <a:pt x="412" y="290"/>
                      <a:pt x="409" y="287"/>
                    </a:cubicBezTo>
                    <a:cubicBezTo>
                      <a:pt x="413" y="288"/>
                      <a:pt x="420" y="295"/>
                      <a:pt x="423" y="298"/>
                    </a:cubicBezTo>
                    <a:cubicBezTo>
                      <a:pt x="425" y="301"/>
                      <a:pt x="436" y="303"/>
                      <a:pt x="441" y="298"/>
                    </a:cubicBezTo>
                    <a:cubicBezTo>
                      <a:pt x="457" y="282"/>
                      <a:pt x="464" y="259"/>
                      <a:pt x="453" y="240"/>
                    </a:cubicBezTo>
                    <a:cubicBezTo>
                      <a:pt x="463" y="247"/>
                      <a:pt x="464" y="259"/>
                      <a:pt x="464" y="268"/>
                    </a:cubicBezTo>
                    <a:cubicBezTo>
                      <a:pt x="474" y="256"/>
                      <a:pt x="477" y="238"/>
                      <a:pt x="470" y="224"/>
                    </a:cubicBezTo>
                    <a:close/>
                    <a:moveTo>
                      <a:pt x="409" y="110"/>
                    </a:moveTo>
                    <a:cubicBezTo>
                      <a:pt x="407" y="124"/>
                      <a:pt x="404" y="143"/>
                      <a:pt x="404" y="145"/>
                    </a:cubicBezTo>
                    <a:cubicBezTo>
                      <a:pt x="403" y="147"/>
                      <a:pt x="404" y="149"/>
                      <a:pt x="406" y="151"/>
                    </a:cubicBezTo>
                    <a:cubicBezTo>
                      <a:pt x="408" y="152"/>
                      <a:pt x="421" y="160"/>
                      <a:pt x="423" y="161"/>
                    </a:cubicBezTo>
                    <a:cubicBezTo>
                      <a:pt x="424" y="162"/>
                      <a:pt x="424" y="165"/>
                      <a:pt x="421" y="163"/>
                    </a:cubicBezTo>
                    <a:cubicBezTo>
                      <a:pt x="418" y="162"/>
                      <a:pt x="400" y="155"/>
                      <a:pt x="398" y="154"/>
                    </a:cubicBezTo>
                    <a:cubicBezTo>
                      <a:pt x="396" y="153"/>
                      <a:pt x="396" y="154"/>
                      <a:pt x="396" y="155"/>
                    </a:cubicBezTo>
                    <a:cubicBezTo>
                      <a:pt x="393" y="159"/>
                      <a:pt x="383" y="169"/>
                      <a:pt x="378" y="173"/>
                    </a:cubicBezTo>
                    <a:cubicBezTo>
                      <a:pt x="389" y="155"/>
                      <a:pt x="400" y="133"/>
                      <a:pt x="409" y="110"/>
                    </a:cubicBezTo>
                    <a:close/>
                    <a:moveTo>
                      <a:pt x="344" y="241"/>
                    </a:moveTo>
                    <a:cubicBezTo>
                      <a:pt x="339" y="229"/>
                      <a:pt x="337" y="225"/>
                      <a:pt x="331" y="221"/>
                    </a:cubicBezTo>
                    <a:cubicBezTo>
                      <a:pt x="326" y="217"/>
                      <a:pt x="304" y="218"/>
                      <a:pt x="298" y="219"/>
                    </a:cubicBezTo>
                    <a:cubicBezTo>
                      <a:pt x="299" y="221"/>
                      <a:pt x="300" y="225"/>
                      <a:pt x="301" y="229"/>
                    </a:cubicBezTo>
                    <a:cubicBezTo>
                      <a:pt x="293" y="220"/>
                      <a:pt x="285" y="212"/>
                      <a:pt x="273" y="211"/>
                    </a:cubicBezTo>
                    <a:cubicBezTo>
                      <a:pt x="261" y="209"/>
                      <a:pt x="242" y="215"/>
                      <a:pt x="240" y="219"/>
                    </a:cubicBezTo>
                    <a:cubicBezTo>
                      <a:pt x="237" y="223"/>
                      <a:pt x="241" y="232"/>
                      <a:pt x="242" y="234"/>
                    </a:cubicBezTo>
                    <a:cubicBezTo>
                      <a:pt x="242" y="237"/>
                      <a:pt x="241" y="238"/>
                      <a:pt x="240" y="235"/>
                    </a:cubicBezTo>
                    <a:cubicBezTo>
                      <a:pt x="239" y="233"/>
                      <a:pt x="236" y="226"/>
                      <a:pt x="233" y="223"/>
                    </a:cubicBezTo>
                    <a:cubicBezTo>
                      <a:pt x="230" y="223"/>
                      <a:pt x="200" y="223"/>
                      <a:pt x="195" y="223"/>
                    </a:cubicBezTo>
                    <a:cubicBezTo>
                      <a:pt x="190" y="223"/>
                      <a:pt x="178" y="229"/>
                      <a:pt x="176" y="229"/>
                    </a:cubicBezTo>
                    <a:cubicBezTo>
                      <a:pt x="174" y="230"/>
                      <a:pt x="174" y="238"/>
                      <a:pt x="174" y="247"/>
                    </a:cubicBezTo>
                    <a:cubicBezTo>
                      <a:pt x="170" y="239"/>
                      <a:pt x="164" y="234"/>
                      <a:pt x="155" y="233"/>
                    </a:cubicBezTo>
                    <a:cubicBezTo>
                      <a:pt x="150" y="233"/>
                      <a:pt x="138" y="234"/>
                      <a:pt x="131" y="237"/>
                    </a:cubicBezTo>
                    <a:cubicBezTo>
                      <a:pt x="124" y="241"/>
                      <a:pt x="107" y="267"/>
                      <a:pt x="106" y="269"/>
                    </a:cubicBezTo>
                    <a:cubicBezTo>
                      <a:pt x="105" y="271"/>
                      <a:pt x="103" y="271"/>
                      <a:pt x="104" y="267"/>
                    </a:cubicBezTo>
                    <a:cubicBezTo>
                      <a:pt x="105" y="264"/>
                      <a:pt x="117" y="242"/>
                      <a:pt x="118" y="241"/>
                    </a:cubicBezTo>
                    <a:cubicBezTo>
                      <a:pt x="119" y="240"/>
                      <a:pt x="121" y="237"/>
                      <a:pt x="120" y="235"/>
                    </a:cubicBezTo>
                    <a:cubicBezTo>
                      <a:pt x="117" y="226"/>
                      <a:pt x="102" y="224"/>
                      <a:pt x="99" y="225"/>
                    </a:cubicBezTo>
                    <a:cubicBezTo>
                      <a:pt x="96" y="225"/>
                      <a:pt x="91" y="222"/>
                      <a:pt x="86" y="219"/>
                    </a:cubicBezTo>
                    <a:cubicBezTo>
                      <a:pt x="92" y="220"/>
                      <a:pt x="102" y="219"/>
                      <a:pt x="107" y="219"/>
                    </a:cubicBezTo>
                    <a:cubicBezTo>
                      <a:pt x="105" y="217"/>
                      <a:pt x="104" y="210"/>
                      <a:pt x="104" y="206"/>
                    </a:cubicBezTo>
                    <a:cubicBezTo>
                      <a:pt x="107" y="211"/>
                      <a:pt x="122" y="223"/>
                      <a:pt x="126" y="225"/>
                    </a:cubicBezTo>
                    <a:cubicBezTo>
                      <a:pt x="131" y="228"/>
                      <a:pt x="152" y="226"/>
                      <a:pt x="155" y="224"/>
                    </a:cubicBezTo>
                    <a:cubicBezTo>
                      <a:pt x="157" y="222"/>
                      <a:pt x="165" y="219"/>
                      <a:pt x="170" y="219"/>
                    </a:cubicBezTo>
                    <a:cubicBezTo>
                      <a:pt x="169" y="214"/>
                      <a:pt x="165" y="209"/>
                      <a:pt x="164" y="207"/>
                    </a:cubicBezTo>
                    <a:cubicBezTo>
                      <a:pt x="163" y="206"/>
                      <a:pt x="164" y="199"/>
                      <a:pt x="164" y="196"/>
                    </a:cubicBezTo>
                    <a:cubicBezTo>
                      <a:pt x="164" y="193"/>
                      <a:pt x="167" y="192"/>
                      <a:pt x="167" y="195"/>
                    </a:cubicBezTo>
                    <a:cubicBezTo>
                      <a:pt x="168" y="209"/>
                      <a:pt x="174" y="217"/>
                      <a:pt x="194" y="217"/>
                    </a:cubicBezTo>
                    <a:cubicBezTo>
                      <a:pt x="206" y="217"/>
                      <a:pt x="226" y="211"/>
                      <a:pt x="231" y="204"/>
                    </a:cubicBezTo>
                    <a:cubicBezTo>
                      <a:pt x="237" y="196"/>
                      <a:pt x="238" y="180"/>
                      <a:pt x="237" y="171"/>
                    </a:cubicBezTo>
                    <a:cubicBezTo>
                      <a:pt x="239" y="173"/>
                      <a:pt x="241" y="175"/>
                      <a:pt x="241" y="180"/>
                    </a:cubicBezTo>
                    <a:cubicBezTo>
                      <a:pt x="242" y="178"/>
                      <a:pt x="249" y="174"/>
                      <a:pt x="254" y="172"/>
                    </a:cubicBezTo>
                    <a:cubicBezTo>
                      <a:pt x="240" y="186"/>
                      <a:pt x="239" y="199"/>
                      <a:pt x="243" y="203"/>
                    </a:cubicBezTo>
                    <a:cubicBezTo>
                      <a:pt x="246" y="207"/>
                      <a:pt x="270" y="205"/>
                      <a:pt x="277" y="205"/>
                    </a:cubicBezTo>
                    <a:cubicBezTo>
                      <a:pt x="285" y="205"/>
                      <a:pt x="299" y="194"/>
                      <a:pt x="304" y="190"/>
                    </a:cubicBezTo>
                    <a:cubicBezTo>
                      <a:pt x="305" y="193"/>
                      <a:pt x="304" y="196"/>
                      <a:pt x="303" y="198"/>
                    </a:cubicBezTo>
                    <a:cubicBezTo>
                      <a:pt x="301" y="200"/>
                      <a:pt x="299" y="202"/>
                      <a:pt x="299" y="206"/>
                    </a:cubicBezTo>
                    <a:cubicBezTo>
                      <a:pt x="299" y="210"/>
                      <a:pt x="316" y="212"/>
                      <a:pt x="326" y="210"/>
                    </a:cubicBezTo>
                    <a:cubicBezTo>
                      <a:pt x="336" y="209"/>
                      <a:pt x="362" y="191"/>
                      <a:pt x="369" y="186"/>
                    </a:cubicBezTo>
                    <a:cubicBezTo>
                      <a:pt x="366" y="190"/>
                      <a:pt x="363" y="195"/>
                      <a:pt x="359" y="199"/>
                    </a:cubicBezTo>
                    <a:cubicBezTo>
                      <a:pt x="364" y="199"/>
                      <a:pt x="378" y="201"/>
                      <a:pt x="380" y="201"/>
                    </a:cubicBezTo>
                    <a:cubicBezTo>
                      <a:pt x="382" y="201"/>
                      <a:pt x="385" y="203"/>
                      <a:pt x="380" y="203"/>
                    </a:cubicBezTo>
                    <a:cubicBezTo>
                      <a:pt x="348" y="203"/>
                      <a:pt x="342" y="209"/>
                      <a:pt x="344" y="24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2" name="Freeform 1943"/>
              <p:cNvSpPr/>
              <p:nvPr/>
            </p:nvSpPr>
            <p:spPr bwMode="auto">
              <a:xfrm>
                <a:off x="4949826" y="2395538"/>
                <a:ext cx="142875" cy="101600"/>
              </a:xfrm>
              <a:custGeom>
                <a:avLst/>
                <a:gdLst>
                  <a:gd name="T0" fmla="*/ 69 w 69"/>
                  <a:gd name="T1" fmla="*/ 49 h 49"/>
                  <a:gd name="T2" fmla="*/ 26 w 69"/>
                  <a:gd name="T3" fmla="*/ 33 h 49"/>
                  <a:gd name="T4" fmla="*/ 1 w 69"/>
                  <a:gd name="T5" fmla="*/ 3 h 49"/>
                  <a:gd name="T6" fmla="*/ 4 w 69"/>
                  <a:gd name="T7" fmla="*/ 2 h 49"/>
                  <a:gd name="T8" fmla="*/ 11 w 69"/>
                  <a:gd name="T9" fmla="*/ 13 h 49"/>
                  <a:gd name="T10" fmla="*/ 21 w 69"/>
                  <a:gd name="T11" fmla="*/ 23 h 49"/>
                  <a:gd name="T12" fmla="*/ 13 w 69"/>
                  <a:gd name="T13" fmla="*/ 4 h 49"/>
                  <a:gd name="T14" fmla="*/ 39 w 69"/>
                  <a:gd name="T15" fmla="*/ 4 h 49"/>
                  <a:gd name="T16" fmla="*/ 46 w 69"/>
                  <a:gd name="T17" fmla="*/ 7 h 49"/>
                  <a:gd name="T18" fmla="*/ 59 w 69"/>
                  <a:gd name="T19" fmla="*/ 14 h 49"/>
                  <a:gd name="T20" fmla="*/ 62 w 69"/>
                  <a:gd name="T21" fmla="*/ 16 h 49"/>
                  <a:gd name="T22" fmla="*/ 38 w 69"/>
                  <a:gd name="T23" fmla="*/ 25 h 49"/>
                  <a:gd name="T24" fmla="*/ 37 w 69"/>
                  <a:gd name="T25" fmla="*/ 27 h 49"/>
                  <a:gd name="T26" fmla="*/ 50 w 69"/>
                  <a:gd name="T27" fmla="*/ 29 h 49"/>
                  <a:gd name="T28" fmla="*/ 60 w 69"/>
                  <a:gd name="T29" fmla="*/ 27 h 49"/>
                  <a:gd name="T30" fmla="*/ 63 w 69"/>
                  <a:gd name="T31" fmla="*/ 28 h 49"/>
                  <a:gd name="T32" fmla="*/ 69 w 69"/>
                  <a:gd name="T3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49">
                    <a:moveTo>
                      <a:pt x="69" y="49"/>
                    </a:moveTo>
                    <a:cubicBezTo>
                      <a:pt x="59" y="46"/>
                      <a:pt x="38" y="41"/>
                      <a:pt x="26" y="33"/>
                    </a:cubicBezTo>
                    <a:cubicBezTo>
                      <a:pt x="7" y="21"/>
                      <a:pt x="1" y="7"/>
                      <a:pt x="1" y="3"/>
                    </a:cubicBezTo>
                    <a:cubicBezTo>
                      <a:pt x="0" y="0"/>
                      <a:pt x="2" y="0"/>
                      <a:pt x="4" y="2"/>
                    </a:cubicBezTo>
                    <a:cubicBezTo>
                      <a:pt x="6" y="3"/>
                      <a:pt x="10" y="9"/>
                      <a:pt x="11" y="13"/>
                    </a:cubicBezTo>
                    <a:cubicBezTo>
                      <a:pt x="12" y="17"/>
                      <a:pt x="17" y="22"/>
                      <a:pt x="21" y="23"/>
                    </a:cubicBezTo>
                    <a:cubicBezTo>
                      <a:pt x="21" y="19"/>
                      <a:pt x="17" y="10"/>
                      <a:pt x="13" y="4"/>
                    </a:cubicBezTo>
                    <a:cubicBezTo>
                      <a:pt x="15" y="4"/>
                      <a:pt x="37" y="4"/>
                      <a:pt x="39" y="4"/>
                    </a:cubicBezTo>
                    <a:cubicBezTo>
                      <a:pt x="41" y="4"/>
                      <a:pt x="43" y="6"/>
                      <a:pt x="46" y="7"/>
                    </a:cubicBezTo>
                    <a:cubicBezTo>
                      <a:pt x="48" y="9"/>
                      <a:pt x="57" y="14"/>
                      <a:pt x="59" y="14"/>
                    </a:cubicBezTo>
                    <a:cubicBezTo>
                      <a:pt x="62" y="13"/>
                      <a:pt x="63" y="14"/>
                      <a:pt x="62" y="16"/>
                    </a:cubicBezTo>
                    <a:cubicBezTo>
                      <a:pt x="58" y="23"/>
                      <a:pt x="44" y="26"/>
                      <a:pt x="38" y="25"/>
                    </a:cubicBezTo>
                    <a:cubicBezTo>
                      <a:pt x="35" y="25"/>
                      <a:pt x="36" y="27"/>
                      <a:pt x="37" y="27"/>
                    </a:cubicBezTo>
                    <a:cubicBezTo>
                      <a:pt x="37" y="27"/>
                      <a:pt x="48" y="29"/>
                      <a:pt x="50" y="29"/>
                    </a:cubicBezTo>
                    <a:cubicBezTo>
                      <a:pt x="52" y="29"/>
                      <a:pt x="59" y="28"/>
                      <a:pt x="60" y="27"/>
                    </a:cubicBezTo>
                    <a:cubicBezTo>
                      <a:pt x="61" y="27"/>
                      <a:pt x="63" y="27"/>
                      <a:pt x="63" y="28"/>
                    </a:cubicBezTo>
                    <a:cubicBezTo>
                      <a:pt x="63" y="30"/>
                      <a:pt x="67" y="44"/>
                      <a:pt x="69" y="4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3" name="Freeform 1944"/>
              <p:cNvSpPr/>
              <p:nvPr/>
            </p:nvSpPr>
            <p:spPr bwMode="auto">
              <a:xfrm>
                <a:off x="4914901" y="2265363"/>
                <a:ext cx="109538" cy="130175"/>
              </a:xfrm>
              <a:custGeom>
                <a:avLst/>
                <a:gdLst>
                  <a:gd name="T0" fmla="*/ 53 w 53"/>
                  <a:gd name="T1" fmla="*/ 58 h 63"/>
                  <a:gd name="T2" fmla="*/ 11 w 53"/>
                  <a:gd name="T3" fmla="*/ 0 h 63"/>
                  <a:gd name="T4" fmla="*/ 1 w 53"/>
                  <a:gd name="T5" fmla="*/ 14 h 63"/>
                  <a:gd name="T6" fmla="*/ 4 w 53"/>
                  <a:gd name="T7" fmla="*/ 40 h 63"/>
                  <a:gd name="T8" fmla="*/ 30 w 53"/>
                  <a:gd name="T9" fmla="*/ 61 h 63"/>
                  <a:gd name="T10" fmla="*/ 53 w 53"/>
                  <a:gd name="T11" fmla="*/ 62 h 63"/>
                  <a:gd name="T12" fmla="*/ 53 w 53"/>
                  <a:gd name="T13" fmla="*/ 5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63">
                    <a:moveTo>
                      <a:pt x="53" y="58"/>
                    </a:moveTo>
                    <a:cubicBezTo>
                      <a:pt x="18" y="60"/>
                      <a:pt x="9" y="24"/>
                      <a:pt x="11" y="0"/>
                    </a:cubicBezTo>
                    <a:cubicBezTo>
                      <a:pt x="6" y="2"/>
                      <a:pt x="2" y="11"/>
                      <a:pt x="1" y="14"/>
                    </a:cubicBezTo>
                    <a:cubicBezTo>
                      <a:pt x="0" y="20"/>
                      <a:pt x="1" y="34"/>
                      <a:pt x="4" y="40"/>
                    </a:cubicBezTo>
                    <a:cubicBezTo>
                      <a:pt x="8" y="50"/>
                      <a:pt x="19" y="58"/>
                      <a:pt x="30" y="61"/>
                    </a:cubicBezTo>
                    <a:cubicBezTo>
                      <a:pt x="35" y="63"/>
                      <a:pt x="53" y="62"/>
                      <a:pt x="53" y="62"/>
                    </a:cubicBezTo>
                    <a:lnTo>
                      <a:pt x="53" y="5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4" name="Freeform 1945"/>
              <p:cNvSpPr/>
              <p:nvPr/>
            </p:nvSpPr>
            <p:spPr bwMode="auto">
              <a:xfrm>
                <a:off x="4913313" y="2230438"/>
                <a:ext cx="17463" cy="34925"/>
              </a:xfrm>
              <a:custGeom>
                <a:avLst/>
                <a:gdLst>
                  <a:gd name="T0" fmla="*/ 3 w 9"/>
                  <a:gd name="T1" fmla="*/ 0 h 17"/>
                  <a:gd name="T2" fmla="*/ 9 w 9"/>
                  <a:gd name="T3" fmla="*/ 11 h 17"/>
                  <a:gd name="T4" fmla="*/ 0 w 9"/>
                  <a:gd name="T5" fmla="*/ 17 h 17"/>
                  <a:gd name="T6" fmla="*/ 3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3" y="0"/>
                    </a:moveTo>
                    <a:cubicBezTo>
                      <a:pt x="4" y="4"/>
                      <a:pt x="7" y="8"/>
                      <a:pt x="9" y="11"/>
                    </a:cubicBezTo>
                    <a:cubicBezTo>
                      <a:pt x="5" y="12"/>
                      <a:pt x="2" y="14"/>
                      <a:pt x="0" y="17"/>
                    </a:cubicBezTo>
                    <a:cubicBezTo>
                      <a:pt x="2" y="1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5" name="Freeform 1946"/>
              <p:cNvSpPr/>
              <p:nvPr/>
            </p:nvSpPr>
            <p:spPr bwMode="auto">
              <a:xfrm>
                <a:off x="4937126" y="2152650"/>
                <a:ext cx="66675" cy="107950"/>
              </a:xfrm>
              <a:custGeom>
                <a:avLst/>
                <a:gdLst>
                  <a:gd name="T0" fmla="*/ 6 w 32"/>
                  <a:gd name="T1" fmla="*/ 50 h 52"/>
                  <a:gd name="T2" fmla="*/ 23 w 32"/>
                  <a:gd name="T3" fmla="*/ 34 h 52"/>
                  <a:gd name="T4" fmla="*/ 27 w 32"/>
                  <a:gd name="T5" fmla="*/ 26 h 52"/>
                  <a:gd name="T6" fmla="*/ 30 w 32"/>
                  <a:gd name="T7" fmla="*/ 10 h 52"/>
                  <a:gd name="T8" fmla="*/ 32 w 32"/>
                  <a:gd name="T9" fmla="*/ 0 h 52"/>
                  <a:gd name="T10" fmla="*/ 0 w 32"/>
                  <a:gd name="T11" fmla="*/ 23 h 52"/>
                  <a:gd name="T12" fmla="*/ 0 w 32"/>
                  <a:gd name="T13" fmla="*/ 44 h 52"/>
                  <a:gd name="T14" fmla="*/ 3 w 32"/>
                  <a:gd name="T15" fmla="*/ 50 h 52"/>
                  <a:gd name="T16" fmla="*/ 6 w 32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6" y="50"/>
                    </a:moveTo>
                    <a:cubicBezTo>
                      <a:pt x="7" y="48"/>
                      <a:pt x="21" y="35"/>
                      <a:pt x="23" y="34"/>
                    </a:cubicBezTo>
                    <a:cubicBezTo>
                      <a:pt x="24" y="32"/>
                      <a:pt x="26" y="31"/>
                      <a:pt x="27" y="26"/>
                    </a:cubicBezTo>
                    <a:cubicBezTo>
                      <a:pt x="28" y="21"/>
                      <a:pt x="30" y="12"/>
                      <a:pt x="30" y="10"/>
                    </a:cubicBezTo>
                    <a:cubicBezTo>
                      <a:pt x="31" y="8"/>
                      <a:pt x="32" y="1"/>
                      <a:pt x="32" y="0"/>
                    </a:cubicBezTo>
                    <a:cubicBezTo>
                      <a:pt x="18" y="0"/>
                      <a:pt x="4" y="13"/>
                      <a:pt x="0" y="23"/>
                    </a:cubicBezTo>
                    <a:cubicBezTo>
                      <a:pt x="0" y="32"/>
                      <a:pt x="0" y="42"/>
                      <a:pt x="0" y="44"/>
                    </a:cubicBezTo>
                    <a:cubicBezTo>
                      <a:pt x="1" y="45"/>
                      <a:pt x="4" y="52"/>
                      <a:pt x="3" y="50"/>
                    </a:cubicBezTo>
                    <a:cubicBezTo>
                      <a:pt x="3" y="48"/>
                      <a:pt x="4" y="52"/>
                      <a:pt x="6" y="5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6" name="Freeform 1947"/>
              <p:cNvSpPr/>
              <p:nvPr/>
            </p:nvSpPr>
            <p:spPr bwMode="auto">
              <a:xfrm>
                <a:off x="4957763" y="2106613"/>
                <a:ext cx="69850" cy="50800"/>
              </a:xfrm>
              <a:custGeom>
                <a:avLst/>
                <a:gdLst>
                  <a:gd name="T0" fmla="*/ 2 w 34"/>
                  <a:gd name="T1" fmla="*/ 23 h 24"/>
                  <a:gd name="T2" fmla="*/ 22 w 34"/>
                  <a:gd name="T3" fmla="*/ 19 h 24"/>
                  <a:gd name="T4" fmla="*/ 25 w 34"/>
                  <a:gd name="T5" fmla="*/ 16 h 24"/>
                  <a:gd name="T6" fmla="*/ 33 w 34"/>
                  <a:gd name="T7" fmla="*/ 2 h 24"/>
                  <a:gd name="T8" fmla="*/ 32 w 34"/>
                  <a:gd name="T9" fmla="*/ 1 h 24"/>
                  <a:gd name="T10" fmla="*/ 1 w 34"/>
                  <a:gd name="T11" fmla="*/ 21 h 24"/>
                  <a:gd name="T12" fmla="*/ 2 w 34"/>
                  <a:gd name="T1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4">
                    <a:moveTo>
                      <a:pt x="2" y="23"/>
                    </a:moveTo>
                    <a:cubicBezTo>
                      <a:pt x="4" y="23"/>
                      <a:pt x="21" y="19"/>
                      <a:pt x="22" y="19"/>
                    </a:cubicBezTo>
                    <a:cubicBezTo>
                      <a:pt x="23" y="19"/>
                      <a:pt x="24" y="18"/>
                      <a:pt x="25" y="16"/>
                    </a:cubicBezTo>
                    <a:cubicBezTo>
                      <a:pt x="26" y="15"/>
                      <a:pt x="32" y="3"/>
                      <a:pt x="33" y="2"/>
                    </a:cubicBezTo>
                    <a:cubicBezTo>
                      <a:pt x="34" y="1"/>
                      <a:pt x="34" y="0"/>
                      <a:pt x="32" y="1"/>
                    </a:cubicBezTo>
                    <a:cubicBezTo>
                      <a:pt x="19" y="3"/>
                      <a:pt x="7" y="12"/>
                      <a:pt x="1" y="21"/>
                    </a:cubicBezTo>
                    <a:cubicBezTo>
                      <a:pt x="0" y="23"/>
                      <a:pt x="0" y="24"/>
                      <a:pt x="2" y="2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7" name="Freeform 1948"/>
              <p:cNvSpPr/>
              <p:nvPr/>
            </p:nvSpPr>
            <p:spPr bwMode="auto">
              <a:xfrm>
                <a:off x="5003801" y="2070100"/>
                <a:ext cx="125413" cy="142875"/>
              </a:xfrm>
              <a:custGeom>
                <a:avLst/>
                <a:gdLst>
                  <a:gd name="T0" fmla="*/ 11 w 61"/>
                  <a:gd name="T1" fmla="*/ 53 h 69"/>
                  <a:gd name="T2" fmla="*/ 20 w 61"/>
                  <a:gd name="T3" fmla="*/ 59 h 69"/>
                  <a:gd name="T4" fmla="*/ 45 w 61"/>
                  <a:gd name="T5" fmla="*/ 59 h 69"/>
                  <a:gd name="T6" fmla="*/ 55 w 61"/>
                  <a:gd name="T7" fmla="*/ 42 h 69"/>
                  <a:gd name="T8" fmla="*/ 31 w 61"/>
                  <a:gd name="T9" fmla="*/ 24 h 69"/>
                  <a:gd name="T10" fmla="*/ 31 w 61"/>
                  <a:gd name="T11" fmla="*/ 21 h 69"/>
                  <a:gd name="T12" fmla="*/ 39 w 61"/>
                  <a:gd name="T13" fmla="*/ 21 h 69"/>
                  <a:gd name="T14" fmla="*/ 42 w 61"/>
                  <a:gd name="T15" fmla="*/ 18 h 69"/>
                  <a:gd name="T16" fmla="*/ 46 w 61"/>
                  <a:gd name="T17" fmla="*/ 8 h 69"/>
                  <a:gd name="T18" fmla="*/ 47 w 61"/>
                  <a:gd name="T19" fmla="*/ 9 h 69"/>
                  <a:gd name="T20" fmla="*/ 45 w 61"/>
                  <a:gd name="T21" fmla="*/ 20 h 69"/>
                  <a:gd name="T22" fmla="*/ 47 w 61"/>
                  <a:gd name="T23" fmla="*/ 23 h 69"/>
                  <a:gd name="T24" fmla="*/ 54 w 61"/>
                  <a:gd name="T25" fmla="*/ 24 h 69"/>
                  <a:gd name="T26" fmla="*/ 59 w 61"/>
                  <a:gd name="T27" fmla="*/ 2 h 69"/>
                  <a:gd name="T28" fmla="*/ 58 w 61"/>
                  <a:gd name="T29" fmla="*/ 0 h 69"/>
                  <a:gd name="T30" fmla="*/ 13 w 61"/>
                  <a:gd name="T31" fmla="*/ 24 h 69"/>
                  <a:gd name="T32" fmla="*/ 0 w 61"/>
                  <a:gd name="T33" fmla="*/ 69 h 69"/>
                  <a:gd name="T34" fmla="*/ 9 w 61"/>
                  <a:gd name="T35" fmla="*/ 68 h 69"/>
                  <a:gd name="T36" fmla="*/ 15 w 61"/>
                  <a:gd name="T37" fmla="*/ 67 h 69"/>
                  <a:gd name="T38" fmla="*/ 16 w 61"/>
                  <a:gd name="T39" fmla="*/ 64 h 69"/>
                  <a:gd name="T40" fmla="*/ 11 w 61"/>
                  <a:gd name="T41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9">
                    <a:moveTo>
                      <a:pt x="11" y="53"/>
                    </a:moveTo>
                    <a:cubicBezTo>
                      <a:pt x="14" y="56"/>
                      <a:pt x="17" y="58"/>
                      <a:pt x="20" y="59"/>
                    </a:cubicBezTo>
                    <a:cubicBezTo>
                      <a:pt x="23" y="59"/>
                      <a:pt x="42" y="60"/>
                      <a:pt x="45" y="59"/>
                    </a:cubicBezTo>
                    <a:cubicBezTo>
                      <a:pt x="49" y="59"/>
                      <a:pt x="57" y="53"/>
                      <a:pt x="55" y="42"/>
                    </a:cubicBezTo>
                    <a:cubicBezTo>
                      <a:pt x="54" y="30"/>
                      <a:pt x="44" y="24"/>
                      <a:pt x="31" y="24"/>
                    </a:cubicBezTo>
                    <a:cubicBezTo>
                      <a:pt x="29" y="24"/>
                      <a:pt x="29" y="21"/>
                      <a:pt x="31" y="21"/>
                    </a:cubicBezTo>
                    <a:cubicBezTo>
                      <a:pt x="33" y="21"/>
                      <a:pt x="37" y="21"/>
                      <a:pt x="39" y="21"/>
                    </a:cubicBezTo>
                    <a:cubicBezTo>
                      <a:pt x="41" y="21"/>
                      <a:pt x="42" y="20"/>
                      <a:pt x="42" y="18"/>
                    </a:cubicBezTo>
                    <a:cubicBezTo>
                      <a:pt x="42" y="17"/>
                      <a:pt x="45" y="9"/>
                      <a:pt x="46" y="8"/>
                    </a:cubicBezTo>
                    <a:cubicBezTo>
                      <a:pt x="47" y="7"/>
                      <a:pt x="48" y="8"/>
                      <a:pt x="47" y="9"/>
                    </a:cubicBezTo>
                    <a:cubicBezTo>
                      <a:pt x="47" y="10"/>
                      <a:pt x="45" y="20"/>
                      <a:pt x="45" y="20"/>
                    </a:cubicBezTo>
                    <a:cubicBezTo>
                      <a:pt x="45" y="21"/>
                      <a:pt x="46" y="23"/>
                      <a:pt x="47" y="23"/>
                    </a:cubicBezTo>
                    <a:cubicBezTo>
                      <a:pt x="48" y="24"/>
                      <a:pt x="54" y="28"/>
                      <a:pt x="54" y="24"/>
                    </a:cubicBezTo>
                    <a:cubicBezTo>
                      <a:pt x="53" y="18"/>
                      <a:pt x="55" y="8"/>
                      <a:pt x="59" y="2"/>
                    </a:cubicBezTo>
                    <a:cubicBezTo>
                      <a:pt x="61" y="0"/>
                      <a:pt x="60" y="0"/>
                      <a:pt x="58" y="0"/>
                    </a:cubicBezTo>
                    <a:cubicBezTo>
                      <a:pt x="44" y="1"/>
                      <a:pt x="24" y="6"/>
                      <a:pt x="13" y="24"/>
                    </a:cubicBezTo>
                    <a:cubicBezTo>
                      <a:pt x="2" y="41"/>
                      <a:pt x="0" y="64"/>
                      <a:pt x="0" y="69"/>
                    </a:cubicBezTo>
                    <a:cubicBezTo>
                      <a:pt x="3" y="68"/>
                      <a:pt x="7" y="68"/>
                      <a:pt x="9" y="68"/>
                    </a:cubicBezTo>
                    <a:cubicBezTo>
                      <a:pt x="11" y="68"/>
                      <a:pt x="13" y="67"/>
                      <a:pt x="15" y="67"/>
                    </a:cubicBezTo>
                    <a:cubicBezTo>
                      <a:pt x="17" y="66"/>
                      <a:pt x="17" y="66"/>
                      <a:pt x="16" y="64"/>
                    </a:cubicBezTo>
                    <a:cubicBezTo>
                      <a:pt x="16" y="63"/>
                      <a:pt x="11" y="55"/>
                      <a:pt x="11" y="5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8" name="Freeform 1949"/>
              <p:cNvSpPr/>
              <p:nvPr/>
            </p:nvSpPr>
            <p:spPr bwMode="auto">
              <a:xfrm>
                <a:off x="5108576" y="2022475"/>
                <a:ext cx="165100" cy="130175"/>
              </a:xfrm>
              <a:custGeom>
                <a:avLst/>
                <a:gdLst>
                  <a:gd name="T0" fmla="*/ 12 w 80"/>
                  <a:gd name="T1" fmla="*/ 63 h 63"/>
                  <a:gd name="T2" fmla="*/ 45 w 80"/>
                  <a:gd name="T3" fmla="*/ 44 h 63"/>
                  <a:gd name="T4" fmla="*/ 74 w 80"/>
                  <a:gd name="T5" fmla="*/ 52 h 63"/>
                  <a:gd name="T6" fmla="*/ 77 w 80"/>
                  <a:gd name="T7" fmla="*/ 37 h 63"/>
                  <a:gd name="T8" fmla="*/ 70 w 80"/>
                  <a:gd name="T9" fmla="*/ 21 h 63"/>
                  <a:gd name="T10" fmla="*/ 45 w 80"/>
                  <a:gd name="T11" fmla="*/ 15 h 63"/>
                  <a:gd name="T12" fmla="*/ 44 w 80"/>
                  <a:gd name="T13" fmla="*/ 14 h 63"/>
                  <a:gd name="T14" fmla="*/ 61 w 80"/>
                  <a:gd name="T15" fmla="*/ 14 h 63"/>
                  <a:gd name="T16" fmla="*/ 39 w 80"/>
                  <a:gd name="T17" fmla="*/ 2 h 63"/>
                  <a:gd name="T18" fmla="*/ 12 w 80"/>
                  <a:gd name="T19" fmla="*/ 17 h 63"/>
                  <a:gd name="T20" fmla="*/ 14 w 80"/>
                  <a:gd name="T21" fmla="*/ 20 h 63"/>
                  <a:gd name="T22" fmla="*/ 32 w 80"/>
                  <a:gd name="T23" fmla="*/ 18 h 63"/>
                  <a:gd name="T24" fmla="*/ 39 w 80"/>
                  <a:gd name="T25" fmla="*/ 24 h 63"/>
                  <a:gd name="T26" fmla="*/ 49 w 80"/>
                  <a:gd name="T27" fmla="*/ 20 h 63"/>
                  <a:gd name="T28" fmla="*/ 39 w 80"/>
                  <a:gd name="T29" fmla="*/ 38 h 63"/>
                  <a:gd name="T30" fmla="*/ 25 w 80"/>
                  <a:gd name="T31" fmla="*/ 23 h 63"/>
                  <a:gd name="T32" fmla="*/ 12 w 80"/>
                  <a:gd name="T3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63">
                    <a:moveTo>
                      <a:pt x="12" y="63"/>
                    </a:moveTo>
                    <a:cubicBezTo>
                      <a:pt x="19" y="54"/>
                      <a:pt x="27" y="44"/>
                      <a:pt x="45" y="44"/>
                    </a:cubicBezTo>
                    <a:cubicBezTo>
                      <a:pt x="62" y="43"/>
                      <a:pt x="70" y="50"/>
                      <a:pt x="74" y="52"/>
                    </a:cubicBezTo>
                    <a:cubicBezTo>
                      <a:pt x="75" y="46"/>
                      <a:pt x="77" y="39"/>
                      <a:pt x="77" y="37"/>
                    </a:cubicBezTo>
                    <a:cubicBezTo>
                      <a:pt x="78" y="35"/>
                      <a:pt x="80" y="26"/>
                      <a:pt x="70" y="21"/>
                    </a:cubicBezTo>
                    <a:cubicBezTo>
                      <a:pt x="60" y="16"/>
                      <a:pt x="46" y="15"/>
                      <a:pt x="45" y="15"/>
                    </a:cubicBezTo>
                    <a:cubicBezTo>
                      <a:pt x="43" y="15"/>
                      <a:pt x="43" y="14"/>
                      <a:pt x="44" y="14"/>
                    </a:cubicBezTo>
                    <a:cubicBezTo>
                      <a:pt x="46" y="14"/>
                      <a:pt x="59" y="13"/>
                      <a:pt x="61" y="14"/>
                    </a:cubicBezTo>
                    <a:cubicBezTo>
                      <a:pt x="61" y="11"/>
                      <a:pt x="51" y="0"/>
                      <a:pt x="39" y="2"/>
                    </a:cubicBezTo>
                    <a:cubicBezTo>
                      <a:pt x="27" y="3"/>
                      <a:pt x="15" y="12"/>
                      <a:pt x="12" y="17"/>
                    </a:cubicBezTo>
                    <a:cubicBezTo>
                      <a:pt x="11" y="19"/>
                      <a:pt x="13" y="20"/>
                      <a:pt x="14" y="20"/>
                    </a:cubicBezTo>
                    <a:cubicBezTo>
                      <a:pt x="15" y="19"/>
                      <a:pt x="30" y="18"/>
                      <a:pt x="32" y="18"/>
                    </a:cubicBezTo>
                    <a:cubicBezTo>
                      <a:pt x="33" y="19"/>
                      <a:pt x="37" y="21"/>
                      <a:pt x="39" y="24"/>
                    </a:cubicBezTo>
                    <a:cubicBezTo>
                      <a:pt x="41" y="25"/>
                      <a:pt x="47" y="22"/>
                      <a:pt x="49" y="20"/>
                    </a:cubicBezTo>
                    <a:cubicBezTo>
                      <a:pt x="48" y="25"/>
                      <a:pt x="42" y="35"/>
                      <a:pt x="39" y="38"/>
                    </a:cubicBezTo>
                    <a:cubicBezTo>
                      <a:pt x="40" y="26"/>
                      <a:pt x="35" y="21"/>
                      <a:pt x="25" y="23"/>
                    </a:cubicBezTo>
                    <a:cubicBezTo>
                      <a:pt x="6" y="26"/>
                      <a:pt x="0" y="45"/>
                      <a:pt x="12" y="6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9" name="Freeform 1950"/>
              <p:cNvSpPr/>
              <p:nvPr/>
            </p:nvSpPr>
            <p:spPr bwMode="auto">
              <a:xfrm>
                <a:off x="5195888" y="1985963"/>
                <a:ext cx="127000" cy="90488"/>
              </a:xfrm>
              <a:custGeom>
                <a:avLst/>
                <a:gdLst>
                  <a:gd name="T0" fmla="*/ 2 w 62"/>
                  <a:gd name="T1" fmla="*/ 17 h 44"/>
                  <a:gd name="T2" fmla="*/ 27 w 62"/>
                  <a:gd name="T3" fmla="*/ 31 h 44"/>
                  <a:gd name="T4" fmla="*/ 40 w 62"/>
                  <a:gd name="T5" fmla="*/ 43 h 44"/>
                  <a:gd name="T6" fmla="*/ 43 w 62"/>
                  <a:gd name="T7" fmla="*/ 43 h 44"/>
                  <a:gd name="T8" fmla="*/ 59 w 62"/>
                  <a:gd name="T9" fmla="*/ 30 h 44"/>
                  <a:gd name="T10" fmla="*/ 59 w 62"/>
                  <a:gd name="T11" fmla="*/ 15 h 44"/>
                  <a:gd name="T12" fmla="*/ 22 w 62"/>
                  <a:gd name="T13" fmla="*/ 14 h 44"/>
                  <a:gd name="T14" fmla="*/ 31 w 62"/>
                  <a:gd name="T15" fmla="*/ 11 h 44"/>
                  <a:gd name="T16" fmla="*/ 47 w 62"/>
                  <a:gd name="T17" fmla="*/ 11 h 44"/>
                  <a:gd name="T18" fmla="*/ 58 w 62"/>
                  <a:gd name="T19" fmla="*/ 11 h 44"/>
                  <a:gd name="T20" fmla="*/ 62 w 62"/>
                  <a:gd name="T21" fmla="*/ 5 h 44"/>
                  <a:gd name="T22" fmla="*/ 55 w 62"/>
                  <a:gd name="T23" fmla="*/ 1 h 44"/>
                  <a:gd name="T24" fmla="*/ 17 w 62"/>
                  <a:gd name="T25" fmla="*/ 6 h 44"/>
                  <a:gd name="T26" fmla="*/ 1 w 62"/>
                  <a:gd name="T27" fmla="*/ 15 h 44"/>
                  <a:gd name="T28" fmla="*/ 2 w 62"/>
                  <a:gd name="T2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4">
                    <a:moveTo>
                      <a:pt x="2" y="17"/>
                    </a:moveTo>
                    <a:cubicBezTo>
                      <a:pt x="11" y="17"/>
                      <a:pt x="20" y="24"/>
                      <a:pt x="27" y="31"/>
                    </a:cubicBezTo>
                    <a:cubicBezTo>
                      <a:pt x="35" y="38"/>
                      <a:pt x="40" y="42"/>
                      <a:pt x="40" y="43"/>
                    </a:cubicBezTo>
                    <a:cubicBezTo>
                      <a:pt x="41" y="43"/>
                      <a:pt x="42" y="44"/>
                      <a:pt x="43" y="43"/>
                    </a:cubicBezTo>
                    <a:cubicBezTo>
                      <a:pt x="45" y="41"/>
                      <a:pt x="57" y="31"/>
                      <a:pt x="59" y="30"/>
                    </a:cubicBezTo>
                    <a:cubicBezTo>
                      <a:pt x="59" y="25"/>
                      <a:pt x="59" y="16"/>
                      <a:pt x="59" y="15"/>
                    </a:cubicBezTo>
                    <a:cubicBezTo>
                      <a:pt x="58" y="15"/>
                      <a:pt x="26" y="14"/>
                      <a:pt x="22" y="14"/>
                    </a:cubicBezTo>
                    <a:cubicBezTo>
                      <a:pt x="24" y="13"/>
                      <a:pt x="29" y="11"/>
                      <a:pt x="31" y="11"/>
                    </a:cubicBezTo>
                    <a:cubicBezTo>
                      <a:pt x="32" y="11"/>
                      <a:pt x="44" y="10"/>
                      <a:pt x="47" y="11"/>
                    </a:cubicBezTo>
                    <a:cubicBezTo>
                      <a:pt x="49" y="12"/>
                      <a:pt x="56" y="12"/>
                      <a:pt x="58" y="11"/>
                    </a:cubicBezTo>
                    <a:cubicBezTo>
                      <a:pt x="59" y="10"/>
                      <a:pt x="62" y="6"/>
                      <a:pt x="62" y="5"/>
                    </a:cubicBezTo>
                    <a:cubicBezTo>
                      <a:pt x="62" y="3"/>
                      <a:pt x="59" y="1"/>
                      <a:pt x="55" y="1"/>
                    </a:cubicBezTo>
                    <a:cubicBezTo>
                      <a:pt x="40" y="0"/>
                      <a:pt x="26" y="1"/>
                      <a:pt x="17" y="6"/>
                    </a:cubicBezTo>
                    <a:cubicBezTo>
                      <a:pt x="7" y="10"/>
                      <a:pt x="2" y="14"/>
                      <a:pt x="1" y="15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0" name="Freeform 1951"/>
              <p:cNvSpPr/>
              <p:nvPr/>
            </p:nvSpPr>
            <p:spPr bwMode="auto">
              <a:xfrm>
                <a:off x="5121276" y="2008188"/>
                <a:ext cx="68263" cy="33338"/>
              </a:xfrm>
              <a:custGeom>
                <a:avLst/>
                <a:gdLst>
                  <a:gd name="T0" fmla="*/ 33 w 33"/>
                  <a:gd name="T1" fmla="*/ 1 h 16"/>
                  <a:gd name="T2" fmla="*/ 15 w 33"/>
                  <a:gd name="T3" fmla="*/ 12 h 16"/>
                  <a:gd name="T4" fmla="*/ 0 w 33"/>
                  <a:gd name="T5" fmla="*/ 15 h 16"/>
                  <a:gd name="T6" fmla="*/ 19 w 33"/>
                  <a:gd name="T7" fmla="*/ 2 h 16"/>
                  <a:gd name="T8" fmla="*/ 32 w 33"/>
                  <a:gd name="T9" fmla="*/ 0 h 16"/>
                  <a:gd name="T10" fmla="*/ 33 w 33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33" y="1"/>
                    </a:moveTo>
                    <a:cubicBezTo>
                      <a:pt x="32" y="2"/>
                      <a:pt x="16" y="12"/>
                      <a:pt x="15" y="12"/>
                    </a:cubicBezTo>
                    <a:cubicBezTo>
                      <a:pt x="14" y="13"/>
                      <a:pt x="4" y="16"/>
                      <a:pt x="0" y="15"/>
                    </a:cubicBezTo>
                    <a:cubicBezTo>
                      <a:pt x="2" y="11"/>
                      <a:pt x="15" y="3"/>
                      <a:pt x="19" y="2"/>
                    </a:cubicBezTo>
                    <a:cubicBezTo>
                      <a:pt x="22" y="1"/>
                      <a:pt x="30" y="0"/>
                      <a:pt x="32" y="0"/>
                    </a:cubicBezTo>
                    <a:cubicBezTo>
                      <a:pt x="33" y="0"/>
                      <a:pt x="33" y="1"/>
                      <a:pt x="33" y="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1" name="Freeform 1952"/>
              <p:cNvSpPr/>
              <p:nvPr/>
            </p:nvSpPr>
            <p:spPr bwMode="auto">
              <a:xfrm>
                <a:off x="5024438" y="2049463"/>
                <a:ext cx="98425" cy="49213"/>
              </a:xfrm>
              <a:custGeom>
                <a:avLst/>
                <a:gdLst>
                  <a:gd name="T0" fmla="*/ 1 w 48"/>
                  <a:gd name="T1" fmla="*/ 24 h 24"/>
                  <a:gd name="T2" fmla="*/ 11 w 48"/>
                  <a:gd name="T3" fmla="*/ 20 h 24"/>
                  <a:gd name="T4" fmla="*/ 35 w 48"/>
                  <a:gd name="T5" fmla="*/ 6 h 24"/>
                  <a:gd name="T6" fmla="*/ 47 w 48"/>
                  <a:gd name="T7" fmla="*/ 4 h 24"/>
                  <a:gd name="T8" fmla="*/ 47 w 48"/>
                  <a:gd name="T9" fmla="*/ 1 h 24"/>
                  <a:gd name="T10" fmla="*/ 21 w 48"/>
                  <a:gd name="T11" fmla="*/ 6 h 24"/>
                  <a:gd name="T12" fmla="*/ 0 w 48"/>
                  <a:gd name="T13" fmla="*/ 22 h 24"/>
                  <a:gd name="T14" fmla="*/ 1 w 4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24">
                    <a:moveTo>
                      <a:pt x="1" y="24"/>
                    </a:moveTo>
                    <a:cubicBezTo>
                      <a:pt x="2" y="23"/>
                      <a:pt x="9" y="21"/>
                      <a:pt x="11" y="20"/>
                    </a:cubicBezTo>
                    <a:cubicBezTo>
                      <a:pt x="13" y="18"/>
                      <a:pt x="28" y="8"/>
                      <a:pt x="35" y="6"/>
                    </a:cubicBezTo>
                    <a:cubicBezTo>
                      <a:pt x="42" y="5"/>
                      <a:pt x="46" y="4"/>
                      <a:pt x="47" y="4"/>
                    </a:cubicBezTo>
                    <a:cubicBezTo>
                      <a:pt x="48" y="4"/>
                      <a:pt x="48" y="1"/>
                      <a:pt x="47" y="1"/>
                    </a:cubicBezTo>
                    <a:cubicBezTo>
                      <a:pt x="35" y="0"/>
                      <a:pt x="29" y="2"/>
                      <a:pt x="21" y="6"/>
                    </a:cubicBezTo>
                    <a:cubicBezTo>
                      <a:pt x="13" y="10"/>
                      <a:pt x="3" y="18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2" name="Freeform 1953"/>
              <p:cNvSpPr/>
              <p:nvPr/>
            </p:nvSpPr>
            <p:spPr bwMode="auto">
              <a:xfrm>
                <a:off x="5451476" y="2719388"/>
                <a:ext cx="98425" cy="169863"/>
              </a:xfrm>
              <a:custGeom>
                <a:avLst/>
                <a:gdLst>
                  <a:gd name="T0" fmla="*/ 0 w 48"/>
                  <a:gd name="T1" fmla="*/ 0 h 82"/>
                  <a:gd name="T2" fmla="*/ 13 w 48"/>
                  <a:gd name="T3" fmla="*/ 2 h 82"/>
                  <a:gd name="T4" fmla="*/ 28 w 48"/>
                  <a:gd name="T5" fmla="*/ 13 h 82"/>
                  <a:gd name="T6" fmla="*/ 32 w 48"/>
                  <a:gd name="T7" fmla="*/ 30 h 82"/>
                  <a:gd name="T8" fmla="*/ 38 w 48"/>
                  <a:gd name="T9" fmla="*/ 44 h 82"/>
                  <a:gd name="T10" fmla="*/ 48 w 48"/>
                  <a:gd name="T11" fmla="*/ 81 h 82"/>
                  <a:gd name="T12" fmla="*/ 39 w 48"/>
                  <a:gd name="T13" fmla="*/ 81 h 82"/>
                  <a:gd name="T14" fmla="*/ 24 w 48"/>
                  <a:gd name="T15" fmla="*/ 53 h 82"/>
                  <a:gd name="T16" fmla="*/ 16 w 48"/>
                  <a:gd name="T17" fmla="*/ 34 h 82"/>
                  <a:gd name="T18" fmla="*/ 0 w 48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82">
                    <a:moveTo>
                      <a:pt x="0" y="0"/>
                    </a:moveTo>
                    <a:cubicBezTo>
                      <a:pt x="5" y="0"/>
                      <a:pt x="11" y="1"/>
                      <a:pt x="13" y="2"/>
                    </a:cubicBezTo>
                    <a:cubicBezTo>
                      <a:pt x="15" y="2"/>
                      <a:pt x="26" y="8"/>
                      <a:pt x="28" y="13"/>
                    </a:cubicBezTo>
                    <a:cubicBezTo>
                      <a:pt x="30" y="18"/>
                      <a:pt x="31" y="28"/>
                      <a:pt x="32" y="30"/>
                    </a:cubicBezTo>
                    <a:cubicBezTo>
                      <a:pt x="32" y="32"/>
                      <a:pt x="37" y="43"/>
                      <a:pt x="38" y="44"/>
                    </a:cubicBezTo>
                    <a:cubicBezTo>
                      <a:pt x="39" y="46"/>
                      <a:pt x="47" y="76"/>
                      <a:pt x="48" y="81"/>
                    </a:cubicBezTo>
                    <a:cubicBezTo>
                      <a:pt x="46" y="82"/>
                      <a:pt x="40" y="82"/>
                      <a:pt x="39" y="81"/>
                    </a:cubicBezTo>
                    <a:cubicBezTo>
                      <a:pt x="35" y="74"/>
                      <a:pt x="27" y="59"/>
                      <a:pt x="24" y="53"/>
                    </a:cubicBezTo>
                    <a:cubicBezTo>
                      <a:pt x="22" y="47"/>
                      <a:pt x="19" y="39"/>
                      <a:pt x="16" y="34"/>
                    </a:cubicBezTo>
                    <a:cubicBezTo>
                      <a:pt x="13" y="29"/>
                      <a:pt x="2" y="1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3" name="Freeform 1954"/>
              <p:cNvSpPr/>
              <p:nvPr/>
            </p:nvSpPr>
            <p:spPr bwMode="auto">
              <a:xfrm>
                <a:off x="5521326" y="2759075"/>
                <a:ext cx="49213" cy="125413"/>
              </a:xfrm>
              <a:custGeom>
                <a:avLst/>
                <a:gdLst>
                  <a:gd name="T0" fmla="*/ 0 w 24"/>
                  <a:gd name="T1" fmla="*/ 0 h 61"/>
                  <a:gd name="T2" fmla="*/ 18 w 24"/>
                  <a:gd name="T3" fmla="*/ 61 h 61"/>
                  <a:gd name="T4" fmla="*/ 24 w 24"/>
                  <a:gd name="T5" fmla="*/ 58 h 61"/>
                  <a:gd name="T6" fmla="*/ 16 w 24"/>
                  <a:gd name="T7" fmla="*/ 32 h 61"/>
                  <a:gd name="T8" fmla="*/ 15 w 24"/>
                  <a:gd name="T9" fmla="*/ 26 h 61"/>
                  <a:gd name="T10" fmla="*/ 18 w 24"/>
                  <a:gd name="T11" fmla="*/ 19 h 61"/>
                  <a:gd name="T12" fmla="*/ 18 w 24"/>
                  <a:gd name="T13" fmla="*/ 8 h 61"/>
                  <a:gd name="T14" fmla="*/ 0 w 24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1">
                    <a:moveTo>
                      <a:pt x="0" y="0"/>
                    </a:moveTo>
                    <a:cubicBezTo>
                      <a:pt x="3" y="10"/>
                      <a:pt x="17" y="59"/>
                      <a:pt x="18" y="61"/>
                    </a:cubicBezTo>
                    <a:cubicBezTo>
                      <a:pt x="21" y="60"/>
                      <a:pt x="22" y="59"/>
                      <a:pt x="24" y="58"/>
                    </a:cubicBezTo>
                    <a:cubicBezTo>
                      <a:pt x="23" y="54"/>
                      <a:pt x="16" y="34"/>
                      <a:pt x="16" y="32"/>
                    </a:cubicBezTo>
                    <a:cubicBezTo>
                      <a:pt x="15" y="30"/>
                      <a:pt x="15" y="28"/>
                      <a:pt x="15" y="26"/>
                    </a:cubicBezTo>
                    <a:cubicBezTo>
                      <a:pt x="16" y="25"/>
                      <a:pt x="18" y="22"/>
                      <a:pt x="18" y="19"/>
                    </a:cubicBezTo>
                    <a:cubicBezTo>
                      <a:pt x="18" y="17"/>
                      <a:pt x="18" y="13"/>
                      <a:pt x="18" y="8"/>
                    </a:cubicBezTo>
                    <a:cubicBezTo>
                      <a:pt x="16" y="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4" name="Freeform 1955"/>
              <p:cNvSpPr/>
              <p:nvPr/>
            </p:nvSpPr>
            <p:spPr bwMode="auto">
              <a:xfrm>
                <a:off x="5405438" y="2619375"/>
                <a:ext cx="73025" cy="71438"/>
              </a:xfrm>
              <a:custGeom>
                <a:avLst/>
                <a:gdLst>
                  <a:gd name="T0" fmla="*/ 0 w 35"/>
                  <a:gd name="T1" fmla="*/ 2 h 35"/>
                  <a:gd name="T2" fmla="*/ 11 w 35"/>
                  <a:gd name="T3" fmla="*/ 0 h 35"/>
                  <a:gd name="T4" fmla="*/ 16 w 35"/>
                  <a:gd name="T5" fmla="*/ 10 h 35"/>
                  <a:gd name="T6" fmla="*/ 21 w 35"/>
                  <a:gd name="T7" fmla="*/ 20 h 35"/>
                  <a:gd name="T8" fmla="*/ 29 w 35"/>
                  <a:gd name="T9" fmla="*/ 29 h 35"/>
                  <a:gd name="T10" fmla="*/ 35 w 35"/>
                  <a:gd name="T11" fmla="*/ 35 h 35"/>
                  <a:gd name="T12" fmla="*/ 13 w 35"/>
                  <a:gd name="T13" fmla="*/ 25 h 35"/>
                  <a:gd name="T14" fmla="*/ 0 w 35"/>
                  <a:gd name="T1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5">
                    <a:moveTo>
                      <a:pt x="0" y="2"/>
                    </a:moveTo>
                    <a:cubicBezTo>
                      <a:pt x="2" y="1"/>
                      <a:pt x="8" y="0"/>
                      <a:pt x="11" y="0"/>
                    </a:cubicBezTo>
                    <a:cubicBezTo>
                      <a:pt x="13" y="2"/>
                      <a:pt x="15" y="8"/>
                      <a:pt x="16" y="10"/>
                    </a:cubicBezTo>
                    <a:cubicBezTo>
                      <a:pt x="17" y="12"/>
                      <a:pt x="20" y="19"/>
                      <a:pt x="21" y="20"/>
                    </a:cubicBezTo>
                    <a:cubicBezTo>
                      <a:pt x="22" y="22"/>
                      <a:pt x="27" y="28"/>
                      <a:pt x="29" y="29"/>
                    </a:cubicBezTo>
                    <a:cubicBezTo>
                      <a:pt x="31" y="30"/>
                      <a:pt x="34" y="33"/>
                      <a:pt x="35" y="35"/>
                    </a:cubicBezTo>
                    <a:cubicBezTo>
                      <a:pt x="26" y="35"/>
                      <a:pt x="16" y="28"/>
                      <a:pt x="13" y="25"/>
                    </a:cubicBezTo>
                    <a:cubicBezTo>
                      <a:pt x="10" y="21"/>
                      <a:pt x="1" y="7"/>
                      <a:pt x="0" y="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5" name="Freeform 1956"/>
              <p:cNvSpPr/>
              <p:nvPr/>
            </p:nvSpPr>
            <p:spPr bwMode="auto">
              <a:xfrm>
                <a:off x="5376863" y="2625725"/>
                <a:ext cx="103188" cy="84138"/>
              </a:xfrm>
              <a:custGeom>
                <a:avLst/>
                <a:gdLst>
                  <a:gd name="T0" fmla="*/ 8 w 50"/>
                  <a:gd name="T1" fmla="*/ 2 h 41"/>
                  <a:gd name="T2" fmla="*/ 22 w 50"/>
                  <a:gd name="T3" fmla="*/ 23 h 41"/>
                  <a:gd name="T4" fmla="*/ 39 w 50"/>
                  <a:gd name="T5" fmla="*/ 34 h 41"/>
                  <a:gd name="T6" fmla="*/ 50 w 50"/>
                  <a:gd name="T7" fmla="*/ 41 h 41"/>
                  <a:gd name="T8" fmla="*/ 5 w 50"/>
                  <a:gd name="T9" fmla="*/ 2 h 41"/>
                  <a:gd name="T10" fmla="*/ 8 w 50"/>
                  <a:gd name="T1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41">
                    <a:moveTo>
                      <a:pt x="8" y="2"/>
                    </a:moveTo>
                    <a:cubicBezTo>
                      <a:pt x="9" y="4"/>
                      <a:pt x="17" y="19"/>
                      <a:pt x="22" y="23"/>
                    </a:cubicBezTo>
                    <a:cubicBezTo>
                      <a:pt x="27" y="28"/>
                      <a:pt x="36" y="33"/>
                      <a:pt x="39" y="34"/>
                    </a:cubicBezTo>
                    <a:cubicBezTo>
                      <a:pt x="43" y="35"/>
                      <a:pt x="48" y="37"/>
                      <a:pt x="50" y="41"/>
                    </a:cubicBezTo>
                    <a:cubicBezTo>
                      <a:pt x="26" y="41"/>
                      <a:pt x="0" y="18"/>
                      <a:pt x="5" y="2"/>
                    </a:cubicBezTo>
                    <a:cubicBezTo>
                      <a:pt x="6" y="0"/>
                      <a:pt x="7" y="1"/>
                      <a:pt x="8" y="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6" name="Line 1957"/>
              <p:cNvSpPr>
                <a:spLocks noChangeShapeType="1"/>
              </p:cNvSpPr>
              <p:nvPr/>
            </p:nvSpPr>
            <p:spPr bwMode="auto">
              <a:xfrm>
                <a:off x="5451476" y="271938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7" name="Line 1958"/>
              <p:cNvSpPr>
                <a:spLocks noChangeShapeType="1"/>
              </p:cNvSpPr>
              <p:nvPr/>
            </p:nvSpPr>
            <p:spPr bwMode="auto">
              <a:xfrm>
                <a:off x="5451476" y="271938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8" name="Freeform 1959"/>
              <p:cNvSpPr/>
              <p:nvPr/>
            </p:nvSpPr>
            <p:spPr bwMode="auto">
              <a:xfrm>
                <a:off x="5449888" y="2614613"/>
                <a:ext cx="44450" cy="25400"/>
              </a:xfrm>
              <a:custGeom>
                <a:avLst/>
                <a:gdLst>
                  <a:gd name="T0" fmla="*/ 1 w 22"/>
                  <a:gd name="T1" fmla="*/ 0 h 12"/>
                  <a:gd name="T2" fmla="*/ 22 w 22"/>
                  <a:gd name="T3" fmla="*/ 2 h 12"/>
                  <a:gd name="T4" fmla="*/ 2 w 22"/>
                  <a:gd name="T5" fmla="*/ 12 h 12"/>
                  <a:gd name="T6" fmla="*/ 1 w 2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1" y="0"/>
                    </a:moveTo>
                    <a:cubicBezTo>
                      <a:pt x="4" y="1"/>
                      <a:pt x="19" y="2"/>
                      <a:pt x="22" y="2"/>
                    </a:cubicBezTo>
                    <a:cubicBezTo>
                      <a:pt x="19" y="8"/>
                      <a:pt x="11" y="12"/>
                      <a:pt x="2" y="12"/>
                    </a:cubicBezTo>
                    <a:cubicBezTo>
                      <a:pt x="1" y="9"/>
                      <a:pt x="0" y="5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9" name="Freeform 1960"/>
              <p:cNvSpPr/>
              <p:nvPr/>
            </p:nvSpPr>
            <p:spPr bwMode="auto">
              <a:xfrm>
                <a:off x="5461001" y="2619375"/>
                <a:ext cx="76200" cy="42863"/>
              </a:xfrm>
              <a:custGeom>
                <a:avLst/>
                <a:gdLst>
                  <a:gd name="T0" fmla="*/ 25 w 37"/>
                  <a:gd name="T1" fmla="*/ 0 h 21"/>
                  <a:gd name="T2" fmla="*/ 37 w 37"/>
                  <a:gd name="T3" fmla="*/ 0 h 21"/>
                  <a:gd name="T4" fmla="*/ 5 w 37"/>
                  <a:gd name="T5" fmla="*/ 21 h 21"/>
                  <a:gd name="T6" fmla="*/ 0 w 37"/>
                  <a:gd name="T7" fmla="*/ 14 h 21"/>
                  <a:gd name="T8" fmla="*/ 11 w 37"/>
                  <a:gd name="T9" fmla="*/ 12 h 21"/>
                  <a:gd name="T10" fmla="*/ 25 w 37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1">
                    <a:moveTo>
                      <a:pt x="25" y="0"/>
                    </a:moveTo>
                    <a:cubicBezTo>
                      <a:pt x="30" y="0"/>
                      <a:pt x="34" y="0"/>
                      <a:pt x="37" y="0"/>
                    </a:cubicBezTo>
                    <a:cubicBezTo>
                      <a:pt x="32" y="9"/>
                      <a:pt x="20" y="18"/>
                      <a:pt x="5" y="21"/>
                    </a:cubicBezTo>
                    <a:cubicBezTo>
                      <a:pt x="3" y="18"/>
                      <a:pt x="1" y="16"/>
                      <a:pt x="0" y="14"/>
                    </a:cubicBezTo>
                    <a:cubicBezTo>
                      <a:pt x="3" y="14"/>
                      <a:pt x="8" y="13"/>
                      <a:pt x="11" y="12"/>
                    </a:cubicBezTo>
                    <a:cubicBezTo>
                      <a:pt x="15" y="11"/>
                      <a:pt x="23" y="4"/>
                      <a:pt x="2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0" name="Freeform 1961"/>
              <p:cNvSpPr/>
              <p:nvPr/>
            </p:nvSpPr>
            <p:spPr bwMode="auto">
              <a:xfrm>
                <a:off x="5478463" y="2614613"/>
                <a:ext cx="90488" cy="68263"/>
              </a:xfrm>
              <a:custGeom>
                <a:avLst/>
                <a:gdLst>
                  <a:gd name="T0" fmla="*/ 0 w 44"/>
                  <a:gd name="T1" fmla="*/ 26 h 33"/>
                  <a:gd name="T2" fmla="*/ 33 w 44"/>
                  <a:gd name="T3" fmla="*/ 0 h 33"/>
                  <a:gd name="T4" fmla="*/ 44 w 44"/>
                  <a:gd name="T5" fmla="*/ 0 h 33"/>
                  <a:gd name="T6" fmla="*/ 7 w 44"/>
                  <a:gd name="T7" fmla="*/ 33 h 33"/>
                  <a:gd name="T8" fmla="*/ 0 w 44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3">
                    <a:moveTo>
                      <a:pt x="0" y="26"/>
                    </a:moveTo>
                    <a:cubicBezTo>
                      <a:pt x="14" y="25"/>
                      <a:pt x="32" y="17"/>
                      <a:pt x="33" y="0"/>
                    </a:cubicBezTo>
                    <a:cubicBezTo>
                      <a:pt x="37" y="0"/>
                      <a:pt x="42" y="0"/>
                      <a:pt x="44" y="0"/>
                    </a:cubicBezTo>
                    <a:cubicBezTo>
                      <a:pt x="36" y="24"/>
                      <a:pt x="28" y="30"/>
                      <a:pt x="7" y="33"/>
                    </a:cubicBezTo>
                    <a:cubicBezTo>
                      <a:pt x="4" y="3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1" name="Freeform 1962"/>
              <p:cNvSpPr/>
              <p:nvPr/>
            </p:nvSpPr>
            <p:spPr bwMode="auto">
              <a:xfrm>
                <a:off x="5548313" y="2616200"/>
                <a:ext cx="55563" cy="58738"/>
              </a:xfrm>
              <a:custGeom>
                <a:avLst/>
                <a:gdLst>
                  <a:gd name="T0" fmla="*/ 14 w 27"/>
                  <a:gd name="T1" fmla="*/ 0 h 28"/>
                  <a:gd name="T2" fmla="*/ 27 w 27"/>
                  <a:gd name="T3" fmla="*/ 3 h 28"/>
                  <a:gd name="T4" fmla="*/ 0 w 27"/>
                  <a:gd name="T5" fmla="*/ 28 h 28"/>
                  <a:gd name="T6" fmla="*/ 14 w 27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14" y="0"/>
                    </a:moveTo>
                    <a:cubicBezTo>
                      <a:pt x="18" y="1"/>
                      <a:pt x="25" y="3"/>
                      <a:pt x="27" y="3"/>
                    </a:cubicBezTo>
                    <a:cubicBezTo>
                      <a:pt x="25" y="9"/>
                      <a:pt x="17" y="23"/>
                      <a:pt x="0" y="28"/>
                    </a:cubicBezTo>
                    <a:cubicBezTo>
                      <a:pt x="5" y="22"/>
                      <a:pt x="14" y="12"/>
                      <a:pt x="14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2" name="Freeform 1963"/>
              <p:cNvSpPr/>
              <p:nvPr/>
            </p:nvSpPr>
            <p:spPr bwMode="auto">
              <a:xfrm>
                <a:off x="5492751" y="2697163"/>
                <a:ext cx="158750" cy="90488"/>
              </a:xfrm>
              <a:custGeom>
                <a:avLst/>
                <a:gdLst>
                  <a:gd name="T0" fmla="*/ 77 w 77"/>
                  <a:gd name="T1" fmla="*/ 41 h 44"/>
                  <a:gd name="T2" fmla="*/ 0 w 77"/>
                  <a:gd name="T3" fmla="*/ 0 h 44"/>
                  <a:gd name="T4" fmla="*/ 9 w 77"/>
                  <a:gd name="T5" fmla="*/ 0 h 44"/>
                  <a:gd name="T6" fmla="*/ 77 w 77"/>
                  <a:gd name="T7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44">
                    <a:moveTo>
                      <a:pt x="77" y="41"/>
                    </a:moveTo>
                    <a:cubicBezTo>
                      <a:pt x="36" y="44"/>
                      <a:pt x="3" y="13"/>
                      <a:pt x="0" y="0"/>
                    </a:cubicBezTo>
                    <a:cubicBezTo>
                      <a:pt x="2" y="0"/>
                      <a:pt x="8" y="0"/>
                      <a:pt x="9" y="0"/>
                    </a:cubicBezTo>
                    <a:cubicBezTo>
                      <a:pt x="19" y="25"/>
                      <a:pt x="64" y="41"/>
                      <a:pt x="77" y="4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3" name="Freeform 1964"/>
              <p:cNvSpPr/>
              <p:nvPr/>
            </p:nvSpPr>
            <p:spPr bwMode="auto">
              <a:xfrm>
                <a:off x="5521326" y="2695575"/>
                <a:ext cx="206375" cy="85725"/>
              </a:xfrm>
              <a:custGeom>
                <a:avLst/>
                <a:gdLst>
                  <a:gd name="T0" fmla="*/ 100 w 100"/>
                  <a:gd name="T1" fmla="*/ 37 h 42"/>
                  <a:gd name="T2" fmla="*/ 30 w 100"/>
                  <a:gd name="T3" fmla="*/ 19 h 42"/>
                  <a:gd name="T4" fmla="*/ 0 w 100"/>
                  <a:gd name="T5" fmla="*/ 0 h 42"/>
                  <a:gd name="T6" fmla="*/ 94 w 100"/>
                  <a:gd name="T7" fmla="*/ 41 h 42"/>
                  <a:gd name="T8" fmla="*/ 100 w 100"/>
                  <a:gd name="T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42">
                    <a:moveTo>
                      <a:pt x="100" y="37"/>
                    </a:moveTo>
                    <a:cubicBezTo>
                      <a:pt x="78" y="38"/>
                      <a:pt x="45" y="29"/>
                      <a:pt x="30" y="19"/>
                    </a:cubicBezTo>
                    <a:cubicBezTo>
                      <a:pt x="22" y="14"/>
                      <a:pt x="4" y="2"/>
                      <a:pt x="0" y="0"/>
                    </a:cubicBezTo>
                    <a:cubicBezTo>
                      <a:pt x="11" y="23"/>
                      <a:pt x="63" y="42"/>
                      <a:pt x="94" y="41"/>
                    </a:cubicBezTo>
                    <a:cubicBezTo>
                      <a:pt x="97" y="39"/>
                      <a:pt x="100" y="37"/>
                      <a:pt x="100" y="3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4" name="Freeform 1965"/>
              <p:cNvSpPr/>
              <p:nvPr/>
            </p:nvSpPr>
            <p:spPr bwMode="auto">
              <a:xfrm>
                <a:off x="5540376" y="2690813"/>
                <a:ext cx="174625" cy="69850"/>
              </a:xfrm>
              <a:custGeom>
                <a:avLst/>
                <a:gdLst>
                  <a:gd name="T0" fmla="*/ 85 w 85"/>
                  <a:gd name="T1" fmla="*/ 33 h 34"/>
                  <a:gd name="T2" fmla="*/ 71 w 85"/>
                  <a:gd name="T3" fmla="*/ 25 h 34"/>
                  <a:gd name="T4" fmla="*/ 45 w 85"/>
                  <a:gd name="T5" fmla="*/ 19 h 34"/>
                  <a:gd name="T6" fmla="*/ 26 w 85"/>
                  <a:gd name="T7" fmla="*/ 11 h 34"/>
                  <a:gd name="T8" fmla="*/ 0 w 85"/>
                  <a:gd name="T9" fmla="*/ 0 h 34"/>
                  <a:gd name="T10" fmla="*/ 39 w 85"/>
                  <a:gd name="T11" fmla="*/ 24 h 34"/>
                  <a:gd name="T12" fmla="*/ 85 w 85"/>
                  <a:gd name="T1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34">
                    <a:moveTo>
                      <a:pt x="85" y="33"/>
                    </a:moveTo>
                    <a:cubicBezTo>
                      <a:pt x="81" y="30"/>
                      <a:pt x="74" y="26"/>
                      <a:pt x="71" y="25"/>
                    </a:cubicBezTo>
                    <a:cubicBezTo>
                      <a:pt x="68" y="25"/>
                      <a:pt x="50" y="21"/>
                      <a:pt x="45" y="19"/>
                    </a:cubicBezTo>
                    <a:cubicBezTo>
                      <a:pt x="39" y="18"/>
                      <a:pt x="30" y="14"/>
                      <a:pt x="26" y="11"/>
                    </a:cubicBezTo>
                    <a:cubicBezTo>
                      <a:pt x="22" y="9"/>
                      <a:pt x="7" y="1"/>
                      <a:pt x="0" y="0"/>
                    </a:cubicBezTo>
                    <a:cubicBezTo>
                      <a:pt x="12" y="12"/>
                      <a:pt x="30" y="20"/>
                      <a:pt x="39" y="24"/>
                    </a:cubicBezTo>
                    <a:cubicBezTo>
                      <a:pt x="49" y="27"/>
                      <a:pt x="72" y="34"/>
                      <a:pt x="85" y="3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5" name="Freeform 1966"/>
              <p:cNvSpPr/>
              <p:nvPr/>
            </p:nvSpPr>
            <p:spPr bwMode="auto">
              <a:xfrm>
                <a:off x="5562601" y="2676525"/>
                <a:ext cx="219075" cy="82550"/>
              </a:xfrm>
              <a:custGeom>
                <a:avLst/>
                <a:gdLst>
                  <a:gd name="T0" fmla="*/ 0 w 106"/>
                  <a:gd name="T1" fmla="*/ 3 h 40"/>
                  <a:gd name="T2" fmla="*/ 11 w 106"/>
                  <a:gd name="T3" fmla="*/ 1 h 40"/>
                  <a:gd name="T4" fmla="*/ 60 w 106"/>
                  <a:gd name="T5" fmla="*/ 20 h 40"/>
                  <a:gd name="T6" fmla="*/ 106 w 106"/>
                  <a:gd name="T7" fmla="*/ 37 h 40"/>
                  <a:gd name="T8" fmla="*/ 91 w 106"/>
                  <a:gd name="T9" fmla="*/ 39 h 40"/>
                  <a:gd name="T10" fmla="*/ 58 w 106"/>
                  <a:gd name="T11" fmla="*/ 26 h 40"/>
                  <a:gd name="T12" fmla="*/ 29 w 106"/>
                  <a:gd name="T13" fmla="*/ 17 h 40"/>
                  <a:gd name="T14" fmla="*/ 0 w 106"/>
                  <a:gd name="T15" fmla="*/ 7 h 40"/>
                  <a:gd name="T16" fmla="*/ 0 w 106"/>
                  <a:gd name="T17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40">
                    <a:moveTo>
                      <a:pt x="0" y="3"/>
                    </a:moveTo>
                    <a:cubicBezTo>
                      <a:pt x="3" y="2"/>
                      <a:pt x="7" y="0"/>
                      <a:pt x="11" y="1"/>
                    </a:cubicBezTo>
                    <a:cubicBezTo>
                      <a:pt x="14" y="1"/>
                      <a:pt x="52" y="16"/>
                      <a:pt x="60" y="20"/>
                    </a:cubicBezTo>
                    <a:cubicBezTo>
                      <a:pt x="68" y="24"/>
                      <a:pt x="98" y="37"/>
                      <a:pt x="106" y="37"/>
                    </a:cubicBezTo>
                    <a:cubicBezTo>
                      <a:pt x="104" y="39"/>
                      <a:pt x="96" y="40"/>
                      <a:pt x="91" y="39"/>
                    </a:cubicBezTo>
                    <a:cubicBezTo>
                      <a:pt x="85" y="38"/>
                      <a:pt x="64" y="28"/>
                      <a:pt x="58" y="26"/>
                    </a:cubicBezTo>
                    <a:cubicBezTo>
                      <a:pt x="51" y="24"/>
                      <a:pt x="35" y="20"/>
                      <a:pt x="29" y="17"/>
                    </a:cubicBezTo>
                    <a:cubicBezTo>
                      <a:pt x="22" y="15"/>
                      <a:pt x="4" y="6"/>
                      <a:pt x="0" y="7"/>
                    </a:cubicBezTo>
                    <a:cubicBezTo>
                      <a:pt x="0" y="5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6" name="Freeform 1967"/>
              <p:cNvSpPr/>
              <p:nvPr/>
            </p:nvSpPr>
            <p:spPr bwMode="auto">
              <a:xfrm>
                <a:off x="5608638" y="2674938"/>
                <a:ext cx="195263" cy="73025"/>
              </a:xfrm>
              <a:custGeom>
                <a:avLst/>
                <a:gdLst>
                  <a:gd name="T0" fmla="*/ 0 w 95"/>
                  <a:gd name="T1" fmla="*/ 0 h 36"/>
                  <a:gd name="T2" fmla="*/ 34 w 95"/>
                  <a:gd name="T3" fmla="*/ 6 h 36"/>
                  <a:gd name="T4" fmla="*/ 63 w 95"/>
                  <a:gd name="T5" fmla="*/ 20 h 36"/>
                  <a:gd name="T6" fmla="*/ 95 w 95"/>
                  <a:gd name="T7" fmla="*/ 28 h 36"/>
                  <a:gd name="T8" fmla="*/ 91 w 95"/>
                  <a:gd name="T9" fmla="*/ 36 h 36"/>
                  <a:gd name="T10" fmla="*/ 66 w 95"/>
                  <a:gd name="T11" fmla="*/ 29 h 36"/>
                  <a:gd name="T12" fmla="*/ 36 w 95"/>
                  <a:gd name="T13" fmla="*/ 13 h 36"/>
                  <a:gd name="T14" fmla="*/ 0 w 95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36">
                    <a:moveTo>
                      <a:pt x="0" y="0"/>
                    </a:moveTo>
                    <a:cubicBezTo>
                      <a:pt x="8" y="0"/>
                      <a:pt x="27" y="2"/>
                      <a:pt x="34" y="6"/>
                    </a:cubicBezTo>
                    <a:cubicBezTo>
                      <a:pt x="41" y="9"/>
                      <a:pt x="59" y="18"/>
                      <a:pt x="63" y="20"/>
                    </a:cubicBezTo>
                    <a:cubicBezTo>
                      <a:pt x="68" y="23"/>
                      <a:pt x="89" y="30"/>
                      <a:pt x="95" y="28"/>
                    </a:cubicBezTo>
                    <a:cubicBezTo>
                      <a:pt x="95" y="31"/>
                      <a:pt x="92" y="34"/>
                      <a:pt x="91" y="36"/>
                    </a:cubicBezTo>
                    <a:cubicBezTo>
                      <a:pt x="86" y="36"/>
                      <a:pt x="73" y="33"/>
                      <a:pt x="66" y="29"/>
                    </a:cubicBezTo>
                    <a:cubicBezTo>
                      <a:pt x="59" y="24"/>
                      <a:pt x="43" y="14"/>
                      <a:pt x="36" y="13"/>
                    </a:cubicBezTo>
                    <a:cubicBezTo>
                      <a:pt x="29" y="12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7" name="Freeform 1968"/>
              <p:cNvSpPr/>
              <p:nvPr/>
            </p:nvSpPr>
            <p:spPr bwMode="auto">
              <a:xfrm>
                <a:off x="5692776" y="2678113"/>
                <a:ext cx="119063" cy="46038"/>
              </a:xfrm>
              <a:custGeom>
                <a:avLst/>
                <a:gdLst>
                  <a:gd name="T0" fmla="*/ 0 w 58"/>
                  <a:gd name="T1" fmla="*/ 0 h 22"/>
                  <a:gd name="T2" fmla="*/ 38 w 58"/>
                  <a:gd name="T3" fmla="*/ 11 h 22"/>
                  <a:gd name="T4" fmla="*/ 57 w 58"/>
                  <a:gd name="T5" fmla="*/ 16 h 22"/>
                  <a:gd name="T6" fmla="*/ 57 w 58"/>
                  <a:gd name="T7" fmla="*/ 20 h 22"/>
                  <a:gd name="T8" fmla="*/ 53 w 58"/>
                  <a:gd name="T9" fmla="*/ 22 h 22"/>
                  <a:gd name="T10" fmla="*/ 38 w 58"/>
                  <a:gd name="T11" fmla="*/ 19 h 22"/>
                  <a:gd name="T12" fmla="*/ 0 w 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2">
                    <a:moveTo>
                      <a:pt x="0" y="0"/>
                    </a:moveTo>
                    <a:cubicBezTo>
                      <a:pt x="11" y="3"/>
                      <a:pt x="35" y="10"/>
                      <a:pt x="38" y="11"/>
                    </a:cubicBezTo>
                    <a:cubicBezTo>
                      <a:pt x="41" y="12"/>
                      <a:pt x="54" y="16"/>
                      <a:pt x="57" y="16"/>
                    </a:cubicBezTo>
                    <a:cubicBezTo>
                      <a:pt x="58" y="18"/>
                      <a:pt x="57" y="20"/>
                      <a:pt x="57" y="20"/>
                    </a:cubicBezTo>
                    <a:cubicBezTo>
                      <a:pt x="56" y="21"/>
                      <a:pt x="55" y="22"/>
                      <a:pt x="53" y="22"/>
                    </a:cubicBezTo>
                    <a:cubicBezTo>
                      <a:pt x="50" y="22"/>
                      <a:pt x="41" y="21"/>
                      <a:pt x="38" y="19"/>
                    </a:cubicBezTo>
                    <a:cubicBezTo>
                      <a:pt x="34" y="18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8" name="Freeform 1969"/>
              <p:cNvSpPr/>
              <p:nvPr/>
            </p:nvSpPr>
            <p:spPr bwMode="auto">
              <a:xfrm>
                <a:off x="5602288" y="2651125"/>
                <a:ext cx="215900" cy="50800"/>
              </a:xfrm>
              <a:custGeom>
                <a:avLst/>
                <a:gdLst>
                  <a:gd name="T0" fmla="*/ 0 w 105"/>
                  <a:gd name="T1" fmla="*/ 5 h 24"/>
                  <a:gd name="T2" fmla="*/ 8 w 105"/>
                  <a:gd name="T3" fmla="*/ 0 h 24"/>
                  <a:gd name="T4" fmla="*/ 53 w 105"/>
                  <a:gd name="T5" fmla="*/ 1 h 24"/>
                  <a:gd name="T6" fmla="*/ 98 w 105"/>
                  <a:gd name="T7" fmla="*/ 13 h 24"/>
                  <a:gd name="T8" fmla="*/ 105 w 105"/>
                  <a:gd name="T9" fmla="*/ 24 h 24"/>
                  <a:gd name="T10" fmla="*/ 81 w 105"/>
                  <a:gd name="T11" fmla="*/ 15 h 24"/>
                  <a:gd name="T12" fmla="*/ 53 w 105"/>
                  <a:gd name="T13" fmla="*/ 8 h 24"/>
                  <a:gd name="T14" fmla="*/ 0 w 105"/>
                  <a:gd name="T1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24">
                    <a:moveTo>
                      <a:pt x="0" y="5"/>
                    </a:moveTo>
                    <a:cubicBezTo>
                      <a:pt x="1" y="2"/>
                      <a:pt x="2" y="0"/>
                      <a:pt x="8" y="0"/>
                    </a:cubicBezTo>
                    <a:cubicBezTo>
                      <a:pt x="13" y="0"/>
                      <a:pt x="46" y="0"/>
                      <a:pt x="53" y="1"/>
                    </a:cubicBezTo>
                    <a:cubicBezTo>
                      <a:pt x="67" y="2"/>
                      <a:pt x="94" y="8"/>
                      <a:pt x="98" y="13"/>
                    </a:cubicBezTo>
                    <a:cubicBezTo>
                      <a:pt x="103" y="17"/>
                      <a:pt x="104" y="20"/>
                      <a:pt x="105" y="24"/>
                    </a:cubicBezTo>
                    <a:cubicBezTo>
                      <a:pt x="98" y="21"/>
                      <a:pt x="87" y="17"/>
                      <a:pt x="81" y="15"/>
                    </a:cubicBezTo>
                    <a:cubicBezTo>
                      <a:pt x="75" y="14"/>
                      <a:pt x="62" y="10"/>
                      <a:pt x="53" y="8"/>
                    </a:cubicBezTo>
                    <a:cubicBezTo>
                      <a:pt x="47" y="6"/>
                      <a:pt x="15" y="3"/>
                      <a:pt x="0" y="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9" name="Freeform 1970"/>
              <p:cNvSpPr/>
              <p:nvPr/>
            </p:nvSpPr>
            <p:spPr bwMode="auto">
              <a:xfrm>
                <a:off x="5613401" y="2627313"/>
                <a:ext cx="204788" cy="47625"/>
              </a:xfrm>
              <a:custGeom>
                <a:avLst/>
                <a:gdLst>
                  <a:gd name="T0" fmla="*/ 0 w 99"/>
                  <a:gd name="T1" fmla="*/ 7 h 23"/>
                  <a:gd name="T2" fmla="*/ 2 w 99"/>
                  <a:gd name="T3" fmla="*/ 0 h 23"/>
                  <a:gd name="T4" fmla="*/ 51 w 99"/>
                  <a:gd name="T5" fmla="*/ 4 h 23"/>
                  <a:gd name="T6" fmla="*/ 79 w 99"/>
                  <a:gd name="T7" fmla="*/ 11 h 23"/>
                  <a:gd name="T8" fmla="*/ 96 w 99"/>
                  <a:gd name="T9" fmla="*/ 12 h 23"/>
                  <a:gd name="T10" fmla="*/ 99 w 99"/>
                  <a:gd name="T11" fmla="*/ 23 h 23"/>
                  <a:gd name="T12" fmla="*/ 75 w 99"/>
                  <a:gd name="T13" fmla="*/ 14 h 23"/>
                  <a:gd name="T14" fmla="*/ 46 w 99"/>
                  <a:gd name="T15" fmla="*/ 8 h 23"/>
                  <a:gd name="T16" fmla="*/ 0 w 99"/>
                  <a:gd name="T17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23">
                    <a:moveTo>
                      <a:pt x="0" y="7"/>
                    </a:moveTo>
                    <a:cubicBezTo>
                      <a:pt x="1" y="4"/>
                      <a:pt x="2" y="1"/>
                      <a:pt x="2" y="0"/>
                    </a:cubicBezTo>
                    <a:cubicBezTo>
                      <a:pt x="9" y="0"/>
                      <a:pt x="42" y="2"/>
                      <a:pt x="51" y="4"/>
                    </a:cubicBezTo>
                    <a:cubicBezTo>
                      <a:pt x="60" y="6"/>
                      <a:pt x="76" y="10"/>
                      <a:pt x="79" y="11"/>
                    </a:cubicBezTo>
                    <a:cubicBezTo>
                      <a:pt x="82" y="11"/>
                      <a:pt x="94" y="10"/>
                      <a:pt x="96" y="12"/>
                    </a:cubicBezTo>
                    <a:cubicBezTo>
                      <a:pt x="99" y="13"/>
                      <a:pt x="99" y="19"/>
                      <a:pt x="99" y="23"/>
                    </a:cubicBezTo>
                    <a:cubicBezTo>
                      <a:pt x="94" y="21"/>
                      <a:pt x="80" y="16"/>
                      <a:pt x="75" y="14"/>
                    </a:cubicBezTo>
                    <a:cubicBezTo>
                      <a:pt x="69" y="12"/>
                      <a:pt x="54" y="8"/>
                      <a:pt x="46" y="8"/>
                    </a:cubicBezTo>
                    <a:cubicBezTo>
                      <a:pt x="39" y="8"/>
                      <a:pt x="8" y="7"/>
                      <a:pt x="0" y="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</p:grpSp>
      </p:grpSp>
      <p:grpSp>
        <p:nvGrpSpPr>
          <p:cNvPr id="42032" name="Gruppieren 234"/>
          <p:cNvGrpSpPr/>
          <p:nvPr/>
        </p:nvGrpSpPr>
        <p:grpSpPr>
          <a:xfrm>
            <a:off x="7567613" y="4470400"/>
            <a:ext cx="2401887" cy="1489075"/>
            <a:chOff x="902456" y="1584810"/>
            <a:chExt cx="2402156" cy="1488825"/>
          </a:xfrm>
        </p:grpSpPr>
        <p:grpSp>
          <p:nvGrpSpPr>
            <p:cNvPr id="129" name="Gruppieren 128"/>
            <p:cNvGrpSpPr/>
            <p:nvPr/>
          </p:nvGrpSpPr>
          <p:grpSpPr>
            <a:xfrm>
              <a:off x="2033395" y="1584810"/>
              <a:ext cx="1271217" cy="1488825"/>
              <a:chOff x="2967038" y="1897063"/>
              <a:chExt cx="1465263" cy="1716088"/>
            </a:xfrm>
            <a:solidFill>
              <a:schemeClr val="accent1">
                <a:lumMod val="60000"/>
                <a:lumOff val="40000"/>
              </a:schemeClr>
            </a:solidFill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0" name="Freeform 1928"/>
              <p:cNvSpPr/>
              <p:nvPr/>
            </p:nvSpPr>
            <p:spPr bwMode="auto">
              <a:xfrm>
                <a:off x="2967038" y="1897063"/>
                <a:ext cx="1465263" cy="1716088"/>
              </a:xfrm>
              <a:custGeom>
                <a:avLst/>
                <a:gdLst>
                  <a:gd name="T0" fmla="*/ 45 w 710"/>
                  <a:gd name="T1" fmla="*/ 581 h 832"/>
                  <a:gd name="T2" fmla="*/ 64 w 710"/>
                  <a:gd name="T3" fmla="*/ 605 h 832"/>
                  <a:gd name="T4" fmla="*/ 69 w 710"/>
                  <a:gd name="T5" fmla="*/ 659 h 832"/>
                  <a:gd name="T6" fmla="*/ 94 w 710"/>
                  <a:gd name="T7" fmla="*/ 703 h 832"/>
                  <a:gd name="T8" fmla="*/ 208 w 710"/>
                  <a:gd name="T9" fmla="*/ 707 h 832"/>
                  <a:gd name="T10" fmla="*/ 270 w 710"/>
                  <a:gd name="T11" fmla="*/ 832 h 832"/>
                  <a:gd name="T12" fmla="*/ 660 w 710"/>
                  <a:gd name="T13" fmla="*/ 832 h 832"/>
                  <a:gd name="T14" fmla="*/ 579 w 710"/>
                  <a:gd name="T15" fmla="*/ 635 h 832"/>
                  <a:gd name="T16" fmla="*/ 623 w 710"/>
                  <a:gd name="T17" fmla="*/ 485 h 832"/>
                  <a:gd name="T18" fmla="*/ 695 w 710"/>
                  <a:gd name="T19" fmla="*/ 228 h 832"/>
                  <a:gd name="T20" fmla="*/ 409 w 710"/>
                  <a:gd name="T21" fmla="*/ 0 h 832"/>
                  <a:gd name="T22" fmla="*/ 112 w 710"/>
                  <a:gd name="T23" fmla="*/ 126 h 832"/>
                  <a:gd name="T24" fmla="*/ 72 w 710"/>
                  <a:gd name="T25" fmla="*/ 212 h 832"/>
                  <a:gd name="T26" fmla="*/ 63 w 710"/>
                  <a:gd name="T27" fmla="*/ 253 h 832"/>
                  <a:gd name="T28" fmla="*/ 50 w 710"/>
                  <a:gd name="T29" fmla="*/ 303 h 832"/>
                  <a:gd name="T30" fmla="*/ 71 w 710"/>
                  <a:gd name="T31" fmla="*/ 335 h 832"/>
                  <a:gd name="T32" fmla="*/ 42 w 710"/>
                  <a:gd name="T33" fmla="*/ 400 h 832"/>
                  <a:gd name="T34" fmla="*/ 1 w 710"/>
                  <a:gd name="T35" fmla="*/ 470 h 832"/>
                  <a:gd name="T36" fmla="*/ 24 w 710"/>
                  <a:gd name="T37" fmla="*/ 494 h 832"/>
                  <a:gd name="T38" fmla="*/ 49 w 710"/>
                  <a:gd name="T39" fmla="*/ 517 h 832"/>
                  <a:gd name="T40" fmla="*/ 39 w 710"/>
                  <a:gd name="T41" fmla="*/ 551 h 832"/>
                  <a:gd name="T42" fmla="*/ 46 w 710"/>
                  <a:gd name="T43" fmla="*/ 558 h 832"/>
                  <a:gd name="T44" fmla="*/ 52 w 710"/>
                  <a:gd name="T45" fmla="*/ 566 h 832"/>
                  <a:gd name="T46" fmla="*/ 45 w 710"/>
                  <a:gd name="T47" fmla="*/ 575 h 832"/>
                  <a:gd name="T48" fmla="*/ 45 w 710"/>
                  <a:gd name="T49" fmla="*/ 581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" h="832">
                    <a:moveTo>
                      <a:pt x="45" y="581"/>
                    </a:moveTo>
                    <a:cubicBezTo>
                      <a:pt x="48" y="587"/>
                      <a:pt x="60" y="597"/>
                      <a:pt x="64" y="605"/>
                    </a:cubicBezTo>
                    <a:cubicBezTo>
                      <a:pt x="69" y="612"/>
                      <a:pt x="70" y="650"/>
                      <a:pt x="69" y="659"/>
                    </a:cubicBezTo>
                    <a:cubicBezTo>
                      <a:pt x="68" y="667"/>
                      <a:pt x="69" y="697"/>
                      <a:pt x="94" y="703"/>
                    </a:cubicBezTo>
                    <a:cubicBezTo>
                      <a:pt x="119" y="710"/>
                      <a:pt x="201" y="703"/>
                      <a:pt x="208" y="707"/>
                    </a:cubicBezTo>
                    <a:cubicBezTo>
                      <a:pt x="224" y="715"/>
                      <a:pt x="261" y="776"/>
                      <a:pt x="270" y="832"/>
                    </a:cubicBezTo>
                    <a:cubicBezTo>
                      <a:pt x="309" y="832"/>
                      <a:pt x="660" y="832"/>
                      <a:pt x="660" y="832"/>
                    </a:cubicBezTo>
                    <a:cubicBezTo>
                      <a:pt x="635" y="796"/>
                      <a:pt x="577" y="715"/>
                      <a:pt x="579" y="635"/>
                    </a:cubicBezTo>
                    <a:cubicBezTo>
                      <a:pt x="581" y="554"/>
                      <a:pt x="602" y="516"/>
                      <a:pt x="623" y="485"/>
                    </a:cubicBezTo>
                    <a:cubicBezTo>
                      <a:pt x="688" y="386"/>
                      <a:pt x="710" y="312"/>
                      <a:pt x="695" y="228"/>
                    </a:cubicBezTo>
                    <a:cubicBezTo>
                      <a:pt x="672" y="97"/>
                      <a:pt x="576" y="0"/>
                      <a:pt x="409" y="0"/>
                    </a:cubicBezTo>
                    <a:cubicBezTo>
                      <a:pt x="243" y="0"/>
                      <a:pt x="140" y="90"/>
                      <a:pt x="112" y="126"/>
                    </a:cubicBezTo>
                    <a:cubicBezTo>
                      <a:pt x="83" y="161"/>
                      <a:pt x="75" y="203"/>
                      <a:pt x="72" y="212"/>
                    </a:cubicBezTo>
                    <a:cubicBezTo>
                      <a:pt x="69" y="221"/>
                      <a:pt x="67" y="243"/>
                      <a:pt x="63" y="253"/>
                    </a:cubicBezTo>
                    <a:cubicBezTo>
                      <a:pt x="60" y="263"/>
                      <a:pt x="47" y="295"/>
                      <a:pt x="50" y="303"/>
                    </a:cubicBezTo>
                    <a:cubicBezTo>
                      <a:pt x="54" y="310"/>
                      <a:pt x="72" y="331"/>
                      <a:pt x="71" y="335"/>
                    </a:cubicBezTo>
                    <a:cubicBezTo>
                      <a:pt x="69" y="349"/>
                      <a:pt x="58" y="377"/>
                      <a:pt x="42" y="400"/>
                    </a:cubicBezTo>
                    <a:cubicBezTo>
                      <a:pt x="26" y="422"/>
                      <a:pt x="0" y="459"/>
                      <a:pt x="1" y="470"/>
                    </a:cubicBezTo>
                    <a:cubicBezTo>
                      <a:pt x="2" y="481"/>
                      <a:pt x="14" y="492"/>
                      <a:pt x="24" y="494"/>
                    </a:cubicBezTo>
                    <a:cubicBezTo>
                      <a:pt x="35" y="496"/>
                      <a:pt x="51" y="505"/>
                      <a:pt x="49" y="517"/>
                    </a:cubicBezTo>
                    <a:cubicBezTo>
                      <a:pt x="46" y="530"/>
                      <a:pt x="33" y="545"/>
                      <a:pt x="39" y="551"/>
                    </a:cubicBezTo>
                    <a:cubicBezTo>
                      <a:pt x="39" y="551"/>
                      <a:pt x="44" y="557"/>
                      <a:pt x="46" y="558"/>
                    </a:cubicBezTo>
                    <a:cubicBezTo>
                      <a:pt x="47" y="560"/>
                      <a:pt x="52" y="564"/>
                      <a:pt x="52" y="566"/>
                    </a:cubicBezTo>
                    <a:cubicBezTo>
                      <a:pt x="52" y="569"/>
                      <a:pt x="47" y="574"/>
                      <a:pt x="45" y="575"/>
                    </a:cubicBezTo>
                    <a:cubicBezTo>
                      <a:pt x="44" y="576"/>
                      <a:pt x="44" y="580"/>
                      <a:pt x="45" y="581"/>
                    </a:cubicBezTo>
                    <a:close/>
                  </a:path>
                </a:pathLst>
              </a:custGeom>
              <a:solidFill>
                <a:srgbClr val="DCDD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81" name="Freeform 1929"/>
              <p:cNvSpPr/>
              <p:nvPr/>
            </p:nvSpPr>
            <p:spPr bwMode="auto">
              <a:xfrm>
                <a:off x="3106738" y="2892425"/>
                <a:ext cx="1073150" cy="161925"/>
              </a:xfrm>
              <a:custGeom>
                <a:avLst/>
                <a:gdLst>
                  <a:gd name="T0" fmla="*/ 30 w 520"/>
                  <a:gd name="T1" fmla="*/ 0 h 78"/>
                  <a:gd name="T2" fmla="*/ 14 w 520"/>
                  <a:gd name="T3" fmla="*/ 16 h 78"/>
                  <a:gd name="T4" fmla="*/ 4 w 520"/>
                  <a:gd name="T5" fmla="*/ 25 h 78"/>
                  <a:gd name="T6" fmla="*/ 6 w 520"/>
                  <a:gd name="T7" fmla="*/ 50 h 78"/>
                  <a:gd name="T8" fmla="*/ 1 w 520"/>
                  <a:gd name="T9" fmla="*/ 78 h 78"/>
                  <a:gd name="T10" fmla="*/ 265 w 520"/>
                  <a:gd name="T11" fmla="*/ 78 h 78"/>
                  <a:gd name="T12" fmla="*/ 303 w 520"/>
                  <a:gd name="T13" fmla="*/ 32 h 78"/>
                  <a:gd name="T14" fmla="*/ 331 w 520"/>
                  <a:gd name="T15" fmla="*/ 50 h 78"/>
                  <a:gd name="T16" fmla="*/ 380 w 520"/>
                  <a:gd name="T17" fmla="*/ 56 h 78"/>
                  <a:gd name="T18" fmla="*/ 431 w 520"/>
                  <a:gd name="T19" fmla="*/ 36 h 78"/>
                  <a:gd name="T20" fmla="*/ 505 w 520"/>
                  <a:gd name="T21" fmla="*/ 32 h 78"/>
                  <a:gd name="T22" fmla="*/ 520 w 520"/>
                  <a:gd name="T23" fmla="*/ 0 h 78"/>
                  <a:gd name="T24" fmla="*/ 30 w 520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0" h="78">
                    <a:moveTo>
                      <a:pt x="30" y="0"/>
                    </a:moveTo>
                    <a:cubicBezTo>
                      <a:pt x="26" y="8"/>
                      <a:pt x="19" y="15"/>
                      <a:pt x="14" y="16"/>
                    </a:cubicBezTo>
                    <a:cubicBezTo>
                      <a:pt x="6" y="18"/>
                      <a:pt x="0" y="20"/>
                      <a:pt x="4" y="25"/>
                    </a:cubicBezTo>
                    <a:cubicBezTo>
                      <a:pt x="7" y="30"/>
                      <a:pt x="10" y="40"/>
                      <a:pt x="6" y="50"/>
                    </a:cubicBezTo>
                    <a:cubicBezTo>
                      <a:pt x="4" y="55"/>
                      <a:pt x="1" y="67"/>
                      <a:pt x="1" y="78"/>
                    </a:cubicBezTo>
                    <a:cubicBezTo>
                      <a:pt x="265" y="78"/>
                      <a:pt x="265" y="78"/>
                      <a:pt x="265" y="78"/>
                    </a:cubicBezTo>
                    <a:cubicBezTo>
                      <a:pt x="274" y="46"/>
                      <a:pt x="285" y="34"/>
                      <a:pt x="303" y="32"/>
                    </a:cubicBezTo>
                    <a:cubicBezTo>
                      <a:pt x="311" y="31"/>
                      <a:pt x="325" y="45"/>
                      <a:pt x="331" y="50"/>
                    </a:cubicBezTo>
                    <a:cubicBezTo>
                      <a:pt x="341" y="59"/>
                      <a:pt x="359" y="64"/>
                      <a:pt x="380" y="56"/>
                    </a:cubicBezTo>
                    <a:cubicBezTo>
                      <a:pt x="380" y="56"/>
                      <a:pt x="417" y="38"/>
                      <a:pt x="431" y="36"/>
                    </a:cubicBezTo>
                    <a:cubicBezTo>
                      <a:pt x="445" y="35"/>
                      <a:pt x="500" y="34"/>
                      <a:pt x="505" y="32"/>
                    </a:cubicBezTo>
                    <a:cubicBezTo>
                      <a:pt x="509" y="31"/>
                      <a:pt x="515" y="14"/>
                      <a:pt x="52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82" name="Freeform 1930"/>
              <p:cNvSpPr/>
              <p:nvPr/>
            </p:nvSpPr>
            <p:spPr bwMode="auto">
              <a:xfrm>
                <a:off x="3111501" y="3073400"/>
                <a:ext cx="536575" cy="209550"/>
              </a:xfrm>
              <a:custGeom>
                <a:avLst/>
                <a:gdLst>
                  <a:gd name="T0" fmla="*/ 0 w 260"/>
                  <a:gd name="T1" fmla="*/ 0 h 102"/>
                  <a:gd name="T2" fmla="*/ 6 w 260"/>
                  <a:gd name="T3" fmla="*/ 15 h 102"/>
                  <a:gd name="T4" fmla="*/ 32 w 260"/>
                  <a:gd name="T5" fmla="*/ 53 h 102"/>
                  <a:gd name="T6" fmla="*/ 31 w 260"/>
                  <a:gd name="T7" fmla="*/ 87 h 102"/>
                  <a:gd name="T8" fmla="*/ 90 w 260"/>
                  <a:gd name="T9" fmla="*/ 101 h 102"/>
                  <a:gd name="T10" fmla="*/ 211 w 260"/>
                  <a:gd name="T11" fmla="*/ 77 h 102"/>
                  <a:gd name="T12" fmla="*/ 260 w 260"/>
                  <a:gd name="T13" fmla="*/ 0 h 102"/>
                  <a:gd name="T14" fmla="*/ 0 w 260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102">
                    <a:moveTo>
                      <a:pt x="0" y="0"/>
                    </a:moveTo>
                    <a:cubicBezTo>
                      <a:pt x="1" y="6"/>
                      <a:pt x="3" y="11"/>
                      <a:pt x="6" y="15"/>
                    </a:cubicBezTo>
                    <a:cubicBezTo>
                      <a:pt x="17" y="31"/>
                      <a:pt x="30" y="45"/>
                      <a:pt x="32" y="53"/>
                    </a:cubicBezTo>
                    <a:cubicBezTo>
                      <a:pt x="33" y="62"/>
                      <a:pt x="28" y="83"/>
                      <a:pt x="31" y="87"/>
                    </a:cubicBezTo>
                    <a:cubicBezTo>
                      <a:pt x="34" y="92"/>
                      <a:pt x="58" y="102"/>
                      <a:pt x="90" y="101"/>
                    </a:cubicBezTo>
                    <a:cubicBezTo>
                      <a:pt x="122" y="101"/>
                      <a:pt x="189" y="93"/>
                      <a:pt x="211" y="77"/>
                    </a:cubicBezTo>
                    <a:cubicBezTo>
                      <a:pt x="232" y="61"/>
                      <a:pt x="248" y="46"/>
                      <a:pt x="26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83" name="Freeform 1931"/>
              <p:cNvSpPr/>
              <p:nvPr/>
            </p:nvSpPr>
            <p:spPr bwMode="auto">
              <a:xfrm>
                <a:off x="3097213" y="1930400"/>
                <a:ext cx="1308100" cy="944563"/>
              </a:xfrm>
              <a:custGeom>
                <a:avLst/>
                <a:gdLst>
                  <a:gd name="T0" fmla="*/ 615 w 634"/>
                  <a:gd name="T1" fmla="*/ 195 h 458"/>
                  <a:gd name="T2" fmla="*/ 337 w 634"/>
                  <a:gd name="T3" fmla="*/ 0 h 458"/>
                  <a:gd name="T4" fmla="*/ 34 w 634"/>
                  <a:gd name="T5" fmla="*/ 170 h 458"/>
                  <a:gd name="T6" fmla="*/ 11 w 634"/>
                  <a:gd name="T7" fmla="*/ 271 h 458"/>
                  <a:gd name="T8" fmla="*/ 21 w 634"/>
                  <a:gd name="T9" fmla="*/ 300 h 458"/>
                  <a:gd name="T10" fmla="*/ 32 w 634"/>
                  <a:gd name="T11" fmla="*/ 332 h 458"/>
                  <a:gd name="T12" fmla="*/ 6 w 634"/>
                  <a:gd name="T13" fmla="*/ 385 h 458"/>
                  <a:gd name="T14" fmla="*/ 6 w 634"/>
                  <a:gd name="T15" fmla="*/ 395 h 458"/>
                  <a:gd name="T16" fmla="*/ 13 w 634"/>
                  <a:gd name="T17" fmla="*/ 403 h 458"/>
                  <a:gd name="T18" fmla="*/ 18 w 634"/>
                  <a:gd name="T19" fmla="*/ 412 h 458"/>
                  <a:gd name="T20" fmla="*/ 28 w 634"/>
                  <a:gd name="T21" fmla="*/ 417 h 458"/>
                  <a:gd name="T22" fmla="*/ 29 w 634"/>
                  <a:gd name="T23" fmla="*/ 433 h 458"/>
                  <a:gd name="T24" fmla="*/ 38 w 634"/>
                  <a:gd name="T25" fmla="*/ 457 h 458"/>
                  <a:gd name="T26" fmla="*/ 38 w 634"/>
                  <a:gd name="T27" fmla="*/ 458 h 458"/>
                  <a:gd name="T28" fmla="*/ 529 w 634"/>
                  <a:gd name="T29" fmla="*/ 458 h 458"/>
                  <a:gd name="T30" fmla="*/ 532 w 634"/>
                  <a:gd name="T31" fmla="*/ 452 h 458"/>
                  <a:gd name="T32" fmla="*/ 584 w 634"/>
                  <a:gd name="T33" fmla="*/ 391 h 458"/>
                  <a:gd name="T34" fmla="*/ 615 w 634"/>
                  <a:gd name="T35" fmla="*/ 195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4" h="458">
                    <a:moveTo>
                      <a:pt x="615" y="195"/>
                    </a:moveTo>
                    <a:cubicBezTo>
                      <a:pt x="586" y="76"/>
                      <a:pt x="490" y="0"/>
                      <a:pt x="337" y="0"/>
                    </a:cubicBezTo>
                    <a:cubicBezTo>
                      <a:pt x="173" y="0"/>
                      <a:pt x="58" y="106"/>
                      <a:pt x="34" y="170"/>
                    </a:cubicBezTo>
                    <a:cubicBezTo>
                      <a:pt x="10" y="233"/>
                      <a:pt x="10" y="260"/>
                      <a:pt x="11" y="271"/>
                    </a:cubicBezTo>
                    <a:cubicBezTo>
                      <a:pt x="11" y="283"/>
                      <a:pt x="17" y="295"/>
                      <a:pt x="21" y="300"/>
                    </a:cubicBezTo>
                    <a:cubicBezTo>
                      <a:pt x="25" y="305"/>
                      <a:pt x="35" y="316"/>
                      <a:pt x="32" y="332"/>
                    </a:cubicBezTo>
                    <a:cubicBezTo>
                      <a:pt x="29" y="348"/>
                      <a:pt x="12" y="379"/>
                      <a:pt x="6" y="385"/>
                    </a:cubicBezTo>
                    <a:cubicBezTo>
                      <a:pt x="0" y="391"/>
                      <a:pt x="2" y="394"/>
                      <a:pt x="6" y="395"/>
                    </a:cubicBezTo>
                    <a:cubicBezTo>
                      <a:pt x="10" y="395"/>
                      <a:pt x="12" y="398"/>
                      <a:pt x="13" y="403"/>
                    </a:cubicBezTo>
                    <a:cubicBezTo>
                      <a:pt x="13" y="407"/>
                      <a:pt x="14" y="413"/>
                      <a:pt x="18" y="412"/>
                    </a:cubicBezTo>
                    <a:cubicBezTo>
                      <a:pt x="22" y="411"/>
                      <a:pt x="28" y="413"/>
                      <a:pt x="28" y="417"/>
                    </a:cubicBezTo>
                    <a:cubicBezTo>
                      <a:pt x="28" y="421"/>
                      <a:pt x="26" y="429"/>
                      <a:pt x="29" y="433"/>
                    </a:cubicBezTo>
                    <a:cubicBezTo>
                      <a:pt x="31" y="437"/>
                      <a:pt x="39" y="446"/>
                      <a:pt x="38" y="457"/>
                    </a:cubicBezTo>
                    <a:cubicBezTo>
                      <a:pt x="38" y="457"/>
                      <a:pt x="38" y="458"/>
                      <a:pt x="38" y="458"/>
                    </a:cubicBezTo>
                    <a:cubicBezTo>
                      <a:pt x="529" y="458"/>
                      <a:pt x="529" y="458"/>
                      <a:pt x="529" y="458"/>
                    </a:cubicBezTo>
                    <a:cubicBezTo>
                      <a:pt x="530" y="455"/>
                      <a:pt x="531" y="453"/>
                      <a:pt x="532" y="452"/>
                    </a:cubicBezTo>
                    <a:cubicBezTo>
                      <a:pt x="539" y="443"/>
                      <a:pt x="577" y="401"/>
                      <a:pt x="584" y="391"/>
                    </a:cubicBezTo>
                    <a:cubicBezTo>
                      <a:pt x="620" y="334"/>
                      <a:pt x="634" y="274"/>
                      <a:pt x="615" y="1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</p:grpSp>
        <p:sp>
          <p:nvSpPr>
            <p:cNvPr id="2" name="Ellipse 130"/>
            <p:cNvSpPr/>
            <p:nvPr/>
          </p:nvSpPr>
          <p:spPr bwMode="gray">
            <a:xfrm>
              <a:off x="2286816" y="2128813"/>
              <a:ext cx="104669" cy="10466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C0C0C0"/>
              </a:solidFill>
              <a:miter lim="800000"/>
            </a:ln>
            <a:effectLst>
              <a:outerShdw blurRad="152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108000" tIns="108000" rIns="144000" bIns="72000" rtlCol="0" anchor="ctr"/>
            <a:lstStyle/>
            <a:p>
              <a:pPr marL="190500" indent="-190500" algn="ctr" fontAlgn="base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strike="noStrike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Ellipse 131"/>
            <p:cNvSpPr/>
            <p:nvPr/>
          </p:nvSpPr>
          <p:spPr bwMode="gray">
            <a:xfrm>
              <a:off x="2286816" y="2462687"/>
              <a:ext cx="104669" cy="10466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C0C0C0"/>
              </a:solidFill>
              <a:miter lim="800000"/>
            </a:ln>
            <a:effectLst>
              <a:outerShdw blurRad="152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108000" tIns="108000" rIns="144000" bIns="72000" rtlCol="0" anchor="ctr"/>
            <a:lstStyle/>
            <a:p>
              <a:pPr marL="190500" indent="-190500" algn="ctr" fontAlgn="base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strike="noStrike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Ellipse 132"/>
            <p:cNvSpPr/>
            <p:nvPr/>
          </p:nvSpPr>
          <p:spPr bwMode="gray">
            <a:xfrm>
              <a:off x="2286816" y="2652539"/>
              <a:ext cx="104669" cy="10466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C0C0C0"/>
              </a:solidFill>
              <a:miter lim="800000"/>
            </a:ln>
            <a:effectLst>
              <a:outerShdw blurRad="152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108000" tIns="108000" rIns="144000" bIns="72000" rtlCol="0" anchor="ctr"/>
            <a:lstStyle/>
            <a:p>
              <a:pPr marL="190500" indent="-190500" algn="ctr" fontAlgn="base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strike="noStrike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7" name="Gerade Verbindung 133"/>
            <p:cNvCxnSpPr>
              <a:stCxn id="2" idx="2"/>
            </p:cNvCxnSpPr>
            <p:nvPr/>
          </p:nvCxnSpPr>
          <p:spPr>
            <a:xfrm flipH="1">
              <a:off x="1410516" y="2181148"/>
              <a:ext cx="876300" cy="0"/>
            </a:xfrm>
            <a:prstGeom prst="line">
              <a:avLst/>
            </a:prstGeom>
            <a:ln w="12700">
              <a:solidFill>
                <a:srgbClr val="5E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134"/>
            <p:cNvCxnSpPr>
              <a:stCxn id="5" idx="2"/>
            </p:cNvCxnSpPr>
            <p:nvPr/>
          </p:nvCxnSpPr>
          <p:spPr>
            <a:xfrm flipH="1">
              <a:off x="1410516" y="2515021"/>
              <a:ext cx="876300" cy="0"/>
            </a:xfrm>
            <a:prstGeom prst="line">
              <a:avLst/>
            </a:prstGeom>
            <a:ln w="12700">
              <a:solidFill>
                <a:srgbClr val="5E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Gerade Verbindung 135"/>
            <p:cNvCxnSpPr>
              <a:stCxn id="6" idx="2"/>
            </p:cNvCxnSpPr>
            <p:nvPr/>
          </p:nvCxnSpPr>
          <p:spPr>
            <a:xfrm flipH="1">
              <a:off x="1410516" y="2704873"/>
              <a:ext cx="876300" cy="0"/>
            </a:xfrm>
            <a:prstGeom prst="line">
              <a:avLst/>
            </a:prstGeom>
            <a:ln w="12700">
              <a:solidFill>
                <a:srgbClr val="5E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40" name="Textfeld 136"/>
            <p:cNvSpPr txBox="1"/>
            <p:nvPr/>
          </p:nvSpPr>
          <p:spPr>
            <a:xfrm>
              <a:off x="902456" y="1985056"/>
              <a:ext cx="50806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rIns="0" anchor="t">
              <a:spAutoFit/>
            </a:bodyPr>
            <a:lstStyle/>
            <a:p>
              <a:pPr algn="ctr"/>
              <a:r>
                <a:rPr lang="de-DE" altLang="en-US" sz="14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70 </a:t>
              </a:r>
              <a:r>
                <a:rPr lang="de-DE" altLang="en-US" sz="8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  <a:endParaRPr lang="en-US" altLang="en-US" dirty="0">
                <a:solidFill>
                  <a:srgbClr val="5E6D7C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2041" name="Textfeld 137"/>
            <p:cNvSpPr txBox="1"/>
            <p:nvPr/>
          </p:nvSpPr>
          <p:spPr>
            <a:xfrm>
              <a:off x="902456" y="2323894"/>
              <a:ext cx="50806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rIns="0" anchor="t">
              <a:spAutoFit/>
            </a:bodyPr>
            <a:lstStyle/>
            <a:p>
              <a:pPr algn="ctr"/>
              <a:r>
                <a:rPr lang="de-DE" altLang="en-US" sz="14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10 </a:t>
              </a:r>
              <a:r>
                <a:rPr lang="de-DE" altLang="en-US" sz="8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  <a:endParaRPr lang="en-US" altLang="en-US" dirty="0">
                <a:solidFill>
                  <a:srgbClr val="5E6D7C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2042" name="Textfeld 138"/>
            <p:cNvSpPr txBox="1"/>
            <p:nvPr/>
          </p:nvSpPr>
          <p:spPr>
            <a:xfrm>
              <a:off x="902456" y="2508781"/>
              <a:ext cx="50806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rIns="0" anchor="t">
              <a:spAutoFit/>
            </a:bodyPr>
            <a:lstStyle/>
            <a:p>
              <a:pPr algn="ctr"/>
              <a:r>
                <a:rPr lang="de-DE" altLang="en-US" sz="14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15 </a:t>
              </a:r>
              <a:r>
                <a:rPr lang="de-DE" altLang="en-US" sz="8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  <a:endParaRPr lang="en-US" altLang="en-US" dirty="0">
                <a:solidFill>
                  <a:srgbClr val="5E6D7C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199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bldLvl="0" animBg="1"/>
      <p:bldP spid="73" grpId="0" bldLvl="0" animBg="1"/>
      <p:bldP spid="74" grpId="0" bldLvl="0" animBg="1"/>
      <p:bldP spid="76" grpId="0" bldLvl="0" animBg="1"/>
      <p:bldP spid="77" grpId="0" bldLvl="0" animBg="1"/>
      <p:bldP spid="82" grpId="0" bldLvl="0" animBg="1"/>
      <p:bldP spid="83" grpId="0" bldLvl="0" animBg="1"/>
      <p:bldP spid="102" grpId="0"/>
      <p:bldP spid="10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5" descr="c501b3115c847dce44657dc211c9b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65275" y="1011238"/>
            <a:ext cx="5789613" cy="5846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6818313" y="4000500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努力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方向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94650" y="4000500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工作效率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8313" y="4419600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团队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提高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94650" y="4419600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扩展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销售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cxnSp>
        <p:nvCxnSpPr>
          <p:cNvPr id="3" name="直接连接符 2"/>
          <p:cNvCxnSpPr/>
          <p:nvPr/>
        </p:nvCxnSpPr>
        <p:spPr>
          <a:xfrm>
            <a:off x="6276975" y="2422525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783388" y="2905125"/>
            <a:ext cx="3260725" cy="874713"/>
            <a:chOff x="7393561" y="2664668"/>
            <a:chExt cx="3767455" cy="1009956"/>
          </a:xfrm>
        </p:grpSpPr>
        <p:sp>
          <p:nvSpPr>
            <p:cNvPr id="44041" name="TextBox 22"/>
            <p:cNvSpPr txBox="1"/>
            <p:nvPr/>
          </p:nvSpPr>
          <p:spPr>
            <a:xfrm>
              <a:off x="7393561" y="3020356"/>
              <a:ext cx="3767455" cy="654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1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工作不足及提高</a:t>
              </a:r>
              <a:endParaRPr lang="zh-CN" altLang="en-US" sz="31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4042" name="TextBox 41"/>
            <p:cNvSpPr txBox="1"/>
            <p:nvPr/>
          </p:nvSpPr>
          <p:spPr>
            <a:xfrm>
              <a:off x="7435488" y="2664668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C860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C860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84650" y="2463800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046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259763" y="2159000"/>
            <a:ext cx="2351087" cy="3425825"/>
            <a:chOff x="8105666" y="2060848"/>
            <a:chExt cx="2420148" cy="3426122"/>
          </a:xfrm>
        </p:grpSpPr>
        <p:pic>
          <p:nvPicPr>
            <p:cNvPr id="46082" name="Picture 2" descr="D:\desktop\未标题-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105666" y="2060848"/>
              <a:ext cx="2420148" cy="34261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1" name="矩形 10"/>
          <p:cNvSpPr/>
          <p:nvPr/>
        </p:nvSpPr>
        <p:spPr>
          <a:xfrm>
            <a:off x="8412163" y="2446338"/>
            <a:ext cx="2044700" cy="28289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2" name="组合 11"/>
          <p:cNvGrpSpPr/>
          <p:nvPr/>
        </p:nvGrpSpPr>
        <p:grpSpPr>
          <a:xfrm>
            <a:off x="7827963" y="3525838"/>
            <a:ext cx="1020762" cy="2203450"/>
            <a:chOff x="7660961" y="3429000"/>
            <a:chExt cx="1051904" cy="2201985"/>
          </a:xfrm>
        </p:grpSpPr>
        <p:pic>
          <p:nvPicPr>
            <p:cNvPr id="46086" name="Picture 3" descr="D:\desktop\未标题-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60961" y="3429000"/>
              <a:ext cx="1051904" cy="22019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矩形 13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5" name="矩形 14"/>
          <p:cNvSpPr/>
          <p:nvPr/>
        </p:nvSpPr>
        <p:spPr>
          <a:xfrm>
            <a:off x="7918450" y="3860800"/>
            <a:ext cx="839788" cy="151288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6" name="TextBox 15"/>
          <p:cNvSpPr txBox="1"/>
          <p:nvPr/>
        </p:nvSpPr>
        <p:spPr>
          <a:xfrm>
            <a:off x="1593850" y="2930525"/>
            <a:ext cx="1609725" cy="91281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  <a:endParaRPr lang="zh-CN" altLang="en-US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24025" y="1831975"/>
            <a:ext cx="666750" cy="682625"/>
          </a:xfrm>
          <a:prstGeom prst="rect">
            <a:avLst/>
          </a:prstGeom>
          <a:noFill/>
        </p:spPr>
        <p:txBody>
          <a:bodyPr wrap="none" lIns="89728" tIns="44864" rIns="89728" bIns="44864" rtlCol="0">
            <a:spAutoFit/>
          </a:bodyPr>
          <a:lstStyle/>
          <a:p>
            <a:pPr fontAlgn="auto"/>
            <a:r>
              <a:rPr lang="en-US" altLang="zh-CN" sz="3895" noProof="1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anose="00000500000000000000" pitchFamily="50" charset="0"/>
                <a:ea typeface="+mn-ea"/>
                <a:cs typeface="+mn-cs"/>
              </a:rPr>
              <a:t>A</a:t>
            </a:r>
            <a:endParaRPr lang="zh-CN" altLang="en-US" sz="3895" noProof="1">
              <a:solidFill>
                <a:schemeClr val="tx1">
                  <a:lumMod val="50000"/>
                  <a:lumOff val="50000"/>
                </a:schemeClr>
              </a:solidFill>
              <a:latin typeface="DIN Mittelschrift Std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11550" y="2930525"/>
            <a:ext cx="1609725" cy="91281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  <a:endParaRPr lang="zh-CN" altLang="en-US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6638" y="1863725"/>
            <a:ext cx="665163" cy="684213"/>
          </a:xfrm>
          <a:prstGeom prst="rect">
            <a:avLst/>
          </a:prstGeom>
          <a:noFill/>
        </p:spPr>
        <p:txBody>
          <a:bodyPr wrap="none" lIns="89728" tIns="44864" rIns="89728" bIns="44864" rtlCol="0">
            <a:spAutoFit/>
          </a:bodyPr>
          <a:lstStyle/>
          <a:p>
            <a:pPr fontAlgn="auto"/>
            <a:r>
              <a:rPr lang="en-US" altLang="zh-CN" sz="3895" noProof="1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anose="00000500000000000000" pitchFamily="50" charset="0"/>
                <a:ea typeface="+mn-ea"/>
                <a:cs typeface="+mn-cs"/>
              </a:rPr>
              <a:t>B</a:t>
            </a:r>
            <a:endParaRPr lang="zh-CN" altLang="en-US" sz="3895" noProof="1">
              <a:solidFill>
                <a:schemeClr val="tx1">
                  <a:lumMod val="50000"/>
                  <a:lumOff val="50000"/>
                </a:schemeClr>
              </a:solidFill>
              <a:latin typeface="DIN Mittelschrift Std" panose="00000500000000000000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9250" y="2930525"/>
            <a:ext cx="1608138" cy="91281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  <a:endParaRPr lang="zh-CN" altLang="en-US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94338" y="1863725"/>
            <a:ext cx="665163" cy="684213"/>
          </a:xfrm>
          <a:prstGeom prst="rect">
            <a:avLst/>
          </a:prstGeom>
          <a:noFill/>
        </p:spPr>
        <p:txBody>
          <a:bodyPr wrap="none" lIns="89728" tIns="44864" rIns="89728" bIns="44864" rtlCol="0">
            <a:spAutoFit/>
          </a:bodyPr>
          <a:lstStyle/>
          <a:p>
            <a:pPr fontAlgn="auto"/>
            <a:r>
              <a:rPr lang="en-US" altLang="zh-CN" sz="3895" noProof="1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anose="00000500000000000000" pitchFamily="50" charset="0"/>
                <a:ea typeface="+mn-ea"/>
                <a:cs typeface="+mn-cs"/>
              </a:rPr>
              <a:t>C</a:t>
            </a:r>
            <a:endParaRPr lang="zh-CN" altLang="en-US" sz="3895" noProof="1">
              <a:solidFill>
                <a:schemeClr val="tx1">
                  <a:lumMod val="50000"/>
                  <a:lumOff val="50000"/>
                </a:schemeClr>
              </a:solidFill>
              <a:latin typeface="DIN Mittelschrift Std" panose="00000500000000000000" pitchFamily="50" charset="0"/>
            </a:endParaRPr>
          </a:p>
        </p:txBody>
      </p:sp>
      <p:pic>
        <p:nvPicPr>
          <p:cNvPr id="46095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763" y="2668588"/>
            <a:ext cx="273050" cy="2619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6096" name="对象 1"/>
          <p:cNvGraphicFramePr/>
          <p:nvPr/>
        </p:nvGraphicFramePr>
        <p:xfrm>
          <a:off x="1482725" y="4141788"/>
          <a:ext cx="5443538" cy="160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6" imgW="5438775" imgH="1600200" progId="excel.sheet.8">
                  <p:embed/>
                </p:oleObj>
              </mc:Choice>
              <mc:Fallback>
                <p:oleObj name="" r:id="rId6" imgW="5438775" imgH="1600200" progId="excel.shee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2725" y="4141788"/>
                        <a:ext cx="5443538" cy="1608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1677988" y="2487613"/>
            <a:ext cx="1316038" cy="31273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500" strike="noStrike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添加标题</a:t>
            </a:r>
            <a:endParaRPr lang="en-US" altLang="zh-CN" sz="1500" strike="noStrike" noProof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605213" y="2487613"/>
            <a:ext cx="1314450" cy="31273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500" strike="noStrike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添加标题</a:t>
            </a:r>
            <a:endParaRPr lang="en-US" altLang="zh-CN" sz="1500" strike="noStrike" noProof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5511800" y="2487613"/>
            <a:ext cx="1314450" cy="31273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524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500" strike="noStrike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添加标题</a:t>
            </a:r>
            <a:endParaRPr lang="en-US" altLang="zh-CN" sz="1500" strike="noStrike" noProof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6" grpId="0"/>
      <p:bldP spid="17" grpId="0"/>
      <p:bldP spid="18" grpId="0"/>
      <p:bldP spid="19" grpId="0"/>
      <p:bldP spid="20" grpId="0"/>
      <p:bldP spid="21" grpId="0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30413" y="2814638"/>
            <a:ext cx="7915275" cy="2166937"/>
            <a:chOff x="1433434" y="2234991"/>
            <a:chExt cx="6110214" cy="1624515"/>
          </a:xfrm>
        </p:grpSpPr>
        <p:grpSp>
          <p:nvGrpSpPr>
            <p:cNvPr id="48130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/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652016" cy="6457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fontAlgn="auto"/>
                <a:r>
                  <a:rPr lang="en-US" altLang="zh-CN" sz="4675" noProof="1">
                    <a:solidFill>
                      <a:schemeClr val="bg1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+mn-cs"/>
                  </a:rPr>
                  <a:t>01</a:t>
                </a:r>
                <a:endParaRPr lang="zh-CN" altLang="en-US" sz="4675" noProof="1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48133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/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652016" cy="6457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fontAlgn="auto"/>
                <a:r>
                  <a:rPr lang="en-US" altLang="zh-CN" sz="4675" noProof="1">
                    <a:solidFill>
                      <a:schemeClr val="bg1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+mn-cs"/>
                  </a:rPr>
                  <a:t>03</a:t>
                </a:r>
                <a:endParaRPr lang="zh-CN" altLang="en-US" sz="4675" noProof="1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48136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/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C000"/>
              </a:solidFill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652016" cy="6457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fontAlgn="auto"/>
                <a:r>
                  <a:rPr lang="en-US" altLang="zh-CN" sz="4675" noProof="1">
                    <a:solidFill>
                      <a:schemeClr val="bg1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+mn-cs"/>
                  </a:rPr>
                  <a:t>02</a:t>
                </a:r>
                <a:endParaRPr lang="zh-CN" altLang="en-US" sz="4675" noProof="1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736850" y="1819275"/>
            <a:ext cx="1549400" cy="1085850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</a:t>
              </a:r>
              <a:endParaRPr lang="zh-CN" altLang="en-US" sz="86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141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67176"/>
              </a:xfrm>
              <a:prstGeom prst="rect">
                <a:avLst/>
              </a:prstGeom>
              <a:noFill/>
            </p:spPr>
            <p:txBody>
              <a:bodyPr wrap="square" lIns="79154" tIns="0" rIns="79154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669213" y="1779588"/>
            <a:ext cx="1547812" cy="1085850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</a:t>
              </a:r>
              <a:endParaRPr lang="zh-CN" altLang="en-US" sz="86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146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67176"/>
              </a:xfrm>
              <a:prstGeom prst="rect">
                <a:avLst/>
              </a:prstGeom>
              <a:noFill/>
            </p:spPr>
            <p:txBody>
              <a:bodyPr wrap="square" lIns="79154" tIns="0" rIns="79154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199063" y="2530475"/>
            <a:ext cx="1549400" cy="1085850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</a:t>
              </a:r>
              <a:endParaRPr lang="zh-CN" altLang="en-US" sz="86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151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67176"/>
              </a:xfrm>
              <a:prstGeom prst="rect">
                <a:avLst/>
              </a:prstGeom>
              <a:noFill/>
            </p:spPr>
            <p:txBody>
              <a:bodyPr wrap="square" lIns="79154" tIns="0" rIns="79154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anose="02010600040101010101" pitchFamily="2" charset="-122"/>
                  </a:rPr>
                  <a:t>添加标题</a:t>
                </a:r>
                <a:endParaRPr lang="zh-CN" altLang="en-US" sz="156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endParaRP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2425700" y="5637213"/>
            <a:ext cx="7461250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algn="ctr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zh-CN" altLang="en-US" sz="121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丁字箭头 71"/>
          <p:cNvSpPr/>
          <p:nvPr/>
        </p:nvSpPr>
        <p:spPr>
          <a:xfrm flipV="1">
            <a:off x="1863725" y="5280025"/>
            <a:ext cx="8139113" cy="35718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4" descr="234980-1403100Z155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1409700"/>
            <a:ext cx="3425825" cy="513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788275" y="3978275"/>
            <a:ext cx="1481138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营业额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提升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88438" y="3978275"/>
            <a:ext cx="14271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团队扩大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88275" y="4397375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管理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提高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88438" y="4397375"/>
            <a:ext cx="1614488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利益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最大化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cxnSp>
        <p:nvCxnSpPr>
          <p:cNvPr id="3" name="直接连接符 2"/>
          <p:cNvCxnSpPr/>
          <p:nvPr/>
        </p:nvCxnSpPr>
        <p:spPr>
          <a:xfrm>
            <a:off x="7246938" y="2400300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753350" y="2882900"/>
            <a:ext cx="3260725" cy="928688"/>
            <a:chOff x="7393561" y="2664668"/>
            <a:chExt cx="3767455" cy="1071568"/>
          </a:xfrm>
        </p:grpSpPr>
        <p:sp>
          <p:nvSpPr>
            <p:cNvPr id="50185" name="TextBox 22"/>
            <p:cNvSpPr txBox="1"/>
            <p:nvPr/>
          </p:nvSpPr>
          <p:spPr>
            <a:xfrm>
              <a:off x="7393561" y="3020356"/>
              <a:ext cx="3767455" cy="7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明年工作计划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0186" name="TextBox 41"/>
            <p:cNvSpPr txBox="1"/>
            <p:nvPr/>
          </p:nvSpPr>
          <p:spPr>
            <a:xfrm>
              <a:off x="7435488" y="2664668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C860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C860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4613" y="2441575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190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769225" y="4752975"/>
            <a:ext cx="1614488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结束语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bldLvl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04988" y="2424113"/>
            <a:ext cx="3849687" cy="889000"/>
            <a:chOff x="1097890" y="1891967"/>
            <a:chExt cx="2971096" cy="666983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sz="1560" strike="noStrike" noProof="1"/>
            </a:p>
          </p:txBody>
        </p:sp>
        <p:sp>
          <p:nvSpPr>
            <p:cNvPr id="52227" name="TextBox 131"/>
            <p:cNvSpPr txBox="1"/>
            <p:nvPr/>
          </p:nvSpPr>
          <p:spPr>
            <a:xfrm>
              <a:off x="2011566" y="1891967"/>
              <a:ext cx="651035" cy="2276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添加内容</a:t>
              </a:r>
              <a:endParaRPr lang="id-ID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29" name="TextBox 159"/>
            <p:cNvSpPr txBox="1"/>
            <p:nvPr/>
          </p:nvSpPr>
          <p:spPr>
            <a:xfrm>
              <a:off x="1097890" y="2192237"/>
              <a:ext cx="1635029" cy="366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en-US" sz="800" dirty="0">
                <a:solidFill>
                  <a:srgbClr val="404040"/>
                </a:solidFill>
                <a:latin typeface="Lato" panose="020F0502020204030203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54200" y="4059238"/>
            <a:ext cx="3848100" cy="855662"/>
            <a:chOff x="1097890" y="3117831"/>
            <a:chExt cx="2971096" cy="642355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sz="1560" strike="noStrike" noProof="1"/>
            </a:p>
          </p:txBody>
        </p:sp>
        <p:sp>
          <p:nvSpPr>
            <p:cNvPr id="52232" name="TextBox 148"/>
            <p:cNvSpPr txBox="1"/>
            <p:nvPr/>
          </p:nvSpPr>
          <p:spPr>
            <a:xfrm>
              <a:off x="1996627" y="3117831"/>
              <a:ext cx="651035" cy="2276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添加内容</a:t>
              </a:r>
              <a:endParaRPr lang="id-ID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34" name="TextBox 160"/>
            <p:cNvSpPr txBox="1"/>
            <p:nvPr/>
          </p:nvSpPr>
          <p:spPr>
            <a:xfrm>
              <a:off x="1097890" y="3393473"/>
              <a:ext cx="1635029" cy="366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en-US" sz="800" dirty="0">
                <a:solidFill>
                  <a:srgbClr val="404040"/>
                </a:solidFill>
                <a:latin typeface="Lato" panose="020F0502020204030203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19888" y="3111500"/>
            <a:ext cx="4135437" cy="836613"/>
            <a:chOff x="4854651" y="2406822"/>
            <a:chExt cx="3192924" cy="628322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237" name="组合 17"/>
            <p:cNvGrpSpPr/>
            <p:nvPr/>
          </p:nvGrpSpPr>
          <p:grpSpPr>
            <a:xfrm>
              <a:off x="6412546" y="2406822"/>
              <a:ext cx="1635029" cy="628322"/>
              <a:chOff x="6412546" y="2406822"/>
              <a:chExt cx="1635029" cy="62832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52239" name="TextBox 134"/>
              <p:cNvSpPr txBox="1"/>
              <p:nvPr/>
            </p:nvSpPr>
            <p:spPr>
              <a:xfrm>
                <a:off x="6493030" y="2406822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240" name="TextBox 161"/>
              <p:cNvSpPr txBox="1"/>
              <p:nvPr/>
            </p:nvSpPr>
            <p:spPr>
              <a:xfrm>
                <a:off x="6412546" y="2668432"/>
                <a:ext cx="1635029" cy="3667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en-US" sz="800" dirty="0">
                  <a:solidFill>
                    <a:srgbClr val="404040"/>
                  </a:solidFill>
                  <a:latin typeface="Lato" panose="020F0502020204030203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19888" y="4691063"/>
            <a:ext cx="4135437" cy="798512"/>
            <a:chOff x="4854652" y="3592245"/>
            <a:chExt cx="3192923" cy="598748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sz="1560" strike="noStrike" noProof="1"/>
            </a:p>
          </p:txBody>
        </p:sp>
        <p:sp>
          <p:nvSpPr>
            <p:cNvPr id="52243" name="TextBox 157"/>
            <p:cNvSpPr txBox="1"/>
            <p:nvPr/>
          </p:nvSpPr>
          <p:spPr>
            <a:xfrm>
              <a:off x="6469638" y="3601222"/>
              <a:ext cx="809001" cy="2276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添加内容</a:t>
              </a:r>
              <a:endParaRPr lang="id-ID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45" name="TextBox 162"/>
            <p:cNvSpPr txBox="1"/>
            <p:nvPr/>
          </p:nvSpPr>
          <p:spPr>
            <a:xfrm>
              <a:off x="6412546" y="3824281"/>
              <a:ext cx="1635029" cy="3667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en-US" sz="800" dirty="0">
                <a:solidFill>
                  <a:srgbClr val="404040"/>
                </a:solidFill>
                <a:latin typeface="Lato" panose="020F0502020204030203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" name="Freeform 6"/>
          <p:cNvSpPr/>
          <p:nvPr/>
        </p:nvSpPr>
        <p:spPr bwMode="auto">
          <a:xfrm>
            <a:off x="5503863" y="1808163"/>
            <a:ext cx="1216025" cy="108743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b" anchorCtr="0" compatLnSpc="1"/>
          <a:lstStyle/>
          <a:p>
            <a:pPr algn="ctr" fontAlgn="auto"/>
            <a:r>
              <a:rPr lang="zh-CN" altLang="en-US" sz="1905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增长</a:t>
            </a:r>
            <a:endParaRPr lang="zh-CN" altLang="en-US" sz="1905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Freeform 7"/>
          <p:cNvSpPr/>
          <p:nvPr/>
        </p:nvSpPr>
        <p:spPr bwMode="auto">
          <a:xfrm>
            <a:off x="5084763" y="3125788"/>
            <a:ext cx="2054225" cy="511175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ctr" anchorCtr="0" compatLnSpc="1"/>
          <a:lstStyle/>
          <a:p>
            <a:pPr algn="ctr" fontAlgn="auto"/>
            <a:r>
              <a:rPr lang="zh-CN" altLang="en-US" sz="1905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  <a:endParaRPr lang="zh-CN" altLang="en-US" sz="1905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Freeform 8"/>
          <p:cNvSpPr/>
          <p:nvPr/>
        </p:nvSpPr>
        <p:spPr bwMode="auto">
          <a:xfrm>
            <a:off x="4675188" y="3870325"/>
            <a:ext cx="2882900" cy="5064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ctr" anchorCtr="0" compatLnSpc="1"/>
          <a:lstStyle/>
          <a:p>
            <a:pPr algn="ctr" fontAlgn="auto"/>
            <a:r>
              <a:rPr lang="zh-CN" altLang="en-US" sz="156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  <a:endParaRPr lang="zh-CN" altLang="en-US" sz="156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Freeform 10"/>
          <p:cNvSpPr/>
          <p:nvPr/>
        </p:nvSpPr>
        <p:spPr bwMode="auto">
          <a:xfrm>
            <a:off x="5503863" y="2895600"/>
            <a:ext cx="1344613" cy="23018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3" name="Freeform 11"/>
          <p:cNvSpPr/>
          <p:nvPr/>
        </p:nvSpPr>
        <p:spPr bwMode="auto">
          <a:xfrm>
            <a:off x="5084763" y="3636963"/>
            <a:ext cx="2185988" cy="23336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4" name="Freeform 12"/>
          <p:cNvSpPr/>
          <p:nvPr/>
        </p:nvSpPr>
        <p:spPr bwMode="auto">
          <a:xfrm>
            <a:off x="4675188" y="4376738"/>
            <a:ext cx="3014663" cy="234950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0" name="Freeform 9"/>
          <p:cNvSpPr/>
          <p:nvPr/>
        </p:nvSpPr>
        <p:spPr bwMode="auto">
          <a:xfrm>
            <a:off x="4041775" y="4611688"/>
            <a:ext cx="4154488" cy="900113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19637" tIns="59818" rIns="119637" bIns="59818" numCol="1" anchor="ctr" anchorCtr="0" compatLnSpc="1"/>
          <a:lstStyle/>
          <a:p>
            <a:pPr algn="ctr" fontAlgn="auto"/>
            <a:r>
              <a:rPr lang="zh-CN" altLang="en-US" sz="156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  <a:endParaRPr lang="zh-CN" altLang="en-US" sz="156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82" grpId="0" bldLvl="0" animBg="1"/>
      <p:bldP spid="89" grpId="0" bldLvl="0" animBg="1"/>
      <p:bldP spid="91" grpId="0" bldLvl="0" animBg="1"/>
      <p:bldP spid="93" grpId="0" bldLvl="0" animBg="1"/>
      <p:bldP spid="94" grpId="0" bldLvl="0" animBg="1"/>
      <p:bldP spid="9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/>
          <p:nvPr/>
        </p:nvSpPr>
        <p:spPr bwMode="auto">
          <a:xfrm>
            <a:off x="2649538" y="2259013"/>
            <a:ext cx="2144713" cy="1924050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66FF"/>
          </a:solidFill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79533" tIns="89766" rIns="179533" bIns="89766" numCol="1" anchor="t" anchorCtr="0" compatLnSpc="1"/>
          <a:lstStyle/>
          <a:p>
            <a:pPr fontAlgn="auto"/>
            <a:endParaRPr lang="id-ID" sz="1560" strike="noStrike" noProof="1">
              <a:latin typeface="Lato Light"/>
            </a:endParaRPr>
          </a:p>
        </p:txBody>
      </p:sp>
      <p:sp>
        <p:nvSpPr>
          <p:cNvPr id="174" name="Freeform 7"/>
          <p:cNvSpPr/>
          <p:nvPr/>
        </p:nvSpPr>
        <p:spPr bwMode="auto">
          <a:xfrm>
            <a:off x="3787775" y="3430588"/>
            <a:ext cx="2147888" cy="2209800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C8604"/>
          </a:solidFill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79533" tIns="89766" rIns="179533" bIns="89766" numCol="1" anchor="t" anchorCtr="0" compatLnSpc="1"/>
          <a:lstStyle/>
          <a:p>
            <a:pPr fontAlgn="auto"/>
            <a:endParaRPr lang="id-ID" sz="1560" strike="noStrike" noProof="1">
              <a:latin typeface="Lato Light"/>
            </a:endParaRPr>
          </a:p>
        </p:txBody>
      </p:sp>
      <p:sp>
        <p:nvSpPr>
          <p:cNvPr id="172" name="Freeform 5"/>
          <p:cNvSpPr/>
          <p:nvPr/>
        </p:nvSpPr>
        <p:spPr bwMode="auto">
          <a:xfrm>
            <a:off x="1508125" y="3430588"/>
            <a:ext cx="2144713" cy="2209800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79533" tIns="89766" rIns="179533" bIns="89766" numCol="1" anchor="t" anchorCtr="0" compatLnSpc="1"/>
          <a:lstStyle/>
          <a:p>
            <a:pPr fontAlgn="auto"/>
            <a:endParaRPr lang="id-ID" sz="1560" strike="noStrike" noProof="1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98688" y="2913063"/>
            <a:ext cx="3025775" cy="2051050"/>
            <a:chOff x="2084571" y="2996977"/>
            <a:chExt cx="3114173" cy="2052301"/>
          </a:xfrm>
        </p:grpSpPr>
        <p:sp>
          <p:nvSpPr>
            <p:cNvPr id="42" name="TextBox 41"/>
            <p:cNvSpPr txBox="1"/>
            <p:nvPr/>
          </p:nvSpPr>
          <p:spPr>
            <a:xfrm>
              <a:off x="2084571" y="4349310"/>
              <a:ext cx="786031" cy="699968"/>
            </a:xfrm>
            <a:prstGeom prst="rect">
              <a:avLst/>
            </a:prstGeom>
            <a:noFill/>
          </p:spPr>
          <p:txBody>
            <a:bodyPr wrap="square" lIns="105509" tIns="52755" rIns="105509" bIns="52755" rtlCol="0">
              <a:spAutoFit/>
            </a:bodyPr>
            <a:lstStyle/>
            <a:p>
              <a:pPr fontAlgn="auto"/>
              <a:r>
                <a:rPr lang="en-US" altLang="zh-CN" sz="3895" noProof="1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01</a:t>
              </a:r>
              <a:endParaRPr lang="zh-CN" altLang="en-US" sz="3895" noProof="1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54278" name="TextBox 42"/>
            <p:cNvSpPr txBox="1"/>
            <p:nvPr/>
          </p:nvSpPr>
          <p:spPr>
            <a:xfrm>
              <a:off x="3293464" y="2996977"/>
              <a:ext cx="786031" cy="6999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05509" tIns="52755" rIns="105509" bIns="52755" anchor="t">
              <a:spAutoFit/>
            </a:bodyPr>
            <a:lstStyle/>
            <a:p>
              <a:r>
                <a:rPr lang="en-US" altLang="zh-CN" sz="38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38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54279" name="TextBox 43"/>
            <p:cNvSpPr txBox="1"/>
            <p:nvPr/>
          </p:nvSpPr>
          <p:spPr>
            <a:xfrm>
              <a:off x="4412713" y="4267387"/>
              <a:ext cx="786031" cy="6999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05509" tIns="52755" rIns="105509" bIns="52755" anchor="t">
              <a:spAutoFit/>
            </a:bodyPr>
            <a:lstStyle/>
            <a:p>
              <a:r>
                <a:rPr lang="en-US" altLang="zh-CN" sz="38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38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313818" y="1924549"/>
            <a:ext cx="810215" cy="834007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5" name="椭圆 54"/>
          <p:cNvSpPr/>
          <p:nvPr/>
        </p:nvSpPr>
        <p:spPr>
          <a:xfrm>
            <a:off x="7412038" y="2025650"/>
            <a:ext cx="612775" cy="6318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6" name="组合 55"/>
          <p:cNvGrpSpPr/>
          <p:nvPr/>
        </p:nvGrpSpPr>
        <p:grpSpPr>
          <a:xfrm>
            <a:off x="7299352" y="3431035"/>
            <a:ext cx="810215" cy="834008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9" name="椭圆 58"/>
          <p:cNvSpPr/>
          <p:nvPr/>
        </p:nvSpPr>
        <p:spPr>
          <a:xfrm>
            <a:off x="7397750" y="3532188"/>
            <a:ext cx="612775" cy="631825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0" name="组合 59"/>
          <p:cNvGrpSpPr/>
          <p:nvPr/>
        </p:nvGrpSpPr>
        <p:grpSpPr>
          <a:xfrm>
            <a:off x="7299352" y="4914503"/>
            <a:ext cx="810215" cy="834008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63" name="椭圆 62"/>
          <p:cNvSpPr/>
          <p:nvPr/>
        </p:nvSpPr>
        <p:spPr>
          <a:xfrm>
            <a:off x="7397750" y="5016500"/>
            <a:ext cx="612775" cy="630238"/>
          </a:xfrm>
          <a:prstGeom prst="ellipse">
            <a:avLst/>
          </a:prstGeom>
          <a:solidFill>
            <a:srgbClr val="FC86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4" name="组合 63"/>
          <p:cNvGrpSpPr/>
          <p:nvPr/>
        </p:nvGrpSpPr>
        <p:grpSpPr>
          <a:xfrm>
            <a:off x="8307388" y="1919288"/>
            <a:ext cx="2163762" cy="744537"/>
            <a:chOff x="6084168" y="1274556"/>
            <a:chExt cx="1669538" cy="557291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307388" y="3533775"/>
            <a:ext cx="2163762" cy="712788"/>
            <a:chOff x="6084168" y="2547213"/>
            <a:chExt cx="1669538" cy="534806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7388" y="4953000"/>
            <a:ext cx="2163762" cy="733425"/>
            <a:chOff x="6084168" y="3766937"/>
            <a:chExt cx="1669538" cy="549796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6717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anose="02010600040101010101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7412038" y="2074863"/>
            <a:ext cx="612775" cy="528638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2685" noProof="1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01</a:t>
            </a:r>
            <a:endParaRPr lang="zh-CN" altLang="en-US" sz="2685" noProof="1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399338" y="3568700"/>
            <a:ext cx="612775" cy="528638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412038" y="5091113"/>
            <a:ext cx="612775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515100" y="1901825"/>
            <a:ext cx="0" cy="40290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bldLvl="0" animBg="1"/>
      <p:bldP spid="174" grpId="0" bldLvl="0" animBg="1"/>
      <p:bldP spid="172" grpId="0" bldLvl="0" animBg="1"/>
      <p:bldP spid="55" grpId="0" bldLvl="0" animBg="1"/>
      <p:bldP spid="59" grpId="0" bldLvl="0" animBg="1"/>
      <p:bldP spid="63" grpId="0" bldLvl="0" animBg="1"/>
      <p:bldP spid="73" grpId="0"/>
      <p:bldP spid="74" grpId="0" bldLvl="0" animBg="1"/>
      <p:bldP spid="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6" descr="webp.webp (6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60325"/>
            <a:ext cx="1220787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Freeform 7"/>
          <p:cNvSpPr/>
          <p:nvPr/>
        </p:nvSpPr>
        <p:spPr bwMode="auto">
          <a:xfrm>
            <a:off x="3770313" y="1216025"/>
            <a:ext cx="911225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" name="Freeform 8"/>
          <p:cNvSpPr/>
          <p:nvPr/>
        </p:nvSpPr>
        <p:spPr bwMode="auto">
          <a:xfrm>
            <a:off x="4089400" y="1360488"/>
            <a:ext cx="588963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" name="Freeform 10"/>
          <p:cNvSpPr/>
          <p:nvPr/>
        </p:nvSpPr>
        <p:spPr bwMode="auto">
          <a:xfrm>
            <a:off x="4649788" y="352425"/>
            <a:ext cx="500063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" name="Freeform 11"/>
          <p:cNvSpPr/>
          <p:nvPr/>
        </p:nvSpPr>
        <p:spPr bwMode="auto">
          <a:xfrm>
            <a:off x="4060825" y="3670300"/>
            <a:ext cx="614363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1" name="Freeform 12"/>
          <p:cNvSpPr/>
          <p:nvPr/>
        </p:nvSpPr>
        <p:spPr bwMode="auto">
          <a:xfrm>
            <a:off x="4060825" y="4002088"/>
            <a:ext cx="8715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5" name="Freeform 16"/>
          <p:cNvSpPr/>
          <p:nvPr/>
        </p:nvSpPr>
        <p:spPr bwMode="auto">
          <a:xfrm>
            <a:off x="2106613" y="2651125"/>
            <a:ext cx="565150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9" name="Freeform 21"/>
          <p:cNvSpPr/>
          <p:nvPr/>
        </p:nvSpPr>
        <p:spPr bwMode="auto">
          <a:xfrm>
            <a:off x="366713" y="2651125"/>
            <a:ext cx="2305050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30" name="Freeform 22"/>
          <p:cNvSpPr/>
          <p:nvPr/>
        </p:nvSpPr>
        <p:spPr bwMode="auto">
          <a:xfrm>
            <a:off x="366713" y="1836738"/>
            <a:ext cx="3565525" cy="4286250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49" name="Freeform 25"/>
          <p:cNvSpPr/>
          <p:nvPr/>
        </p:nvSpPr>
        <p:spPr bwMode="auto">
          <a:xfrm>
            <a:off x="-1227137" y="4995863"/>
            <a:ext cx="5491163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2" name="Freeform 26"/>
          <p:cNvSpPr/>
          <p:nvPr/>
        </p:nvSpPr>
        <p:spPr bwMode="auto">
          <a:xfrm>
            <a:off x="-1227137" y="3929063"/>
            <a:ext cx="6362700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3" name="Freeform 27"/>
          <p:cNvSpPr/>
          <p:nvPr/>
        </p:nvSpPr>
        <p:spPr bwMode="auto">
          <a:xfrm>
            <a:off x="-1227137" y="2578100"/>
            <a:ext cx="4102100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7" name="Freeform 31"/>
          <p:cNvSpPr/>
          <p:nvPr/>
        </p:nvSpPr>
        <p:spPr bwMode="auto">
          <a:xfrm>
            <a:off x="4557713" y="-1587"/>
            <a:ext cx="771525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8" name="Freeform 32"/>
          <p:cNvSpPr/>
          <p:nvPr/>
        </p:nvSpPr>
        <p:spPr bwMode="auto">
          <a:xfrm>
            <a:off x="4387850" y="-30162"/>
            <a:ext cx="941388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1" name="Freeform 35"/>
          <p:cNvSpPr/>
          <p:nvPr/>
        </p:nvSpPr>
        <p:spPr bwMode="auto">
          <a:xfrm>
            <a:off x="4046538" y="14288"/>
            <a:ext cx="1282700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3" name="Freeform 37"/>
          <p:cNvSpPr/>
          <p:nvPr/>
        </p:nvSpPr>
        <p:spPr bwMode="auto">
          <a:xfrm>
            <a:off x="2671763" y="55563"/>
            <a:ext cx="2657475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4" name="Freeform 38"/>
          <p:cNvSpPr/>
          <p:nvPr/>
        </p:nvSpPr>
        <p:spPr bwMode="auto">
          <a:xfrm>
            <a:off x="3932238" y="55563"/>
            <a:ext cx="1397000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5" name="Freeform 39"/>
          <p:cNvSpPr/>
          <p:nvPr/>
        </p:nvSpPr>
        <p:spPr bwMode="auto">
          <a:xfrm>
            <a:off x="4764088" y="55563"/>
            <a:ext cx="565150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0" name="Freeform 44"/>
          <p:cNvSpPr/>
          <p:nvPr/>
        </p:nvSpPr>
        <p:spPr bwMode="auto">
          <a:xfrm>
            <a:off x="5329238" y="55563"/>
            <a:ext cx="554038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1" name="Freeform 45"/>
          <p:cNvSpPr/>
          <p:nvPr/>
        </p:nvSpPr>
        <p:spPr bwMode="auto">
          <a:xfrm>
            <a:off x="4557713" y="-34925"/>
            <a:ext cx="1325563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2" name="Freeform 46"/>
          <p:cNvSpPr/>
          <p:nvPr/>
        </p:nvSpPr>
        <p:spPr bwMode="auto">
          <a:xfrm>
            <a:off x="4387850" y="-50800"/>
            <a:ext cx="149542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3" name="Freeform 47"/>
          <p:cNvSpPr/>
          <p:nvPr/>
        </p:nvSpPr>
        <p:spPr bwMode="auto">
          <a:xfrm>
            <a:off x="2106613" y="401638"/>
            <a:ext cx="38862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4" name="Freeform 48"/>
          <p:cNvSpPr/>
          <p:nvPr/>
        </p:nvSpPr>
        <p:spPr bwMode="auto">
          <a:xfrm>
            <a:off x="4060825" y="401638"/>
            <a:ext cx="2030413" cy="4667250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5" name="Freeform 49"/>
          <p:cNvSpPr/>
          <p:nvPr/>
        </p:nvSpPr>
        <p:spPr bwMode="auto">
          <a:xfrm>
            <a:off x="4675188" y="401638"/>
            <a:ext cx="1443038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8" name="Freeform 52"/>
          <p:cNvSpPr/>
          <p:nvPr/>
        </p:nvSpPr>
        <p:spPr bwMode="auto">
          <a:xfrm>
            <a:off x="4046538" y="-47625"/>
            <a:ext cx="1836738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9" name="Freeform 53"/>
          <p:cNvSpPr/>
          <p:nvPr/>
        </p:nvSpPr>
        <p:spPr bwMode="auto">
          <a:xfrm>
            <a:off x="4929188" y="401638"/>
            <a:ext cx="1165225" cy="3603625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4" name="Freeform 54"/>
          <p:cNvSpPr/>
          <p:nvPr/>
        </p:nvSpPr>
        <p:spPr bwMode="auto">
          <a:xfrm>
            <a:off x="4649788" y="173038"/>
            <a:ext cx="1276350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5" name="Freeform 55"/>
          <p:cNvSpPr/>
          <p:nvPr/>
        </p:nvSpPr>
        <p:spPr bwMode="auto">
          <a:xfrm>
            <a:off x="2671763" y="401638"/>
            <a:ext cx="321151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-1" fmla="*/ 0 w 10000"/>
              <a:gd name="connsiteY0-2" fmla="*/ 10000 h 10000"/>
              <a:gd name="connsiteX1-3" fmla="*/ 0 w 10000"/>
              <a:gd name="connsiteY1-4" fmla="*/ 10000 h 10000"/>
              <a:gd name="connsiteX2-5" fmla="*/ 3818 w 10000"/>
              <a:gd name="connsiteY2-6" fmla="*/ 7314 h 10000"/>
              <a:gd name="connsiteX3-7" fmla="*/ 5544 w 10000"/>
              <a:gd name="connsiteY3-8" fmla="*/ 5886 h 10000"/>
              <a:gd name="connsiteX4-9" fmla="*/ 6322 w 10000"/>
              <a:gd name="connsiteY4-10" fmla="*/ 5166 h 10000"/>
              <a:gd name="connsiteX5-11" fmla="*/ 6547 w 10000"/>
              <a:gd name="connsiteY5-12" fmla="*/ 4960 h 10000"/>
              <a:gd name="connsiteX6-13" fmla="*/ 7030 w 10000"/>
              <a:gd name="connsiteY6-14" fmla="*/ 4469 h 10000"/>
              <a:gd name="connsiteX7-15" fmla="*/ 8227 w 10000"/>
              <a:gd name="connsiteY7-16" fmla="*/ 3131 h 10000"/>
              <a:gd name="connsiteX8-17" fmla="*/ 9121 w 10000"/>
              <a:gd name="connsiteY8-18" fmla="*/ 1920 h 10000"/>
              <a:gd name="connsiteX9-19" fmla="*/ 10000 w 10000"/>
              <a:gd name="connsiteY9-20" fmla="*/ 0 h 10000"/>
              <a:gd name="connsiteX10-21" fmla="*/ 10000 w 10000"/>
              <a:gd name="connsiteY10-22" fmla="*/ 0 h 10000"/>
              <a:gd name="connsiteX11-23" fmla="*/ 9121 w 10000"/>
              <a:gd name="connsiteY11-24" fmla="*/ 1931 h 10000"/>
              <a:gd name="connsiteX12-25" fmla="*/ 8235 w 10000"/>
              <a:gd name="connsiteY12-26" fmla="*/ 3131 h 10000"/>
              <a:gd name="connsiteX13-27" fmla="*/ 7030 w 10000"/>
              <a:gd name="connsiteY13-28" fmla="*/ 4469 h 10000"/>
              <a:gd name="connsiteX14-29" fmla="*/ 6555 w 10000"/>
              <a:gd name="connsiteY14-30" fmla="*/ 4971 h 10000"/>
              <a:gd name="connsiteX15-31" fmla="*/ 6322 w 10000"/>
              <a:gd name="connsiteY15-32" fmla="*/ 5177 h 10000"/>
              <a:gd name="connsiteX16-33" fmla="*/ 5544 w 10000"/>
              <a:gd name="connsiteY16-34" fmla="*/ 5886 h 10000"/>
              <a:gd name="connsiteX17-35" fmla="*/ 3818 w 10000"/>
              <a:gd name="connsiteY17-36" fmla="*/ 7326 h 10000"/>
              <a:gd name="connsiteX18-37" fmla="*/ 0 w 10000"/>
              <a:gd name="connsiteY18-38" fmla="*/ 10000 h 10000"/>
              <a:gd name="connsiteX0-39" fmla="*/ 0 w 10000"/>
              <a:gd name="connsiteY0-40" fmla="*/ 10000 h 10000"/>
              <a:gd name="connsiteX1-41" fmla="*/ 0 w 10000"/>
              <a:gd name="connsiteY1-42" fmla="*/ 10000 h 10000"/>
              <a:gd name="connsiteX2-43" fmla="*/ 3818 w 10000"/>
              <a:gd name="connsiteY2-44" fmla="*/ 7314 h 10000"/>
              <a:gd name="connsiteX3-45" fmla="*/ 5544 w 10000"/>
              <a:gd name="connsiteY3-46" fmla="*/ 5886 h 10000"/>
              <a:gd name="connsiteX4-47" fmla="*/ 6322 w 10000"/>
              <a:gd name="connsiteY4-48" fmla="*/ 5166 h 10000"/>
              <a:gd name="connsiteX5-49" fmla="*/ 6547 w 10000"/>
              <a:gd name="connsiteY5-50" fmla="*/ 4960 h 10000"/>
              <a:gd name="connsiteX6-51" fmla="*/ 7030 w 10000"/>
              <a:gd name="connsiteY6-52" fmla="*/ 4469 h 10000"/>
              <a:gd name="connsiteX7-53" fmla="*/ 8227 w 10000"/>
              <a:gd name="connsiteY7-54" fmla="*/ 3131 h 10000"/>
              <a:gd name="connsiteX8-55" fmla="*/ 9121 w 10000"/>
              <a:gd name="connsiteY8-56" fmla="*/ 1920 h 10000"/>
              <a:gd name="connsiteX9-57" fmla="*/ 10000 w 10000"/>
              <a:gd name="connsiteY9-58" fmla="*/ 0 h 10000"/>
              <a:gd name="connsiteX10-59" fmla="*/ 10000 w 10000"/>
              <a:gd name="connsiteY10-60" fmla="*/ 0 h 10000"/>
              <a:gd name="connsiteX11-61" fmla="*/ 9121 w 10000"/>
              <a:gd name="connsiteY11-62" fmla="*/ 1931 h 10000"/>
              <a:gd name="connsiteX12-63" fmla="*/ 8235 w 10000"/>
              <a:gd name="connsiteY12-64" fmla="*/ 3131 h 10000"/>
              <a:gd name="connsiteX13-65" fmla="*/ 7030 w 10000"/>
              <a:gd name="connsiteY13-66" fmla="*/ 4469 h 10000"/>
              <a:gd name="connsiteX14-67" fmla="*/ 6322 w 10000"/>
              <a:gd name="connsiteY14-68" fmla="*/ 5177 h 10000"/>
              <a:gd name="connsiteX15-69" fmla="*/ 5544 w 10000"/>
              <a:gd name="connsiteY15-70" fmla="*/ 5886 h 10000"/>
              <a:gd name="connsiteX16-71" fmla="*/ 3818 w 10000"/>
              <a:gd name="connsiteY16-72" fmla="*/ 7326 h 10000"/>
              <a:gd name="connsiteX17-73" fmla="*/ 0 w 10000"/>
              <a:gd name="connsiteY17-74" fmla="*/ 10000 h 10000"/>
              <a:gd name="connsiteX0-75" fmla="*/ 0 w 10000"/>
              <a:gd name="connsiteY0-76" fmla="*/ 10000 h 10000"/>
              <a:gd name="connsiteX1-77" fmla="*/ 0 w 10000"/>
              <a:gd name="connsiteY1-78" fmla="*/ 10000 h 10000"/>
              <a:gd name="connsiteX2-79" fmla="*/ 3818 w 10000"/>
              <a:gd name="connsiteY2-80" fmla="*/ 7314 h 10000"/>
              <a:gd name="connsiteX3-81" fmla="*/ 5544 w 10000"/>
              <a:gd name="connsiteY3-82" fmla="*/ 5886 h 10000"/>
              <a:gd name="connsiteX4-83" fmla="*/ 6322 w 10000"/>
              <a:gd name="connsiteY4-84" fmla="*/ 5166 h 10000"/>
              <a:gd name="connsiteX5-85" fmla="*/ 7030 w 10000"/>
              <a:gd name="connsiteY5-86" fmla="*/ 4469 h 10000"/>
              <a:gd name="connsiteX6-87" fmla="*/ 8227 w 10000"/>
              <a:gd name="connsiteY6-88" fmla="*/ 3131 h 10000"/>
              <a:gd name="connsiteX7-89" fmla="*/ 9121 w 10000"/>
              <a:gd name="connsiteY7-90" fmla="*/ 1920 h 10000"/>
              <a:gd name="connsiteX8-91" fmla="*/ 10000 w 10000"/>
              <a:gd name="connsiteY8-92" fmla="*/ 0 h 10000"/>
              <a:gd name="connsiteX9-93" fmla="*/ 10000 w 10000"/>
              <a:gd name="connsiteY9-94" fmla="*/ 0 h 10000"/>
              <a:gd name="connsiteX10-95" fmla="*/ 9121 w 10000"/>
              <a:gd name="connsiteY10-96" fmla="*/ 1931 h 10000"/>
              <a:gd name="connsiteX11-97" fmla="*/ 8235 w 10000"/>
              <a:gd name="connsiteY11-98" fmla="*/ 3131 h 10000"/>
              <a:gd name="connsiteX12-99" fmla="*/ 7030 w 10000"/>
              <a:gd name="connsiteY12-100" fmla="*/ 4469 h 10000"/>
              <a:gd name="connsiteX13-101" fmla="*/ 6322 w 10000"/>
              <a:gd name="connsiteY13-102" fmla="*/ 5177 h 10000"/>
              <a:gd name="connsiteX14-103" fmla="*/ 5544 w 10000"/>
              <a:gd name="connsiteY14-104" fmla="*/ 5886 h 10000"/>
              <a:gd name="connsiteX15-105" fmla="*/ 3818 w 10000"/>
              <a:gd name="connsiteY15-106" fmla="*/ 7326 h 10000"/>
              <a:gd name="connsiteX16-107" fmla="*/ 0 w 10000"/>
              <a:gd name="connsiteY16-10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6" name="Freeform 56"/>
          <p:cNvSpPr/>
          <p:nvPr/>
        </p:nvSpPr>
        <p:spPr bwMode="auto">
          <a:xfrm>
            <a:off x="3932238" y="401638"/>
            <a:ext cx="195103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7" name="Freeform 57"/>
          <p:cNvSpPr/>
          <p:nvPr/>
        </p:nvSpPr>
        <p:spPr bwMode="auto">
          <a:xfrm>
            <a:off x="4764088" y="188913"/>
            <a:ext cx="1119188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1" name="Freeform 61"/>
          <p:cNvSpPr/>
          <p:nvPr/>
        </p:nvSpPr>
        <p:spPr bwMode="auto">
          <a:xfrm>
            <a:off x="5883275" y="401638"/>
            <a:ext cx="22383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2" name="Freeform 62"/>
          <p:cNvSpPr/>
          <p:nvPr/>
        </p:nvSpPr>
        <p:spPr bwMode="auto">
          <a:xfrm>
            <a:off x="5329238" y="34925"/>
            <a:ext cx="776288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3" name="Freeform 63"/>
          <p:cNvSpPr/>
          <p:nvPr/>
        </p:nvSpPr>
        <p:spPr bwMode="auto">
          <a:xfrm>
            <a:off x="4557713" y="-142875"/>
            <a:ext cx="1547813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4" name="Freeform 64"/>
          <p:cNvSpPr/>
          <p:nvPr/>
        </p:nvSpPr>
        <p:spPr bwMode="auto">
          <a:xfrm>
            <a:off x="4387850" y="-180975"/>
            <a:ext cx="17176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5" name="Freeform 65"/>
          <p:cNvSpPr/>
          <p:nvPr/>
        </p:nvSpPr>
        <p:spPr bwMode="auto">
          <a:xfrm>
            <a:off x="366713" y="1327150"/>
            <a:ext cx="5727700" cy="4816475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6" name="Freeform 66"/>
          <p:cNvSpPr/>
          <p:nvPr/>
        </p:nvSpPr>
        <p:spPr bwMode="auto">
          <a:xfrm>
            <a:off x="2106613" y="1327150"/>
            <a:ext cx="3987800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7" name="Freeform 67"/>
          <p:cNvSpPr/>
          <p:nvPr/>
        </p:nvSpPr>
        <p:spPr bwMode="auto">
          <a:xfrm>
            <a:off x="4060825" y="1327150"/>
            <a:ext cx="2033588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8" name="Freeform 68"/>
          <p:cNvSpPr/>
          <p:nvPr/>
        </p:nvSpPr>
        <p:spPr bwMode="auto">
          <a:xfrm>
            <a:off x="4675188" y="1327150"/>
            <a:ext cx="1419225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4" name="Freeform 69"/>
          <p:cNvSpPr/>
          <p:nvPr/>
        </p:nvSpPr>
        <p:spPr bwMode="auto">
          <a:xfrm>
            <a:off x="4929188" y="1327150"/>
            <a:ext cx="1165225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5" name="Freeform 70"/>
          <p:cNvSpPr/>
          <p:nvPr/>
        </p:nvSpPr>
        <p:spPr bwMode="auto">
          <a:xfrm>
            <a:off x="4649788" y="352425"/>
            <a:ext cx="1444625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0" name="Freeform 71"/>
          <p:cNvSpPr/>
          <p:nvPr/>
        </p:nvSpPr>
        <p:spPr bwMode="auto">
          <a:xfrm>
            <a:off x="2671763" y="1327150"/>
            <a:ext cx="3422650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1" name="Freeform 72"/>
          <p:cNvSpPr/>
          <p:nvPr/>
        </p:nvSpPr>
        <p:spPr bwMode="auto">
          <a:xfrm>
            <a:off x="3932238" y="1103313"/>
            <a:ext cx="21701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2" name="Freeform 73"/>
          <p:cNvSpPr/>
          <p:nvPr/>
        </p:nvSpPr>
        <p:spPr bwMode="auto">
          <a:xfrm>
            <a:off x="4762500" y="234950"/>
            <a:ext cx="1339850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104" name="组合 103"/>
          <p:cNvGrpSpPr/>
          <p:nvPr/>
        </p:nvGrpSpPr>
        <p:grpSpPr>
          <a:xfrm>
            <a:off x="4418545" y="3396537"/>
            <a:ext cx="489738" cy="504056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011613" y="1831975"/>
            <a:ext cx="338138" cy="34925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024438" y="1670050"/>
            <a:ext cx="174625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4591050" y="287338"/>
            <a:ext cx="173038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5480050" y="573088"/>
            <a:ext cx="173038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4864100" y="3910013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062163" y="5975350"/>
            <a:ext cx="174625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292100" y="6032500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845672" y="1022980"/>
            <a:ext cx="489739" cy="504056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234413" y="2747005"/>
            <a:ext cx="489738" cy="504056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245362" y="4375006"/>
            <a:ext cx="489738" cy="504056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619230" y="826746"/>
            <a:ext cx="724889" cy="746082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6723063" y="2840038"/>
            <a:ext cx="4005263" cy="85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675" b="1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感谢您的聆听！</a:t>
            </a:r>
            <a:endParaRPr lang="zh-CN" altLang="en-US" sz="4675" b="1" noProof="1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9840913" y="5842000"/>
            <a:ext cx="265112" cy="265113"/>
            <a:chOff x="5196486" y="5946187"/>
            <a:chExt cx="305647" cy="305644"/>
          </a:xfrm>
        </p:grpSpPr>
        <p:grpSp>
          <p:nvGrpSpPr>
            <p:cNvPr id="56378" name="组合 125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7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225088" y="5842000"/>
            <a:ext cx="263525" cy="265113"/>
            <a:chOff x="5638883" y="5946187"/>
            <a:chExt cx="305647" cy="305644"/>
          </a:xfrm>
        </p:grpSpPr>
        <p:grpSp>
          <p:nvGrpSpPr>
            <p:cNvPr id="56383" name="组合 130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2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9064625" y="5842000"/>
            <a:ext cx="265113" cy="265113"/>
            <a:chOff x="4299766" y="5946187"/>
            <a:chExt cx="305647" cy="305644"/>
          </a:xfrm>
        </p:grpSpPr>
        <p:grpSp>
          <p:nvGrpSpPr>
            <p:cNvPr id="56388" name="组合 135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447213" y="5842000"/>
            <a:ext cx="263525" cy="265113"/>
            <a:chOff x="4740390" y="5946187"/>
            <a:chExt cx="305647" cy="305644"/>
          </a:xfrm>
        </p:grpSpPr>
        <p:grpSp>
          <p:nvGrpSpPr>
            <p:cNvPr id="56393" name="组合 140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2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846888" y="3554413"/>
            <a:ext cx="3695700" cy="287337"/>
            <a:chOff x="7722433" y="4209747"/>
            <a:chExt cx="4267372" cy="333002"/>
          </a:xfrm>
        </p:grpSpPr>
        <p:sp>
          <p:nvSpPr>
            <p:cNvPr id="146" name="矩形 145"/>
            <p:cNvSpPr/>
            <p:nvPr/>
          </p:nvSpPr>
          <p:spPr>
            <a:xfrm>
              <a:off x="7722433" y="4257702"/>
              <a:ext cx="4095463" cy="235245"/>
            </a:xfrm>
            <a:prstGeom prst="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776641" y="4209747"/>
              <a:ext cx="4213164" cy="333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121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B  U  S  I  N  E  S  S P  O  W  E  R  P  O  I  N  T</a:t>
              </a:r>
              <a:endParaRPr lang="en-US" altLang="zh-CN" sz="104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56400" name="图片 4" descr="159500-120516123948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88" y="174625"/>
            <a:ext cx="4673600" cy="670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500"/>
                            </p:stCondLst>
                            <p:childTnLst>
                              <p:par>
                                <p:cTn id="1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500"/>
                            </p:stCondLst>
                            <p:childTnLst>
                              <p:par>
                                <p:cTn id="18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900"/>
                            </p:stCondLst>
                            <p:childTnLst>
                              <p:par>
                                <p:cTn id="19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400"/>
                            </p:stCondLst>
                            <p:childTnLst>
                              <p:par>
                                <p:cTn id="1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29" grpId="0" bldLvl="0" animBg="1"/>
      <p:bldP spid="30" grpId="0" bldLvl="0" animBg="1"/>
      <p:bldP spid="2049" grpId="0" bldLvl="0" animBg="1"/>
      <p:bldP spid="2052" grpId="0" bldLvl="0" animBg="1"/>
      <p:bldP spid="2053" grpId="0" bldLvl="0" animBg="1"/>
      <p:bldP spid="2057" grpId="0" bldLvl="0" animBg="1"/>
      <p:bldP spid="2058" grpId="0" bldLvl="0" animBg="1"/>
      <p:bldP spid="2061" grpId="0" bldLvl="0" animBg="1"/>
      <p:bldP spid="2063" grpId="0" bldLvl="0" animBg="1"/>
      <p:bldP spid="2064" grpId="0" bldLvl="0" animBg="1"/>
      <p:bldP spid="2065" grpId="0" bldLvl="0" animBg="1"/>
      <p:bldP spid="2070" grpId="0" bldLvl="0" animBg="1"/>
      <p:bldP spid="2071" grpId="0" bldLvl="0" animBg="1"/>
      <p:bldP spid="2072" grpId="0" bldLvl="0" animBg="1"/>
      <p:bldP spid="2073" grpId="0" bldLvl="0" animBg="1"/>
      <p:bldP spid="2074" grpId="0" bldLvl="0" animBg="1"/>
      <p:bldP spid="2075" grpId="0" bldLvl="0" animBg="1"/>
      <p:bldP spid="2078" grpId="0" bldLvl="0" animBg="1"/>
      <p:bldP spid="2079" grpId="0" bldLvl="0" animBg="1"/>
      <p:bldP spid="1024" grpId="0" bldLvl="0" animBg="1"/>
      <p:bldP spid="1025" grpId="0" bldLvl="0" animBg="1"/>
      <p:bldP spid="1026" grpId="0" bldLvl="0" animBg="1"/>
      <p:bldP spid="1027" grpId="0" bldLvl="0" animBg="1"/>
      <p:bldP spid="1031" grpId="0" bldLvl="0" animBg="1"/>
      <p:bldP spid="1032" grpId="0" bldLvl="0" animBg="1"/>
      <p:bldP spid="1033" grpId="0" bldLvl="0" animBg="1"/>
      <p:bldP spid="1034" grpId="0" bldLvl="0" animBg="1"/>
      <p:bldP spid="1035" grpId="0" bldLvl="0" animBg="1"/>
      <p:bldP spid="1036" grpId="0" bldLvl="0" animBg="1"/>
      <p:bldP spid="1037" grpId="0" bldLvl="0" animBg="1"/>
      <p:bldP spid="1038" grpId="0" bldLvl="0" animBg="1"/>
      <p:bldP spid="1054" grpId="0" bldLvl="0" animBg="1"/>
      <p:bldP spid="1055" grpId="0" bldLvl="0" animBg="1"/>
      <p:bldP spid="2080" grpId="0" bldLvl="0" animBg="1"/>
      <p:bldP spid="2081" grpId="0" bldLvl="0" animBg="1"/>
      <p:bldP spid="2082" grpId="0" bldLvl="0" animBg="1"/>
      <p:bldP spid="2088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639503" y="244158"/>
            <a:ext cx="5332412" cy="415925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hlinkClick r:id="rId3" action="ppaction://hlinkfile"/>
                </a:rPr>
                <a:t>知识绿洲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9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更多素材，搜索一下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588875" cy="6993890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" y="0"/>
            <a:ext cx="12381230" cy="69653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 descr="14-150611102301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944563"/>
            <a:ext cx="3803650" cy="570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567613" y="3846513"/>
            <a:ext cx="133191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工作前言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43950" y="3846513"/>
            <a:ext cx="127476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工作回顾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67613" y="4265613"/>
            <a:ext cx="133191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工作计划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43950" y="4265613"/>
            <a:ext cx="127476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工作团队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6188" y="4646613"/>
            <a:ext cx="1276350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工作进度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43950" y="4627563"/>
            <a:ext cx="127476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去年相比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" name="组合 5"/>
          <p:cNvGrpSpPr/>
          <p:nvPr/>
        </p:nvGrpSpPr>
        <p:grpSpPr>
          <a:xfrm>
            <a:off x="7532688" y="2795588"/>
            <a:ext cx="2887662" cy="958850"/>
            <a:chOff x="7393561" y="2484942"/>
            <a:chExt cx="3335407" cy="1107278"/>
          </a:xfrm>
        </p:grpSpPr>
        <p:sp>
          <p:nvSpPr>
            <p:cNvPr id="7178" name="TextBox 22"/>
            <p:cNvSpPr txBox="1"/>
            <p:nvPr/>
          </p:nvSpPr>
          <p:spPr>
            <a:xfrm>
              <a:off x="7393561" y="2876340"/>
              <a:ext cx="3335407" cy="7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年度工作概述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179" name="TextBox 41"/>
            <p:cNvSpPr txBox="1"/>
            <p:nvPr/>
          </p:nvSpPr>
          <p:spPr>
            <a:xfrm>
              <a:off x="7435488" y="2484942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FC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FC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6150" y="2441575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83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026275" y="2441575"/>
            <a:ext cx="0" cy="2576513"/>
          </a:xfrm>
          <a:prstGeom prst="line">
            <a:avLst/>
          </a:prstGeom>
          <a:ln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卡尼\xy\acd42f3e0422281cc2d0c6e279d1007e59d88710137e9-CLrG23_fw658.jpgacd42f3e0422281cc2d0c6e279d1007e59d88710137e9-CLrG23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1825" y="-152400"/>
            <a:ext cx="7718425" cy="8058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4733422" y="-152695"/>
            <a:ext cx="7383831" cy="7142966"/>
            <a:chOff x="5152065" y="0"/>
            <a:chExt cx="8529010" cy="7940997"/>
          </a:xfrm>
          <a:solidFill>
            <a:schemeClr val="bg1"/>
          </a:solidFill>
        </p:grpSpPr>
        <p:sp>
          <p:nvSpPr>
            <p:cNvPr id="4" name="矩形 3"/>
            <p:cNvSpPr/>
            <p:nvPr/>
          </p:nvSpPr>
          <p:spPr>
            <a:xfrm>
              <a:off x="7704633" y="0"/>
              <a:ext cx="5976442" cy="7921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152065" y="0"/>
              <a:ext cx="2552568" cy="7940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6234113" y="2743200"/>
            <a:ext cx="4799013" cy="3279775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7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lang="zh-CN" altLang="en-US" sz="173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lang="zh-CN" altLang="en-US" sz="173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endParaRPr lang="zh-CN" altLang="en-US" sz="173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786688" y="989013"/>
            <a:ext cx="1690687" cy="1692275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3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1" y="2763062"/>
              <a:ext cx="1370298" cy="137079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825" y="1455738"/>
            <a:ext cx="1250950" cy="779462"/>
            <a:chOff x="6369066" y="979195"/>
            <a:chExt cx="965907" cy="584635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407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77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前 言</a:t>
              </a:r>
              <a:endParaRPr lang="zh-CN" altLang="en-US" sz="277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21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121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FOREWORD</a:t>
              </a:r>
              <a:endParaRPr lang="zh-CN" altLang="en-US" sz="121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011878">
            <a:off x="5732463" y="-625475"/>
            <a:ext cx="238125" cy="77152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spcCol="0" rtlCol="0" anchor="ctr"/>
          <a:lstStyle/>
          <a:p>
            <a:pPr algn="ctr" fontAlgn="auto"/>
            <a:endParaRPr lang="zh-CN" altLang="en-US" sz="1560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7553E-6 0 L -0.08052 0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14725" y="2825750"/>
            <a:ext cx="1384300" cy="1643063"/>
            <a:chOff x="6805838" y="5636400"/>
            <a:chExt cx="2817122" cy="3276858"/>
          </a:xfrm>
        </p:grpSpPr>
        <p:pic>
          <p:nvPicPr>
            <p:cNvPr id="5122" name="Picture 2" descr="C:\Users\Administrator\Desktop\卡尼\xy\xy\Nipic_13292283_20130723095113005000\医疗元素png图片\3D-hospital-03.png3D-hospital-03"/>
            <p:cNvPicPr>
              <a:picLocks noChangeAspect="1" noChangeArrowheads="1"/>
            </p:cNvPicPr>
            <p:nvPr/>
          </p:nvPicPr>
          <p:blipFill rotWithShape="1">
            <a:blip r:embed="rId1"/>
            <a:srcRect/>
            <a:stretch>
              <a:fillRect/>
            </a:stretch>
          </p:blipFill>
          <p:spPr bwMode="auto">
            <a:xfrm>
              <a:off x="6805838" y="6153199"/>
              <a:ext cx="2817122" cy="2760059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等腰三角形 45"/>
            <p:cNvSpPr/>
            <p:nvPr/>
          </p:nvSpPr>
          <p:spPr>
            <a:xfrm>
              <a:off x="7957916" y="5636400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2900" y="4095750"/>
            <a:ext cx="1420813" cy="1685925"/>
            <a:chOff x="2929287" y="8170001"/>
            <a:chExt cx="2895800" cy="3362644"/>
          </a:xfrm>
        </p:grpSpPr>
        <p:pic>
          <p:nvPicPr>
            <p:cNvPr id="5128" name="Picture 8" descr="C:\Users\Administrator\Desktop\卡尼\xy\xy\Nipic_13292283_20130723095113005000\医疗元素png图片\3D-hospital-25.png3D-hospital-25"/>
            <p:cNvPicPr>
              <a:picLocks noChangeAspect="1" noChangeArrowheads="1"/>
            </p:cNvPicPr>
            <p:nvPr/>
          </p:nvPicPr>
          <p:blipFill rotWithShape="1">
            <a:blip r:embed="rId2"/>
            <a:srcRect/>
            <a:stretch>
              <a:fillRect/>
            </a:stretch>
          </p:blipFill>
          <p:spPr bwMode="auto">
            <a:xfrm>
              <a:off x="2929287" y="8697477"/>
              <a:ext cx="2895800" cy="283516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等腰三角形 46"/>
            <p:cNvSpPr/>
            <p:nvPr/>
          </p:nvSpPr>
          <p:spPr>
            <a:xfrm>
              <a:off x="4068393" y="8170001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rgbClr val="0066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08613" y="4064000"/>
            <a:ext cx="1528762" cy="1800225"/>
            <a:chOff x="10662537" y="8107852"/>
            <a:chExt cx="3113567" cy="3590541"/>
          </a:xfrm>
        </p:grpSpPr>
        <p:pic>
          <p:nvPicPr>
            <p:cNvPr id="5126" name="Picture 6" descr="C:\Users\Administrator\Desktop\卡尼\xy\xy\Nipic_13292283_20130723095113005000\医疗元素png图片\3D-hospital-09.png3D-hospital-0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662537" y="8647912"/>
              <a:ext cx="3113567" cy="3050481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等腰三角形 47"/>
            <p:cNvSpPr/>
            <p:nvPr/>
          </p:nvSpPr>
          <p:spPr>
            <a:xfrm>
              <a:off x="11885099" y="8107852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18388" y="2825750"/>
            <a:ext cx="1536700" cy="1797050"/>
            <a:chOff x="14755306" y="5636400"/>
            <a:chExt cx="3131734" cy="3586465"/>
          </a:xfrm>
        </p:grpSpPr>
        <p:pic>
          <p:nvPicPr>
            <p:cNvPr id="5127" name="Picture 7" descr="C:\Users\Administrator\Desktop\卡尼\xy\xy\Nipic_13292283_20130723095113005000\医疗元素png图片\3D-hospital-16.png3D-hospital-1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755306" y="6153642"/>
              <a:ext cx="3131734" cy="3069223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等腰三角形 48"/>
            <p:cNvSpPr/>
            <p:nvPr/>
          </p:nvSpPr>
          <p:spPr>
            <a:xfrm>
              <a:off x="16035281" y="5636400"/>
              <a:ext cx="569966" cy="360041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04325" y="1768475"/>
            <a:ext cx="1493838" cy="1497013"/>
            <a:chOff x="18392310" y="3526693"/>
            <a:chExt cx="3042585" cy="2987530"/>
          </a:xfrm>
        </p:grpSpPr>
        <p:pic>
          <p:nvPicPr>
            <p:cNvPr id="5123" name="Picture 3" descr="C:\Users\Administrator\Desktop\卡尼\xy\xy\Nipic_13292283_20130723095113005000\医疗元素png图片\3D-hospital-12.png3D-hospital-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392310" y="3526693"/>
              <a:ext cx="3042585" cy="2983730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等腰三角形 49"/>
            <p:cNvSpPr/>
            <p:nvPr/>
          </p:nvSpPr>
          <p:spPr>
            <a:xfrm rot="10800000">
              <a:off x="19628762" y="6154183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590675" y="3263900"/>
            <a:ext cx="1450975" cy="771525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2008.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起航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7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14725" y="2160588"/>
            <a:ext cx="1466850" cy="722313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2010.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拼搏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95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89563" y="3265488"/>
            <a:ext cx="1465263" cy="722313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2013.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飞跃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95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453313" y="2098675"/>
            <a:ext cx="1466850" cy="720725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2015.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创新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245600" y="3409950"/>
            <a:ext cx="1465263" cy="708660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2017.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辉煌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95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Freeform 16"/>
          <p:cNvSpPr/>
          <p:nvPr/>
        </p:nvSpPr>
        <p:spPr bwMode="auto">
          <a:xfrm flipH="1">
            <a:off x="-95253" y="95885"/>
            <a:ext cx="12381865" cy="1519555"/>
          </a:xfrm>
          <a:custGeom>
            <a:avLst/>
            <a:gdLst>
              <a:gd name="T0" fmla="*/ 1332 w 1338"/>
              <a:gd name="T1" fmla="*/ 129 h 217"/>
              <a:gd name="T2" fmla="*/ 529 w 1338"/>
              <a:gd name="T3" fmla="*/ 129 h 217"/>
              <a:gd name="T4" fmla="*/ 479 w 1338"/>
              <a:gd name="T5" fmla="*/ 129 h 217"/>
              <a:gd name="T6" fmla="*/ 475 w 1338"/>
              <a:gd name="T7" fmla="*/ 129 h 217"/>
              <a:gd name="T8" fmla="*/ 475 w 1338"/>
              <a:gd name="T9" fmla="*/ 128 h 217"/>
              <a:gd name="T10" fmla="*/ 470 w 1338"/>
              <a:gd name="T11" fmla="*/ 116 h 217"/>
              <a:gd name="T12" fmla="*/ 463 w 1338"/>
              <a:gd name="T13" fmla="*/ 96 h 217"/>
              <a:gd name="T14" fmla="*/ 453 w 1338"/>
              <a:gd name="T15" fmla="*/ 96 h 217"/>
              <a:gd name="T16" fmla="*/ 442 w 1338"/>
              <a:gd name="T17" fmla="*/ 126 h 217"/>
              <a:gd name="T18" fmla="*/ 426 w 1338"/>
              <a:gd name="T19" fmla="*/ 69 h 217"/>
              <a:gd name="T20" fmla="*/ 416 w 1338"/>
              <a:gd name="T21" fmla="*/ 69 h 217"/>
              <a:gd name="T22" fmla="*/ 379 w 1338"/>
              <a:gd name="T23" fmla="*/ 192 h 217"/>
              <a:gd name="T24" fmla="*/ 333 w 1338"/>
              <a:gd name="T25" fmla="*/ 5 h 217"/>
              <a:gd name="T26" fmla="*/ 324 w 1338"/>
              <a:gd name="T27" fmla="*/ 5 h 217"/>
              <a:gd name="T28" fmla="*/ 281 w 1338"/>
              <a:gd name="T29" fmla="*/ 143 h 217"/>
              <a:gd name="T30" fmla="*/ 260 w 1338"/>
              <a:gd name="T31" fmla="*/ 89 h 217"/>
              <a:gd name="T32" fmla="*/ 251 w 1338"/>
              <a:gd name="T33" fmla="*/ 88 h 217"/>
              <a:gd name="T34" fmla="*/ 224 w 1338"/>
              <a:gd name="T35" fmla="*/ 142 h 217"/>
              <a:gd name="T36" fmla="*/ 206 w 1338"/>
              <a:gd name="T37" fmla="*/ 94 h 217"/>
              <a:gd name="T38" fmla="*/ 197 w 1338"/>
              <a:gd name="T39" fmla="*/ 92 h 217"/>
              <a:gd name="T40" fmla="*/ 177 w 1338"/>
              <a:gd name="T41" fmla="*/ 128 h 217"/>
              <a:gd name="T42" fmla="*/ 177 w 1338"/>
              <a:gd name="T43" fmla="*/ 129 h 217"/>
              <a:gd name="T44" fmla="*/ 168 w 1338"/>
              <a:gd name="T45" fmla="*/ 129 h 217"/>
              <a:gd name="T46" fmla="*/ 79 w 1338"/>
              <a:gd name="T47" fmla="*/ 129 h 217"/>
              <a:gd name="T48" fmla="*/ 7 w 1338"/>
              <a:gd name="T49" fmla="*/ 129 h 217"/>
              <a:gd name="T50" fmla="*/ 7 w 1338"/>
              <a:gd name="T51" fmla="*/ 139 h 217"/>
              <a:gd name="T52" fmla="*/ 180 w 1338"/>
              <a:gd name="T53" fmla="*/ 139 h 217"/>
              <a:gd name="T54" fmla="*/ 184 w 1338"/>
              <a:gd name="T55" fmla="*/ 136 h 217"/>
              <a:gd name="T56" fmla="*/ 201 w 1338"/>
              <a:gd name="T57" fmla="*/ 107 h 217"/>
              <a:gd name="T58" fmla="*/ 218 w 1338"/>
              <a:gd name="T59" fmla="*/ 156 h 217"/>
              <a:gd name="T60" fmla="*/ 227 w 1338"/>
              <a:gd name="T61" fmla="*/ 157 h 217"/>
              <a:gd name="T62" fmla="*/ 255 w 1338"/>
              <a:gd name="T63" fmla="*/ 102 h 217"/>
              <a:gd name="T64" fmla="*/ 277 w 1338"/>
              <a:gd name="T65" fmla="*/ 160 h 217"/>
              <a:gd name="T66" fmla="*/ 286 w 1338"/>
              <a:gd name="T67" fmla="*/ 160 h 217"/>
              <a:gd name="T68" fmla="*/ 328 w 1338"/>
              <a:gd name="T69" fmla="*/ 25 h 217"/>
              <a:gd name="T70" fmla="*/ 374 w 1338"/>
              <a:gd name="T71" fmla="*/ 212 h 217"/>
              <a:gd name="T72" fmla="*/ 384 w 1338"/>
              <a:gd name="T73" fmla="*/ 212 h 217"/>
              <a:gd name="T74" fmla="*/ 421 w 1338"/>
              <a:gd name="T75" fmla="*/ 88 h 217"/>
              <a:gd name="T76" fmla="*/ 437 w 1338"/>
              <a:gd name="T77" fmla="*/ 143 h 217"/>
              <a:gd name="T78" fmla="*/ 447 w 1338"/>
              <a:gd name="T79" fmla="*/ 143 h 217"/>
              <a:gd name="T80" fmla="*/ 458 w 1338"/>
              <a:gd name="T81" fmla="*/ 112 h 217"/>
              <a:gd name="T82" fmla="*/ 466 w 1338"/>
              <a:gd name="T83" fmla="*/ 135 h 217"/>
              <a:gd name="T84" fmla="*/ 471 w 1338"/>
              <a:gd name="T85" fmla="*/ 139 h 217"/>
              <a:gd name="T86" fmla="*/ 1332 w 1338"/>
              <a:gd name="T87" fmla="*/ 139 h 217"/>
              <a:gd name="T88" fmla="*/ 1332 w 1338"/>
              <a:gd name="T89" fmla="*/ 12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8" h="217">
                <a:moveTo>
                  <a:pt x="1332" y="129"/>
                </a:moveTo>
                <a:cubicBezTo>
                  <a:pt x="1134" y="129"/>
                  <a:pt x="727" y="129"/>
                  <a:pt x="529" y="129"/>
                </a:cubicBezTo>
                <a:cubicBezTo>
                  <a:pt x="512" y="129"/>
                  <a:pt x="496" y="129"/>
                  <a:pt x="479" y="129"/>
                </a:cubicBezTo>
                <a:cubicBezTo>
                  <a:pt x="478" y="129"/>
                  <a:pt x="476" y="129"/>
                  <a:pt x="475" y="129"/>
                </a:cubicBezTo>
                <a:cubicBezTo>
                  <a:pt x="475" y="128"/>
                  <a:pt x="475" y="128"/>
                  <a:pt x="475" y="128"/>
                </a:cubicBezTo>
                <a:cubicBezTo>
                  <a:pt x="473" y="124"/>
                  <a:pt x="472" y="120"/>
                  <a:pt x="470" y="116"/>
                </a:cubicBezTo>
                <a:cubicBezTo>
                  <a:pt x="468" y="109"/>
                  <a:pt x="465" y="103"/>
                  <a:pt x="463" y="96"/>
                </a:cubicBezTo>
                <a:cubicBezTo>
                  <a:pt x="461" y="91"/>
                  <a:pt x="455" y="91"/>
                  <a:pt x="453" y="96"/>
                </a:cubicBezTo>
                <a:cubicBezTo>
                  <a:pt x="450" y="106"/>
                  <a:pt x="446" y="116"/>
                  <a:pt x="442" y="126"/>
                </a:cubicBezTo>
                <a:cubicBezTo>
                  <a:pt x="437" y="107"/>
                  <a:pt x="431" y="88"/>
                  <a:pt x="426" y="69"/>
                </a:cubicBezTo>
                <a:cubicBezTo>
                  <a:pt x="424" y="64"/>
                  <a:pt x="418" y="64"/>
                  <a:pt x="416" y="69"/>
                </a:cubicBezTo>
                <a:cubicBezTo>
                  <a:pt x="404" y="110"/>
                  <a:pt x="392" y="151"/>
                  <a:pt x="379" y="192"/>
                </a:cubicBezTo>
                <a:cubicBezTo>
                  <a:pt x="364" y="130"/>
                  <a:pt x="349" y="67"/>
                  <a:pt x="333" y="5"/>
                </a:cubicBezTo>
                <a:cubicBezTo>
                  <a:pt x="332" y="0"/>
                  <a:pt x="325" y="0"/>
                  <a:pt x="324" y="5"/>
                </a:cubicBezTo>
                <a:cubicBezTo>
                  <a:pt x="310" y="51"/>
                  <a:pt x="295" y="97"/>
                  <a:pt x="281" y="143"/>
                </a:cubicBezTo>
                <a:cubicBezTo>
                  <a:pt x="274" y="125"/>
                  <a:pt x="267" y="107"/>
                  <a:pt x="260" y="89"/>
                </a:cubicBezTo>
                <a:cubicBezTo>
                  <a:pt x="259" y="85"/>
                  <a:pt x="253" y="83"/>
                  <a:pt x="251" y="88"/>
                </a:cubicBezTo>
                <a:cubicBezTo>
                  <a:pt x="242" y="106"/>
                  <a:pt x="233" y="124"/>
                  <a:pt x="224" y="142"/>
                </a:cubicBezTo>
                <a:cubicBezTo>
                  <a:pt x="218" y="126"/>
                  <a:pt x="212" y="110"/>
                  <a:pt x="206" y="94"/>
                </a:cubicBezTo>
                <a:cubicBezTo>
                  <a:pt x="205" y="90"/>
                  <a:pt x="199" y="88"/>
                  <a:pt x="197" y="92"/>
                </a:cubicBezTo>
                <a:cubicBezTo>
                  <a:pt x="191" y="104"/>
                  <a:pt x="184" y="116"/>
                  <a:pt x="177" y="128"/>
                </a:cubicBezTo>
                <a:cubicBezTo>
                  <a:pt x="177" y="128"/>
                  <a:pt x="177" y="128"/>
                  <a:pt x="177" y="129"/>
                </a:cubicBezTo>
                <a:cubicBezTo>
                  <a:pt x="174" y="129"/>
                  <a:pt x="171" y="129"/>
                  <a:pt x="168" y="129"/>
                </a:cubicBezTo>
                <a:cubicBezTo>
                  <a:pt x="138" y="129"/>
                  <a:pt x="109" y="129"/>
                  <a:pt x="79" y="129"/>
                </a:cubicBezTo>
                <a:cubicBezTo>
                  <a:pt x="23" y="129"/>
                  <a:pt x="63" y="129"/>
                  <a:pt x="7" y="129"/>
                </a:cubicBezTo>
                <a:cubicBezTo>
                  <a:pt x="0" y="129"/>
                  <a:pt x="0" y="139"/>
                  <a:pt x="7" y="139"/>
                </a:cubicBezTo>
                <a:cubicBezTo>
                  <a:pt x="96" y="139"/>
                  <a:pt x="90" y="139"/>
                  <a:pt x="180" y="139"/>
                </a:cubicBezTo>
                <a:cubicBezTo>
                  <a:pt x="182" y="139"/>
                  <a:pt x="183" y="138"/>
                  <a:pt x="184" y="136"/>
                </a:cubicBezTo>
                <a:cubicBezTo>
                  <a:pt x="190" y="126"/>
                  <a:pt x="195" y="117"/>
                  <a:pt x="201" y="107"/>
                </a:cubicBezTo>
                <a:cubicBezTo>
                  <a:pt x="206" y="123"/>
                  <a:pt x="212" y="139"/>
                  <a:pt x="218" y="156"/>
                </a:cubicBezTo>
                <a:cubicBezTo>
                  <a:pt x="219" y="159"/>
                  <a:pt x="225" y="161"/>
                  <a:pt x="227" y="157"/>
                </a:cubicBezTo>
                <a:cubicBezTo>
                  <a:pt x="236" y="139"/>
                  <a:pt x="246" y="120"/>
                  <a:pt x="255" y="102"/>
                </a:cubicBezTo>
                <a:cubicBezTo>
                  <a:pt x="262" y="122"/>
                  <a:pt x="269" y="141"/>
                  <a:pt x="277" y="160"/>
                </a:cubicBezTo>
                <a:cubicBezTo>
                  <a:pt x="279" y="164"/>
                  <a:pt x="285" y="165"/>
                  <a:pt x="286" y="160"/>
                </a:cubicBezTo>
                <a:cubicBezTo>
                  <a:pt x="300" y="115"/>
                  <a:pt x="314" y="70"/>
                  <a:pt x="328" y="25"/>
                </a:cubicBezTo>
                <a:cubicBezTo>
                  <a:pt x="343" y="87"/>
                  <a:pt x="359" y="150"/>
                  <a:pt x="374" y="212"/>
                </a:cubicBezTo>
                <a:cubicBezTo>
                  <a:pt x="375" y="217"/>
                  <a:pt x="382" y="217"/>
                  <a:pt x="384" y="212"/>
                </a:cubicBezTo>
                <a:cubicBezTo>
                  <a:pt x="396" y="171"/>
                  <a:pt x="408" y="129"/>
                  <a:pt x="421" y="88"/>
                </a:cubicBezTo>
                <a:cubicBezTo>
                  <a:pt x="426" y="106"/>
                  <a:pt x="432" y="124"/>
                  <a:pt x="437" y="143"/>
                </a:cubicBezTo>
                <a:cubicBezTo>
                  <a:pt x="438" y="148"/>
                  <a:pt x="445" y="147"/>
                  <a:pt x="447" y="143"/>
                </a:cubicBezTo>
                <a:cubicBezTo>
                  <a:pt x="450" y="132"/>
                  <a:pt x="454" y="122"/>
                  <a:pt x="458" y="112"/>
                </a:cubicBezTo>
                <a:cubicBezTo>
                  <a:pt x="461" y="120"/>
                  <a:pt x="464" y="127"/>
                  <a:pt x="466" y="135"/>
                </a:cubicBezTo>
                <a:cubicBezTo>
                  <a:pt x="467" y="137"/>
                  <a:pt x="469" y="139"/>
                  <a:pt x="471" y="139"/>
                </a:cubicBezTo>
                <a:cubicBezTo>
                  <a:pt x="669" y="139"/>
                  <a:pt x="1313" y="139"/>
                  <a:pt x="1332" y="139"/>
                </a:cubicBezTo>
                <a:cubicBezTo>
                  <a:pt x="1338" y="139"/>
                  <a:pt x="1338" y="129"/>
                  <a:pt x="1332" y="129"/>
                </a:cubicBezTo>
                <a:close/>
              </a:path>
            </a:pathLst>
          </a:custGeom>
          <a:solidFill>
            <a:srgbClr val="7C8C9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12"/>
          <p:cNvGrpSpPr/>
          <p:nvPr/>
        </p:nvGrpSpPr>
        <p:grpSpPr>
          <a:xfrm>
            <a:off x="4506913" y="1916113"/>
            <a:ext cx="6224587" cy="2276475"/>
            <a:chOff x="8559" y="5144"/>
            <a:chExt cx="4947" cy="1809"/>
          </a:xfrm>
        </p:grpSpPr>
        <p:grpSp>
          <p:nvGrpSpPr>
            <p:cNvPr id="13314" name="Gruppieren 2"/>
            <p:cNvGrpSpPr/>
            <p:nvPr/>
          </p:nvGrpSpPr>
          <p:grpSpPr>
            <a:xfrm>
              <a:off x="8559" y="5144"/>
              <a:ext cx="1504" cy="1809"/>
              <a:chOff x="3820196" y="1555201"/>
              <a:chExt cx="955000" cy="1149034"/>
            </a:xfrm>
          </p:grpSpPr>
          <p:sp>
            <p:nvSpPr>
              <p:cNvPr id="36" name="Freeform 1704"/>
              <p:cNvSpPr/>
              <p:nvPr/>
            </p:nvSpPr>
            <p:spPr bwMode="auto">
              <a:xfrm>
                <a:off x="4047084" y="1820550"/>
                <a:ext cx="501221" cy="417335"/>
              </a:xfrm>
              <a:custGeom>
                <a:avLst/>
                <a:gdLst>
                  <a:gd name="T0" fmla="*/ 8 w 101"/>
                  <a:gd name="T1" fmla="*/ 69 h 84"/>
                  <a:gd name="T2" fmla="*/ 0 w 101"/>
                  <a:gd name="T3" fmla="*/ 68 h 84"/>
                  <a:gd name="T4" fmla="*/ 2 w 101"/>
                  <a:gd name="T5" fmla="*/ 58 h 84"/>
                  <a:gd name="T6" fmla="*/ 8 w 101"/>
                  <a:gd name="T7" fmla="*/ 50 h 84"/>
                  <a:gd name="T8" fmla="*/ 20 w 101"/>
                  <a:gd name="T9" fmla="*/ 54 h 84"/>
                  <a:gd name="T10" fmla="*/ 26 w 101"/>
                  <a:gd name="T11" fmla="*/ 57 h 84"/>
                  <a:gd name="T12" fmla="*/ 42 w 101"/>
                  <a:gd name="T13" fmla="*/ 57 h 84"/>
                  <a:gd name="T14" fmla="*/ 60 w 101"/>
                  <a:gd name="T15" fmla="*/ 26 h 84"/>
                  <a:gd name="T16" fmla="*/ 52 w 101"/>
                  <a:gd name="T17" fmla="*/ 15 h 84"/>
                  <a:gd name="T18" fmla="*/ 49 w 101"/>
                  <a:gd name="T19" fmla="*/ 3 h 84"/>
                  <a:gd name="T20" fmla="*/ 55 w 101"/>
                  <a:gd name="T21" fmla="*/ 3 h 84"/>
                  <a:gd name="T22" fmla="*/ 55 w 101"/>
                  <a:gd name="T23" fmla="*/ 7 h 84"/>
                  <a:gd name="T24" fmla="*/ 59 w 101"/>
                  <a:gd name="T25" fmla="*/ 9 h 84"/>
                  <a:gd name="T26" fmla="*/ 62 w 101"/>
                  <a:gd name="T27" fmla="*/ 8 h 84"/>
                  <a:gd name="T28" fmla="*/ 94 w 101"/>
                  <a:gd name="T29" fmla="*/ 17 h 84"/>
                  <a:gd name="T30" fmla="*/ 93 w 101"/>
                  <a:gd name="T31" fmla="*/ 63 h 84"/>
                  <a:gd name="T32" fmla="*/ 62 w 101"/>
                  <a:gd name="T33" fmla="*/ 82 h 84"/>
                  <a:gd name="T34" fmla="*/ 24 w 101"/>
                  <a:gd name="T35" fmla="*/ 66 h 84"/>
                  <a:gd name="T36" fmla="*/ 17 w 101"/>
                  <a:gd name="T37" fmla="*/ 63 h 84"/>
                  <a:gd name="T38" fmla="*/ 11 w 101"/>
                  <a:gd name="T39" fmla="*/ 61 h 84"/>
                  <a:gd name="T40" fmla="*/ 8 w 101"/>
                  <a:gd name="T41" fmla="*/ 62 h 84"/>
                  <a:gd name="T42" fmla="*/ 8 w 101"/>
                  <a:gd name="T43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84">
                    <a:moveTo>
                      <a:pt x="8" y="69"/>
                    </a:moveTo>
                    <a:cubicBezTo>
                      <a:pt x="5" y="69"/>
                      <a:pt x="3" y="69"/>
                      <a:pt x="0" y="68"/>
                    </a:cubicBezTo>
                    <a:cubicBezTo>
                      <a:pt x="1" y="65"/>
                      <a:pt x="1" y="61"/>
                      <a:pt x="2" y="58"/>
                    </a:cubicBezTo>
                    <a:cubicBezTo>
                      <a:pt x="3" y="54"/>
                      <a:pt x="4" y="51"/>
                      <a:pt x="8" y="50"/>
                    </a:cubicBezTo>
                    <a:cubicBezTo>
                      <a:pt x="13" y="49"/>
                      <a:pt x="17" y="50"/>
                      <a:pt x="20" y="54"/>
                    </a:cubicBezTo>
                    <a:cubicBezTo>
                      <a:pt x="21" y="56"/>
                      <a:pt x="23" y="57"/>
                      <a:pt x="26" y="57"/>
                    </a:cubicBezTo>
                    <a:cubicBezTo>
                      <a:pt x="31" y="57"/>
                      <a:pt x="37" y="58"/>
                      <a:pt x="42" y="57"/>
                    </a:cubicBezTo>
                    <a:cubicBezTo>
                      <a:pt x="57" y="54"/>
                      <a:pt x="64" y="40"/>
                      <a:pt x="60" y="26"/>
                    </a:cubicBezTo>
                    <a:cubicBezTo>
                      <a:pt x="58" y="22"/>
                      <a:pt x="57" y="18"/>
                      <a:pt x="52" y="15"/>
                    </a:cubicBezTo>
                    <a:cubicBezTo>
                      <a:pt x="48" y="12"/>
                      <a:pt x="49" y="7"/>
                      <a:pt x="49" y="3"/>
                    </a:cubicBezTo>
                    <a:cubicBezTo>
                      <a:pt x="51" y="3"/>
                      <a:pt x="53" y="3"/>
                      <a:pt x="55" y="3"/>
                    </a:cubicBezTo>
                    <a:cubicBezTo>
                      <a:pt x="55" y="4"/>
                      <a:pt x="55" y="6"/>
                      <a:pt x="55" y="7"/>
                    </a:cubicBezTo>
                    <a:cubicBezTo>
                      <a:pt x="55" y="10"/>
                      <a:pt x="57" y="10"/>
                      <a:pt x="59" y="9"/>
                    </a:cubicBezTo>
                    <a:cubicBezTo>
                      <a:pt x="60" y="9"/>
                      <a:pt x="61" y="8"/>
                      <a:pt x="62" y="8"/>
                    </a:cubicBezTo>
                    <a:cubicBezTo>
                      <a:pt x="74" y="0"/>
                      <a:pt x="89" y="5"/>
                      <a:pt x="94" y="17"/>
                    </a:cubicBezTo>
                    <a:cubicBezTo>
                      <a:pt x="101" y="33"/>
                      <a:pt x="101" y="48"/>
                      <a:pt x="93" y="63"/>
                    </a:cubicBezTo>
                    <a:cubicBezTo>
                      <a:pt x="86" y="75"/>
                      <a:pt x="75" y="80"/>
                      <a:pt x="62" y="82"/>
                    </a:cubicBezTo>
                    <a:cubicBezTo>
                      <a:pt x="46" y="84"/>
                      <a:pt x="34" y="79"/>
                      <a:pt x="24" y="66"/>
                    </a:cubicBezTo>
                    <a:cubicBezTo>
                      <a:pt x="23" y="64"/>
                      <a:pt x="21" y="62"/>
                      <a:pt x="17" y="63"/>
                    </a:cubicBezTo>
                    <a:cubicBezTo>
                      <a:pt x="16" y="63"/>
                      <a:pt x="13" y="62"/>
                      <a:pt x="11" y="61"/>
                    </a:cubicBezTo>
                    <a:cubicBezTo>
                      <a:pt x="10" y="60"/>
                      <a:pt x="9" y="60"/>
                      <a:pt x="8" y="62"/>
                    </a:cubicBezTo>
                    <a:cubicBezTo>
                      <a:pt x="8" y="64"/>
                      <a:pt x="8" y="67"/>
                      <a:pt x="8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41" name="Rad 40"/>
              <p:cNvSpPr/>
              <p:nvPr/>
            </p:nvSpPr>
            <p:spPr bwMode="gray">
              <a:xfrm>
                <a:off x="3820196" y="1555201"/>
                <a:ext cx="954999" cy="954999"/>
              </a:xfrm>
              <a:prstGeom prst="donut">
                <a:avLst>
                  <a:gd name="adj" fmla="val 13271"/>
                </a:avLst>
              </a:prstGeom>
              <a:solidFill>
                <a:srgbClr val="7C8C9C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Halbbogen 46"/>
              <p:cNvSpPr/>
              <p:nvPr/>
            </p:nvSpPr>
            <p:spPr bwMode="gray">
              <a:xfrm rot="5400000">
                <a:off x="3820196" y="1555200"/>
                <a:ext cx="954999" cy="955000"/>
              </a:xfrm>
              <a:prstGeom prst="blockArc">
                <a:avLst>
                  <a:gd name="adj1" fmla="val 10800000"/>
                  <a:gd name="adj2" fmla="val 94895"/>
                  <a:gd name="adj3" fmla="val 13165"/>
                </a:avLst>
              </a:prstGeom>
              <a:solidFill>
                <a:schemeClr val="accent1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" name="Textfeld 52"/>
              <p:cNvSpPr txBox="1"/>
              <p:nvPr/>
            </p:nvSpPr>
            <p:spPr>
              <a:xfrm>
                <a:off x="3961107" y="2533749"/>
                <a:ext cx="673174" cy="170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noProof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50 %</a:t>
                </a:r>
                <a:endParaRPr lang="en-US" sz="16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319" name="Gruppieren 3"/>
            <p:cNvGrpSpPr/>
            <p:nvPr/>
          </p:nvGrpSpPr>
          <p:grpSpPr>
            <a:xfrm>
              <a:off x="10280" y="5144"/>
              <a:ext cx="1504" cy="1809"/>
              <a:chOff x="4913178" y="1555201"/>
              <a:chExt cx="955001" cy="1149034"/>
            </a:xfrm>
          </p:grpSpPr>
          <p:sp>
            <p:nvSpPr>
              <p:cNvPr id="34" name="Freeform 1702"/>
              <p:cNvSpPr>
                <a:spLocks noEditPoints="1"/>
              </p:cNvSpPr>
              <p:nvPr/>
            </p:nvSpPr>
            <p:spPr bwMode="auto">
              <a:xfrm>
                <a:off x="5214517" y="1803773"/>
                <a:ext cx="352323" cy="450890"/>
              </a:xfrm>
              <a:custGeom>
                <a:avLst/>
                <a:gdLst>
                  <a:gd name="T0" fmla="*/ 59 w 71"/>
                  <a:gd name="T1" fmla="*/ 44 h 91"/>
                  <a:gd name="T2" fmla="*/ 57 w 71"/>
                  <a:gd name="T3" fmla="*/ 36 h 91"/>
                  <a:gd name="T4" fmla="*/ 42 w 71"/>
                  <a:gd name="T5" fmla="*/ 28 h 91"/>
                  <a:gd name="T6" fmla="*/ 56 w 71"/>
                  <a:gd name="T7" fmla="*/ 22 h 91"/>
                  <a:gd name="T8" fmla="*/ 58 w 71"/>
                  <a:gd name="T9" fmla="*/ 20 h 91"/>
                  <a:gd name="T10" fmla="*/ 54 w 71"/>
                  <a:gd name="T11" fmla="*/ 18 h 91"/>
                  <a:gd name="T12" fmla="*/ 48 w 71"/>
                  <a:gd name="T13" fmla="*/ 20 h 91"/>
                  <a:gd name="T14" fmla="*/ 36 w 71"/>
                  <a:gd name="T15" fmla="*/ 6 h 91"/>
                  <a:gd name="T16" fmla="*/ 35 w 71"/>
                  <a:gd name="T17" fmla="*/ 1 h 91"/>
                  <a:gd name="T18" fmla="*/ 32 w 71"/>
                  <a:gd name="T19" fmla="*/ 10 h 91"/>
                  <a:gd name="T20" fmla="*/ 30 w 71"/>
                  <a:gd name="T21" fmla="*/ 3 h 91"/>
                  <a:gd name="T22" fmla="*/ 27 w 71"/>
                  <a:gd name="T23" fmla="*/ 3 h 91"/>
                  <a:gd name="T24" fmla="*/ 25 w 71"/>
                  <a:gd name="T25" fmla="*/ 12 h 91"/>
                  <a:gd name="T26" fmla="*/ 21 w 71"/>
                  <a:gd name="T27" fmla="*/ 5 h 91"/>
                  <a:gd name="T28" fmla="*/ 18 w 71"/>
                  <a:gd name="T29" fmla="*/ 6 h 91"/>
                  <a:gd name="T30" fmla="*/ 20 w 71"/>
                  <a:gd name="T31" fmla="*/ 17 h 91"/>
                  <a:gd name="T32" fmla="*/ 29 w 71"/>
                  <a:gd name="T33" fmla="*/ 40 h 91"/>
                  <a:gd name="T34" fmla="*/ 28 w 71"/>
                  <a:gd name="T35" fmla="*/ 29 h 91"/>
                  <a:gd name="T36" fmla="*/ 39 w 71"/>
                  <a:gd name="T37" fmla="*/ 23 h 91"/>
                  <a:gd name="T38" fmla="*/ 29 w 71"/>
                  <a:gd name="T39" fmla="*/ 24 h 91"/>
                  <a:gd name="T40" fmla="*/ 32 w 71"/>
                  <a:gd name="T41" fmla="*/ 35 h 91"/>
                  <a:gd name="T42" fmla="*/ 24 w 71"/>
                  <a:gd name="T43" fmla="*/ 42 h 91"/>
                  <a:gd name="T44" fmla="*/ 13 w 71"/>
                  <a:gd name="T45" fmla="*/ 20 h 91"/>
                  <a:gd name="T46" fmla="*/ 18 w 71"/>
                  <a:gd name="T47" fmla="*/ 20 h 91"/>
                  <a:gd name="T48" fmla="*/ 13 w 71"/>
                  <a:gd name="T49" fmla="*/ 20 h 91"/>
                  <a:gd name="T50" fmla="*/ 8 w 71"/>
                  <a:gd name="T51" fmla="*/ 13 h 91"/>
                  <a:gd name="T52" fmla="*/ 11 w 71"/>
                  <a:gd name="T53" fmla="*/ 42 h 91"/>
                  <a:gd name="T54" fmla="*/ 18 w 71"/>
                  <a:gd name="T55" fmla="*/ 66 h 91"/>
                  <a:gd name="T56" fmla="*/ 63 w 71"/>
                  <a:gd name="T57" fmla="*/ 87 h 91"/>
                  <a:gd name="T58" fmla="*/ 70 w 71"/>
                  <a:gd name="T59" fmla="*/ 74 h 91"/>
                  <a:gd name="T60" fmla="*/ 54 w 71"/>
                  <a:gd name="T61" fmla="*/ 21 h 91"/>
                  <a:gd name="T62" fmla="*/ 54 w 71"/>
                  <a:gd name="T63" fmla="*/ 21 h 91"/>
                  <a:gd name="T64" fmla="*/ 1 w 71"/>
                  <a:gd name="T65" fmla="*/ 23 h 91"/>
                  <a:gd name="T66" fmla="*/ 5 w 71"/>
                  <a:gd name="T67" fmla="*/ 2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91">
                    <a:moveTo>
                      <a:pt x="61" y="47"/>
                    </a:moveTo>
                    <a:cubicBezTo>
                      <a:pt x="60" y="47"/>
                      <a:pt x="60" y="45"/>
                      <a:pt x="59" y="44"/>
                    </a:cubicBezTo>
                    <a:cubicBezTo>
                      <a:pt x="59" y="42"/>
                      <a:pt x="58" y="39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2" y="31"/>
                      <a:pt x="46" y="30"/>
                      <a:pt x="39" y="33"/>
                    </a:cubicBezTo>
                    <a:cubicBezTo>
                      <a:pt x="39" y="30"/>
                      <a:pt x="41" y="29"/>
                      <a:pt x="42" y="28"/>
                    </a:cubicBezTo>
                    <a:cubicBezTo>
                      <a:pt x="44" y="27"/>
                      <a:pt x="46" y="26"/>
                      <a:pt x="48" y="25"/>
                    </a:cubicBezTo>
                    <a:cubicBezTo>
                      <a:pt x="50" y="24"/>
                      <a:pt x="53" y="23"/>
                      <a:pt x="56" y="22"/>
                    </a:cubicBezTo>
                    <a:cubicBezTo>
                      <a:pt x="57" y="22"/>
                      <a:pt x="58" y="22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18"/>
                      <a:pt x="57" y="17"/>
                      <a:pt x="56" y="17"/>
                    </a:cubicBezTo>
                    <a:cubicBezTo>
                      <a:pt x="55" y="17"/>
                      <a:pt x="55" y="17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2" y="18"/>
                      <a:pt x="50" y="19"/>
                      <a:pt x="48" y="20"/>
                    </a:cubicBezTo>
                    <a:cubicBezTo>
                      <a:pt x="45" y="17"/>
                      <a:pt x="43" y="14"/>
                      <a:pt x="40" y="12"/>
                    </a:cubicBezTo>
                    <a:cubicBezTo>
                      <a:pt x="37" y="10"/>
                      <a:pt x="36" y="9"/>
                      <a:pt x="36" y="6"/>
                    </a:cubicBezTo>
                    <a:cubicBezTo>
                      <a:pt x="36" y="5"/>
                      <a:pt x="37" y="4"/>
                      <a:pt x="37" y="4"/>
                    </a:cubicBezTo>
                    <a:cubicBezTo>
                      <a:pt x="36" y="3"/>
                      <a:pt x="36" y="2"/>
                      <a:pt x="35" y="1"/>
                    </a:cubicBezTo>
                    <a:cubicBezTo>
                      <a:pt x="35" y="2"/>
                      <a:pt x="34" y="2"/>
                      <a:pt x="34" y="3"/>
                    </a:cubicBezTo>
                    <a:cubicBezTo>
                      <a:pt x="33" y="5"/>
                      <a:pt x="33" y="8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31" y="8"/>
                      <a:pt x="31" y="5"/>
                      <a:pt x="30" y="3"/>
                    </a:cubicBezTo>
                    <a:cubicBezTo>
                      <a:pt x="30" y="2"/>
                      <a:pt x="30" y="0"/>
                      <a:pt x="28" y="1"/>
                    </a:cubicBezTo>
                    <a:cubicBezTo>
                      <a:pt x="27" y="1"/>
                      <a:pt x="27" y="2"/>
                      <a:pt x="27" y="3"/>
                    </a:cubicBezTo>
                    <a:cubicBezTo>
                      <a:pt x="26" y="5"/>
                      <a:pt x="27" y="8"/>
                      <a:pt x="27" y="10"/>
                    </a:cubicBezTo>
                    <a:cubicBezTo>
                      <a:pt x="27" y="10"/>
                      <a:pt x="26" y="11"/>
                      <a:pt x="25" y="12"/>
                    </a:cubicBezTo>
                    <a:cubicBezTo>
                      <a:pt x="25" y="11"/>
                      <a:pt x="24" y="11"/>
                      <a:pt x="24" y="10"/>
                    </a:cubicBezTo>
                    <a:cubicBezTo>
                      <a:pt x="23" y="9"/>
                      <a:pt x="22" y="7"/>
                      <a:pt x="21" y="5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5"/>
                      <a:pt x="18" y="6"/>
                      <a:pt x="18" y="6"/>
                    </a:cubicBezTo>
                    <a:cubicBezTo>
                      <a:pt x="19" y="8"/>
                      <a:pt x="19" y="9"/>
                      <a:pt x="20" y="10"/>
                    </a:cubicBezTo>
                    <a:cubicBezTo>
                      <a:pt x="21" y="12"/>
                      <a:pt x="22" y="14"/>
                      <a:pt x="20" y="17"/>
                    </a:cubicBezTo>
                    <a:cubicBezTo>
                      <a:pt x="16" y="22"/>
                      <a:pt x="16" y="28"/>
                      <a:pt x="18" y="34"/>
                    </a:cubicBezTo>
                    <a:cubicBezTo>
                      <a:pt x="20" y="42"/>
                      <a:pt x="22" y="43"/>
                      <a:pt x="29" y="40"/>
                    </a:cubicBezTo>
                    <a:cubicBezTo>
                      <a:pt x="32" y="39"/>
                      <a:pt x="32" y="38"/>
                      <a:pt x="30" y="36"/>
                    </a:cubicBezTo>
                    <a:cubicBezTo>
                      <a:pt x="29" y="34"/>
                      <a:pt x="28" y="31"/>
                      <a:pt x="28" y="29"/>
                    </a:cubicBezTo>
                    <a:cubicBezTo>
                      <a:pt x="27" y="25"/>
                      <a:pt x="29" y="21"/>
                      <a:pt x="32" y="20"/>
                    </a:cubicBezTo>
                    <a:cubicBezTo>
                      <a:pt x="34" y="19"/>
                      <a:pt x="37" y="20"/>
                      <a:pt x="39" y="23"/>
                    </a:cubicBezTo>
                    <a:cubicBezTo>
                      <a:pt x="37" y="25"/>
                      <a:pt x="34" y="26"/>
                      <a:pt x="31" y="24"/>
                    </a:cubicBezTo>
                    <a:cubicBezTo>
                      <a:pt x="31" y="24"/>
                      <a:pt x="29" y="24"/>
                      <a:pt x="29" y="24"/>
                    </a:cubicBezTo>
                    <a:cubicBezTo>
                      <a:pt x="28" y="26"/>
                      <a:pt x="28" y="29"/>
                      <a:pt x="30" y="31"/>
                    </a:cubicBezTo>
                    <a:cubicBezTo>
                      <a:pt x="31" y="32"/>
                      <a:pt x="31" y="34"/>
                      <a:pt x="32" y="35"/>
                    </a:cubicBezTo>
                    <a:cubicBezTo>
                      <a:pt x="32" y="37"/>
                      <a:pt x="32" y="38"/>
                      <a:pt x="32" y="40"/>
                    </a:cubicBezTo>
                    <a:cubicBezTo>
                      <a:pt x="29" y="41"/>
                      <a:pt x="27" y="42"/>
                      <a:pt x="24" y="42"/>
                    </a:cubicBezTo>
                    <a:cubicBezTo>
                      <a:pt x="20" y="43"/>
                      <a:pt x="18" y="42"/>
                      <a:pt x="17" y="38"/>
                    </a:cubicBezTo>
                    <a:cubicBezTo>
                      <a:pt x="15" y="32"/>
                      <a:pt x="14" y="26"/>
                      <a:pt x="13" y="20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7" y="22"/>
                      <a:pt x="18" y="20"/>
                    </a:cubicBezTo>
                    <a:cubicBezTo>
                      <a:pt x="16" y="20"/>
                      <a:pt x="15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9"/>
                      <a:pt x="12" y="17"/>
                      <a:pt x="12" y="16"/>
                    </a:cubicBezTo>
                    <a:cubicBezTo>
                      <a:pt x="12" y="13"/>
                      <a:pt x="10" y="13"/>
                      <a:pt x="8" y="13"/>
                    </a:cubicBezTo>
                    <a:cubicBezTo>
                      <a:pt x="6" y="13"/>
                      <a:pt x="5" y="14"/>
                      <a:pt x="5" y="16"/>
                    </a:cubicBezTo>
                    <a:cubicBezTo>
                      <a:pt x="7" y="25"/>
                      <a:pt x="9" y="34"/>
                      <a:pt x="11" y="42"/>
                    </a:cubicBezTo>
                    <a:cubicBezTo>
                      <a:pt x="11" y="45"/>
                      <a:pt x="12" y="47"/>
                      <a:pt x="12" y="49"/>
                    </a:cubicBezTo>
                    <a:cubicBezTo>
                      <a:pt x="12" y="56"/>
                      <a:pt x="13" y="61"/>
                      <a:pt x="18" y="66"/>
                    </a:cubicBezTo>
                    <a:cubicBezTo>
                      <a:pt x="19" y="67"/>
                      <a:pt x="20" y="68"/>
                      <a:pt x="21" y="70"/>
                    </a:cubicBezTo>
                    <a:cubicBezTo>
                      <a:pt x="31" y="85"/>
                      <a:pt x="46" y="91"/>
                      <a:pt x="63" y="87"/>
                    </a:cubicBezTo>
                    <a:cubicBezTo>
                      <a:pt x="67" y="87"/>
                      <a:pt x="69" y="85"/>
                      <a:pt x="70" y="81"/>
                    </a:cubicBezTo>
                    <a:cubicBezTo>
                      <a:pt x="70" y="79"/>
                      <a:pt x="70" y="76"/>
                      <a:pt x="70" y="74"/>
                    </a:cubicBezTo>
                    <a:cubicBezTo>
                      <a:pt x="71" y="64"/>
                      <a:pt x="68" y="55"/>
                      <a:pt x="61" y="47"/>
                    </a:cubicBezTo>
                    <a:close/>
                    <a:moveTo>
                      <a:pt x="54" y="21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lose/>
                    <a:moveTo>
                      <a:pt x="1" y="23"/>
                    </a:moveTo>
                    <a:cubicBezTo>
                      <a:pt x="1" y="26"/>
                      <a:pt x="3" y="25"/>
                      <a:pt x="6" y="25"/>
                    </a:cubicBezTo>
                    <a:cubicBezTo>
                      <a:pt x="6" y="23"/>
                      <a:pt x="5" y="21"/>
                      <a:pt x="5" y="20"/>
                    </a:cubicBezTo>
                    <a:cubicBezTo>
                      <a:pt x="3" y="21"/>
                      <a:pt x="0" y="19"/>
                      <a:pt x="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42" name="Rad 41"/>
              <p:cNvSpPr/>
              <p:nvPr/>
            </p:nvSpPr>
            <p:spPr bwMode="gray">
              <a:xfrm>
                <a:off x="4913180" y="1555201"/>
                <a:ext cx="954999" cy="954999"/>
              </a:xfrm>
              <a:prstGeom prst="donut">
                <a:avLst>
                  <a:gd name="adj" fmla="val 13271"/>
                </a:avLst>
              </a:prstGeom>
              <a:solidFill>
                <a:srgbClr val="7C8C9C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8" name="Halbbogen 47"/>
              <p:cNvSpPr/>
              <p:nvPr/>
            </p:nvSpPr>
            <p:spPr bwMode="gray">
              <a:xfrm rot="5400000">
                <a:off x="4913178" y="1555201"/>
                <a:ext cx="954999" cy="955000"/>
              </a:xfrm>
              <a:prstGeom prst="blockArc">
                <a:avLst>
                  <a:gd name="adj1" fmla="val 10800000"/>
                  <a:gd name="adj2" fmla="val 5839650"/>
                  <a:gd name="adj3" fmla="val 13377"/>
                </a:avLst>
              </a:prstGeom>
              <a:solidFill>
                <a:schemeClr val="accent1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4" name="Textfeld 53"/>
              <p:cNvSpPr txBox="1"/>
              <p:nvPr/>
            </p:nvSpPr>
            <p:spPr>
              <a:xfrm>
                <a:off x="5054092" y="2533749"/>
                <a:ext cx="673174" cy="170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noProof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76 %</a:t>
                </a:r>
                <a:endParaRPr lang="en-US" sz="16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324" name="Gruppieren 4"/>
            <p:cNvGrpSpPr/>
            <p:nvPr/>
          </p:nvGrpSpPr>
          <p:grpSpPr>
            <a:xfrm>
              <a:off x="12002" y="5144"/>
              <a:ext cx="1504" cy="1809"/>
              <a:chOff x="6006164" y="1555201"/>
              <a:chExt cx="955000" cy="1149034"/>
            </a:xfrm>
          </p:grpSpPr>
          <p:sp>
            <p:nvSpPr>
              <p:cNvPr id="33" name="Freeform 1701"/>
              <p:cNvSpPr/>
              <p:nvPr/>
            </p:nvSpPr>
            <p:spPr bwMode="auto">
              <a:xfrm>
                <a:off x="6265558" y="1828940"/>
                <a:ext cx="436209" cy="450890"/>
              </a:xfrm>
              <a:custGeom>
                <a:avLst/>
                <a:gdLst>
                  <a:gd name="T0" fmla="*/ 84 w 88"/>
                  <a:gd name="T1" fmla="*/ 27 h 91"/>
                  <a:gd name="T2" fmla="*/ 55 w 88"/>
                  <a:gd name="T3" fmla="*/ 3 h 91"/>
                  <a:gd name="T4" fmla="*/ 47 w 88"/>
                  <a:gd name="T5" fmla="*/ 9 h 91"/>
                  <a:gd name="T6" fmla="*/ 46 w 88"/>
                  <a:gd name="T7" fmla="*/ 9 h 91"/>
                  <a:gd name="T8" fmla="*/ 44 w 88"/>
                  <a:gd name="T9" fmla="*/ 11 h 91"/>
                  <a:gd name="T10" fmla="*/ 42 w 88"/>
                  <a:gd name="T11" fmla="*/ 9 h 91"/>
                  <a:gd name="T12" fmla="*/ 42 w 88"/>
                  <a:gd name="T13" fmla="*/ 9 h 91"/>
                  <a:gd name="T14" fmla="*/ 33 w 88"/>
                  <a:gd name="T15" fmla="*/ 3 h 91"/>
                  <a:gd name="T16" fmla="*/ 5 w 88"/>
                  <a:gd name="T17" fmla="*/ 27 h 91"/>
                  <a:gd name="T18" fmla="*/ 17 w 88"/>
                  <a:gd name="T19" fmla="*/ 63 h 91"/>
                  <a:gd name="T20" fmla="*/ 19 w 88"/>
                  <a:gd name="T21" fmla="*/ 63 h 91"/>
                  <a:gd name="T22" fmla="*/ 19 w 88"/>
                  <a:gd name="T23" fmla="*/ 64 h 91"/>
                  <a:gd name="T24" fmla="*/ 35 w 88"/>
                  <a:gd name="T25" fmla="*/ 77 h 91"/>
                  <a:gd name="T26" fmla="*/ 41 w 88"/>
                  <a:gd name="T27" fmla="*/ 76 h 91"/>
                  <a:gd name="T28" fmla="*/ 41 w 88"/>
                  <a:gd name="T29" fmla="*/ 91 h 91"/>
                  <a:gd name="T30" fmla="*/ 42 w 88"/>
                  <a:gd name="T31" fmla="*/ 91 h 91"/>
                  <a:gd name="T32" fmla="*/ 46 w 88"/>
                  <a:gd name="T33" fmla="*/ 91 h 91"/>
                  <a:gd name="T34" fmla="*/ 47 w 88"/>
                  <a:gd name="T35" fmla="*/ 91 h 91"/>
                  <a:gd name="T36" fmla="*/ 47 w 88"/>
                  <a:gd name="T37" fmla="*/ 76 h 91"/>
                  <a:gd name="T38" fmla="*/ 53 w 88"/>
                  <a:gd name="T39" fmla="*/ 77 h 91"/>
                  <a:gd name="T40" fmla="*/ 69 w 88"/>
                  <a:gd name="T41" fmla="*/ 64 h 91"/>
                  <a:gd name="T42" fmla="*/ 69 w 88"/>
                  <a:gd name="T43" fmla="*/ 63 h 91"/>
                  <a:gd name="T44" fmla="*/ 71 w 88"/>
                  <a:gd name="T45" fmla="*/ 63 h 91"/>
                  <a:gd name="T46" fmla="*/ 84 w 88"/>
                  <a:gd name="T47" fmla="*/ 2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91">
                    <a:moveTo>
                      <a:pt x="84" y="27"/>
                    </a:moveTo>
                    <a:cubicBezTo>
                      <a:pt x="79" y="11"/>
                      <a:pt x="66" y="0"/>
                      <a:pt x="55" y="3"/>
                    </a:cubicBezTo>
                    <a:cubicBezTo>
                      <a:pt x="52" y="4"/>
                      <a:pt x="49" y="6"/>
                      <a:pt x="47" y="9"/>
                    </a:cubicBezTo>
                    <a:cubicBezTo>
                      <a:pt x="47" y="9"/>
                      <a:pt x="47" y="9"/>
                      <a:pt x="46" y="9"/>
                    </a:cubicBezTo>
                    <a:cubicBezTo>
                      <a:pt x="46" y="10"/>
                      <a:pt x="45" y="11"/>
                      <a:pt x="44" y="11"/>
                    </a:cubicBezTo>
                    <a:cubicBezTo>
                      <a:pt x="43" y="11"/>
                      <a:pt x="42" y="10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6"/>
                      <a:pt x="36" y="4"/>
                      <a:pt x="33" y="3"/>
                    </a:cubicBezTo>
                    <a:cubicBezTo>
                      <a:pt x="22" y="0"/>
                      <a:pt x="9" y="11"/>
                      <a:pt x="5" y="27"/>
                    </a:cubicBezTo>
                    <a:cubicBezTo>
                      <a:pt x="0" y="44"/>
                      <a:pt x="6" y="60"/>
                      <a:pt x="17" y="63"/>
                    </a:cubicBezTo>
                    <a:cubicBezTo>
                      <a:pt x="18" y="63"/>
                      <a:pt x="18" y="63"/>
                      <a:pt x="19" y="63"/>
                    </a:cubicBezTo>
                    <a:cubicBezTo>
                      <a:pt x="19" y="63"/>
                      <a:pt x="19" y="64"/>
                      <a:pt x="19" y="64"/>
                    </a:cubicBezTo>
                    <a:cubicBezTo>
                      <a:pt x="19" y="71"/>
                      <a:pt x="26" y="77"/>
                      <a:pt x="35" y="77"/>
                    </a:cubicBezTo>
                    <a:cubicBezTo>
                      <a:pt x="37" y="77"/>
                      <a:pt x="39" y="77"/>
                      <a:pt x="41" y="76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7" y="91"/>
                      <a:pt x="47" y="91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9" y="77"/>
                      <a:pt x="51" y="77"/>
                      <a:pt x="53" y="77"/>
                    </a:cubicBezTo>
                    <a:cubicBezTo>
                      <a:pt x="62" y="77"/>
                      <a:pt x="69" y="71"/>
                      <a:pt x="69" y="64"/>
                    </a:cubicBezTo>
                    <a:cubicBezTo>
                      <a:pt x="69" y="64"/>
                      <a:pt x="69" y="63"/>
                      <a:pt x="69" y="63"/>
                    </a:cubicBezTo>
                    <a:cubicBezTo>
                      <a:pt x="70" y="63"/>
                      <a:pt x="71" y="63"/>
                      <a:pt x="71" y="63"/>
                    </a:cubicBezTo>
                    <a:cubicBezTo>
                      <a:pt x="82" y="60"/>
                      <a:pt x="88" y="44"/>
                      <a:pt x="8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43" name="Rad 42"/>
              <p:cNvSpPr/>
              <p:nvPr/>
            </p:nvSpPr>
            <p:spPr bwMode="gray">
              <a:xfrm>
                <a:off x="6006164" y="1555201"/>
                <a:ext cx="954999" cy="954999"/>
              </a:xfrm>
              <a:prstGeom prst="donut">
                <a:avLst>
                  <a:gd name="adj" fmla="val 13271"/>
                </a:avLst>
              </a:prstGeom>
              <a:solidFill>
                <a:srgbClr val="7C8C9C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" name="Halbbogen 48"/>
              <p:cNvSpPr/>
              <p:nvPr/>
            </p:nvSpPr>
            <p:spPr bwMode="gray">
              <a:xfrm rot="5400000">
                <a:off x="6006164" y="1555202"/>
                <a:ext cx="954999" cy="955000"/>
              </a:xfrm>
              <a:prstGeom prst="blockArc">
                <a:avLst>
                  <a:gd name="adj1" fmla="val 10800000"/>
                  <a:gd name="adj2" fmla="val 19096617"/>
                  <a:gd name="adj3" fmla="val 13162"/>
                </a:avLst>
              </a:prstGeom>
              <a:solidFill>
                <a:schemeClr val="accent1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5" name="Textfeld 54"/>
              <p:cNvSpPr txBox="1"/>
              <p:nvPr/>
            </p:nvSpPr>
            <p:spPr>
              <a:xfrm>
                <a:off x="6147076" y="2533749"/>
                <a:ext cx="673174" cy="170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noProof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39 %</a:t>
                </a:r>
                <a:endParaRPr lang="en-US" sz="16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3329" name="组合 22"/>
          <p:cNvGrpSpPr/>
          <p:nvPr/>
        </p:nvGrpSpPr>
        <p:grpSpPr>
          <a:xfrm>
            <a:off x="3867150" y="4452938"/>
            <a:ext cx="6078538" cy="1074737"/>
            <a:chOff x="4127" y="7301"/>
            <a:chExt cx="9571" cy="1694"/>
          </a:xfrm>
        </p:grpSpPr>
        <p:grpSp>
          <p:nvGrpSpPr>
            <p:cNvPr id="13330" name="Gruppieren 84"/>
            <p:cNvGrpSpPr/>
            <p:nvPr/>
          </p:nvGrpSpPr>
          <p:grpSpPr>
            <a:xfrm>
              <a:off x="4127" y="7301"/>
              <a:ext cx="2800" cy="1694"/>
              <a:chOff x="2620653" y="4636101"/>
              <a:chExt cx="1778031" cy="1075630"/>
            </a:xfrm>
          </p:grpSpPr>
          <p:cxnSp>
            <p:nvCxnSpPr>
              <p:cNvPr id="39" name="Gerade Verbindung 38"/>
              <p:cNvCxnSpPr/>
              <p:nvPr/>
            </p:nvCxnSpPr>
            <p:spPr>
              <a:xfrm flipH="1">
                <a:off x="2620654" y="5243675"/>
                <a:ext cx="1594104" cy="0"/>
              </a:xfrm>
              <a:prstGeom prst="line">
                <a:avLst/>
              </a:prstGeom>
              <a:ln>
                <a:solidFill>
                  <a:srgbClr val="5E6D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ieren 39"/>
              <p:cNvGrpSpPr/>
              <p:nvPr/>
            </p:nvGrpSpPr>
            <p:grpSpPr>
              <a:xfrm>
                <a:off x="2620653" y="4783841"/>
                <a:ext cx="375773" cy="395650"/>
                <a:chOff x="-1236663" y="862013"/>
                <a:chExt cx="630237" cy="663575"/>
              </a:xfrm>
              <a:solidFill>
                <a:srgbClr val="5E6D7C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" name="Freeform 1727"/>
                <p:cNvSpPr/>
                <p:nvPr/>
              </p:nvSpPr>
              <p:spPr bwMode="auto">
                <a:xfrm>
                  <a:off x="-815975" y="1214438"/>
                  <a:ext cx="168275" cy="233363"/>
                </a:xfrm>
                <a:custGeom>
                  <a:avLst/>
                  <a:gdLst>
                    <a:gd name="T0" fmla="*/ 37 w 45"/>
                    <a:gd name="T1" fmla="*/ 62 h 62"/>
                    <a:gd name="T2" fmla="*/ 45 w 45"/>
                    <a:gd name="T3" fmla="*/ 34 h 62"/>
                    <a:gd name="T4" fmla="*/ 31 w 45"/>
                    <a:gd name="T5" fmla="*/ 0 h 62"/>
                    <a:gd name="T6" fmla="*/ 0 w 45"/>
                    <a:gd name="T7" fmla="*/ 32 h 62"/>
                    <a:gd name="T8" fmla="*/ 37 w 45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2">
                      <a:moveTo>
                        <a:pt x="37" y="62"/>
                      </a:moveTo>
                      <a:cubicBezTo>
                        <a:pt x="42" y="54"/>
                        <a:pt x="45" y="45"/>
                        <a:pt x="45" y="34"/>
                      </a:cubicBezTo>
                      <a:cubicBezTo>
                        <a:pt x="45" y="21"/>
                        <a:pt x="40" y="9"/>
                        <a:pt x="31" y="0"/>
                      </a:cubicBezTo>
                      <a:cubicBezTo>
                        <a:pt x="0" y="32"/>
                        <a:pt x="0" y="32"/>
                        <a:pt x="0" y="32"/>
                      </a:cubicBezTo>
                      <a:lnTo>
                        <a:pt x="37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15" name="Freeform 1728"/>
                <p:cNvSpPr/>
                <p:nvPr/>
              </p:nvSpPr>
              <p:spPr bwMode="auto">
                <a:xfrm>
                  <a:off x="-955675" y="1357313"/>
                  <a:ext cx="255587" cy="168275"/>
                </a:xfrm>
                <a:custGeom>
                  <a:avLst/>
                  <a:gdLst>
                    <a:gd name="T0" fmla="*/ 31 w 68"/>
                    <a:gd name="T1" fmla="*/ 0 h 45"/>
                    <a:gd name="T2" fmla="*/ 0 w 68"/>
                    <a:gd name="T3" fmla="*/ 32 h 45"/>
                    <a:gd name="T4" fmla="*/ 33 w 68"/>
                    <a:gd name="T5" fmla="*/ 45 h 45"/>
                    <a:gd name="T6" fmla="*/ 68 w 68"/>
                    <a:gd name="T7" fmla="*/ 31 h 45"/>
                    <a:gd name="T8" fmla="*/ 31 w 68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45">
                      <a:moveTo>
                        <a:pt x="31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9" y="40"/>
                        <a:pt x="20" y="45"/>
                        <a:pt x="33" y="45"/>
                      </a:cubicBezTo>
                      <a:cubicBezTo>
                        <a:pt x="47" y="45"/>
                        <a:pt x="60" y="40"/>
                        <a:pt x="68" y="31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16" name="Freeform 1729"/>
                <p:cNvSpPr>
                  <a:spLocks noEditPoints="1"/>
                </p:cNvSpPr>
                <p:nvPr/>
              </p:nvSpPr>
              <p:spPr bwMode="auto">
                <a:xfrm>
                  <a:off x="-1236663" y="862013"/>
                  <a:ext cx="630237" cy="627063"/>
                </a:xfrm>
                <a:custGeom>
                  <a:avLst/>
                  <a:gdLst>
                    <a:gd name="T0" fmla="*/ 158 w 168"/>
                    <a:gd name="T1" fmla="*/ 27 h 167"/>
                    <a:gd name="T2" fmla="*/ 141 w 168"/>
                    <a:gd name="T3" fmla="*/ 10 h 167"/>
                    <a:gd name="T4" fmla="*/ 105 w 168"/>
                    <a:gd name="T5" fmla="*/ 10 h 167"/>
                    <a:gd name="T6" fmla="*/ 10 w 168"/>
                    <a:gd name="T7" fmla="*/ 104 h 167"/>
                    <a:gd name="T8" fmla="*/ 10 w 168"/>
                    <a:gd name="T9" fmla="*/ 140 h 167"/>
                    <a:gd name="T10" fmla="*/ 27 w 168"/>
                    <a:gd name="T11" fmla="*/ 157 h 167"/>
                    <a:gd name="T12" fmla="*/ 64 w 168"/>
                    <a:gd name="T13" fmla="*/ 157 h 167"/>
                    <a:gd name="T14" fmla="*/ 158 w 168"/>
                    <a:gd name="T15" fmla="*/ 63 h 167"/>
                    <a:gd name="T16" fmla="*/ 158 w 168"/>
                    <a:gd name="T17" fmla="*/ 27 h 167"/>
                    <a:gd name="T18" fmla="*/ 152 w 168"/>
                    <a:gd name="T19" fmla="*/ 57 h 167"/>
                    <a:gd name="T20" fmla="*/ 104 w 168"/>
                    <a:gd name="T21" fmla="*/ 105 h 167"/>
                    <a:gd name="T22" fmla="*/ 69 w 168"/>
                    <a:gd name="T23" fmla="*/ 69 h 167"/>
                    <a:gd name="T24" fmla="*/ 22 w 168"/>
                    <a:gd name="T25" fmla="*/ 116 h 167"/>
                    <a:gd name="T26" fmla="*/ 20 w 168"/>
                    <a:gd name="T27" fmla="*/ 122 h 167"/>
                    <a:gd name="T28" fmla="*/ 22 w 168"/>
                    <a:gd name="T29" fmla="*/ 128 h 167"/>
                    <a:gd name="T30" fmla="*/ 22 w 168"/>
                    <a:gd name="T31" fmla="*/ 134 h 167"/>
                    <a:gd name="T32" fmla="*/ 19 w 168"/>
                    <a:gd name="T33" fmla="*/ 135 h 167"/>
                    <a:gd name="T34" fmla="*/ 16 w 168"/>
                    <a:gd name="T35" fmla="*/ 134 h 167"/>
                    <a:gd name="T36" fmla="*/ 11 w 168"/>
                    <a:gd name="T37" fmla="*/ 122 h 167"/>
                    <a:gd name="T38" fmla="*/ 16 w 168"/>
                    <a:gd name="T39" fmla="*/ 110 h 167"/>
                    <a:gd name="T40" fmla="*/ 111 w 168"/>
                    <a:gd name="T41" fmla="*/ 16 h 167"/>
                    <a:gd name="T42" fmla="*/ 123 w 168"/>
                    <a:gd name="T43" fmla="*/ 11 h 167"/>
                    <a:gd name="T44" fmla="*/ 135 w 168"/>
                    <a:gd name="T45" fmla="*/ 16 h 167"/>
                    <a:gd name="T46" fmla="*/ 152 w 168"/>
                    <a:gd name="T47" fmla="*/ 33 h 167"/>
                    <a:gd name="T48" fmla="*/ 152 w 168"/>
                    <a:gd name="T49" fmla="*/ 5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8" h="167">
                      <a:moveTo>
                        <a:pt x="158" y="27"/>
                      </a:moveTo>
                      <a:cubicBezTo>
                        <a:pt x="141" y="10"/>
                        <a:pt x="141" y="10"/>
                        <a:pt x="141" y="10"/>
                      </a:cubicBezTo>
                      <a:cubicBezTo>
                        <a:pt x="131" y="0"/>
                        <a:pt x="115" y="0"/>
                        <a:pt x="105" y="10"/>
                      </a:cubicBezTo>
                      <a:cubicBezTo>
                        <a:pt x="10" y="104"/>
                        <a:pt x="10" y="104"/>
                        <a:pt x="10" y="104"/>
                      </a:cubicBezTo>
                      <a:cubicBezTo>
                        <a:pt x="0" y="114"/>
                        <a:pt x="0" y="130"/>
                        <a:pt x="10" y="140"/>
                      </a:cubicBezTo>
                      <a:cubicBezTo>
                        <a:pt x="27" y="157"/>
                        <a:pt x="27" y="157"/>
                        <a:pt x="27" y="157"/>
                      </a:cubicBezTo>
                      <a:cubicBezTo>
                        <a:pt x="37" y="167"/>
                        <a:pt x="54" y="167"/>
                        <a:pt x="64" y="157"/>
                      </a:cubicBezTo>
                      <a:cubicBezTo>
                        <a:pt x="158" y="63"/>
                        <a:pt x="158" y="63"/>
                        <a:pt x="158" y="63"/>
                      </a:cubicBezTo>
                      <a:cubicBezTo>
                        <a:pt x="168" y="53"/>
                        <a:pt x="168" y="37"/>
                        <a:pt x="158" y="27"/>
                      </a:cubicBezTo>
                      <a:close/>
                      <a:moveTo>
                        <a:pt x="152" y="57"/>
                      </a:moveTo>
                      <a:cubicBezTo>
                        <a:pt x="104" y="105"/>
                        <a:pt x="104" y="105"/>
                        <a:pt x="104" y="105"/>
                      </a:cubicBez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21" y="118"/>
                        <a:pt x="20" y="120"/>
                        <a:pt x="20" y="122"/>
                      </a:cubicBezTo>
                      <a:cubicBezTo>
                        <a:pt x="20" y="124"/>
                        <a:pt x="21" y="126"/>
                        <a:pt x="22" y="128"/>
                      </a:cubicBezTo>
                      <a:cubicBezTo>
                        <a:pt x="24" y="130"/>
                        <a:pt x="24" y="132"/>
                        <a:pt x="22" y="134"/>
                      </a:cubicBezTo>
                      <a:cubicBezTo>
                        <a:pt x="22" y="135"/>
                        <a:pt x="21" y="135"/>
                        <a:pt x="19" y="135"/>
                      </a:cubicBezTo>
                      <a:cubicBezTo>
                        <a:pt x="18" y="135"/>
                        <a:pt x="17" y="135"/>
                        <a:pt x="16" y="134"/>
                      </a:cubicBezTo>
                      <a:cubicBezTo>
                        <a:pt x="13" y="131"/>
                        <a:pt x="11" y="127"/>
                        <a:pt x="11" y="122"/>
                      </a:cubicBezTo>
                      <a:cubicBezTo>
                        <a:pt x="11" y="117"/>
                        <a:pt x="13" y="113"/>
                        <a:pt x="16" y="110"/>
                      </a:cubicBezTo>
                      <a:cubicBezTo>
                        <a:pt x="111" y="16"/>
                        <a:pt x="111" y="16"/>
                        <a:pt x="111" y="16"/>
                      </a:cubicBezTo>
                      <a:cubicBezTo>
                        <a:pt x="114" y="13"/>
                        <a:pt x="118" y="11"/>
                        <a:pt x="123" y="11"/>
                      </a:cubicBezTo>
                      <a:cubicBezTo>
                        <a:pt x="127" y="11"/>
                        <a:pt x="131" y="13"/>
                        <a:pt x="135" y="16"/>
                      </a:cubicBezTo>
                      <a:cubicBezTo>
                        <a:pt x="152" y="33"/>
                        <a:pt x="152" y="33"/>
                        <a:pt x="152" y="33"/>
                      </a:cubicBezTo>
                      <a:cubicBezTo>
                        <a:pt x="158" y="39"/>
                        <a:pt x="158" y="50"/>
                        <a:pt x="15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sp>
            <p:nvSpPr>
              <p:cNvPr id="13333" name="Textfeld 43"/>
              <p:cNvSpPr txBox="1"/>
              <p:nvPr/>
            </p:nvSpPr>
            <p:spPr>
              <a:xfrm>
                <a:off x="2620653" y="5268533"/>
                <a:ext cx="1778031" cy="4431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</a:pPr>
                <a:r>
                  <a:rPr lang="en-US" altLang="en-US" sz="120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This text can be replaced with your own text.</a:t>
                </a:r>
                <a:endParaRPr lang="en-US" altLang="en-US" sz="120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4" name="Textfeld 44"/>
              <p:cNvSpPr txBox="1"/>
              <p:nvPr/>
            </p:nvSpPr>
            <p:spPr>
              <a:xfrm>
                <a:off x="3312807" y="4636101"/>
                <a:ext cx="107780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Ins="0" anchor="t">
                <a:spAutoFit/>
              </a:bodyPr>
              <a:lstStyle/>
              <a:p>
                <a:pPr algn="ctr"/>
                <a:r>
                  <a:rPr lang="de-DE" altLang="en-US" sz="40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50</a:t>
                </a:r>
                <a:r>
                  <a:rPr lang="de-DE" altLang="en-US" sz="14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%</a:t>
                </a:r>
                <a:endParaRPr lang="en-US" altLang="en-US" sz="40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35" name="Gruppieren 83"/>
            <p:cNvGrpSpPr/>
            <p:nvPr/>
          </p:nvGrpSpPr>
          <p:grpSpPr>
            <a:xfrm>
              <a:off x="7487" y="7301"/>
              <a:ext cx="2827" cy="1694"/>
              <a:chOff x="4753945" y="4636101"/>
              <a:chExt cx="1795123" cy="1075630"/>
            </a:xfrm>
          </p:grpSpPr>
          <p:grpSp>
            <p:nvGrpSpPr>
              <p:cNvPr id="46" name="Gruppieren 45"/>
              <p:cNvGrpSpPr/>
              <p:nvPr/>
            </p:nvGrpSpPr>
            <p:grpSpPr>
              <a:xfrm>
                <a:off x="4804167" y="4778598"/>
                <a:ext cx="426996" cy="422891"/>
                <a:chOff x="-2433638" y="2452688"/>
                <a:chExt cx="495300" cy="490538"/>
              </a:xfrm>
              <a:solidFill>
                <a:srgbClr val="5E6D7C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7" name="Freeform 1747"/>
                <p:cNvSpPr/>
                <p:nvPr/>
              </p:nvSpPr>
              <p:spPr bwMode="auto">
                <a:xfrm>
                  <a:off x="-2098675" y="2452688"/>
                  <a:ext cx="160337" cy="157163"/>
                </a:xfrm>
                <a:custGeom>
                  <a:avLst/>
                  <a:gdLst>
                    <a:gd name="T0" fmla="*/ 41 w 43"/>
                    <a:gd name="T1" fmla="*/ 27 h 42"/>
                    <a:gd name="T2" fmla="*/ 15 w 43"/>
                    <a:gd name="T3" fmla="*/ 2 h 42"/>
                    <a:gd name="T4" fmla="*/ 9 w 43"/>
                    <a:gd name="T5" fmla="*/ 2 h 42"/>
                    <a:gd name="T6" fmla="*/ 9 w 43"/>
                    <a:gd name="T7" fmla="*/ 8 h 42"/>
                    <a:gd name="T8" fmla="*/ 13 w 43"/>
                    <a:gd name="T9" fmla="*/ 12 h 42"/>
                    <a:gd name="T10" fmla="*/ 0 w 43"/>
                    <a:gd name="T11" fmla="*/ 25 h 42"/>
                    <a:gd name="T12" fmla="*/ 17 w 43"/>
                    <a:gd name="T13" fmla="*/ 42 h 42"/>
                    <a:gd name="T14" fmla="*/ 30 w 43"/>
                    <a:gd name="T15" fmla="*/ 29 h 42"/>
                    <a:gd name="T16" fmla="*/ 35 w 43"/>
                    <a:gd name="T17" fmla="*/ 34 h 42"/>
                    <a:gd name="T18" fmla="*/ 41 w 43"/>
                    <a:gd name="T19" fmla="*/ 34 h 42"/>
                    <a:gd name="T20" fmla="*/ 41 w 43"/>
                    <a:gd name="T21" fmla="*/ 2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41" y="27"/>
                      </a:move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0"/>
                        <a:pt x="11" y="0"/>
                        <a:pt x="9" y="2"/>
                      </a:cubicBezTo>
                      <a:cubicBezTo>
                        <a:pt x="7" y="3"/>
                        <a:pt x="7" y="6"/>
                        <a:pt x="9" y="8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7" y="42"/>
                        <a:pt x="17" y="42"/>
                        <a:pt x="17" y="42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6" y="36"/>
                        <a:pt x="40" y="36"/>
                        <a:pt x="41" y="34"/>
                      </a:cubicBezTo>
                      <a:cubicBezTo>
                        <a:pt x="43" y="32"/>
                        <a:pt x="43" y="29"/>
                        <a:pt x="4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18" name="Freeform 1748"/>
                <p:cNvSpPr>
                  <a:spLocks noEditPoints="1"/>
                </p:cNvSpPr>
                <p:nvPr/>
              </p:nvSpPr>
              <p:spPr bwMode="auto">
                <a:xfrm>
                  <a:off x="-2433638" y="2497138"/>
                  <a:ext cx="442912" cy="446088"/>
                </a:xfrm>
                <a:custGeom>
                  <a:avLst/>
                  <a:gdLst>
                    <a:gd name="T0" fmla="*/ 117 w 118"/>
                    <a:gd name="T1" fmla="*/ 46 h 119"/>
                    <a:gd name="T2" fmla="*/ 72 w 118"/>
                    <a:gd name="T3" fmla="*/ 2 h 119"/>
                    <a:gd name="T4" fmla="*/ 65 w 118"/>
                    <a:gd name="T5" fmla="*/ 2 h 119"/>
                    <a:gd name="T6" fmla="*/ 65 w 118"/>
                    <a:gd name="T7" fmla="*/ 9 h 119"/>
                    <a:gd name="T8" fmla="*/ 71 w 118"/>
                    <a:gd name="T9" fmla="*/ 14 h 119"/>
                    <a:gd name="T10" fmla="*/ 12 w 118"/>
                    <a:gd name="T11" fmla="*/ 73 h 119"/>
                    <a:gd name="T12" fmla="*/ 12 w 118"/>
                    <a:gd name="T13" fmla="*/ 105 h 119"/>
                    <a:gd name="T14" fmla="*/ 0 w 118"/>
                    <a:gd name="T15" fmla="*/ 116 h 119"/>
                    <a:gd name="T16" fmla="*/ 3 w 118"/>
                    <a:gd name="T17" fmla="*/ 119 h 119"/>
                    <a:gd name="T18" fmla="*/ 14 w 118"/>
                    <a:gd name="T19" fmla="*/ 107 h 119"/>
                    <a:gd name="T20" fmla="*/ 46 w 118"/>
                    <a:gd name="T21" fmla="*/ 107 h 119"/>
                    <a:gd name="T22" fmla="*/ 105 w 118"/>
                    <a:gd name="T23" fmla="*/ 48 h 119"/>
                    <a:gd name="T24" fmla="*/ 110 w 118"/>
                    <a:gd name="T25" fmla="*/ 53 h 119"/>
                    <a:gd name="T26" fmla="*/ 117 w 118"/>
                    <a:gd name="T27" fmla="*/ 53 h 119"/>
                    <a:gd name="T28" fmla="*/ 117 w 118"/>
                    <a:gd name="T29" fmla="*/ 46 h 119"/>
                    <a:gd name="T30" fmla="*/ 36 w 118"/>
                    <a:gd name="T31" fmla="*/ 79 h 119"/>
                    <a:gd name="T32" fmla="*/ 27 w 118"/>
                    <a:gd name="T33" fmla="*/ 70 h 119"/>
                    <a:gd name="T34" fmla="*/ 27 w 118"/>
                    <a:gd name="T35" fmla="*/ 68 h 119"/>
                    <a:gd name="T36" fmla="*/ 29 w 118"/>
                    <a:gd name="T37" fmla="*/ 68 h 119"/>
                    <a:gd name="T38" fmla="*/ 38 w 118"/>
                    <a:gd name="T39" fmla="*/ 77 h 119"/>
                    <a:gd name="T40" fmla="*/ 38 w 118"/>
                    <a:gd name="T41" fmla="*/ 79 h 119"/>
                    <a:gd name="T42" fmla="*/ 36 w 118"/>
                    <a:gd name="T43" fmla="*/ 79 h 119"/>
                    <a:gd name="T44" fmla="*/ 43 w 118"/>
                    <a:gd name="T45" fmla="*/ 71 h 119"/>
                    <a:gd name="T46" fmla="*/ 34 w 118"/>
                    <a:gd name="T47" fmla="*/ 63 h 119"/>
                    <a:gd name="T48" fmla="*/ 34 w 118"/>
                    <a:gd name="T49" fmla="*/ 60 h 119"/>
                    <a:gd name="T50" fmla="*/ 37 w 118"/>
                    <a:gd name="T51" fmla="*/ 60 h 119"/>
                    <a:gd name="T52" fmla="*/ 45 w 118"/>
                    <a:gd name="T53" fmla="*/ 69 h 119"/>
                    <a:gd name="T54" fmla="*/ 45 w 118"/>
                    <a:gd name="T55" fmla="*/ 71 h 119"/>
                    <a:gd name="T56" fmla="*/ 43 w 118"/>
                    <a:gd name="T57" fmla="*/ 71 h 119"/>
                    <a:gd name="T58" fmla="*/ 51 w 118"/>
                    <a:gd name="T59" fmla="*/ 64 h 119"/>
                    <a:gd name="T60" fmla="*/ 42 w 118"/>
                    <a:gd name="T61" fmla="*/ 55 h 119"/>
                    <a:gd name="T62" fmla="*/ 42 w 118"/>
                    <a:gd name="T63" fmla="*/ 53 h 119"/>
                    <a:gd name="T64" fmla="*/ 44 w 118"/>
                    <a:gd name="T65" fmla="*/ 53 h 119"/>
                    <a:gd name="T66" fmla="*/ 53 w 118"/>
                    <a:gd name="T67" fmla="*/ 61 h 119"/>
                    <a:gd name="T68" fmla="*/ 53 w 118"/>
                    <a:gd name="T69" fmla="*/ 64 h 119"/>
                    <a:gd name="T70" fmla="*/ 51 w 118"/>
                    <a:gd name="T71" fmla="*/ 64 h 119"/>
                    <a:gd name="T72" fmla="*/ 74 w 118"/>
                    <a:gd name="T73" fmla="*/ 70 h 119"/>
                    <a:gd name="T74" fmla="*/ 49 w 118"/>
                    <a:gd name="T75" fmla="*/ 45 h 119"/>
                    <a:gd name="T76" fmla="*/ 72 w 118"/>
                    <a:gd name="T77" fmla="*/ 22 h 119"/>
                    <a:gd name="T78" fmla="*/ 97 w 118"/>
                    <a:gd name="T79" fmla="*/ 47 h 119"/>
                    <a:gd name="T80" fmla="*/ 74 w 118"/>
                    <a:gd name="T81" fmla="*/ 7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8" h="119">
                      <a:moveTo>
                        <a:pt x="117" y="46"/>
                      </a:moveTo>
                      <a:cubicBezTo>
                        <a:pt x="72" y="2"/>
                        <a:pt x="72" y="2"/>
                        <a:pt x="72" y="2"/>
                      </a:cubicBezTo>
                      <a:cubicBezTo>
                        <a:pt x="70" y="0"/>
                        <a:pt x="67" y="0"/>
                        <a:pt x="65" y="2"/>
                      </a:cubicBezTo>
                      <a:cubicBezTo>
                        <a:pt x="63" y="4"/>
                        <a:pt x="63" y="7"/>
                        <a:pt x="65" y="9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12" y="73"/>
                        <a:pt x="12" y="73"/>
                        <a:pt x="12" y="73"/>
                      </a:cubicBezTo>
                      <a:cubicBezTo>
                        <a:pt x="12" y="105"/>
                        <a:pt x="12" y="105"/>
                        <a:pt x="12" y="105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3" y="119"/>
                        <a:pt x="3" y="119"/>
                        <a:pt x="3" y="119"/>
                      </a:cubicBezTo>
                      <a:cubicBezTo>
                        <a:pt x="14" y="107"/>
                        <a:pt x="14" y="107"/>
                        <a:pt x="14" y="107"/>
                      </a:cubicBezTo>
                      <a:cubicBezTo>
                        <a:pt x="46" y="107"/>
                        <a:pt x="46" y="107"/>
                        <a:pt x="46" y="107"/>
                      </a:cubicBezTo>
                      <a:cubicBezTo>
                        <a:pt x="105" y="48"/>
                        <a:pt x="105" y="48"/>
                        <a:pt x="105" y="48"/>
                      </a:cubicBezTo>
                      <a:cubicBezTo>
                        <a:pt x="110" y="53"/>
                        <a:pt x="110" y="53"/>
                        <a:pt x="110" y="53"/>
                      </a:cubicBezTo>
                      <a:cubicBezTo>
                        <a:pt x="112" y="55"/>
                        <a:pt x="115" y="55"/>
                        <a:pt x="117" y="53"/>
                      </a:cubicBezTo>
                      <a:cubicBezTo>
                        <a:pt x="118" y="51"/>
                        <a:pt x="118" y="48"/>
                        <a:pt x="117" y="46"/>
                      </a:cubicBezTo>
                      <a:close/>
                      <a:moveTo>
                        <a:pt x="36" y="79"/>
                      </a:moveTo>
                      <a:cubicBezTo>
                        <a:pt x="27" y="70"/>
                        <a:pt x="27" y="70"/>
                        <a:pt x="27" y="70"/>
                      </a:cubicBezTo>
                      <a:cubicBezTo>
                        <a:pt x="26" y="70"/>
                        <a:pt x="26" y="69"/>
                        <a:pt x="27" y="68"/>
                      </a:cubicBezTo>
                      <a:cubicBezTo>
                        <a:pt x="28" y="67"/>
                        <a:pt x="29" y="67"/>
                        <a:pt x="29" y="68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38" y="77"/>
                        <a:pt x="38" y="78"/>
                        <a:pt x="38" y="79"/>
                      </a:cubicBezTo>
                      <a:cubicBezTo>
                        <a:pt x="37" y="79"/>
                        <a:pt x="36" y="79"/>
                        <a:pt x="36" y="79"/>
                      </a:cubicBezTo>
                      <a:close/>
                      <a:moveTo>
                        <a:pt x="43" y="71"/>
                      </a:moveTo>
                      <a:cubicBezTo>
                        <a:pt x="34" y="63"/>
                        <a:pt x="34" y="63"/>
                        <a:pt x="34" y="63"/>
                      </a:cubicBezTo>
                      <a:cubicBezTo>
                        <a:pt x="34" y="62"/>
                        <a:pt x="34" y="61"/>
                        <a:pt x="34" y="60"/>
                      </a:cubicBezTo>
                      <a:cubicBezTo>
                        <a:pt x="35" y="60"/>
                        <a:pt x="36" y="60"/>
                        <a:pt x="37" y="60"/>
                      </a:cubicBezTo>
                      <a:cubicBezTo>
                        <a:pt x="45" y="69"/>
                        <a:pt x="45" y="69"/>
                        <a:pt x="45" y="69"/>
                      </a:cubicBezTo>
                      <a:cubicBezTo>
                        <a:pt x="46" y="70"/>
                        <a:pt x="46" y="71"/>
                        <a:pt x="45" y="71"/>
                      </a:cubicBezTo>
                      <a:cubicBezTo>
                        <a:pt x="45" y="72"/>
                        <a:pt x="44" y="72"/>
                        <a:pt x="43" y="71"/>
                      </a:cubicBezTo>
                      <a:close/>
                      <a:moveTo>
                        <a:pt x="51" y="64"/>
                      </a:moveTo>
                      <a:cubicBezTo>
                        <a:pt x="42" y="55"/>
                        <a:pt x="42" y="55"/>
                        <a:pt x="42" y="55"/>
                      </a:cubicBezTo>
                      <a:cubicBezTo>
                        <a:pt x="41" y="54"/>
                        <a:pt x="41" y="53"/>
                        <a:pt x="42" y="53"/>
                      </a:cubicBezTo>
                      <a:cubicBezTo>
                        <a:pt x="43" y="52"/>
                        <a:pt x="44" y="52"/>
                        <a:pt x="44" y="53"/>
                      </a:cubicBezTo>
                      <a:cubicBezTo>
                        <a:pt x="53" y="61"/>
                        <a:pt x="53" y="61"/>
                        <a:pt x="53" y="61"/>
                      </a:cubicBezTo>
                      <a:cubicBezTo>
                        <a:pt x="54" y="62"/>
                        <a:pt x="54" y="63"/>
                        <a:pt x="53" y="64"/>
                      </a:cubicBezTo>
                      <a:cubicBezTo>
                        <a:pt x="52" y="64"/>
                        <a:pt x="51" y="64"/>
                        <a:pt x="51" y="64"/>
                      </a:cubicBezTo>
                      <a:close/>
                      <a:moveTo>
                        <a:pt x="74" y="70"/>
                      </a:move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97" y="47"/>
                        <a:pt x="97" y="47"/>
                        <a:pt x="97" y="47"/>
                      </a:cubicBezTo>
                      <a:lnTo>
                        <a:pt x="74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cxnSp>
            <p:nvCxnSpPr>
              <p:cNvPr id="19" name="Gerade Verbindung 48"/>
              <p:cNvCxnSpPr/>
              <p:nvPr/>
            </p:nvCxnSpPr>
            <p:spPr>
              <a:xfrm flipH="1">
                <a:off x="4753946" y="5243675"/>
                <a:ext cx="1594104" cy="0"/>
              </a:xfrm>
              <a:prstGeom prst="line">
                <a:avLst/>
              </a:prstGeom>
              <a:ln>
                <a:solidFill>
                  <a:srgbClr val="5E6D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38" name="Textfeld 49"/>
              <p:cNvSpPr txBox="1"/>
              <p:nvPr/>
            </p:nvSpPr>
            <p:spPr>
              <a:xfrm>
                <a:off x="4753945" y="5268533"/>
                <a:ext cx="1778031" cy="4431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</a:pPr>
                <a:r>
                  <a:rPr lang="en-US" altLang="en-US" sz="120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This text can be replaced with your own text.</a:t>
                </a:r>
                <a:endParaRPr lang="en-US" altLang="en-US" sz="120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9" name="Textfeld 50"/>
              <p:cNvSpPr txBox="1"/>
              <p:nvPr/>
            </p:nvSpPr>
            <p:spPr>
              <a:xfrm>
                <a:off x="5471266" y="4636101"/>
                <a:ext cx="107780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de-DE" altLang="en-US" sz="40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22</a:t>
                </a:r>
                <a:r>
                  <a:rPr lang="de-DE" altLang="en-US" sz="14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%</a:t>
                </a:r>
                <a:endParaRPr lang="en-US" altLang="en-US" sz="40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40" name="Gruppieren 82"/>
            <p:cNvGrpSpPr/>
            <p:nvPr/>
          </p:nvGrpSpPr>
          <p:grpSpPr>
            <a:xfrm>
              <a:off x="10872" y="7301"/>
              <a:ext cx="2827" cy="1694"/>
              <a:chOff x="6904014" y="4636101"/>
              <a:chExt cx="1795123" cy="1075630"/>
            </a:xfrm>
          </p:grpSpPr>
          <p:cxnSp>
            <p:nvCxnSpPr>
              <p:cNvPr id="21" name="Gerade Verbindung 53"/>
              <p:cNvCxnSpPr/>
              <p:nvPr/>
            </p:nvCxnSpPr>
            <p:spPr>
              <a:xfrm flipH="1">
                <a:off x="6904015" y="5243675"/>
                <a:ext cx="1594104" cy="0"/>
              </a:xfrm>
              <a:prstGeom prst="line">
                <a:avLst/>
              </a:prstGeom>
              <a:ln>
                <a:solidFill>
                  <a:srgbClr val="5E6D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42" name="Textfeld 54"/>
              <p:cNvSpPr txBox="1"/>
              <p:nvPr/>
            </p:nvSpPr>
            <p:spPr>
              <a:xfrm>
                <a:off x="6904014" y="5268533"/>
                <a:ext cx="1778031" cy="4431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</a:pPr>
                <a:r>
                  <a:rPr lang="en-US" altLang="en-US" sz="120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This text can be replaced with your own text.</a:t>
                </a:r>
                <a:endParaRPr lang="en-US" altLang="en-US" sz="120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3" name="Textfeld 55"/>
              <p:cNvSpPr txBox="1"/>
              <p:nvPr/>
            </p:nvSpPr>
            <p:spPr>
              <a:xfrm>
                <a:off x="7621335" y="4636101"/>
                <a:ext cx="107780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de-DE" altLang="en-US" sz="40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78</a:t>
                </a:r>
                <a:r>
                  <a:rPr lang="de-DE" altLang="en-US" sz="14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%</a:t>
                </a:r>
                <a:endParaRPr lang="en-US" altLang="en-US" sz="40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7" name="Gruppieren 56"/>
              <p:cNvGrpSpPr/>
              <p:nvPr/>
            </p:nvGrpSpPr>
            <p:grpSpPr>
              <a:xfrm>
                <a:off x="6904014" y="4772556"/>
                <a:ext cx="319087" cy="434975"/>
                <a:chOff x="-2433638" y="3584575"/>
                <a:chExt cx="319087" cy="434975"/>
              </a:xfrm>
              <a:solidFill>
                <a:srgbClr val="5E6D7C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1732"/>
                <p:cNvSpPr/>
                <p:nvPr/>
              </p:nvSpPr>
              <p:spPr bwMode="auto">
                <a:xfrm>
                  <a:off x="-2433638" y="3641725"/>
                  <a:ext cx="319087" cy="377825"/>
                </a:xfrm>
                <a:custGeom>
                  <a:avLst/>
                  <a:gdLst>
                    <a:gd name="T0" fmla="*/ 77 w 85"/>
                    <a:gd name="T1" fmla="*/ 0 h 101"/>
                    <a:gd name="T2" fmla="*/ 68 w 85"/>
                    <a:gd name="T3" fmla="*/ 0 h 101"/>
                    <a:gd name="T4" fmla="*/ 68 w 85"/>
                    <a:gd name="T5" fmla="*/ 11 h 101"/>
                    <a:gd name="T6" fmla="*/ 74 w 85"/>
                    <a:gd name="T7" fmla="*/ 11 h 101"/>
                    <a:gd name="T8" fmla="*/ 74 w 85"/>
                    <a:gd name="T9" fmla="*/ 90 h 101"/>
                    <a:gd name="T10" fmla="*/ 11 w 85"/>
                    <a:gd name="T11" fmla="*/ 90 h 101"/>
                    <a:gd name="T12" fmla="*/ 11 w 85"/>
                    <a:gd name="T13" fmla="*/ 11 h 101"/>
                    <a:gd name="T14" fmla="*/ 17 w 85"/>
                    <a:gd name="T15" fmla="*/ 11 h 101"/>
                    <a:gd name="T16" fmla="*/ 17 w 85"/>
                    <a:gd name="T17" fmla="*/ 0 h 101"/>
                    <a:gd name="T18" fmla="*/ 8 w 85"/>
                    <a:gd name="T19" fmla="*/ 0 h 101"/>
                    <a:gd name="T20" fmla="*/ 0 w 85"/>
                    <a:gd name="T21" fmla="*/ 8 h 101"/>
                    <a:gd name="T22" fmla="*/ 0 w 85"/>
                    <a:gd name="T23" fmla="*/ 93 h 101"/>
                    <a:gd name="T24" fmla="*/ 8 w 85"/>
                    <a:gd name="T25" fmla="*/ 101 h 101"/>
                    <a:gd name="T26" fmla="*/ 77 w 85"/>
                    <a:gd name="T27" fmla="*/ 101 h 101"/>
                    <a:gd name="T28" fmla="*/ 85 w 85"/>
                    <a:gd name="T29" fmla="*/ 93 h 101"/>
                    <a:gd name="T30" fmla="*/ 85 w 85"/>
                    <a:gd name="T31" fmla="*/ 8 h 101"/>
                    <a:gd name="T32" fmla="*/ 77 w 85"/>
                    <a:gd name="T33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5" h="101">
                      <a:moveTo>
                        <a:pt x="77" y="0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11" y="90"/>
                        <a:pt x="11" y="90"/>
                        <a:pt x="11" y="90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7"/>
                        <a:pt x="3" y="101"/>
                        <a:pt x="8" y="101"/>
                      </a:cubicBezTo>
                      <a:cubicBezTo>
                        <a:pt x="77" y="101"/>
                        <a:pt x="77" y="101"/>
                        <a:pt x="77" y="101"/>
                      </a:cubicBezTo>
                      <a:cubicBezTo>
                        <a:pt x="81" y="101"/>
                        <a:pt x="85" y="97"/>
                        <a:pt x="85" y="93"/>
                      </a:cubicBezTo>
                      <a:cubicBezTo>
                        <a:pt x="85" y="8"/>
                        <a:pt x="85" y="8"/>
                        <a:pt x="85" y="8"/>
                      </a:cubicBezTo>
                      <a:cubicBezTo>
                        <a:pt x="85" y="4"/>
                        <a:pt x="81" y="0"/>
                        <a:pt x="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59" name="Freeform 1733"/>
                <p:cNvSpPr>
                  <a:spLocks noEditPoints="1"/>
                </p:cNvSpPr>
                <p:nvPr/>
              </p:nvSpPr>
              <p:spPr bwMode="auto">
                <a:xfrm>
                  <a:off x="-2351088" y="3584575"/>
                  <a:ext cx="153987" cy="131763"/>
                </a:xfrm>
                <a:custGeom>
                  <a:avLst/>
                  <a:gdLst>
                    <a:gd name="T0" fmla="*/ 34 w 41"/>
                    <a:gd name="T1" fmla="*/ 15 h 35"/>
                    <a:gd name="T2" fmla="*/ 34 w 41"/>
                    <a:gd name="T3" fmla="*/ 13 h 35"/>
                    <a:gd name="T4" fmla="*/ 21 w 41"/>
                    <a:gd name="T5" fmla="*/ 0 h 35"/>
                    <a:gd name="T6" fmla="*/ 7 w 41"/>
                    <a:gd name="T7" fmla="*/ 13 h 35"/>
                    <a:gd name="T8" fmla="*/ 7 w 41"/>
                    <a:gd name="T9" fmla="*/ 15 h 35"/>
                    <a:gd name="T10" fmla="*/ 0 w 41"/>
                    <a:gd name="T11" fmla="*/ 15 h 35"/>
                    <a:gd name="T12" fmla="*/ 0 w 41"/>
                    <a:gd name="T13" fmla="*/ 35 h 35"/>
                    <a:gd name="T14" fmla="*/ 41 w 41"/>
                    <a:gd name="T15" fmla="*/ 35 h 35"/>
                    <a:gd name="T16" fmla="*/ 41 w 41"/>
                    <a:gd name="T17" fmla="*/ 15 h 35"/>
                    <a:gd name="T18" fmla="*/ 34 w 41"/>
                    <a:gd name="T19" fmla="*/ 15 h 35"/>
                    <a:gd name="T20" fmla="*/ 21 w 41"/>
                    <a:gd name="T21" fmla="*/ 21 h 35"/>
                    <a:gd name="T22" fmla="*/ 13 w 41"/>
                    <a:gd name="T23" fmla="*/ 13 h 35"/>
                    <a:gd name="T24" fmla="*/ 21 w 41"/>
                    <a:gd name="T25" fmla="*/ 6 h 35"/>
                    <a:gd name="T26" fmla="*/ 28 w 41"/>
                    <a:gd name="T27" fmla="*/ 13 h 35"/>
                    <a:gd name="T28" fmla="*/ 21 w 41"/>
                    <a:gd name="T29" fmla="*/ 2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" h="35">
                      <a:moveTo>
                        <a:pt x="34" y="15"/>
                      </a:moveTo>
                      <a:cubicBezTo>
                        <a:pt x="34" y="14"/>
                        <a:pt x="34" y="14"/>
                        <a:pt x="34" y="13"/>
                      </a:cubicBezTo>
                      <a:cubicBezTo>
                        <a:pt x="34" y="6"/>
                        <a:pt x="28" y="0"/>
                        <a:pt x="21" y="0"/>
                      </a:cubicBezTo>
                      <a:cubicBezTo>
                        <a:pt x="13" y="0"/>
                        <a:pt x="7" y="6"/>
                        <a:pt x="7" y="13"/>
                      </a:cubicBezTo>
                      <a:cubicBezTo>
                        <a:pt x="7" y="14"/>
                        <a:pt x="7" y="14"/>
                        <a:pt x="7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lnTo>
                        <a:pt x="34" y="15"/>
                      </a:lnTo>
                      <a:close/>
                      <a:moveTo>
                        <a:pt x="21" y="21"/>
                      </a:moveTo>
                      <a:cubicBezTo>
                        <a:pt x="17" y="21"/>
                        <a:pt x="13" y="17"/>
                        <a:pt x="13" y="13"/>
                      </a:cubicBezTo>
                      <a:cubicBezTo>
                        <a:pt x="13" y="9"/>
                        <a:pt x="17" y="6"/>
                        <a:pt x="21" y="6"/>
                      </a:cubicBezTo>
                      <a:cubicBezTo>
                        <a:pt x="25" y="6"/>
                        <a:pt x="28" y="9"/>
                        <a:pt x="28" y="13"/>
                      </a:cubicBezTo>
                      <a:cubicBezTo>
                        <a:pt x="28" y="17"/>
                        <a:pt x="25" y="21"/>
                        <a:pt x="2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0" name="Freeform 1734"/>
                <p:cNvSpPr/>
                <p:nvPr/>
              </p:nvSpPr>
              <p:spPr bwMode="auto">
                <a:xfrm>
                  <a:off x="-2376488" y="3887788"/>
                  <a:ext cx="63500" cy="49213"/>
                </a:xfrm>
                <a:custGeom>
                  <a:avLst/>
                  <a:gdLst>
                    <a:gd name="T0" fmla="*/ 7 w 17"/>
                    <a:gd name="T1" fmla="*/ 13 h 13"/>
                    <a:gd name="T2" fmla="*/ 6 w 17"/>
                    <a:gd name="T3" fmla="*/ 12 h 13"/>
                    <a:gd name="T4" fmla="*/ 0 w 17"/>
                    <a:gd name="T5" fmla="*/ 6 h 13"/>
                    <a:gd name="T6" fmla="*/ 2 w 17"/>
                    <a:gd name="T7" fmla="*/ 4 h 13"/>
                    <a:gd name="T8" fmla="*/ 7 w 17"/>
                    <a:gd name="T9" fmla="*/ 9 h 13"/>
                    <a:gd name="T10" fmla="*/ 15 w 17"/>
                    <a:gd name="T11" fmla="*/ 0 h 13"/>
                    <a:gd name="T12" fmla="*/ 17 w 17"/>
                    <a:gd name="T13" fmla="*/ 2 h 13"/>
                    <a:gd name="T14" fmla="*/ 8 w 17"/>
                    <a:gd name="T15" fmla="*/ 12 h 13"/>
                    <a:gd name="T16" fmla="*/ 7 w 17"/>
                    <a:gd name="T17" fmla="*/ 13 h 13"/>
                    <a:gd name="T18" fmla="*/ 7 w 17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7" y="13"/>
                      </a:move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1" name="Freeform 1735"/>
                <p:cNvSpPr/>
                <p:nvPr/>
              </p:nvSpPr>
              <p:spPr bwMode="auto">
                <a:xfrm>
                  <a:off x="-2376488" y="3810000"/>
                  <a:ext cx="63500" cy="49213"/>
                </a:xfrm>
                <a:custGeom>
                  <a:avLst/>
                  <a:gdLst>
                    <a:gd name="T0" fmla="*/ 7 w 17"/>
                    <a:gd name="T1" fmla="*/ 13 h 13"/>
                    <a:gd name="T2" fmla="*/ 6 w 17"/>
                    <a:gd name="T3" fmla="*/ 12 h 13"/>
                    <a:gd name="T4" fmla="*/ 0 w 17"/>
                    <a:gd name="T5" fmla="*/ 6 h 13"/>
                    <a:gd name="T6" fmla="*/ 2 w 17"/>
                    <a:gd name="T7" fmla="*/ 4 h 13"/>
                    <a:gd name="T8" fmla="*/ 7 w 17"/>
                    <a:gd name="T9" fmla="*/ 9 h 13"/>
                    <a:gd name="T10" fmla="*/ 15 w 17"/>
                    <a:gd name="T11" fmla="*/ 0 h 13"/>
                    <a:gd name="T12" fmla="*/ 17 w 17"/>
                    <a:gd name="T13" fmla="*/ 2 h 13"/>
                    <a:gd name="T14" fmla="*/ 8 w 17"/>
                    <a:gd name="T15" fmla="*/ 12 h 13"/>
                    <a:gd name="T16" fmla="*/ 7 w 17"/>
                    <a:gd name="T17" fmla="*/ 13 h 13"/>
                    <a:gd name="T18" fmla="*/ 7 w 17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7" y="13"/>
                      </a:move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2" name="Freeform 1736"/>
                <p:cNvSpPr/>
                <p:nvPr/>
              </p:nvSpPr>
              <p:spPr bwMode="auto">
                <a:xfrm>
                  <a:off x="-2376488" y="3730625"/>
                  <a:ext cx="63500" cy="49213"/>
                </a:xfrm>
                <a:custGeom>
                  <a:avLst/>
                  <a:gdLst>
                    <a:gd name="T0" fmla="*/ 7 w 17"/>
                    <a:gd name="T1" fmla="*/ 13 h 13"/>
                    <a:gd name="T2" fmla="*/ 6 w 17"/>
                    <a:gd name="T3" fmla="*/ 12 h 13"/>
                    <a:gd name="T4" fmla="*/ 0 w 17"/>
                    <a:gd name="T5" fmla="*/ 6 h 13"/>
                    <a:gd name="T6" fmla="*/ 2 w 17"/>
                    <a:gd name="T7" fmla="*/ 4 h 13"/>
                    <a:gd name="T8" fmla="*/ 7 w 17"/>
                    <a:gd name="T9" fmla="*/ 9 h 13"/>
                    <a:gd name="T10" fmla="*/ 15 w 17"/>
                    <a:gd name="T11" fmla="*/ 0 h 13"/>
                    <a:gd name="T12" fmla="*/ 17 w 17"/>
                    <a:gd name="T13" fmla="*/ 2 h 13"/>
                    <a:gd name="T14" fmla="*/ 8 w 17"/>
                    <a:gd name="T15" fmla="*/ 12 h 13"/>
                    <a:gd name="T16" fmla="*/ 7 w 17"/>
                    <a:gd name="T17" fmla="*/ 13 h 13"/>
                    <a:gd name="T18" fmla="*/ 7 w 17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7" y="13"/>
                      </a:moveTo>
                      <a:cubicBezTo>
                        <a:pt x="6" y="13"/>
                        <a:pt x="6" y="12"/>
                        <a:pt x="6" y="1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2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3" name="Rectangle 1737"/>
                <p:cNvSpPr>
                  <a:spLocks noChangeArrowheads="1"/>
                </p:cNvSpPr>
                <p:nvPr/>
              </p:nvSpPr>
              <p:spPr bwMode="auto">
                <a:xfrm>
                  <a:off x="-2373313" y="3944938"/>
                  <a:ext cx="203200" cy="111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4" name="Rectangle 1738"/>
                <p:cNvSpPr>
                  <a:spLocks noChangeArrowheads="1"/>
                </p:cNvSpPr>
                <p:nvPr/>
              </p:nvSpPr>
              <p:spPr bwMode="auto">
                <a:xfrm>
                  <a:off x="-2376488" y="3865563"/>
                  <a:ext cx="206375" cy="79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5" name="Rectangle 1739"/>
                <p:cNvSpPr>
                  <a:spLocks noChangeArrowheads="1"/>
                </p:cNvSpPr>
                <p:nvPr/>
              </p:nvSpPr>
              <p:spPr bwMode="auto">
                <a:xfrm>
                  <a:off x="-2376488" y="3787775"/>
                  <a:ext cx="201612" cy="63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</p:grpSp>
        <p:cxnSp>
          <p:nvCxnSpPr>
            <p:cNvPr id="66" name="Gerade Verbindung 65"/>
            <p:cNvCxnSpPr/>
            <p:nvPr/>
          </p:nvCxnSpPr>
          <p:spPr>
            <a:xfrm flipV="1">
              <a:off x="7079" y="7523"/>
              <a:ext cx="0" cy="1331"/>
            </a:xfrm>
            <a:prstGeom prst="line">
              <a:avLst/>
            </a:prstGeom>
            <a:ln>
              <a:solidFill>
                <a:srgbClr val="B7C0C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66"/>
            <p:cNvCxnSpPr/>
            <p:nvPr/>
          </p:nvCxnSpPr>
          <p:spPr>
            <a:xfrm flipV="1">
              <a:off x="10373" y="7523"/>
              <a:ext cx="0" cy="1331"/>
            </a:xfrm>
            <a:prstGeom prst="line">
              <a:avLst/>
            </a:prstGeom>
            <a:ln>
              <a:solidFill>
                <a:srgbClr val="B7C0C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Freeform 16"/>
          <p:cNvSpPr/>
          <p:nvPr/>
        </p:nvSpPr>
        <p:spPr bwMode="auto">
          <a:xfrm flipH="1">
            <a:off x="-95253" y="64770"/>
            <a:ext cx="12381865" cy="1519555"/>
          </a:xfrm>
          <a:custGeom>
            <a:avLst/>
            <a:gdLst>
              <a:gd name="T0" fmla="*/ 1332 w 1338"/>
              <a:gd name="T1" fmla="*/ 129 h 217"/>
              <a:gd name="T2" fmla="*/ 529 w 1338"/>
              <a:gd name="T3" fmla="*/ 129 h 217"/>
              <a:gd name="T4" fmla="*/ 479 w 1338"/>
              <a:gd name="T5" fmla="*/ 129 h 217"/>
              <a:gd name="T6" fmla="*/ 475 w 1338"/>
              <a:gd name="T7" fmla="*/ 129 h 217"/>
              <a:gd name="T8" fmla="*/ 475 w 1338"/>
              <a:gd name="T9" fmla="*/ 128 h 217"/>
              <a:gd name="T10" fmla="*/ 470 w 1338"/>
              <a:gd name="T11" fmla="*/ 116 h 217"/>
              <a:gd name="T12" fmla="*/ 463 w 1338"/>
              <a:gd name="T13" fmla="*/ 96 h 217"/>
              <a:gd name="T14" fmla="*/ 453 w 1338"/>
              <a:gd name="T15" fmla="*/ 96 h 217"/>
              <a:gd name="T16" fmla="*/ 442 w 1338"/>
              <a:gd name="T17" fmla="*/ 126 h 217"/>
              <a:gd name="T18" fmla="*/ 426 w 1338"/>
              <a:gd name="T19" fmla="*/ 69 h 217"/>
              <a:gd name="T20" fmla="*/ 416 w 1338"/>
              <a:gd name="T21" fmla="*/ 69 h 217"/>
              <a:gd name="T22" fmla="*/ 379 w 1338"/>
              <a:gd name="T23" fmla="*/ 192 h 217"/>
              <a:gd name="T24" fmla="*/ 333 w 1338"/>
              <a:gd name="T25" fmla="*/ 5 h 217"/>
              <a:gd name="T26" fmla="*/ 324 w 1338"/>
              <a:gd name="T27" fmla="*/ 5 h 217"/>
              <a:gd name="T28" fmla="*/ 281 w 1338"/>
              <a:gd name="T29" fmla="*/ 143 h 217"/>
              <a:gd name="T30" fmla="*/ 260 w 1338"/>
              <a:gd name="T31" fmla="*/ 89 h 217"/>
              <a:gd name="T32" fmla="*/ 251 w 1338"/>
              <a:gd name="T33" fmla="*/ 88 h 217"/>
              <a:gd name="T34" fmla="*/ 224 w 1338"/>
              <a:gd name="T35" fmla="*/ 142 h 217"/>
              <a:gd name="T36" fmla="*/ 206 w 1338"/>
              <a:gd name="T37" fmla="*/ 94 h 217"/>
              <a:gd name="T38" fmla="*/ 197 w 1338"/>
              <a:gd name="T39" fmla="*/ 92 h 217"/>
              <a:gd name="T40" fmla="*/ 177 w 1338"/>
              <a:gd name="T41" fmla="*/ 128 h 217"/>
              <a:gd name="T42" fmla="*/ 177 w 1338"/>
              <a:gd name="T43" fmla="*/ 129 h 217"/>
              <a:gd name="T44" fmla="*/ 168 w 1338"/>
              <a:gd name="T45" fmla="*/ 129 h 217"/>
              <a:gd name="T46" fmla="*/ 79 w 1338"/>
              <a:gd name="T47" fmla="*/ 129 h 217"/>
              <a:gd name="T48" fmla="*/ 7 w 1338"/>
              <a:gd name="T49" fmla="*/ 129 h 217"/>
              <a:gd name="T50" fmla="*/ 7 w 1338"/>
              <a:gd name="T51" fmla="*/ 139 h 217"/>
              <a:gd name="T52" fmla="*/ 180 w 1338"/>
              <a:gd name="T53" fmla="*/ 139 h 217"/>
              <a:gd name="T54" fmla="*/ 184 w 1338"/>
              <a:gd name="T55" fmla="*/ 136 h 217"/>
              <a:gd name="T56" fmla="*/ 201 w 1338"/>
              <a:gd name="T57" fmla="*/ 107 h 217"/>
              <a:gd name="T58" fmla="*/ 218 w 1338"/>
              <a:gd name="T59" fmla="*/ 156 h 217"/>
              <a:gd name="T60" fmla="*/ 227 w 1338"/>
              <a:gd name="T61" fmla="*/ 157 h 217"/>
              <a:gd name="T62" fmla="*/ 255 w 1338"/>
              <a:gd name="T63" fmla="*/ 102 h 217"/>
              <a:gd name="T64" fmla="*/ 277 w 1338"/>
              <a:gd name="T65" fmla="*/ 160 h 217"/>
              <a:gd name="T66" fmla="*/ 286 w 1338"/>
              <a:gd name="T67" fmla="*/ 160 h 217"/>
              <a:gd name="T68" fmla="*/ 328 w 1338"/>
              <a:gd name="T69" fmla="*/ 25 h 217"/>
              <a:gd name="T70" fmla="*/ 374 w 1338"/>
              <a:gd name="T71" fmla="*/ 212 h 217"/>
              <a:gd name="T72" fmla="*/ 384 w 1338"/>
              <a:gd name="T73" fmla="*/ 212 h 217"/>
              <a:gd name="T74" fmla="*/ 421 w 1338"/>
              <a:gd name="T75" fmla="*/ 88 h 217"/>
              <a:gd name="T76" fmla="*/ 437 w 1338"/>
              <a:gd name="T77" fmla="*/ 143 h 217"/>
              <a:gd name="T78" fmla="*/ 447 w 1338"/>
              <a:gd name="T79" fmla="*/ 143 h 217"/>
              <a:gd name="T80" fmla="*/ 458 w 1338"/>
              <a:gd name="T81" fmla="*/ 112 h 217"/>
              <a:gd name="T82" fmla="*/ 466 w 1338"/>
              <a:gd name="T83" fmla="*/ 135 h 217"/>
              <a:gd name="T84" fmla="*/ 471 w 1338"/>
              <a:gd name="T85" fmla="*/ 139 h 217"/>
              <a:gd name="T86" fmla="*/ 1332 w 1338"/>
              <a:gd name="T87" fmla="*/ 139 h 217"/>
              <a:gd name="T88" fmla="*/ 1332 w 1338"/>
              <a:gd name="T89" fmla="*/ 12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8" h="217">
                <a:moveTo>
                  <a:pt x="1332" y="129"/>
                </a:moveTo>
                <a:cubicBezTo>
                  <a:pt x="1134" y="129"/>
                  <a:pt x="727" y="129"/>
                  <a:pt x="529" y="129"/>
                </a:cubicBezTo>
                <a:cubicBezTo>
                  <a:pt x="512" y="129"/>
                  <a:pt x="496" y="129"/>
                  <a:pt x="479" y="129"/>
                </a:cubicBezTo>
                <a:cubicBezTo>
                  <a:pt x="478" y="129"/>
                  <a:pt x="476" y="129"/>
                  <a:pt x="475" y="129"/>
                </a:cubicBezTo>
                <a:cubicBezTo>
                  <a:pt x="475" y="128"/>
                  <a:pt x="475" y="128"/>
                  <a:pt x="475" y="128"/>
                </a:cubicBezTo>
                <a:cubicBezTo>
                  <a:pt x="473" y="124"/>
                  <a:pt x="472" y="120"/>
                  <a:pt x="470" y="116"/>
                </a:cubicBezTo>
                <a:cubicBezTo>
                  <a:pt x="468" y="109"/>
                  <a:pt x="465" y="103"/>
                  <a:pt x="463" y="96"/>
                </a:cubicBezTo>
                <a:cubicBezTo>
                  <a:pt x="461" y="91"/>
                  <a:pt x="455" y="91"/>
                  <a:pt x="453" y="96"/>
                </a:cubicBezTo>
                <a:cubicBezTo>
                  <a:pt x="450" y="106"/>
                  <a:pt x="446" y="116"/>
                  <a:pt x="442" y="126"/>
                </a:cubicBezTo>
                <a:cubicBezTo>
                  <a:pt x="437" y="107"/>
                  <a:pt x="431" y="88"/>
                  <a:pt x="426" y="69"/>
                </a:cubicBezTo>
                <a:cubicBezTo>
                  <a:pt x="424" y="64"/>
                  <a:pt x="418" y="64"/>
                  <a:pt x="416" y="69"/>
                </a:cubicBezTo>
                <a:cubicBezTo>
                  <a:pt x="404" y="110"/>
                  <a:pt x="392" y="151"/>
                  <a:pt x="379" y="192"/>
                </a:cubicBezTo>
                <a:cubicBezTo>
                  <a:pt x="364" y="130"/>
                  <a:pt x="349" y="67"/>
                  <a:pt x="333" y="5"/>
                </a:cubicBezTo>
                <a:cubicBezTo>
                  <a:pt x="332" y="0"/>
                  <a:pt x="325" y="0"/>
                  <a:pt x="324" y="5"/>
                </a:cubicBezTo>
                <a:cubicBezTo>
                  <a:pt x="310" y="51"/>
                  <a:pt x="295" y="97"/>
                  <a:pt x="281" y="143"/>
                </a:cubicBezTo>
                <a:cubicBezTo>
                  <a:pt x="274" y="125"/>
                  <a:pt x="267" y="107"/>
                  <a:pt x="260" y="89"/>
                </a:cubicBezTo>
                <a:cubicBezTo>
                  <a:pt x="259" y="85"/>
                  <a:pt x="253" y="83"/>
                  <a:pt x="251" y="88"/>
                </a:cubicBezTo>
                <a:cubicBezTo>
                  <a:pt x="242" y="106"/>
                  <a:pt x="233" y="124"/>
                  <a:pt x="224" y="142"/>
                </a:cubicBezTo>
                <a:cubicBezTo>
                  <a:pt x="218" y="126"/>
                  <a:pt x="212" y="110"/>
                  <a:pt x="206" y="94"/>
                </a:cubicBezTo>
                <a:cubicBezTo>
                  <a:pt x="205" y="90"/>
                  <a:pt x="199" y="88"/>
                  <a:pt x="197" y="92"/>
                </a:cubicBezTo>
                <a:cubicBezTo>
                  <a:pt x="191" y="104"/>
                  <a:pt x="184" y="116"/>
                  <a:pt x="177" y="128"/>
                </a:cubicBezTo>
                <a:cubicBezTo>
                  <a:pt x="177" y="128"/>
                  <a:pt x="177" y="128"/>
                  <a:pt x="177" y="129"/>
                </a:cubicBezTo>
                <a:cubicBezTo>
                  <a:pt x="174" y="129"/>
                  <a:pt x="171" y="129"/>
                  <a:pt x="168" y="129"/>
                </a:cubicBezTo>
                <a:cubicBezTo>
                  <a:pt x="138" y="129"/>
                  <a:pt x="109" y="129"/>
                  <a:pt x="79" y="129"/>
                </a:cubicBezTo>
                <a:cubicBezTo>
                  <a:pt x="23" y="129"/>
                  <a:pt x="63" y="129"/>
                  <a:pt x="7" y="129"/>
                </a:cubicBezTo>
                <a:cubicBezTo>
                  <a:pt x="0" y="129"/>
                  <a:pt x="0" y="139"/>
                  <a:pt x="7" y="139"/>
                </a:cubicBezTo>
                <a:cubicBezTo>
                  <a:pt x="96" y="139"/>
                  <a:pt x="90" y="139"/>
                  <a:pt x="180" y="139"/>
                </a:cubicBezTo>
                <a:cubicBezTo>
                  <a:pt x="182" y="139"/>
                  <a:pt x="183" y="138"/>
                  <a:pt x="184" y="136"/>
                </a:cubicBezTo>
                <a:cubicBezTo>
                  <a:pt x="190" y="126"/>
                  <a:pt x="195" y="117"/>
                  <a:pt x="201" y="107"/>
                </a:cubicBezTo>
                <a:cubicBezTo>
                  <a:pt x="206" y="123"/>
                  <a:pt x="212" y="139"/>
                  <a:pt x="218" y="156"/>
                </a:cubicBezTo>
                <a:cubicBezTo>
                  <a:pt x="219" y="159"/>
                  <a:pt x="225" y="161"/>
                  <a:pt x="227" y="157"/>
                </a:cubicBezTo>
                <a:cubicBezTo>
                  <a:pt x="236" y="139"/>
                  <a:pt x="246" y="120"/>
                  <a:pt x="255" y="102"/>
                </a:cubicBezTo>
                <a:cubicBezTo>
                  <a:pt x="262" y="122"/>
                  <a:pt x="269" y="141"/>
                  <a:pt x="277" y="160"/>
                </a:cubicBezTo>
                <a:cubicBezTo>
                  <a:pt x="279" y="164"/>
                  <a:pt x="285" y="165"/>
                  <a:pt x="286" y="160"/>
                </a:cubicBezTo>
                <a:cubicBezTo>
                  <a:pt x="300" y="115"/>
                  <a:pt x="314" y="70"/>
                  <a:pt x="328" y="25"/>
                </a:cubicBezTo>
                <a:cubicBezTo>
                  <a:pt x="343" y="87"/>
                  <a:pt x="359" y="150"/>
                  <a:pt x="374" y="212"/>
                </a:cubicBezTo>
                <a:cubicBezTo>
                  <a:pt x="375" y="217"/>
                  <a:pt x="382" y="217"/>
                  <a:pt x="384" y="212"/>
                </a:cubicBezTo>
                <a:cubicBezTo>
                  <a:pt x="396" y="171"/>
                  <a:pt x="408" y="129"/>
                  <a:pt x="421" y="88"/>
                </a:cubicBezTo>
                <a:cubicBezTo>
                  <a:pt x="426" y="106"/>
                  <a:pt x="432" y="124"/>
                  <a:pt x="437" y="143"/>
                </a:cubicBezTo>
                <a:cubicBezTo>
                  <a:pt x="438" y="148"/>
                  <a:pt x="445" y="147"/>
                  <a:pt x="447" y="143"/>
                </a:cubicBezTo>
                <a:cubicBezTo>
                  <a:pt x="450" y="132"/>
                  <a:pt x="454" y="122"/>
                  <a:pt x="458" y="112"/>
                </a:cubicBezTo>
                <a:cubicBezTo>
                  <a:pt x="461" y="120"/>
                  <a:pt x="464" y="127"/>
                  <a:pt x="466" y="135"/>
                </a:cubicBezTo>
                <a:cubicBezTo>
                  <a:pt x="467" y="137"/>
                  <a:pt x="469" y="139"/>
                  <a:pt x="471" y="139"/>
                </a:cubicBezTo>
                <a:cubicBezTo>
                  <a:pt x="669" y="139"/>
                  <a:pt x="1313" y="139"/>
                  <a:pt x="1332" y="139"/>
                </a:cubicBezTo>
                <a:cubicBezTo>
                  <a:pt x="1338" y="139"/>
                  <a:pt x="1338" y="129"/>
                  <a:pt x="1332" y="129"/>
                </a:cubicBezTo>
                <a:close/>
              </a:path>
            </a:pathLst>
          </a:custGeom>
          <a:solidFill>
            <a:srgbClr val="7C8C9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strike="noStrike" noProof="1"/>
          </a:p>
        </p:txBody>
      </p:sp>
      <p:pic>
        <p:nvPicPr>
          <p:cNvPr id="13348" name="图片 23" descr="234980-1403100Z155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5725" y="1060450"/>
            <a:ext cx="3952875" cy="592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55700" y="3532188"/>
            <a:ext cx="779463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976438" y="3268663"/>
            <a:ext cx="777875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765425" y="2892425"/>
            <a:ext cx="779463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8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621088" y="2439988"/>
            <a:ext cx="779463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437063" y="2843213"/>
            <a:ext cx="927100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10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233988" y="2390775"/>
            <a:ext cx="852488" cy="431800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11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086475" y="1698625"/>
            <a:ext cx="909638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12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7867650" y="3190875"/>
            <a:ext cx="2957513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210" strike="noStrike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粘贴您</a:t>
            </a: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的内容打在这里，或者通过复制您的文本后，在此框中选择粘贴。您的内容打在这里，或者通过复制您的文本</a:t>
            </a:r>
            <a:r>
              <a:rPr lang="zh-CN" altLang="en-US" sz="1210" strike="noStrike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后在此</a:t>
            </a: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框中选择粘贴。您的内容打在</a:t>
            </a:r>
            <a:r>
              <a:rPr lang="zh-CN" altLang="en-US" sz="1210" strike="noStrike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这里或者</a:t>
            </a: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通过复制您的文本后，在此框中选择粘贴。</a:t>
            </a:r>
            <a:endParaRPr lang="en-US" altLang="zh-CN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958138" y="2570163"/>
            <a:ext cx="2867025" cy="485775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371" name="组合 132"/>
            <p:cNvGrpSpPr/>
            <p:nvPr/>
          </p:nvGrpSpPr>
          <p:grpSpPr>
            <a:xfrm>
              <a:off x="1244794" y="1445954"/>
              <a:ext cx="2159223" cy="266223"/>
              <a:chOff x="1244794" y="1445954"/>
              <a:chExt cx="2159223" cy="266223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15373" name="TextBox 134"/>
              <p:cNvSpPr txBox="1"/>
              <p:nvPr/>
            </p:nvSpPr>
            <p:spPr>
              <a:xfrm>
                <a:off x="1279276" y="1467534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74" name="TextBox 135"/>
              <p:cNvSpPr txBox="1"/>
              <p:nvPr/>
            </p:nvSpPr>
            <p:spPr>
              <a:xfrm>
                <a:off x="1953945" y="1445954"/>
                <a:ext cx="1450072" cy="266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7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7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08075" y="3933825"/>
            <a:ext cx="765175" cy="863600"/>
            <a:chOff x="1492974" y="5434169"/>
            <a:chExt cx="883504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26" y="5508167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20%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6275" y="3743325"/>
            <a:ext cx="757238" cy="1054100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30%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89238" y="3533775"/>
            <a:ext cx="741362" cy="1263650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40%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24263" y="2932113"/>
            <a:ext cx="749300" cy="1865312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8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65%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7225" y="3297238"/>
            <a:ext cx="749300" cy="1500187"/>
            <a:chOff x="5373742" y="4698747"/>
            <a:chExt cx="865515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3" y="5140457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50%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56213" y="2932113"/>
            <a:ext cx="771525" cy="1865312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63%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2825" y="2109788"/>
            <a:ext cx="760413" cy="2687637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80%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90600" y="5012052"/>
            <a:ext cx="6003290" cy="1513205"/>
            <a:chOff x="614" y="2238"/>
            <a:chExt cx="9454" cy="2383"/>
          </a:xfrm>
        </p:grpSpPr>
        <p:grpSp>
          <p:nvGrpSpPr>
            <p:cNvPr id="42" name="Gruppieren 41"/>
            <p:cNvGrpSpPr/>
            <p:nvPr/>
          </p:nvGrpSpPr>
          <p:grpSpPr>
            <a:xfrm>
              <a:off x="614" y="2238"/>
              <a:ext cx="4067" cy="1420"/>
              <a:chOff x="2411034" y="3611175"/>
              <a:chExt cx="2582694" cy="901598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Gerade Verbindung 42"/>
              <p:cNvSpPr/>
              <p:nvPr/>
            </p:nvSpPr>
            <p:spPr>
              <a:xfrm>
                <a:off x="2990524" y="4491786"/>
                <a:ext cx="2003204" cy="0"/>
              </a:xfrm>
              <a:prstGeom prst="line">
                <a:avLst/>
              </a:prstGeom>
              <a:ln w="381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Richtungspfeil 43"/>
              <p:cNvSpPr/>
              <p:nvPr/>
            </p:nvSpPr>
            <p:spPr bwMode="gray">
              <a:xfrm rot="16200000">
                <a:off x="2539726" y="3736781"/>
                <a:ext cx="901598" cy="650386"/>
              </a:xfrm>
              <a:prstGeom prst="homePlate">
                <a:avLst/>
              </a:prstGeom>
              <a:solidFill>
                <a:srgbClr val="FFFFFF"/>
              </a:solidFill>
              <a:ln w="12700">
                <a:noFill/>
                <a:miter lim="800000"/>
              </a:ln>
              <a:effectLst/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5" name="Gruppieren 44"/>
              <p:cNvGrpSpPr/>
              <p:nvPr/>
            </p:nvGrpSpPr>
            <p:grpSpPr>
              <a:xfrm>
                <a:off x="3450898" y="3824280"/>
                <a:ext cx="314326" cy="649288"/>
                <a:chOff x="403224" y="3403599"/>
                <a:chExt cx="314326" cy="64928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47" name="Freeform 1717"/>
                <p:cNvSpPr/>
                <p:nvPr/>
              </p:nvSpPr>
              <p:spPr bwMode="auto">
                <a:xfrm>
                  <a:off x="403224" y="3527424"/>
                  <a:ext cx="314326" cy="525463"/>
                </a:xfrm>
                <a:custGeom>
                  <a:avLst/>
                  <a:gdLst>
                    <a:gd name="T0" fmla="*/ 83 w 84"/>
                    <a:gd name="T1" fmla="*/ 57 h 140"/>
                    <a:gd name="T2" fmla="*/ 67 w 84"/>
                    <a:gd name="T3" fmla="*/ 7 h 140"/>
                    <a:gd name="T4" fmla="*/ 55 w 84"/>
                    <a:gd name="T5" fmla="*/ 0 h 140"/>
                    <a:gd name="T6" fmla="*/ 29 w 84"/>
                    <a:gd name="T7" fmla="*/ 0 h 140"/>
                    <a:gd name="T8" fmla="*/ 17 w 84"/>
                    <a:gd name="T9" fmla="*/ 7 h 140"/>
                    <a:gd name="T10" fmla="*/ 1 w 84"/>
                    <a:gd name="T11" fmla="*/ 57 h 140"/>
                    <a:gd name="T12" fmla="*/ 4 w 84"/>
                    <a:gd name="T13" fmla="*/ 63 h 140"/>
                    <a:gd name="T14" fmla="*/ 7 w 84"/>
                    <a:gd name="T15" fmla="*/ 64 h 140"/>
                    <a:gd name="T16" fmla="*/ 13 w 84"/>
                    <a:gd name="T17" fmla="*/ 61 h 140"/>
                    <a:gd name="T18" fmla="*/ 25 w 84"/>
                    <a:gd name="T19" fmla="*/ 22 h 140"/>
                    <a:gd name="T20" fmla="*/ 27 w 84"/>
                    <a:gd name="T21" fmla="*/ 23 h 140"/>
                    <a:gd name="T22" fmla="*/ 12 w 84"/>
                    <a:gd name="T23" fmla="*/ 85 h 140"/>
                    <a:gd name="T24" fmla="*/ 23 w 84"/>
                    <a:gd name="T25" fmla="*/ 85 h 140"/>
                    <a:gd name="T26" fmla="*/ 23 w 84"/>
                    <a:gd name="T27" fmla="*/ 135 h 140"/>
                    <a:gd name="T28" fmla="*/ 29 w 84"/>
                    <a:gd name="T29" fmla="*/ 140 h 140"/>
                    <a:gd name="T30" fmla="*/ 34 w 84"/>
                    <a:gd name="T31" fmla="*/ 140 h 140"/>
                    <a:gd name="T32" fmla="*/ 40 w 84"/>
                    <a:gd name="T33" fmla="*/ 135 h 140"/>
                    <a:gd name="T34" fmla="*/ 40 w 84"/>
                    <a:gd name="T35" fmla="*/ 85 h 140"/>
                    <a:gd name="T36" fmla="*/ 45 w 84"/>
                    <a:gd name="T37" fmla="*/ 85 h 140"/>
                    <a:gd name="T38" fmla="*/ 45 w 84"/>
                    <a:gd name="T39" fmla="*/ 135 h 140"/>
                    <a:gd name="T40" fmla="*/ 50 w 84"/>
                    <a:gd name="T41" fmla="*/ 140 h 140"/>
                    <a:gd name="T42" fmla="*/ 56 w 84"/>
                    <a:gd name="T43" fmla="*/ 140 h 140"/>
                    <a:gd name="T44" fmla="*/ 61 w 84"/>
                    <a:gd name="T45" fmla="*/ 135 h 140"/>
                    <a:gd name="T46" fmla="*/ 61 w 84"/>
                    <a:gd name="T47" fmla="*/ 85 h 140"/>
                    <a:gd name="T48" fmla="*/ 73 w 84"/>
                    <a:gd name="T49" fmla="*/ 85 h 140"/>
                    <a:gd name="T50" fmla="*/ 58 w 84"/>
                    <a:gd name="T51" fmla="*/ 23 h 140"/>
                    <a:gd name="T52" fmla="*/ 60 w 84"/>
                    <a:gd name="T53" fmla="*/ 22 h 140"/>
                    <a:gd name="T54" fmla="*/ 72 w 84"/>
                    <a:gd name="T55" fmla="*/ 61 h 140"/>
                    <a:gd name="T56" fmla="*/ 78 w 84"/>
                    <a:gd name="T57" fmla="*/ 64 h 140"/>
                    <a:gd name="T58" fmla="*/ 80 w 84"/>
                    <a:gd name="T59" fmla="*/ 63 h 140"/>
                    <a:gd name="T60" fmla="*/ 83 w 84"/>
                    <a:gd name="T61" fmla="*/ 57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4" h="140">
                      <a:moveTo>
                        <a:pt x="83" y="57"/>
                      </a:moveTo>
                      <a:cubicBezTo>
                        <a:pt x="83" y="57"/>
                        <a:pt x="68" y="7"/>
                        <a:pt x="67" y="7"/>
                      </a:cubicBezTo>
                      <a:cubicBezTo>
                        <a:pt x="66" y="3"/>
                        <a:pt x="61" y="0"/>
                        <a:pt x="55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4" y="0"/>
                        <a:pt x="19" y="3"/>
                        <a:pt x="17" y="7"/>
                      </a:cubicBezTo>
                      <a:cubicBezTo>
                        <a:pt x="17" y="7"/>
                        <a:pt x="1" y="57"/>
                        <a:pt x="1" y="57"/>
                      </a:cubicBezTo>
                      <a:cubicBezTo>
                        <a:pt x="0" y="60"/>
                        <a:pt x="2" y="63"/>
                        <a:pt x="4" y="63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9" y="65"/>
                        <a:pt x="12" y="63"/>
                        <a:pt x="13" y="61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2"/>
                        <a:pt x="26" y="22"/>
                        <a:pt x="27" y="2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23" y="85"/>
                        <a:pt x="23" y="85"/>
                        <a:pt x="23" y="85"/>
                      </a:cubicBezTo>
                      <a:cubicBezTo>
                        <a:pt x="23" y="135"/>
                        <a:pt x="23" y="135"/>
                        <a:pt x="23" y="135"/>
                      </a:cubicBezTo>
                      <a:cubicBezTo>
                        <a:pt x="23" y="138"/>
                        <a:pt x="26" y="140"/>
                        <a:pt x="29" y="140"/>
                      </a:cubicBezTo>
                      <a:cubicBezTo>
                        <a:pt x="34" y="140"/>
                        <a:pt x="34" y="140"/>
                        <a:pt x="34" y="140"/>
                      </a:cubicBezTo>
                      <a:cubicBezTo>
                        <a:pt x="37" y="140"/>
                        <a:pt x="40" y="138"/>
                        <a:pt x="40" y="135"/>
                      </a:cubicBezTo>
                      <a:cubicBezTo>
                        <a:pt x="40" y="85"/>
                        <a:pt x="40" y="85"/>
                        <a:pt x="40" y="85"/>
                      </a:cubicBezTo>
                      <a:cubicBezTo>
                        <a:pt x="45" y="85"/>
                        <a:pt x="45" y="85"/>
                        <a:pt x="45" y="85"/>
                      </a:cubicBezTo>
                      <a:cubicBezTo>
                        <a:pt x="45" y="135"/>
                        <a:pt x="45" y="135"/>
                        <a:pt x="45" y="135"/>
                      </a:cubicBezTo>
                      <a:cubicBezTo>
                        <a:pt x="45" y="138"/>
                        <a:pt x="47" y="140"/>
                        <a:pt x="50" y="140"/>
                      </a:cubicBezTo>
                      <a:cubicBezTo>
                        <a:pt x="56" y="140"/>
                        <a:pt x="56" y="140"/>
                        <a:pt x="56" y="140"/>
                      </a:cubicBezTo>
                      <a:cubicBezTo>
                        <a:pt x="59" y="140"/>
                        <a:pt x="61" y="138"/>
                        <a:pt x="61" y="135"/>
                      </a:cubicBezTo>
                      <a:cubicBezTo>
                        <a:pt x="61" y="85"/>
                        <a:pt x="61" y="85"/>
                        <a:pt x="61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ubicBezTo>
                        <a:pt x="58" y="23"/>
                        <a:pt x="58" y="23"/>
                        <a:pt x="58" y="23"/>
                      </a:cubicBezTo>
                      <a:cubicBezTo>
                        <a:pt x="59" y="22"/>
                        <a:pt x="59" y="22"/>
                        <a:pt x="60" y="22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3" y="63"/>
                        <a:pt x="76" y="65"/>
                        <a:pt x="78" y="64"/>
                      </a:cubicBezTo>
                      <a:cubicBezTo>
                        <a:pt x="80" y="63"/>
                        <a:pt x="80" y="63"/>
                        <a:pt x="80" y="63"/>
                      </a:cubicBezTo>
                      <a:cubicBezTo>
                        <a:pt x="83" y="63"/>
                        <a:pt x="84" y="60"/>
                        <a:pt x="8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48" name="Oval 1718"/>
                <p:cNvSpPr>
                  <a:spLocks noChangeArrowheads="1"/>
                </p:cNvSpPr>
                <p:nvPr/>
              </p:nvSpPr>
              <p:spPr bwMode="auto">
                <a:xfrm>
                  <a:off x="508000" y="3403599"/>
                  <a:ext cx="104775" cy="10795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sp>
            <p:nvSpPr>
              <p:cNvPr id="46" name="Textfeld 45"/>
              <p:cNvSpPr txBox="1"/>
              <p:nvPr/>
            </p:nvSpPr>
            <p:spPr>
              <a:xfrm>
                <a:off x="2411034" y="3912386"/>
                <a:ext cx="1077802" cy="523220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algn="ctr" fontAlgn="base"/>
                <a:r>
                  <a:rPr lang="de-DE" b="1" strike="noStrike" noProof="1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+</a:t>
                </a:r>
                <a:r>
                  <a:rPr lang="de-DE" sz="2800" strike="noStrike" noProof="1" smtClean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50</a:t>
                </a:r>
                <a:endParaRPr lang="en-US" sz="2800" strike="noStrike" noProof="1">
                  <a:solidFill>
                    <a:srgbClr val="5E6D7C"/>
                  </a:solidFill>
                </a:endParaRPr>
              </a:p>
            </p:txBody>
          </p:sp>
        </p:grpSp>
        <p:grpSp>
          <p:nvGrpSpPr>
            <p:cNvPr id="49" name="Gruppieren 48"/>
            <p:cNvGrpSpPr/>
            <p:nvPr/>
          </p:nvGrpSpPr>
          <p:grpSpPr>
            <a:xfrm>
              <a:off x="6010" y="2573"/>
              <a:ext cx="4058" cy="2048"/>
              <a:chOff x="3860742" y="3824280"/>
              <a:chExt cx="2577046" cy="1300174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Gerade Verbindung 49"/>
              <p:cNvSpPr/>
              <p:nvPr/>
            </p:nvSpPr>
            <p:spPr>
              <a:xfrm>
                <a:off x="3860742" y="4491786"/>
                <a:ext cx="2196506" cy="0"/>
              </a:xfrm>
              <a:prstGeom prst="line">
                <a:avLst/>
              </a:prstGeom>
              <a:ln w="381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Richtungspfeil 50"/>
              <p:cNvSpPr/>
              <p:nvPr/>
            </p:nvSpPr>
            <p:spPr bwMode="gray">
              <a:xfrm rot="5400000">
                <a:off x="5628209" y="4473818"/>
                <a:ext cx="650886" cy="650386"/>
              </a:xfrm>
              <a:prstGeom prst="homePlate">
                <a:avLst/>
              </a:prstGeom>
              <a:solidFill>
                <a:srgbClr val="FFFFFF"/>
              </a:solidFill>
              <a:ln w="12700">
                <a:noFill/>
                <a:miter lim="800000"/>
              </a:ln>
              <a:effectLst/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52" name="Gruppieren 51"/>
              <p:cNvGrpSpPr/>
              <p:nvPr/>
            </p:nvGrpSpPr>
            <p:grpSpPr>
              <a:xfrm>
                <a:off x="5255863" y="3824280"/>
                <a:ext cx="247650" cy="649288"/>
                <a:chOff x="436562" y="2638424"/>
                <a:chExt cx="247650" cy="64928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54" name="Freeform 1715"/>
                <p:cNvSpPr/>
                <p:nvPr/>
              </p:nvSpPr>
              <p:spPr bwMode="auto">
                <a:xfrm>
                  <a:off x="436562" y="2759074"/>
                  <a:ext cx="247650" cy="528638"/>
                </a:xfrm>
                <a:custGeom>
                  <a:avLst/>
                  <a:gdLst>
                    <a:gd name="T0" fmla="*/ 51 w 66"/>
                    <a:gd name="T1" fmla="*/ 0 h 141"/>
                    <a:gd name="T2" fmla="*/ 51 w 66"/>
                    <a:gd name="T3" fmla="*/ 0 h 141"/>
                    <a:gd name="T4" fmla="*/ 16 w 66"/>
                    <a:gd name="T5" fmla="*/ 0 h 141"/>
                    <a:gd name="T6" fmla="*/ 16 w 66"/>
                    <a:gd name="T7" fmla="*/ 0 h 141"/>
                    <a:gd name="T8" fmla="*/ 0 w 66"/>
                    <a:gd name="T9" fmla="*/ 12 h 141"/>
                    <a:gd name="T10" fmla="*/ 0 w 66"/>
                    <a:gd name="T11" fmla="*/ 16 h 141"/>
                    <a:gd name="T12" fmla="*/ 0 w 66"/>
                    <a:gd name="T13" fmla="*/ 58 h 141"/>
                    <a:gd name="T14" fmla="*/ 0 w 66"/>
                    <a:gd name="T15" fmla="*/ 66 h 141"/>
                    <a:gd name="T16" fmla="*/ 5 w 66"/>
                    <a:gd name="T17" fmla="*/ 70 h 141"/>
                    <a:gd name="T18" fmla="*/ 7 w 66"/>
                    <a:gd name="T19" fmla="*/ 70 h 141"/>
                    <a:gd name="T20" fmla="*/ 12 w 66"/>
                    <a:gd name="T21" fmla="*/ 66 h 141"/>
                    <a:gd name="T22" fmla="*/ 12 w 66"/>
                    <a:gd name="T23" fmla="*/ 58 h 141"/>
                    <a:gd name="T24" fmla="*/ 12 w 66"/>
                    <a:gd name="T25" fmla="*/ 23 h 141"/>
                    <a:gd name="T26" fmla="*/ 16 w 66"/>
                    <a:gd name="T27" fmla="*/ 23 h 141"/>
                    <a:gd name="T28" fmla="*/ 16 w 66"/>
                    <a:gd name="T29" fmla="*/ 58 h 141"/>
                    <a:gd name="T30" fmla="*/ 16 w 66"/>
                    <a:gd name="T31" fmla="*/ 91 h 141"/>
                    <a:gd name="T32" fmla="*/ 16 w 66"/>
                    <a:gd name="T33" fmla="*/ 116 h 141"/>
                    <a:gd name="T34" fmla="*/ 16 w 66"/>
                    <a:gd name="T35" fmla="*/ 133 h 141"/>
                    <a:gd name="T36" fmla="*/ 16 w 66"/>
                    <a:gd name="T37" fmla="*/ 135 h 141"/>
                    <a:gd name="T38" fmla="*/ 21 w 66"/>
                    <a:gd name="T39" fmla="*/ 141 h 141"/>
                    <a:gd name="T40" fmla="*/ 26 w 66"/>
                    <a:gd name="T41" fmla="*/ 141 h 141"/>
                    <a:gd name="T42" fmla="*/ 32 w 66"/>
                    <a:gd name="T43" fmla="*/ 135 h 141"/>
                    <a:gd name="T44" fmla="*/ 32 w 66"/>
                    <a:gd name="T45" fmla="*/ 133 h 141"/>
                    <a:gd name="T46" fmla="*/ 32 w 66"/>
                    <a:gd name="T47" fmla="*/ 116 h 141"/>
                    <a:gd name="T48" fmla="*/ 32 w 66"/>
                    <a:gd name="T49" fmla="*/ 91 h 141"/>
                    <a:gd name="T50" fmla="*/ 32 w 66"/>
                    <a:gd name="T51" fmla="*/ 69 h 141"/>
                    <a:gd name="T52" fmla="*/ 35 w 66"/>
                    <a:gd name="T53" fmla="*/ 69 h 141"/>
                    <a:gd name="T54" fmla="*/ 35 w 66"/>
                    <a:gd name="T55" fmla="*/ 91 h 141"/>
                    <a:gd name="T56" fmla="*/ 35 w 66"/>
                    <a:gd name="T57" fmla="*/ 116 h 141"/>
                    <a:gd name="T58" fmla="*/ 35 w 66"/>
                    <a:gd name="T59" fmla="*/ 133 h 141"/>
                    <a:gd name="T60" fmla="*/ 35 w 66"/>
                    <a:gd name="T61" fmla="*/ 135 h 141"/>
                    <a:gd name="T62" fmla="*/ 40 w 66"/>
                    <a:gd name="T63" fmla="*/ 141 h 141"/>
                    <a:gd name="T64" fmla="*/ 45 w 66"/>
                    <a:gd name="T65" fmla="*/ 141 h 141"/>
                    <a:gd name="T66" fmla="*/ 51 w 66"/>
                    <a:gd name="T67" fmla="*/ 135 h 141"/>
                    <a:gd name="T68" fmla="*/ 51 w 66"/>
                    <a:gd name="T69" fmla="*/ 133 h 141"/>
                    <a:gd name="T70" fmla="*/ 51 w 66"/>
                    <a:gd name="T71" fmla="*/ 116 h 141"/>
                    <a:gd name="T72" fmla="*/ 51 w 66"/>
                    <a:gd name="T73" fmla="*/ 91 h 141"/>
                    <a:gd name="T74" fmla="*/ 51 w 66"/>
                    <a:gd name="T75" fmla="*/ 58 h 141"/>
                    <a:gd name="T76" fmla="*/ 51 w 66"/>
                    <a:gd name="T77" fmla="*/ 23 h 141"/>
                    <a:gd name="T78" fmla="*/ 54 w 66"/>
                    <a:gd name="T79" fmla="*/ 23 h 141"/>
                    <a:gd name="T80" fmla="*/ 54 w 66"/>
                    <a:gd name="T81" fmla="*/ 58 h 141"/>
                    <a:gd name="T82" fmla="*/ 54 w 66"/>
                    <a:gd name="T83" fmla="*/ 66 h 141"/>
                    <a:gd name="T84" fmla="*/ 59 w 66"/>
                    <a:gd name="T85" fmla="*/ 70 h 141"/>
                    <a:gd name="T86" fmla="*/ 62 w 66"/>
                    <a:gd name="T87" fmla="*/ 70 h 141"/>
                    <a:gd name="T88" fmla="*/ 66 w 66"/>
                    <a:gd name="T89" fmla="*/ 66 h 141"/>
                    <a:gd name="T90" fmla="*/ 66 w 66"/>
                    <a:gd name="T91" fmla="*/ 58 h 141"/>
                    <a:gd name="T92" fmla="*/ 66 w 66"/>
                    <a:gd name="T93" fmla="*/ 16 h 141"/>
                    <a:gd name="T94" fmla="*/ 66 w 66"/>
                    <a:gd name="T95" fmla="*/ 12 h 141"/>
                    <a:gd name="T96" fmla="*/ 51 w 66"/>
                    <a:gd name="T97" fmla="*/ 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6" h="141">
                      <a:moveTo>
                        <a:pt x="51" y="0"/>
                      </a:move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1"/>
                        <a:pt x="0" y="6"/>
                        <a:pt x="0" y="12"/>
                      </a:cubicBezTo>
                      <a:cubicBezTo>
                        <a:pt x="0" y="12"/>
                        <a:pt x="0" y="16"/>
                        <a:pt x="0" y="1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68"/>
                        <a:pt x="2" y="70"/>
                        <a:pt x="5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10" y="70"/>
                        <a:pt x="12" y="68"/>
                        <a:pt x="12" y="66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3" y="23"/>
                        <a:pt x="14" y="23"/>
                        <a:pt x="16" y="23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116"/>
                        <a:pt x="16" y="116"/>
                        <a:pt x="16" y="116"/>
                      </a:cubicBezTo>
                      <a:cubicBezTo>
                        <a:pt x="16" y="133"/>
                        <a:pt x="16" y="133"/>
                        <a:pt x="16" y="133"/>
                      </a:cubicBezTo>
                      <a:cubicBezTo>
                        <a:pt x="16" y="135"/>
                        <a:pt x="16" y="135"/>
                        <a:pt x="16" y="135"/>
                      </a:cubicBezTo>
                      <a:cubicBezTo>
                        <a:pt x="16" y="138"/>
                        <a:pt x="18" y="141"/>
                        <a:pt x="21" y="141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9" y="141"/>
                        <a:pt x="32" y="138"/>
                        <a:pt x="32" y="135"/>
                      </a:cubicBezTo>
                      <a:cubicBezTo>
                        <a:pt x="32" y="133"/>
                        <a:pt x="32" y="133"/>
                        <a:pt x="32" y="133"/>
                      </a:cubicBezTo>
                      <a:cubicBezTo>
                        <a:pt x="32" y="116"/>
                        <a:pt x="32" y="116"/>
                        <a:pt x="32" y="116"/>
                      </a:cubicBezTo>
                      <a:cubicBezTo>
                        <a:pt x="32" y="91"/>
                        <a:pt x="32" y="91"/>
                        <a:pt x="32" y="91"/>
                      </a:cubicBezTo>
                      <a:cubicBezTo>
                        <a:pt x="32" y="69"/>
                        <a:pt x="32" y="69"/>
                        <a:pt x="32" y="69"/>
                      </a:cubicBezTo>
                      <a:cubicBezTo>
                        <a:pt x="35" y="69"/>
                        <a:pt x="35" y="69"/>
                        <a:pt x="35" y="69"/>
                      </a:cubicBezTo>
                      <a:cubicBezTo>
                        <a:pt x="35" y="91"/>
                        <a:pt x="35" y="91"/>
                        <a:pt x="35" y="91"/>
                      </a:cubicBezTo>
                      <a:cubicBezTo>
                        <a:pt x="35" y="116"/>
                        <a:pt x="35" y="116"/>
                        <a:pt x="35" y="116"/>
                      </a:cubicBezTo>
                      <a:cubicBezTo>
                        <a:pt x="35" y="133"/>
                        <a:pt x="35" y="133"/>
                        <a:pt x="35" y="133"/>
                      </a:cubicBezTo>
                      <a:cubicBezTo>
                        <a:pt x="35" y="135"/>
                        <a:pt x="35" y="135"/>
                        <a:pt x="35" y="135"/>
                      </a:cubicBezTo>
                      <a:cubicBezTo>
                        <a:pt x="35" y="138"/>
                        <a:pt x="37" y="141"/>
                        <a:pt x="40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8" y="141"/>
                        <a:pt x="51" y="138"/>
                        <a:pt x="51" y="135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1" y="116"/>
                        <a:pt x="51" y="116"/>
                        <a:pt x="51" y="116"/>
                      </a:cubicBezTo>
                      <a:cubicBezTo>
                        <a:pt x="51" y="91"/>
                        <a:pt x="51" y="91"/>
                        <a:pt x="51" y="91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2" y="23"/>
                        <a:pt x="53" y="23"/>
                        <a:pt x="54" y="23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66"/>
                        <a:pt x="54" y="66"/>
                        <a:pt x="54" y="66"/>
                      </a:cubicBezTo>
                      <a:cubicBezTo>
                        <a:pt x="54" y="68"/>
                        <a:pt x="57" y="70"/>
                        <a:pt x="59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6" y="68"/>
                        <a:pt x="66" y="66"/>
                      </a:cubicBezTo>
                      <a:cubicBezTo>
                        <a:pt x="66" y="58"/>
                        <a:pt x="66" y="58"/>
                        <a:pt x="66" y="58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6"/>
                        <a:pt x="66" y="12"/>
                        <a:pt x="66" y="12"/>
                      </a:cubicBezTo>
                      <a:cubicBezTo>
                        <a:pt x="66" y="6"/>
                        <a:pt x="60" y="1"/>
                        <a:pt x="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55" name="Oval 1716"/>
                <p:cNvSpPr>
                  <a:spLocks noChangeArrowheads="1"/>
                </p:cNvSpPr>
                <p:nvPr/>
              </p:nvSpPr>
              <p:spPr bwMode="auto">
                <a:xfrm>
                  <a:off x="508000" y="2638424"/>
                  <a:ext cx="104775" cy="104775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sp>
            <p:nvSpPr>
              <p:cNvPr id="53" name="Textfeld 52"/>
              <p:cNvSpPr txBox="1"/>
              <p:nvPr/>
            </p:nvSpPr>
            <p:spPr>
              <a:xfrm>
                <a:off x="5359986" y="4411673"/>
                <a:ext cx="1077802" cy="523220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algn="ctr" fontAlgn="base"/>
                <a:r>
                  <a:rPr lang="de-DE" b="1" strike="noStrike" noProof="1" smtClean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-</a:t>
                </a:r>
                <a:r>
                  <a:rPr lang="de-DE" sz="2800" strike="noStrike" noProof="1" smtClean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38</a:t>
                </a:r>
                <a:endParaRPr lang="en-US" sz="2800" strike="noStrike" noProof="1">
                  <a:solidFill>
                    <a:srgbClr val="5E6D7C"/>
                  </a:solidFill>
                </a:endParaRPr>
              </a:p>
            </p:txBody>
          </p:sp>
        </p:grpSp>
      </p:grpSp>
      <p:pic>
        <p:nvPicPr>
          <p:cNvPr id="15397" name="图片 12" descr="3D-hospital-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4075" y="5011738"/>
            <a:ext cx="1376363" cy="137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 descr="Redocn_2011041114121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463" y="1030288"/>
            <a:ext cx="3170237" cy="6018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548563" y="3967163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概述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24900" y="3967163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阶段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48563" y="4386263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团队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24900" y="4386263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比例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7138" y="4768850"/>
            <a:ext cx="1276350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工作进度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24900" y="4748213"/>
            <a:ext cx="1489075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计划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13638" y="2817813"/>
            <a:ext cx="2887662" cy="958850"/>
            <a:chOff x="7393561" y="2484942"/>
            <a:chExt cx="3335407" cy="1107278"/>
          </a:xfrm>
        </p:grpSpPr>
        <p:sp>
          <p:nvSpPr>
            <p:cNvPr id="17417" name="TextBox 22"/>
            <p:cNvSpPr txBox="1"/>
            <p:nvPr/>
          </p:nvSpPr>
          <p:spPr>
            <a:xfrm>
              <a:off x="7393561" y="2876340"/>
              <a:ext cx="3335407" cy="7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工作完成情况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418" name="TextBox 41"/>
            <p:cNvSpPr txBox="1"/>
            <p:nvPr/>
          </p:nvSpPr>
          <p:spPr>
            <a:xfrm>
              <a:off x="7435488" y="2484942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C860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C860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007225" y="2422525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" name="组合 4"/>
          <p:cNvGrpSpPr/>
          <p:nvPr/>
        </p:nvGrpSpPr>
        <p:grpSpPr>
          <a:xfrm>
            <a:off x="4737100" y="2463800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00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6000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24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347913" y="2263775"/>
            <a:ext cx="3181350" cy="3275013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3" name="组合 12"/>
          <p:cNvGrpSpPr/>
          <p:nvPr/>
        </p:nvGrpSpPr>
        <p:grpSpPr>
          <a:xfrm>
            <a:off x="2976780" y="1558812"/>
            <a:ext cx="1717883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86113" y="1773238"/>
            <a:ext cx="1300162" cy="1338262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4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7092" y="3660885"/>
            <a:ext cx="1717884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85938" y="3875088"/>
            <a:ext cx="1300162" cy="1339850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4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371" y="3660885"/>
            <a:ext cx="1717884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08513" y="3875088"/>
            <a:ext cx="1300162" cy="1339850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4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3771900" y="2109788"/>
            <a:ext cx="2047875" cy="2108200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en-US" sz="1560" strike="noStrike" noProof="1">
              <a:solidFill>
                <a:schemeClr val="accent2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2811463" y="3865563"/>
            <a:ext cx="2047875" cy="2108200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en-US" sz="1560" strike="noStrike" noProof="1">
              <a:solidFill>
                <a:schemeClr val="accent2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28788" y="2193925"/>
            <a:ext cx="2108200" cy="2047875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en-US" sz="1560" strike="noStrike" noProof="1">
              <a:solidFill>
                <a:schemeClr val="accent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77050" y="2605088"/>
            <a:ext cx="3525838" cy="593725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在此框中选择粘贴，并选择只保留文字。您的内容打在这里，或者通过复制您的文本后，在此框</a:t>
            </a:r>
            <a:endParaRPr lang="en-US" altLang="zh-CN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002463" y="2055813"/>
            <a:ext cx="2867025" cy="450850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76" name="组合 59"/>
            <p:cNvGrpSpPr/>
            <p:nvPr/>
          </p:nvGrpSpPr>
          <p:grpSpPr>
            <a:xfrm>
              <a:off x="1155515" y="1431873"/>
              <a:ext cx="2213197" cy="286702"/>
              <a:chOff x="1155515" y="1431873"/>
              <a:chExt cx="2213197" cy="286702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19478" name="TextBox 61"/>
              <p:cNvSpPr txBox="1"/>
              <p:nvPr/>
            </p:nvSpPr>
            <p:spPr>
              <a:xfrm>
                <a:off x="1189998" y="1480420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479" name="TextBox 62"/>
              <p:cNvSpPr txBox="1"/>
              <p:nvPr/>
            </p:nvSpPr>
            <p:spPr>
              <a:xfrm>
                <a:off x="1918640" y="1431873"/>
                <a:ext cx="1450072" cy="2867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9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9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6859588" y="4014788"/>
            <a:ext cx="3744912" cy="809625"/>
            <a:chOff x="4608212" y="2925551"/>
            <a:chExt cx="2891235" cy="607695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60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altLang="en-US" sz="4600" dirty="0">
                  <a:solidFill>
                    <a:srgbClr val="808080"/>
                  </a:solidFill>
                  <a:latin typeface="Calibri Light" panose="020F0302020204030204" charset="0"/>
                  <a:ea typeface="宋体" panose="02010600030101010101" pitchFamily="2" charset="-122"/>
                </a:rPr>
                <a:t>2.</a:t>
              </a:r>
              <a:endParaRPr lang="id-ID" altLang="en-US" sz="4600" dirty="0">
                <a:solidFill>
                  <a:srgbClr val="808080"/>
                </a:solidFill>
                <a:latin typeface="Calibri Light" panose="020F03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248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040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lang="en-US" altLang="zh-CN" sz="104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6843713" y="4826000"/>
            <a:ext cx="3652837" cy="809625"/>
            <a:chOff x="4608212" y="2925551"/>
            <a:chExt cx="2819227" cy="607695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0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id-ID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rPr>
                <a:t>3</a:t>
              </a:r>
              <a:r>
                <a:rPr lang="id-ID" altLang="zh-CN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rPr>
                <a:t>.</a:t>
              </a:r>
              <a:endParaRPr lang="id-ID" sz="4675" noProof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248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040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lang="en-US" altLang="zh-CN" sz="104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6859588" y="3205163"/>
            <a:ext cx="3557587" cy="809625"/>
            <a:chOff x="4608212" y="2925552"/>
            <a:chExt cx="2747219" cy="688679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8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id-ID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rPr>
                <a:t>1</a:t>
              </a:r>
              <a:r>
                <a:rPr lang="id-ID" altLang="zh-CN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rPr>
                <a:t>.</a:t>
              </a:r>
              <a:endParaRPr lang="id-ID" sz="4675" noProof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15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865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lang="en-US" altLang="zh-CN" sz="865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9489" name="图片 1" descr="3D-hospital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28448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bldLvl="0" animBg="1"/>
      <p:bldP spid="31" grpId="0" bldLvl="0" animBg="1"/>
      <p:bldP spid="32" grpId="0" bldLvl="0" animBg="1"/>
      <p:bldP spid="33" grpId="0" bldLvl="0" animBg="1"/>
      <p:bldP spid="57" grpId="0"/>
    </p:bld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3455</Words>
  <Application>WPS 演示</Application>
  <PresentationFormat>自定义</PresentationFormat>
  <Paragraphs>654</Paragraphs>
  <Slides>28</Slides>
  <Notes>27</Notes>
  <HiddenSlides>0</HiddenSlides>
  <MMClips>0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微软雅黑</vt:lpstr>
      <vt:lpstr>DFGothic-EB</vt:lpstr>
      <vt:lpstr>Yu Mincho Demibold</vt:lpstr>
      <vt:lpstr>思源黑体 CN Medium</vt:lpstr>
      <vt:lpstr>思源黑体 CN Bold</vt:lpstr>
      <vt:lpstr>方正准圆简体</vt:lpstr>
      <vt:lpstr>方正兰亭纤黑_GBK</vt:lpstr>
      <vt:lpstr>Calibri Light</vt:lpstr>
      <vt:lpstr>华文黑体</vt:lpstr>
      <vt:lpstr>思源黑体 CN Normal</vt:lpstr>
      <vt:lpstr>Lato Light</vt:lpstr>
      <vt:lpstr>Roboto</vt:lpstr>
      <vt:lpstr>思源黑体 CN Regular</vt:lpstr>
      <vt:lpstr>Agency FB</vt:lpstr>
      <vt:lpstr>Arial Rounded MT Bold</vt:lpstr>
      <vt:lpstr>Times New Roman</vt:lpstr>
      <vt:lpstr>DIN Mittelschrift Std</vt:lpstr>
      <vt:lpstr>魂心</vt:lpstr>
      <vt:lpstr>Arial Unicode MS</vt:lpstr>
      <vt:lpstr>Lato</vt:lpstr>
      <vt:lpstr>HanWangZonYi</vt:lpstr>
      <vt:lpstr>Arial Unicode MS</vt:lpstr>
      <vt:lpstr>Office 主题</vt:lpstr>
      <vt:lpstr>excel.sheet.8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19</cp:revision>
  <dcterms:created xsi:type="dcterms:W3CDTF">2019-01-13T00:36:00Z</dcterms:created>
  <dcterms:modified xsi:type="dcterms:W3CDTF">2021-03-15T12:40:27Z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78B6BCC1BA754A6AAAFB34B79B36C360</vt:lpwstr>
  </property>
</Properties>
</file>