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tableStyles.xml" ContentType="application/vnd.openxmlformats-officedocument.presentationml.tableStyles+xml"/>
  <Override PartName="/ppt/charts/colors1.xml" ContentType="application/vnd.ms-office.chartcolorstyle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  <p:sldMasterId id="2147483679" r:id="rId3"/>
    <p:sldMasterId id="2147483674" r:id="rId4"/>
  </p:sldMasterIdLst>
  <p:sldIdLst>
    <p:sldId id="275" r:id="rId5"/>
    <p:sldId id="279" r:id="rId6"/>
    <p:sldId id="28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0"/>
    <p:restoredTop sz="94620"/>
  </p:normalViewPr>
  <p:slideViewPr>
    <p:cSldViewPr snapToGrid="0">
      <p:cViewPr varScale="1">
        <p:scale>
          <a:sx n="104" d="100"/>
          <a:sy n="104" d="100"/>
        </p:scale>
        <p:origin x="-70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52F-473B-8893-739BD37355B9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52F-473B-8893-739BD37355B9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52F-473B-8893-739BD37355B9}"/>
            </c:ext>
          </c:extLst>
        </c:ser>
        <c:shape val="box"/>
        <c:axId val="97516928"/>
        <c:axId val="99840768"/>
        <c:axId val="0"/>
      </c:bar3DChart>
      <c:catAx>
        <c:axId val="9751692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9840768"/>
        <c:crosses val="autoZero"/>
        <c:auto val="1"/>
        <c:lblAlgn val="ctr"/>
        <c:lblOffset val="100"/>
      </c:catAx>
      <c:valAx>
        <c:axId val="9984076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7516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52F-473B-8893-739BD37355B9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52F-473B-8893-739BD37355B9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52F-473B-8893-739BD37355B9}"/>
            </c:ext>
          </c:extLst>
        </c:ser>
        <c:shape val="box"/>
        <c:axId val="99147136"/>
        <c:axId val="70132864"/>
        <c:axId val="0"/>
      </c:bar3DChart>
      <c:catAx>
        <c:axId val="991471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0132864"/>
        <c:crosses val="autoZero"/>
        <c:auto val="1"/>
        <c:lblAlgn val="ctr"/>
        <c:lblOffset val="100"/>
      </c:catAx>
      <c:valAx>
        <c:axId val="7013286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9147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52F-473B-8893-739BD37355B9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52F-473B-8893-739BD37355B9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52F-473B-8893-739BD37355B9}"/>
            </c:ext>
          </c:extLst>
        </c:ser>
        <c:shape val="box"/>
        <c:axId val="72998272"/>
        <c:axId val="73004160"/>
        <c:axId val="0"/>
      </c:bar3DChart>
      <c:catAx>
        <c:axId val="7299827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004160"/>
        <c:crosses val="autoZero"/>
        <c:auto val="1"/>
        <c:lblAlgn val="ctr"/>
        <c:lblOffset val="100"/>
      </c:catAx>
      <c:valAx>
        <c:axId val="7300416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2998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620292" y="609890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cxnSp>
        <p:nvCxnSpPr>
          <p:cNvPr id="11" name="直接连接符 11"/>
          <p:cNvCxnSpPr/>
          <p:nvPr userDrawn="1"/>
        </p:nvCxnSpPr>
        <p:spPr>
          <a:xfrm>
            <a:off x="1620292" y="1139459"/>
            <a:ext cx="446398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占位符 7"/>
          <p:cNvSpPr>
            <a:spLocks noGrp="1"/>
          </p:cNvSpPr>
          <p:nvPr>
            <p:ph type="body" sz="quarter" idx="11" hasCustomPrompt="1"/>
          </p:nvPr>
        </p:nvSpPr>
        <p:spPr>
          <a:xfrm flipH="1">
            <a:off x="300434" y="241276"/>
            <a:ext cx="882586" cy="115802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8800" b="1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/>
              <a:t>1</a:t>
            </a:r>
            <a:endParaRPr kumimoji="1" lang="zh-CN" altLang="en-US" dirty="0"/>
          </a:p>
        </p:txBody>
      </p:sp>
      <p:grpSp>
        <p:nvGrpSpPr>
          <p:cNvPr id="6" name="组合 2"/>
          <p:cNvGrpSpPr/>
          <p:nvPr userDrawn="1"/>
        </p:nvGrpSpPr>
        <p:grpSpPr>
          <a:xfrm>
            <a:off x="1047142" y="241276"/>
            <a:ext cx="354390" cy="354390"/>
            <a:chOff x="5438775" y="2660650"/>
            <a:chExt cx="596900" cy="596900"/>
          </a:xfrm>
          <a:solidFill>
            <a:schemeClr val="accent1"/>
          </a:solidFill>
        </p:grpSpPr>
        <p:sp>
          <p:nvSpPr>
            <p:cNvPr id="9" name="Freeform 185"/>
            <p:cNvSpPr>
              <a:spLocks/>
            </p:cNvSpPr>
            <p:nvPr/>
          </p:nvSpPr>
          <p:spPr bwMode="auto">
            <a:xfrm>
              <a:off x="5438775" y="2660650"/>
              <a:ext cx="165100" cy="165100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18"/>
                </a:cxn>
                <a:cxn ang="0">
                  <a:pos x="10" y="28"/>
                </a:cxn>
                <a:cxn ang="0">
                  <a:pos x="6" y="38"/>
                </a:cxn>
                <a:cxn ang="0">
                  <a:pos x="2" y="50"/>
                </a:cxn>
                <a:cxn ang="0">
                  <a:pos x="0" y="60"/>
                </a:cxn>
                <a:cxn ang="0">
                  <a:pos x="2" y="72"/>
                </a:cxn>
                <a:cxn ang="0">
                  <a:pos x="6" y="84"/>
                </a:cxn>
                <a:cxn ang="0">
                  <a:pos x="10" y="94"/>
                </a:cxn>
                <a:cxn ang="0">
                  <a:pos x="18" y="104"/>
                </a:cxn>
                <a:cxn ang="0">
                  <a:pos x="104" y="18"/>
                </a:cxn>
                <a:cxn ang="0">
                  <a:pos x="104" y="18"/>
                </a:cxn>
                <a:cxn ang="0">
                  <a:pos x="96" y="10"/>
                </a:cxn>
                <a:cxn ang="0">
                  <a:pos x="84" y="4"/>
                </a:cxn>
                <a:cxn ang="0">
                  <a:pos x="74" y="2"/>
                </a:cxn>
                <a:cxn ang="0">
                  <a:pos x="62" y="0"/>
                </a:cxn>
                <a:cxn ang="0">
                  <a:pos x="50" y="2"/>
                </a:cxn>
                <a:cxn ang="0">
                  <a:pos x="38" y="4"/>
                </a:cxn>
                <a:cxn ang="0">
                  <a:pos x="28" y="10"/>
                </a:cxn>
                <a:cxn ang="0">
                  <a:pos x="18" y="18"/>
                </a:cxn>
                <a:cxn ang="0">
                  <a:pos x="18" y="18"/>
                </a:cxn>
              </a:cxnLst>
              <a:rect l="0" t="0" r="r" b="b"/>
              <a:pathLst>
                <a:path w="104" h="104">
                  <a:moveTo>
                    <a:pt x="18" y="18"/>
                  </a:move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0"/>
                  </a:lnTo>
                  <a:lnTo>
                    <a:pt x="2" y="72"/>
                  </a:lnTo>
                  <a:lnTo>
                    <a:pt x="6" y="84"/>
                  </a:lnTo>
                  <a:lnTo>
                    <a:pt x="10" y="94"/>
                  </a:lnTo>
                  <a:lnTo>
                    <a:pt x="18" y="104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96" y="10"/>
                  </a:lnTo>
                  <a:lnTo>
                    <a:pt x="84" y="4"/>
                  </a:lnTo>
                  <a:lnTo>
                    <a:pt x="74" y="2"/>
                  </a:lnTo>
                  <a:lnTo>
                    <a:pt x="62" y="0"/>
                  </a:lnTo>
                  <a:lnTo>
                    <a:pt x="50" y="2"/>
                  </a:lnTo>
                  <a:lnTo>
                    <a:pt x="38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86"/>
            <p:cNvSpPr>
              <a:spLocks noEditPoints="1"/>
            </p:cNvSpPr>
            <p:nvPr/>
          </p:nvSpPr>
          <p:spPr bwMode="auto">
            <a:xfrm>
              <a:off x="5505450" y="2727325"/>
              <a:ext cx="530225" cy="530225"/>
            </a:xfrm>
            <a:custGeom>
              <a:avLst/>
              <a:gdLst/>
              <a:ahLst/>
              <a:cxnLst>
                <a:cxn ang="0">
                  <a:pos x="188" y="274"/>
                </a:cxn>
                <a:cxn ang="0">
                  <a:pos x="334" y="334"/>
                </a:cxn>
                <a:cxn ang="0">
                  <a:pos x="274" y="186"/>
                </a:cxn>
                <a:cxn ang="0">
                  <a:pos x="86" y="0"/>
                </a:cxn>
                <a:cxn ang="0">
                  <a:pos x="0" y="86"/>
                </a:cxn>
                <a:cxn ang="0">
                  <a:pos x="188" y="274"/>
                </a:cxn>
                <a:cxn ang="0">
                  <a:pos x="208" y="234"/>
                </a:cxn>
                <a:cxn ang="0">
                  <a:pos x="208" y="234"/>
                </a:cxn>
                <a:cxn ang="0">
                  <a:pos x="214" y="230"/>
                </a:cxn>
                <a:cxn ang="0">
                  <a:pos x="222" y="230"/>
                </a:cxn>
                <a:cxn ang="0">
                  <a:pos x="228" y="230"/>
                </a:cxn>
                <a:cxn ang="0">
                  <a:pos x="234" y="232"/>
                </a:cxn>
                <a:cxn ang="0">
                  <a:pos x="234" y="232"/>
                </a:cxn>
                <a:cxn ang="0">
                  <a:pos x="230" y="228"/>
                </a:cxn>
                <a:cxn ang="0">
                  <a:pos x="230" y="222"/>
                </a:cxn>
                <a:cxn ang="0">
                  <a:pos x="232" y="214"/>
                </a:cxn>
                <a:cxn ang="0">
                  <a:pos x="236" y="206"/>
                </a:cxn>
                <a:cxn ang="0">
                  <a:pos x="236" y="206"/>
                </a:cxn>
                <a:cxn ang="0">
                  <a:pos x="242" y="202"/>
                </a:cxn>
                <a:cxn ang="0">
                  <a:pos x="250" y="198"/>
                </a:cxn>
                <a:cxn ang="0">
                  <a:pos x="258" y="196"/>
                </a:cxn>
                <a:cxn ang="0">
                  <a:pos x="294" y="280"/>
                </a:cxn>
                <a:cxn ang="0">
                  <a:pos x="282" y="294"/>
                </a:cxn>
                <a:cxn ang="0">
                  <a:pos x="196" y="258"/>
                </a:cxn>
                <a:cxn ang="0">
                  <a:pos x="196" y="258"/>
                </a:cxn>
                <a:cxn ang="0">
                  <a:pos x="198" y="250"/>
                </a:cxn>
                <a:cxn ang="0">
                  <a:pos x="202" y="242"/>
                </a:cxn>
                <a:cxn ang="0">
                  <a:pos x="208" y="234"/>
                </a:cxn>
                <a:cxn ang="0">
                  <a:pos x="208" y="234"/>
                </a:cxn>
              </a:cxnLst>
              <a:rect l="0" t="0" r="r" b="b"/>
              <a:pathLst>
                <a:path w="334" h="334">
                  <a:moveTo>
                    <a:pt x="188" y="274"/>
                  </a:moveTo>
                  <a:lnTo>
                    <a:pt x="334" y="334"/>
                  </a:lnTo>
                  <a:lnTo>
                    <a:pt x="274" y="186"/>
                  </a:lnTo>
                  <a:lnTo>
                    <a:pt x="86" y="0"/>
                  </a:lnTo>
                  <a:lnTo>
                    <a:pt x="0" y="86"/>
                  </a:lnTo>
                  <a:lnTo>
                    <a:pt x="188" y="274"/>
                  </a:lnTo>
                  <a:close/>
                  <a:moveTo>
                    <a:pt x="208" y="234"/>
                  </a:moveTo>
                  <a:lnTo>
                    <a:pt x="208" y="234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28" y="230"/>
                  </a:lnTo>
                  <a:lnTo>
                    <a:pt x="234" y="232"/>
                  </a:lnTo>
                  <a:lnTo>
                    <a:pt x="234" y="232"/>
                  </a:lnTo>
                  <a:lnTo>
                    <a:pt x="230" y="228"/>
                  </a:lnTo>
                  <a:lnTo>
                    <a:pt x="230" y="222"/>
                  </a:lnTo>
                  <a:lnTo>
                    <a:pt x="232" y="214"/>
                  </a:lnTo>
                  <a:lnTo>
                    <a:pt x="236" y="206"/>
                  </a:lnTo>
                  <a:lnTo>
                    <a:pt x="236" y="206"/>
                  </a:lnTo>
                  <a:lnTo>
                    <a:pt x="242" y="202"/>
                  </a:lnTo>
                  <a:lnTo>
                    <a:pt x="250" y="198"/>
                  </a:lnTo>
                  <a:lnTo>
                    <a:pt x="258" y="196"/>
                  </a:lnTo>
                  <a:lnTo>
                    <a:pt x="294" y="280"/>
                  </a:lnTo>
                  <a:lnTo>
                    <a:pt x="282" y="29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198" y="250"/>
                  </a:lnTo>
                  <a:lnTo>
                    <a:pt x="202" y="242"/>
                  </a:lnTo>
                  <a:lnTo>
                    <a:pt x="208" y="234"/>
                  </a:lnTo>
                  <a:lnTo>
                    <a:pt x="208" y="2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21253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620292" y="609890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cxnSp>
        <p:nvCxnSpPr>
          <p:cNvPr id="11" name="直接连接符 11"/>
          <p:cNvCxnSpPr/>
          <p:nvPr userDrawn="1"/>
        </p:nvCxnSpPr>
        <p:spPr>
          <a:xfrm>
            <a:off x="1620292" y="1139459"/>
            <a:ext cx="446398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占位符 7"/>
          <p:cNvSpPr>
            <a:spLocks noGrp="1"/>
          </p:cNvSpPr>
          <p:nvPr>
            <p:ph type="body" sz="quarter" idx="11" hasCustomPrompt="1"/>
          </p:nvPr>
        </p:nvSpPr>
        <p:spPr>
          <a:xfrm flipH="1">
            <a:off x="300434" y="241276"/>
            <a:ext cx="882586" cy="115802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8800" b="1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/>
              <a:t>1</a:t>
            </a:r>
            <a:endParaRPr kumimoji="1" lang="zh-CN" altLang="en-US" dirty="0"/>
          </a:p>
        </p:txBody>
      </p:sp>
      <p:grpSp>
        <p:nvGrpSpPr>
          <p:cNvPr id="6" name="组合 2"/>
          <p:cNvGrpSpPr/>
          <p:nvPr userDrawn="1"/>
        </p:nvGrpSpPr>
        <p:grpSpPr>
          <a:xfrm>
            <a:off x="1047142" y="241276"/>
            <a:ext cx="354390" cy="354390"/>
            <a:chOff x="5438775" y="2660650"/>
            <a:chExt cx="596900" cy="596900"/>
          </a:xfrm>
          <a:solidFill>
            <a:schemeClr val="accent1"/>
          </a:solidFill>
        </p:grpSpPr>
        <p:sp>
          <p:nvSpPr>
            <p:cNvPr id="9" name="Freeform 185"/>
            <p:cNvSpPr>
              <a:spLocks/>
            </p:cNvSpPr>
            <p:nvPr/>
          </p:nvSpPr>
          <p:spPr bwMode="auto">
            <a:xfrm>
              <a:off x="5438775" y="2660650"/>
              <a:ext cx="165100" cy="165100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18"/>
                </a:cxn>
                <a:cxn ang="0">
                  <a:pos x="10" y="28"/>
                </a:cxn>
                <a:cxn ang="0">
                  <a:pos x="6" y="38"/>
                </a:cxn>
                <a:cxn ang="0">
                  <a:pos x="2" y="50"/>
                </a:cxn>
                <a:cxn ang="0">
                  <a:pos x="0" y="60"/>
                </a:cxn>
                <a:cxn ang="0">
                  <a:pos x="2" y="72"/>
                </a:cxn>
                <a:cxn ang="0">
                  <a:pos x="6" y="84"/>
                </a:cxn>
                <a:cxn ang="0">
                  <a:pos x="10" y="94"/>
                </a:cxn>
                <a:cxn ang="0">
                  <a:pos x="18" y="104"/>
                </a:cxn>
                <a:cxn ang="0">
                  <a:pos x="104" y="18"/>
                </a:cxn>
                <a:cxn ang="0">
                  <a:pos x="104" y="18"/>
                </a:cxn>
                <a:cxn ang="0">
                  <a:pos x="96" y="10"/>
                </a:cxn>
                <a:cxn ang="0">
                  <a:pos x="84" y="4"/>
                </a:cxn>
                <a:cxn ang="0">
                  <a:pos x="74" y="2"/>
                </a:cxn>
                <a:cxn ang="0">
                  <a:pos x="62" y="0"/>
                </a:cxn>
                <a:cxn ang="0">
                  <a:pos x="50" y="2"/>
                </a:cxn>
                <a:cxn ang="0">
                  <a:pos x="38" y="4"/>
                </a:cxn>
                <a:cxn ang="0">
                  <a:pos x="28" y="10"/>
                </a:cxn>
                <a:cxn ang="0">
                  <a:pos x="18" y="18"/>
                </a:cxn>
                <a:cxn ang="0">
                  <a:pos x="18" y="18"/>
                </a:cxn>
              </a:cxnLst>
              <a:rect l="0" t="0" r="r" b="b"/>
              <a:pathLst>
                <a:path w="104" h="104">
                  <a:moveTo>
                    <a:pt x="18" y="18"/>
                  </a:move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0"/>
                  </a:lnTo>
                  <a:lnTo>
                    <a:pt x="2" y="72"/>
                  </a:lnTo>
                  <a:lnTo>
                    <a:pt x="6" y="84"/>
                  </a:lnTo>
                  <a:lnTo>
                    <a:pt x="10" y="94"/>
                  </a:lnTo>
                  <a:lnTo>
                    <a:pt x="18" y="104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96" y="10"/>
                  </a:lnTo>
                  <a:lnTo>
                    <a:pt x="84" y="4"/>
                  </a:lnTo>
                  <a:lnTo>
                    <a:pt x="74" y="2"/>
                  </a:lnTo>
                  <a:lnTo>
                    <a:pt x="62" y="0"/>
                  </a:lnTo>
                  <a:lnTo>
                    <a:pt x="50" y="2"/>
                  </a:lnTo>
                  <a:lnTo>
                    <a:pt x="38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86"/>
            <p:cNvSpPr>
              <a:spLocks noEditPoints="1"/>
            </p:cNvSpPr>
            <p:nvPr/>
          </p:nvSpPr>
          <p:spPr bwMode="auto">
            <a:xfrm>
              <a:off x="5505450" y="2727325"/>
              <a:ext cx="530225" cy="530225"/>
            </a:xfrm>
            <a:custGeom>
              <a:avLst/>
              <a:gdLst/>
              <a:ahLst/>
              <a:cxnLst>
                <a:cxn ang="0">
                  <a:pos x="188" y="274"/>
                </a:cxn>
                <a:cxn ang="0">
                  <a:pos x="334" y="334"/>
                </a:cxn>
                <a:cxn ang="0">
                  <a:pos x="274" y="186"/>
                </a:cxn>
                <a:cxn ang="0">
                  <a:pos x="86" y="0"/>
                </a:cxn>
                <a:cxn ang="0">
                  <a:pos x="0" y="86"/>
                </a:cxn>
                <a:cxn ang="0">
                  <a:pos x="188" y="274"/>
                </a:cxn>
                <a:cxn ang="0">
                  <a:pos x="208" y="234"/>
                </a:cxn>
                <a:cxn ang="0">
                  <a:pos x="208" y="234"/>
                </a:cxn>
                <a:cxn ang="0">
                  <a:pos x="214" y="230"/>
                </a:cxn>
                <a:cxn ang="0">
                  <a:pos x="222" y="230"/>
                </a:cxn>
                <a:cxn ang="0">
                  <a:pos x="228" y="230"/>
                </a:cxn>
                <a:cxn ang="0">
                  <a:pos x="234" y="232"/>
                </a:cxn>
                <a:cxn ang="0">
                  <a:pos x="234" y="232"/>
                </a:cxn>
                <a:cxn ang="0">
                  <a:pos x="230" y="228"/>
                </a:cxn>
                <a:cxn ang="0">
                  <a:pos x="230" y="222"/>
                </a:cxn>
                <a:cxn ang="0">
                  <a:pos x="232" y="214"/>
                </a:cxn>
                <a:cxn ang="0">
                  <a:pos x="236" y="206"/>
                </a:cxn>
                <a:cxn ang="0">
                  <a:pos x="236" y="206"/>
                </a:cxn>
                <a:cxn ang="0">
                  <a:pos x="242" y="202"/>
                </a:cxn>
                <a:cxn ang="0">
                  <a:pos x="250" y="198"/>
                </a:cxn>
                <a:cxn ang="0">
                  <a:pos x="258" y="196"/>
                </a:cxn>
                <a:cxn ang="0">
                  <a:pos x="294" y="280"/>
                </a:cxn>
                <a:cxn ang="0">
                  <a:pos x="282" y="294"/>
                </a:cxn>
                <a:cxn ang="0">
                  <a:pos x="196" y="258"/>
                </a:cxn>
                <a:cxn ang="0">
                  <a:pos x="196" y="258"/>
                </a:cxn>
                <a:cxn ang="0">
                  <a:pos x="198" y="250"/>
                </a:cxn>
                <a:cxn ang="0">
                  <a:pos x="202" y="242"/>
                </a:cxn>
                <a:cxn ang="0">
                  <a:pos x="208" y="234"/>
                </a:cxn>
                <a:cxn ang="0">
                  <a:pos x="208" y="234"/>
                </a:cxn>
              </a:cxnLst>
              <a:rect l="0" t="0" r="r" b="b"/>
              <a:pathLst>
                <a:path w="334" h="334">
                  <a:moveTo>
                    <a:pt x="188" y="274"/>
                  </a:moveTo>
                  <a:lnTo>
                    <a:pt x="334" y="334"/>
                  </a:lnTo>
                  <a:lnTo>
                    <a:pt x="274" y="186"/>
                  </a:lnTo>
                  <a:lnTo>
                    <a:pt x="86" y="0"/>
                  </a:lnTo>
                  <a:lnTo>
                    <a:pt x="0" y="86"/>
                  </a:lnTo>
                  <a:lnTo>
                    <a:pt x="188" y="274"/>
                  </a:lnTo>
                  <a:close/>
                  <a:moveTo>
                    <a:pt x="208" y="234"/>
                  </a:moveTo>
                  <a:lnTo>
                    <a:pt x="208" y="234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28" y="230"/>
                  </a:lnTo>
                  <a:lnTo>
                    <a:pt x="234" y="232"/>
                  </a:lnTo>
                  <a:lnTo>
                    <a:pt x="234" y="232"/>
                  </a:lnTo>
                  <a:lnTo>
                    <a:pt x="230" y="228"/>
                  </a:lnTo>
                  <a:lnTo>
                    <a:pt x="230" y="222"/>
                  </a:lnTo>
                  <a:lnTo>
                    <a:pt x="232" y="214"/>
                  </a:lnTo>
                  <a:lnTo>
                    <a:pt x="236" y="206"/>
                  </a:lnTo>
                  <a:lnTo>
                    <a:pt x="236" y="206"/>
                  </a:lnTo>
                  <a:lnTo>
                    <a:pt x="242" y="202"/>
                  </a:lnTo>
                  <a:lnTo>
                    <a:pt x="250" y="198"/>
                  </a:lnTo>
                  <a:lnTo>
                    <a:pt x="258" y="196"/>
                  </a:lnTo>
                  <a:lnTo>
                    <a:pt x="294" y="280"/>
                  </a:lnTo>
                  <a:lnTo>
                    <a:pt x="282" y="29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198" y="250"/>
                  </a:lnTo>
                  <a:lnTo>
                    <a:pt x="202" y="242"/>
                  </a:lnTo>
                  <a:lnTo>
                    <a:pt x="208" y="234"/>
                  </a:lnTo>
                  <a:lnTo>
                    <a:pt x="208" y="2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406492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620292" y="609890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cxnSp>
        <p:nvCxnSpPr>
          <p:cNvPr id="11" name="直接连接符 11"/>
          <p:cNvCxnSpPr/>
          <p:nvPr userDrawn="1"/>
        </p:nvCxnSpPr>
        <p:spPr>
          <a:xfrm>
            <a:off x="1620292" y="1139459"/>
            <a:ext cx="446398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占位符 7"/>
          <p:cNvSpPr>
            <a:spLocks noGrp="1"/>
          </p:cNvSpPr>
          <p:nvPr>
            <p:ph type="body" sz="quarter" idx="11" hasCustomPrompt="1"/>
          </p:nvPr>
        </p:nvSpPr>
        <p:spPr>
          <a:xfrm flipH="1">
            <a:off x="300434" y="241276"/>
            <a:ext cx="882586" cy="115802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8800" b="1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/>
              <a:t>1</a:t>
            </a:r>
            <a:endParaRPr kumimoji="1" lang="zh-CN" altLang="en-US" dirty="0"/>
          </a:p>
        </p:txBody>
      </p:sp>
      <p:grpSp>
        <p:nvGrpSpPr>
          <p:cNvPr id="6" name="组合 2"/>
          <p:cNvGrpSpPr/>
          <p:nvPr userDrawn="1"/>
        </p:nvGrpSpPr>
        <p:grpSpPr>
          <a:xfrm>
            <a:off x="1047142" y="241276"/>
            <a:ext cx="354390" cy="354390"/>
            <a:chOff x="5438775" y="2660650"/>
            <a:chExt cx="596900" cy="596900"/>
          </a:xfrm>
          <a:solidFill>
            <a:schemeClr val="accent1"/>
          </a:solidFill>
        </p:grpSpPr>
        <p:sp>
          <p:nvSpPr>
            <p:cNvPr id="9" name="Freeform 185"/>
            <p:cNvSpPr>
              <a:spLocks/>
            </p:cNvSpPr>
            <p:nvPr/>
          </p:nvSpPr>
          <p:spPr bwMode="auto">
            <a:xfrm>
              <a:off x="5438775" y="2660650"/>
              <a:ext cx="165100" cy="165100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18"/>
                </a:cxn>
                <a:cxn ang="0">
                  <a:pos x="10" y="28"/>
                </a:cxn>
                <a:cxn ang="0">
                  <a:pos x="6" y="38"/>
                </a:cxn>
                <a:cxn ang="0">
                  <a:pos x="2" y="50"/>
                </a:cxn>
                <a:cxn ang="0">
                  <a:pos x="0" y="60"/>
                </a:cxn>
                <a:cxn ang="0">
                  <a:pos x="2" y="72"/>
                </a:cxn>
                <a:cxn ang="0">
                  <a:pos x="6" y="84"/>
                </a:cxn>
                <a:cxn ang="0">
                  <a:pos x="10" y="94"/>
                </a:cxn>
                <a:cxn ang="0">
                  <a:pos x="18" y="104"/>
                </a:cxn>
                <a:cxn ang="0">
                  <a:pos x="104" y="18"/>
                </a:cxn>
                <a:cxn ang="0">
                  <a:pos x="104" y="18"/>
                </a:cxn>
                <a:cxn ang="0">
                  <a:pos x="96" y="10"/>
                </a:cxn>
                <a:cxn ang="0">
                  <a:pos x="84" y="4"/>
                </a:cxn>
                <a:cxn ang="0">
                  <a:pos x="74" y="2"/>
                </a:cxn>
                <a:cxn ang="0">
                  <a:pos x="62" y="0"/>
                </a:cxn>
                <a:cxn ang="0">
                  <a:pos x="50" y="2"/>
                </a:cxn>
                <a:cxn ang="0">
                  <a:pos x="38" y="4"/>
                </a:cxn>
                <a:cxn ang="0">
                  <a:pos x="28" y="10"/>
                </a:cxn>
                <a:cxn ang="0">
                  <a:pos x="18" y="18"/>
                </a:cxn>
                <a:cxn ang="0">
                  <a:pos x="18" y="18"/>
                </a:cxn>
              </a:cxnLst>
              <a:rect l="0" t="0" r="r" b="b"/>
              <a:pathLst>
                <a:path w="104" h="104">
                  <a:moveTo>
                    <a:pt x="18" y="18"/>
                  </a:move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0"/>
                  </a:lnTo>
                  <a:lnTo>
                    <a:pt x="2" y="72"/>
                  </a:lnTo>
                  <a:lnTo>
                    <a:pt x="6" y="84"/>
                  </a:lnTo>
                  <a:lnTo>
                    <a:pt x="10" y="94"/>
                  </a:lnTo>
                  <a:lnTo>
                    <a:pt x="18" y="104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96" y="10"/>
                  </a:lnTo>
                  <a:lnTo>
                    <a:pt x="84" y="4"/>
                  </a:lnTo>
                  <a:lnTo>
                    <a:pt x="74" y="2"/>
                  </a:lnTo>
                  <a:lnTo>
                    <a:pt x="62" y="0"/>
                  </a:lnTo>
                  <a:lnTo>
                    <a:pt x="50" y="2"/>
                  </a:lnTo>
                  <a:lnTo>
                    <a:pt x="38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86"/>
            <p:cNvSpPr>
              <a:spLocks noEditPoints="1"/>
            </p:cNvSpPr>
            <p:nvPr/>
          </p:nvSpPr>
          <p:spPr bwMode="auto">
            <a:xfrm>
              <a:off x="5505450" y="2727325"/>
              <a:ext cx="530225" cy="530225"/>
            </a:xfrm>
            <a:custGeom>
              <a:avLst/>
              <a:gdLst/>
              <a:ahLst/>
              <a:cxnLst>
                <a:cxn ang="0">
                  <a:pos x="188" y="274"/>
                </a:cxn>
                <a:cxn ang="0">
                  <a:pos x="334" y="334"/>
                </a:cxn>
                <a:cxn ang="0">
                  <a:pos x="274" y="186"/>
                </a:cxn>
                <a:cxn ang="0">
                  <a:pos x="86" y="0"/>
                </a:cxn>
                <a:cxn ang="0">
                  <a:pos x="0" y="86"/>
                </a:cxn>
                <a:cxn ang="0">
                  <a:pos x="188" y="274"/>
                </a:cxn>
                <a:cxn ang="0">
                  <a:pos x="208" y="234"/>
                </a:cxn>
                <a:cxn ang="0">
                  <a:pos x="208" y="234"/>
                </a:cxn>
                <a:cxn ang="0">
                  <a:pos x="214" y="230"/>
                </a:cxn>
                <a:cxn ang="0">
                  <a:pos x="222" y="230"/>
                </a:cxn>
                <a:cxn ang="0">
                  <a:pos x="228" y="230"/>
                </a:cxn>
                <a:cxn ang="0">
                  <a:pos x="234" y="232"/>
                </a:cxn>
                <a:cxn ang="0">
                  <a:pos x="234" y="232"/>
                </a:cxn>
                <a:cxn ang="0">
                  <a:pos x="230" y="228"/>
                </a:cxn>
                <a:cxn ang="0">
                  <a:pos x="230" y="222"/>
                </a:cxn>
                <a:cxn ang="0">
                  <a:pos x="232" y="214"/>
                </a:cxn>
                <a:cxn ang="0">
                  <a:pos x="236" y="206"/>
                </a:cxn>
                <a:cxn ang="0">
                  <a:pos x="236" y="206"/>
                </a:cxn>
                <a:cxn ang="0">
                  <a:pos x="242" y="202"/>
                </a:cxn>
                <a:cxn ang="0">
                  <a:pos x="250" y="198"/>
                </a:cxn>
                <a:cxn ang="0">
                  <a:pos x="258" y="196"/>
                </a:cxn>
                <a:cxn ang="0">
                  <a:pos x="294" y="280"/>
                </a:cxn>
                <a:cxn ang="0">
                  <a:pos x="282" y="294"/>
                </a:cxn>
                <a:cxn ang="0">
                  <a:pos x="196" y="258"/>
                </a:cxn>
                <a:cxn ang="0">
                  <a:pos x="196" y="258"/>
                </a:cxn>
                <a:cxn ang="0">
                  <a:pos x="198" y="250"/>
                </a:cxn>
                <a:cxn ang="0">
                  <a:pos x="202" y="242"/>
                </a:cxn>
                <a:cxn ang="0">
                  <a:pos x="208" y="234"/>
                </a:cxn>
                <a:cxn ang="0">
                  <a:pos x="208" y="234"/>
                </a:cxn>
              </a:cxnLst>
              <a:rect l="0" t="0" r="r" b="b"/>
              <a:pathLst>
                <a:path w="334" h="334">
                  <a:moveTo>
                    <a:pt x="188" y="274"/>
                  </a:moveTo>
                  <a:lnTo>
                    <a:pt x="334" y="334"/>
                  </a:lnTo>
                  <a:lnTo>
                    <a:pt x="274" y="186"/>
                  </a:lnTo>
                  <a:lnTo>
                    <a:pt x="86" y="0"/>
                  </a:lnTo>
                  <a:lnTo>
                    <a:pt x="0" y="86"/>
                  </a:lnTo>
                  <a:lnTo>
                    <a:pt x="188" y="274"/>
                  </a:lnTo>
                  <a:close/>
                  <a:moveTo>
                    <a:pt x="208" y="234"/>
                  </a:moveTo>
                  <a:lnTo>
                    <a:pt x="208" y="234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28" y="230"/>
                  </a:lnTo>
                  <a:lnTo>
                    <a:pt x="234" y="232"/>
                  </a:lnTo>
                  <a:lnTo>
                    <a:pt x="234" y="232"/>
                  </a:lnTo>
                  <a:lnTo>
                    <a:pt x="230" y="228"/>
                  </a:lnTo>
                  <a:lnTo>
                    <a:pt x="230" y="222"/>
                  </a:lnTo>
                  <a:lnTo>
                    <a:pt x="232" y="214"/>
                  </a:lnTo>
                  <a:lnTo>
                    <a:pt x="236" y="206"/>
                  </a:lnTo>
                  <a:lnTo>
                    <a:pt x="236" y="206"/>
                  </a:lnTo>
                  <a:lnTo>
                    <a:pt x="242" y="202"/>
                  </a:lnTo>
                  <a:lnTo>
                    <a:pt x="250" y="198"/>
                  </a:lnTo>
                  <a:lnTo>
                    <a:pt x="258" y="196"/>
                  </a:lnTo>
                  <a:lnTo>
                    <a:pt x="294" y="280"/>
                  </a:lnTo>
                  <a:lnTo>
                    <a:pt x="282" y="29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198" y="250"/>
                  </a:lnTo>
                  <a:lnTo>
                    <a:pt x="202" y="242"/>
                  </a:lnTo>
                  <a:lnTo>
                    <a:pt x="208" y="234"/>
                  </a:lnTo>
                  <a:lnTo>
                    <a:pt x="208" y="2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722097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0242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="" xmlns:p14="http://schemas.microsoft.com/office/powerpoint/2010/main" val="241303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126984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850789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55351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2</a:t>
            </a:r>
            <a:endParaRPr kumimoji="1" lang="zh-CN" altLang="en-US" dirty="0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="" xmlns:p14="http://schemas.microsoft.com/office/powerpoint/2010/main" val="619290071"/>
              </p:ext>
            </p:extLst>
          </p:nvPr>
        </p:nvGraphicFramePr>
        <p:xfrm>
          <a:off x="991892" y="1672576"/>
          <a:ext cx="10208216" cy="3022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309704" y="5228336"/>
            <a:ext cx="9539110" cy="57244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09704" y="4775904"/>
            <a:ext cx="2723823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r>
              <a:rPr lang="zh-CN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58944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2</a:t>
            </a:r>
            <a:endParaRPr kumimoji="1" lang="zh-CN" altLang="en-US" dirty="0"/>
          </a:p>
        </p:txBody>
      </p:sp>
      <p:graphicFrame>
        <p:nvGraphicFramePr>
          <p:cNvPr id="4" name="图表 3"/>
          <p:cNvGraphicFramePr/>
          <p:nvPr>
            <p:extLst/>
          </p:nvPr>
        </p:nvGraphicFramePr>
        <p:xfrm>
          <a:off x="991892" y="1672576"/>
          <a:ext cx="10208216" cy="3022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309704" y="5228336"/>
            <a:ext cx="9539110" cy="57244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09704" y="4775904"/>
            <a:ext cx="2723823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r>
              <a:rPr lang="zh-CN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67632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2</a:t>
            </a:r>
            <a:endParaRPr kumimoji="1" lang="zh-CN" altLang="en-US" dirty="0"/>
          </a:p>
        </p:txBody>
      </p:sp>
      <p:graphicFrame>
        <p:nvGraphicFramePr>
          <p:cNvPr id="4" name="图表 3"/>
          <p:cNvGraphicFramePr/>
          <p:nvPr>
            <p:extLst/>
          </p:nvPr>
        </p:nvGraphicFramePr>
        <p:xfrm>
          <a:off x="991892" y="1672576"/>
          <a:ext cx="10208216" cy="3022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309704" y="5228336"/>
            <a:ext cx="9539110" cy="57244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09704" y="4775904"/>
            <a:ext cx="2723823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r>
              <a:rPr lang="zh-CN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60207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主题">
  <a:themeElements>
    <a:clrScheme name="自定义 2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3A141"/>
      </a:accent1>
      <a:accent2>
        <a:srgbClr val="F13868"/>
      </a:accent2>
      <a:accent3>
        <a:srgbClr val="2F9DF3"/>
      </a:accent3>
      <a:accent4>
        <a:srgbClr val="A7E352"/>
      </a:accent4>
      <a:accent5>
        <a:srgbClr val="F1F75A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自定义 2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3A141"/>
      </a:accent1>
      <a:accent2>
        <a:srgbClr val="F13868"/>
      </a:accent2>
      <a:accent3>
        <a:srgbClr val="2F9DF3"/>
      </a:accent3>
      <a:accent4>
        <a:srgbClr val="A7E352"/>
      </a:accent4>
      <a:accent5>
        <a:srgbClr val="F1F75A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237</Words>
  <Application>Microsoft Office PowerPoint</Application>
  <PresentationFormat>自定义</PresentationFormat>
  <Paragraphs>12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1_Office 主题</vt:lpstr>
      <vt:lpstr>3_Office 主题</vt:lpstr>
      <vt:lpstr>4_Office 主题</vt:lpstr>
      <vt:lpstr>2_Office 主题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44</cp:revision>
  <dcterms:created xsi:type="dcterms:W3CDTF">2015-07-29T10:05:36Z</dcterms:created>
  <dcterms:modified xsi:type="dcterms:W3CDTF">2016-03-15T18:50:55Z</dcterms:modified>
</cp:coreProperties>
</file>