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6" r:id="rId5"/>
    <p:sldMasterId id="2147493468" r:id="rId6"/>
    <p:sldMasterId id="2147493463" r:id="rId7"/>
  </p:sldMasterIdLst>
  <p:handoutMasterIdLst>
    <p:handoutMasterId r:id="rId11"/>
  </p:handoutMasterIdLst>
  <p:sldIdLst>
    <p:sldId id="259" r:id="rId8"/>
    <p:sldId id="264" r:id="rId9"/>
    <p:sldId id="265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630" autoAdjust="0"/>
    <p:restoredTop sz="93850"/>
  </p:normalViewPr>
  <p:slideViewPr>
    <p:cSldViewPr snapToGrid="0" snapToObjects="1">
      <p:cViewPr>
        <p:scale>
          <a:sx n="75" d="100"/>
          <a:sy n="75" d="100"/>
        </p:scale>
        <p:origin x="-1656" y="-6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42113-2B71-364D-934B-91B58B2C8103}" type="datetimeFigureOut">
              <a:rPr kumimoji="1" lang="zh-CN" altLang="en-US" smtClean="0"/>
              <a:pPr/>
              <a:t>2016/3/16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A45F7-83DC-B942-A58B-74C8249E14D7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660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 userDrawn="1"/>
        </p:nvGrpSpPr>
        <p:grpSpPr>
          <a:xfrm>
            <a:off x="213808" y="-14041"/>
            <a:ext cx="761622" cy="942944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4691" y="152400"/>
            <a:ext cx="2080876" cy="30691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kumimoji="1" lang="zh-CN" altLang="en-US" sz="1600" dirty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1094459" y="459318"/>
            <a:ext cx="3457188" cy="4699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067"/>
            </a:lvl1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11219077" y="6219800"/>
            <a:ext cx="633432" cy="6382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48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11219795" y="6218768"/>
            <a:ext cx="632966" cy="63923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 userDrawn="1"/>
        </p:nvGrpSpPr>
        <p:grpSpPr>
          <a:xfrm>
            <a:off x="213808" y="-14041"/>
            <a:ext cx="761622" cy="942944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4691" y="152400"/>
            <a:ext cx="2080876" cy="30691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kumimoji="1" lang="zh-CN" altLang="en-US" sz="1600" dirty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1094459" y="459318"/>
            <a:ext cx="3457188" cy="4699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067"/>
            </a:lvl1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11219077" y="6219800"/>
            <a:ext cx="633432" cy="6382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48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11219795" y="6218768"/>
            <a:ext cx="632966" cy="63923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35184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 userDrawn="1"/>
        </p:nvGrpSpPr>
        <p:grpSpPr>
          <a:xfrm>
            <a:off x="213808" y="-14041"/>
            <a:ext cx="761622" cy="942944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4691" y="152400"/>
            <a:ext cx="2080876" cy="30691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kumimoji="1" lang="zh-CN" altLang="en-US" sz="1600" dirty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1094459" y="459318"/>
            <a:ext cx="3457188" cy="4699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067"/>
            </a:lvl1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11219077" y="6219800"/>
            <a:ext cx="633432" cy="6382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48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11219795" y="6218768"/>
            <a:ext cx="632966" cy="63923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9161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53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65726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94731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7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09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9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49580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4" r:id="rId1"/>
    <p:sldLayoutId id="21474934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  <a:p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064428" y="3015490"/>
            <a:ext cx="3936437" cy="1783060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5400000">
            <a:off x="4059862" y="3015490"/>
            <a:ext cx="3936437" cy="1783060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545674" y="2430962"/>
            <a:ext cx="1359557" cy="13595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223066" y="2430962"/>
            <a:ext cx="1359557" cy="13595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223066" y="4051468"/>
            <a:ext cx="1359557" cy="13595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45674" y="4065424"/>
            <a:ext cx="1359557" cy="13595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1" name="矩形 7"/>
          <p:cNvSpPr>
            <a:spLocks noChangeArrowheads="1"/>
          </p:cNvSpPr>
          <p:nvPr/>
        </p:nvSpPr>
        <p:spPr bwMode="auto">
          <a:xfrm>
            <a:off x="1717999" y="1539671"/>
            <a:ext cx="216998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/>
            <a:r>
              <a:rPr lang="en-US" altLang="zh-CN" sz="1867" b="1" dirty="0">
                <a:solidFill>
                  <a:schemeClr val="accent5"/>
                </a:solidFill>
              </a:rPr>
              <a:t>ADD YOUR TEXT</a:t>
            </a:r>
            <a:endParaRPr lang="zh-CN" altLang="en-US" sz="1867" b="1" dirty="0">
              <a:solidFill>
                <a:schemeClr val="accent5"/>
              </a:solidFill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1710978" y="1925341"/>
            <a:ext cx="2812035" cy="8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7648445" y="1539671"/>
            <a:ext cx="196560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dirty="0">
                <a:solidFill>
                  <a:schemeClr val="accent4"/>
                </a:solidFill>
              </a:rPr>
              <a:t>ADD YOUR TEXT</a:t>
            </a:r>
            <a:endParaRPr lang="zh-CN" altLang="en-US" sz="1867" b="1" dirty="0">
              <a:solidFill>
                <a:schemeClr val="accent4"/>
              </a:solidFill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7582624" y="1925341"/>
            <a:ext cx="2907549" cy="8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1718000" y="4612012"/>
            <a:ext cx="196560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dirty="0">
                <a:solidFill>
                  <a:schemeClr val="accent3"/>
                </a:solidFill>
              </a:rPr>
              <a:t>ADD YOUR TEXT</a:t>
            </a:r>
            <a:endParaRPr lang="zh-CN" altLang="en-US" sz="1867" b="1" dirty="0">
              <a:solidFill>
                <a:schemeClr val="accent3"/>
              </a:solidFill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1652178" y="4997682"/>
            <a:ext cx="2899669" cy="8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7744453" y="4612012"/>
            <a:ext cx="196560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dirty="0">
                <a:solidFill>
                  <a:schemeClr val="accent6">
                    <a:lumMod val="75000"/>
                  </a:schemeClr>
                </a:solidFill>
              </a:rPr>
              <a:t>ADD YOUR TEXT</a:t>
            </a:r>
            <a:endParaRPr lang="zh-CN" altLang="en-US" sz="1867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矩形 6"/>
          <p:cNvSpPr>
            <a:spLocks noChangeArrowheads="1"/>
          </p:cNvSpPr>
          <p:nvPr/>
        </p:nvSpPr>
        <p:spPr bwMode="auto">
          <a:xfrm>
            <a:off x="7737432" y="4997682"/>
            <a:ext cx="2864199" cy="8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44815" y="2753248"/>
            <a:ext cx="548139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733" b="1" dirty="0">
                <a:solidFill>
                  <a:schemeClr val="bg1"/>
                </a:solidFill>
                <a:ea typeface="微软雅黑" pitchFamily="34" charset="-122"/>
              </a:rPr>
              <a:t>S</a:t>
            </a:r>
            <a:endParaRPr lang="zh-CN" altLang="en-US" sz="3733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69773" y="2774887"/>
            <a:ext cx="765829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733" b="1" dirty="0">
                <a:solidFill>
                  <a:schemeClr val="bg1"/>
                </a:solidFill>
                <a:ea typeface="微软雅黑" pitchFamily="34" charset="-122"/>
              </a:rPr>
              <a:t>W</a:t>
            </a:r>
            <a:endParaRPr lang="zh-CN" altLang="en-US" sz="3733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89249" y="4400411"/>
            <a:ext cx="702461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733" b="1" dirty="0">
                <a:solidFill>
                  <a:schemeClr val="bg1"/>
                </a:solidFill>
                <a:ea typeface="微软雅黑" pitchFamily="34" charset="-122"/>
              </a:rPr>
              <a:t>O</a:t>
            </a:r>
            <a:endParaRPr lang="zh-CN" altLang="en-US" sz="3733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09866" y="4400412"/>
            <a:ext cx="506480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733" b="1" dirty="0">
                <a:solidFill>
                  <a:schemeClr val="bg1"/>
                </a:solidFill>
                <a:ea typeface="微软雅黑" pitchFamily="34" charset="-122"/>
              </a:rPr>
              <a:t>T</a:t>
            </a:r>
            <a:endParaRPr lang="zh-CN" altLang="en-US" sz="3733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598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  <a:p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064428" y="3015490"/>
            <a:ext cx="3936437" cy="1783060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5400000">
            <a:off x="4059862" y="3015490"/>
            <a:ext cx="3936437" cy="1783060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545674" y="2430962"/>
            <a:ext cx="1359557" cy="13595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223066" y="2430962"/>
            <a:ext cx="1359557" cy="13595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223066" y="4051468"/>
            <a:ext cx="1359557" cy="13595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45674" y="4065424"/>
            <a:ext cx="1359557" cy="13595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1" name="矩形 7"/>
          <p:cNvSpPr>
            <a:spLocks noChangeArrowheads="1"/>
          </p:cNvSpPr>
          <p:nvPr/>
        </p:nvSpPr>
        <p:spPr bwMode="auto">
          <a:xfrm>
            <a:off x="1717999" y="1539671"/>
            <a:ext cx="216998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/>
            <a:r>
              <a:rPr lang="en-US" altLang="zh-CN" sz="1867" b="1" dirty="0">
                <a:solidFill>
                  <a:schemeClr val="accent5"/>
                </a:solidFill>
              </a:rPr>
              <a:t>ADD YOUR TEXT</a:t>
            </a:r>
            <a:endParaRPr lang="zh-CN" altLang="en-US" sz="1867" b="1" dirty="0">
              <a:solidFill>
                <a:schemeClr val="accent5"/>
              </a:solidFill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1710978" y="1925341"/>
            <a:ext cx="2812035" cy="8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7648445" y="1539671"/>
            <a:ext cx="196560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dirty="0">
                <a:solidFill>
                  <a:schemeClr val="accent4"/>
                </a:solidFill>
              </a:rPr>
              <a:t>ADD YOUR TEXT</a:t>
            </a:r>
            <a:endParaRPr lang="zh-CN" altLang="en-US" sz="1867" b="1" dirty="0">
              <a:solidFill>
                <a:schemeClr val="accent4"/>
              </a:solidFill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7582624" y="1925341"/>
            <a:ext cx="2907549" cy="8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1718000" y="4612012"/>
            <a:ext cx="196560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dirty="0">
                <a:solidFill>
                  <a:schemeClr val="accent3"/>
                </a:solidFill>
              </a:rPr>
              <a:t>ADD YOUR TEXT</a:t>
            </a:r>
            <a:endParaRPr lang="zh-CN" altLang="en-US" sz="1867" b="1" dirty="0">
              <a:solidFill>
                <a:schemeClr val="accent3"/>
              </a:solidFill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1652178" y="4997682"/>
            <a:ext cx="2899669" cy="8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7744453" y="4612012"/>
            <a:ext cx="196560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dirty="0">
                <a:solidFill>
                  <a:schemeClr val="accent6">
                    <a:lumMod val="75000"/>
                  </a:schemeClr>
                </a:solidFill>
              </a:rPr>
              <a:t>ADD YOUR TEXT</a:t>
            </a:r>
            <a:endParaRPr lang="zh-CN" altLang="en-US" sz="1867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矩形 6"/>
          <p:cNvSpPr>
            <a:spLocks noChangeArrowheads="1"/>
          </p:cNvSpPr>
          <p:nvPr/>
        </p:nvSpPr>
        <p:spPr bwMode="auto">
          <a:xfrm>
            <a:off x="7737432" y="4997682"/>
            <a:ext cx="2864199" cy="8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44815" y="2753248"/>
            <a:ext cx="548139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733" b="1" dirty="0">
                <a:solidFill>
                  <a:schemeClr val="bg1"/>
                </a:solidFill>
                <a:ea typeface="微软雅黑" pitchFamily="34" charset="-122"/>
              </a:rPr>
              <a:t>S</a:t>
            </a:r>
            <a:endParaRPr lang="zh-CN" altLang="en-US" sz="3733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69773" y="2774887"/>
            <a:ext cx="765829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733" b="1" dirty="0">
                <a:solidFill>
                  <a:schemeClr val="bg1"/>
                </a:solidFill>
                <a:ea typeface="微软雅黑" pitchFamily="34" charset="-122"/>
              </a:rPr>
              <a:t>W</a:t>
            </a:r>
            <a:endParaRPr lang="zh-CN" altLang="en-US" sz="3733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89249" y="4400411"/>
            <a:ext cx="702461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733" b="1" dirty="0">
                <a:solidFill>
                  <a:schemeClr val="bg1"/>
                </a:solidFill>
                <a:ea typeface="微软雅黑" pitchFamily="34" charset="-122"/>
              </a:rPr>
              <a:t>O</a:t>
            </a:r>
            <a:endParaRPr lang="zh-CN" altLang="en-US" sz="3733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09866" y="4400412"/>
            <a:ext cx="506480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733" b="1" dirty="0">
                <a:solidFill>
                  <a:schemeClr val="bg1"/>
                </a:solidFill>
                <a:ea typeface="微软雅黑" pitchFamily="34" charset="-122"/>
              </a:rPr>
              <a:t>T</a:t>
            </a:r>
            <a:endParaRPr lang="zh-CN" altLang="en-US" sz="3733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5884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  <a:p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064428" y="3015490"/>
            <a:ext cx="3936437" cy="1783060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5400000">
            <a:off x="4059862" y="3015490"/>
            <a:ext cx="3936437" cy="1783060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545674" y="2430962"/>
            <a:ext cx="1359557" cy="135955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223066" y="2430962"/>
            <a:ext cx="1359557" cy="13595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223066" y="4051468"/>
            <a:ext cx="1359557" cy="13595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45674" y="4065424"/>
            <a:ext cx="1359557" cy="13595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11" name="矩形 7"/>
          <p:cNvSpPr>
            <a:spLocks noChangeArrowheads="1"/>
          </p:cNvSpPr>
          <p:nvPr/>
        </p:nvSpPr>
        <p:spPr bwMode="auto">
          <a:xfrm>
            <a:off x="1717999" y="1539671"/>
            <a:ext cx="216998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/>
            <a:r>
              <a:rPr lang="en-US" altLang="zh-CN" sz="1867" b="1" dirty="0">
                <a:solidFill>
                  <a:schemeClr val="accent5"/>
                </a:solidFill>
              </a:rPr>
              <a:t>ADD YOUR TEXT</a:t>
            </a:r>
            <a:endParaRPr lang="zh-CN" altLang="en-US" sz="1867" b="1" dirty="0">
              <a:solidFill>
                <a:schemeClr val="accent5"/>
              </a:solidFill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1710978" y="1925341"/>
            <a:ext cx="2812035" cy="8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7648445" y="1539671"/>
            <a:ext cx="196560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dirty="0">
                <a:solidFill>
                  <a:schemeClr val="accent4"/>
                </a:solidFill>
              </a:rPr>
              <a:t>ADD YOUR TEXT</a:t>
            </a:r>
            <a:endParaRPr lang="zh-CN" altLang="en-US" sz="1867" b="1" dirty="0">
              <a:solidFill>
                <a:schemeClr val="accent4"/>
              </a:solidFill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7582624" y="1925341"/>
            <a:ext cx="2907549" cy="8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1718000" y="4612012"/>
            <a:ext cx="196560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dirty="0">
                <a:solidFill>
                  <a:schemeClr val="accent3"/>
                </a:solidFill>
              </a:rPr>
              <a:t>ADD YOUR TEXT</a:t>
            </a:r>
            <a:endParaRPr lang="zh-CN" altLang="en-US" sz="1867" b="1" dirty="0">
              <a:solidFill>
                <a:schemeClr val="accent3"/>
              </a:solidFill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1652178" y="4997682"/>
            <a:ext cx="2899669" cy="8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7744453" y="4612012"/>
            <a:ext cx="196560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 dirty="0">
                <a:solidFill>
                  <a:schemeClr val="accent6">
                    <a:lumMod val="75000"/>
                  </a:schemeClr>
                </a:solidFill>
              </a:rPr>
              <a:t>ADD YOUR TEXT</a:t>
            </a:r>
            <a:endParaRPr lang="zh-CN" altLang="en-US" sz="1867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矩形 6"/>
          <p:cNvSpPr>
            <a:spLocks noChangeArrowheads="1"/>
          </p:cNvSpPr>
          <p:nvPr/>
        </p:nvSpPr>
        <p:spPr bwMode="auto">
          <a:xfrm>
            <a:off x="7737432" y="4997682"/>
            <a:ext cx="2864199" cy="8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333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44815" y="2753248"/>
            <a:ext cx="548139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733" b="1" dirty="0">
                <a:solidFill>
                  <a:schemeClr val="bg1"/>
                </a:solidFill>
                <a:ea typeface="微软雅黑" pitchFamily="34" charset="-122"/>
              </a:rPr>
              <a:t>S</a:t>
            </a:r>
            <a:endParaRPr lang="zh-CN" altLang="en-US" sz="3733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69773" y="2774887"/>
            <a:ext cx="765829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733" b="1" dirty="0">
                <a:solidFill>
                  <a:schemeClr val="bg1"/>
                </a:solidFill>
                <a:ea typeface="微软雅黑" pitchFamily="34" charset="-122"/>
              </a:rPr>
              <a:t>W</a:t>
            </a:r>
            <a:endParaRPr lang="zh-CN" altLang="en-US" sz="3733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89249" y="4400411"/>
            <a:ext cx="702461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733" b="1" dirty="0">
                <a:solidFill>
                  <a:schemeClr val="bg1"/>
                </a:solidFill>
                <a:ea typeface="微软雅黑" pitchFamily="34" charset="-122"/>
              </a:rPr>
              <a:t>O</a:t>
            </a:r>
            <a:endParaRPr lang="zh-CN" altLang="en-US" sz="3733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09866" y="4400412"/>
            <a:ext cx="506480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733" b="1" dirty="0">
                <a:solidFill>
                  <a:schemeClr val="bg1"/>
                </a:solidFill>
                <a:ea typeface="微软雅黑" pitchFamily="34" charset="-122"/>
              </a:rPr>
              <a:t>T</a:t>
            </a:r>
            <a:endParaRPr lang="zh-CN" altLang="en-US" sz="3733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3414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11">
      <a:dk1>
        <a:srgbClr val="1E2D43"/>
      </a:dk1>
      <a:lt1>
        <a:sysClr val="window" lastClr="FFFFFF"/>
      </a:lt1>
      <a:dk2>
        <a:srgbClr val="3492D6"/>
      </a:dk2>
      <a:lt2>
        <a:srgbClr val="67B4DA"/>
      </a:lt2>
      <a:accent1>
        <a:srgbClr val="9A9B99"/>
      </a:accent1>
      <a:accent2>
        <a:srgbClr val="D87D1C"/>
      </a:accent2>
      <a:accent3>
        <a:srgbClr val="FDC125"/>
      </a:accent3>
      <a:accent4>
        <a:srgbClr val="B6D95D"/>
      </a:accent4>
      <a:accent5>
        <a:srgbClr val="38C4D2"/>
      </a:accent5>
      <a:accent6>
        <a:srgbClr val="F79646"/>
      </a:accent6>
      <a:hlink>
        <a:srgbClr val="404040"/>
      </a:hlink>
      <a:folHlink>
        <a:srgbClr val="808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www.w3.org/XML/1998/namespace"/>
    <ds:schemaRef ds:uri="http://schemas.microsoft.com/sharepoint/v3/fields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224</TotalTime>
  <Words>459</Words>
  <Application>Microsoft Office PowerPoint</Application>
  <PresentationFormat>自定义</PresentationFormat>
  <Paragraphs>42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2_Office Theme</vt:lpstr>
      <vt:lpstr>2_Office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66</cp:revision>
  <dcterms:created xsi:type="dcterms:W3CDTF">2010-04-12T23:12:02Z</dcterms:created>
  <dcterms:modified xsi:type="dcterms:W3CDTF">2016-03-15T18:18:41Z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