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7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90" d="100"/>
          <a:sy n="90" d="100"/>
        </p:scale>
        <p:origin x="960" y="9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50</Words>
  <Application>Microsoft Office PowerPoint</Application>
  <PresentationFormat>全屏显示(16:9)</PresentationFormat>
  <Paragraphs>17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微软雅黑</vt:lpstr>
      <vt:lpstr>Calibri</vt:lpstr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国伟 徐</cp:lastModifiedBy>
  <cp:revision>62</cp:revision>
  <dcterms:created xsi:type="dcterms:W3CDTF">2014-12-19T01:23:35Z</dcterms:created>
  <dcterms:modified xsi:type="dcterms:W3CDTF">2023-09-09T08:57:17Z</dcterms:modified>
</cp:coreProperties>
</file>