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12" r:id="rId2"/>
  </p:sldIdLst>
  <p:sldSz cx="9144000" cy="6858000" type="screen4x3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D99694"/>
    <a:srgbClr val="F2F2F2"/>
    <a:srgbClr val="AAE600"/>
    <a:srgbClr val="FFFFFF"/>
    <a:srgbClr val="D9D9D9"/>
    <a:srgbClr val="000000"/>
    <a:srgbClr val="4A7EBB"/>
    <a:srgbClr val="BFBFBF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5" autoAdjust="0"/>
    <p:restoredTop sz="97063" autoAdjust="0"/>
  </p:normalViewPr>
  <p:slideViewPr>
    <p:cSldViewPr snapToObjects="1">
      <p:cViewPr varScale="1">
        <p:scale>
          <a:sx n="88" d="100"/>
          <a:sy n="88" d="100"/>
        </p:scale>
        <p:origin x="99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1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06C3C-18C0-4C17-91AF-49759180F195}" type="datetimeFigureOut">
              <a:rPr lang="zh-CN" altLang="en-US" smtClean="0"/>
              <a:pPr/>
              <a:t>2015/5/18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6E578-2192-49C7-BCF7-4E29EF7E10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410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398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9309" y="32210"/>
            <a:ext cx="8229600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2015/5/18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371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495161" y="6453336"/>
            <a:ext cx="1816809" cy="246856"/>
            <a:chOff x="4843424" y="6383787"/>
            <a:chExt cx="1816809" cy="246856"/>
          </a:xfrm>
        </p:grpSpPr>
        <p:pic>
          <p:nvPicPr>
            <p:cNvPr id="17" name="Picture 2" descr="H:\桌面\design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3" y="6383787"/>
              <a:ext cx="720080" cy="246856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3" descr="H:\桌面\tank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24" y="6383787"/>
              <a:ext cx="1101372" cy="219487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矩形 6"/>
          <p:cNvSpPr/>
          <p:nvPr userDrawn="1"/>
        </p:nvSpPr>
        <p:spPr>
          <a:xfrm>
            <a:off x="465693" y="6356350"/>
            <a:ext cx="1846277" cy="343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A324B-99B4-42C1-BC50-9DADF8316F4B}" type="datetimeFigureOut">
              <a:rPr lang="zh-CN" altLang="en-US" smtClean="0"/>
              <a:pPr/>
              <a:t>2015/5/18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7092280" y="0"/>
            <a:ext cx="1595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Tankertanker</a:t>
            </a:r>
            <a:r>
              <a:rPr lang="en-US" altLang="zh-CN" sz="1050" baseline="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 Design</a:t>
            </a:r>
            <a:endParaRPr lang="zh-CN" altLang="en-US" sz="1050" dirty="0">
              <a:solidFill>
                <a:schemeClr val="bg1"/>
              </a:solidFill>
              <a:effectLst/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65693" y="1135377"/>
            <a:ext cx="1595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Tankertanker</a:t>
            </a:r>
            <a:r>
              <a:rPr lang="en-US" altLang="zh-CN" sz="1050" baseline="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 Design</a:t>
            </a:r>
            <a:endParaRPr lang="zh-CN" altLang="en-US" sz="1050" dirty="0">
              <a:solidFill>
                <a:schemeClr val="bg1"/>
              </a:solidFill>
              <a:effectLst/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98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SWOT</a:t>
            </a:r>
            <a:r>
              <a:rPr lang="zh-CN" altLang="en-US" dirty="0" smtClean="0"/>
              <a:t>分析图</a:t>
            </a:r>
            <a:endParaRPr lang="zh-CN" altLang="en-US" dirty="0"/>
          </a:p>
        </p:txBody>
      </p:sp>
      <p:sp>
        <p:nvSpPr>
          <p:cNvPr id="79" name="矩形 78"/>
          <p:cNvSpPr/>
          <p:nvPr/>
        </p:nvSpPr>
        <p:spPr>
          <a:xfrm>
            <a:off x="1566000" y="1963436"/>
            <a:ext cx="2952000" cy="1537572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566000" y="3691628"/>
            <a:ext cx="2952000" cy="1537572"/>
          </a:xfrm>
          <a:prstGeom prst="rect">
            <a:avLst/>
          </a:prstGeom>
          <a:solidFill>
            <a:srgbClr val="92D050"/>
          </a:solidFill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716016" y="1963436"/>
            <a:ext cx="2952000" cy="1537572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716016" y="3691628"/>
            <a:ext cx="2952000" cy="15375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76200" dir="18900000" sy="23000" kx="-1200000" algn="bl" rotWithShape="0">
              <a:schemeClr val="bg1">
                <a:lumMod val="50000"/>
                <a:alpha val="2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823668" y="2276872"/>
            <a:ext cx="159691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spc="-15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STRENGTHS</a:t>
            </a:r>
          </a:p>
          <a:p>
            <a:pPr>
              <a:defRPr/>
            </a:pPr>
            <a:r>
              <a:rPr kumimoji="0" lang="en-US" altLang="zh-CN" sz="2000" b="0" i="0" u="none" strike="noStrike" kern="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-</a:t>
            </a:r>
          </a:p>
          <a:p>
            <a:pPr>
              <a:defRPr/>
            </a:pPr>
            <a:r>
              <a:rPr lang="en-US" altLang="zh-CN" sz="2000" kern="0" spc="-15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endParaRPr kumimoji="0" lang="zh-CN" altLang="en-US" sz="2000" b="0" i="0" u="none" strike="noStrike" kern="0" cap="none" spc="-15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508104" y="2276872"/>
            <a:ext cx="17924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kern="0" spc="-150" dirty="0" smtClean="0"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WEAKNESSES</a:t>
            </a:r>
          </a:p>
          <a:p>
            <a:pPr>
              <a:defRPr/>
            </a:pPr>
            <a:r>
              <a:rPr kumimoji="0" lang="en-US" altLang="zh-CN" sz="2000" b="0" i="0" u="none" strike="noStrike" kern="0" cap="none" spc="-15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-</a:t>
            </a:r>
          </a:p>
          <a:p>
            <a:pPr>
              <a:defRPr/>
            </a:pPr>
            <a:r>
              <a:rPr lang="en-US" altLang="zh-CN" sz="2000" kern="0" spc="-150" dirty="0"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endParaRPr kumimoji="0" lang="zh-CN" altLang="en-US" sz="2000" b="0" i="0" u="none" strike="noStrike" kern="0" cap="none" spc="-15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820595" y="3933056"/>
            <a:ext cx="20313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kern="0" spc="-150" dirty="0" smtClean="0"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OPPORTUNITIES</a:t>
            </a:r>
          </a:p>
          <a:p>
            <a:pPr>
              <a:defRPr/>
            </a:pPr>
            <a:r>
              <a:rPr kumimoji="0" lang="en-US" altLang="zh-CN" sz="2000" b="0" i="0" u="none" strike="noStrike" kern="0" cap="none" spc="-15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-</a:t>
            </a:r>
          </a:p>
          <a:p>
            <a:pPr>
              <a:defRPr/>
            </a:pPr>
            <a:r>
              <a:rPr lang="en-US" altLang="zh-CN" sz="2000" kern="0" spc="-150" dirty="0"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endParaRPr kumimoji="0" lang="zh-CN" altLang="en-US" sz="2000" b="0" i="0" u="none" strike="noStrike" kern="0" cap="none" spc="-15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580047" y="4005064"/>
            <a:ext cx="136633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  <a:cs typeface="Arial" pitchFamily="34" charset="0"/>
              </a:rPr>
              <a:t>THREATS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  <a:cs typeface="Arial" pitchFamily="34" charset="0"/>
              </a:rPr>
              <a:t>-</a:t>
            </a:r>
          </a:p>
          <a:p>
            <a:r>
              <a:rPr lang="en-US" altLang="zh-CN" sz="2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  <a:cs typeface="Arial" pitchFamily="34" charset="0"/>
              </a:rPr>
              <a:t>-</a:t>
            </a:r>
          </a:p>
        </p:txBody>
      </p:sp>
      <p:sp>
        <p:nvSpPr>
          <p:cNvPr id="3" name="矩形 2"/>
          <p:cNvSpPr/>
          <p:nvPr/>
        </p:nvSpPr>
        <p:spPr>
          <a:xfrm>
            <a:off x="3635896" y="2348880"/>
            <a:ext cx="92525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latin typeface="Arial Black" pitchFamily="34" charset="0"/>
              </a:rPr>
              <a:t>S</a:t>
            </a:r>
            <a:endParaRPr lang="zh-CN" altLang="en-US" sz="80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729564" y="2420888"/>
            <a:ext cx="12105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latin typeface="Arial Black" pitchFamily="34" charset="0"/>
              </a:rPr>
              <a:t>W</a:t>
            </a:r>
            <a:endParaRPr lang="zh-CN" altLang="en-US" sz="80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04941" y="3501008"/>
            <a:ext cx="103906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latin typeface="Arial Black" pitchFamily="34" charset="0"/>
              </a:rPr>
              <a:t>O</a:t>
            </a:r>
            <a:endParaRPr lang="zh-CN" altLang="en-US" sz="80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726867" y="3545721"/>
            <a:ext cx="92525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latin typeface="Arial Black" pitchFamily="34" charset="0"/>
              </a:rPr>
              <a:t>T</a:t>
            </a:r>
            <a:endParaRPr lang="zh-CN" altLang="en-US" sz="80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cxnSp>
        <p:nvCxnSpPr>
          <p:cNvPr id="41" name="直接箭头连接符 40"/>
          <p:cNvCxnSpPr/>
          <p:nvPr/>
        </p:nvCxnSpPr>
        <p:spPr>
          <a:xfrm flipV="1">
            <a:off x="1403648" y="1772816"/>
            <a:ext cx="0" cy="3672000"/>
          </a:xfrm>
          <a:prstGeom prst="straightConnector1">
            <a:avLst/>
          </a:prstGeom>
          <a:noFill/>
          <a:ln w="31750" cap="flat" cmpd="sng" algn="ctr">
            <a:gradFill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</a:gradFill>
            <a:prstDash val="solid"/>
            <a:tailEnd type="triangle" w="med" len="lg"/>
          </a:ln>
          <a:effectLst/>
        </p:spPr>
      </p:cxnSp>
      <p:cxnSp>
        <p:nvCxnSpPr>
          <p:cNvPr id="42" name="直接箭头连接符 41"/>
          <p:cNvCxnSpPr/>
          <p:nvPr/>
        </p:nvCxnSpPr>
        <p:spPr>
          <a:xfrm>
            <a:off x="1403648" y="5436000"/>
            <a:ext cx="6408712" cy="0"/>
          </a:xfrm>
          <a:prstGeom prst="straightConnector1">
            <a:avLst/>
          </a:prstGeom>
          <a:noFill/>
          <a:ln w="31750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  <a:prstDash val="solid"/>
            <a:tailEnd type="triangle" w="med" len="lg"/>
          </a:ln>
          <a:effectLst/>
        </p:spPr>
      </p:cxnSp>
      <p:cxnSp>
        <p:nvCxnSpPr>
          <p:cNvPr id="24" name="直接连接符 23"/>
          <p:cNvCxnSpPr/>
          <p:nvPr/>
        </p:nvCxnSpPr>
        <p:spPr>
          <a:xfrm>
            <a:off x="8964488" y="0"/>
            <a:ext cx="0" cy="1728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964488" y="1729749"/>
            <a:ext cx="0" cy="17280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964488" y="3432534"/>
            <a:ext cx="0" cy="1728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964488" y="5160726"/>
            <a:ext cx="0" cy="169200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99592" y="566124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这里可以输入补充与归纳内容，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991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6277e475342a88f9359975c1e8cba7887d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77</Words>
  <Application>Microsoft Office PowerPoint</Application>
  <PresentationFormat>全屏显示(4:3)</PresentationFormat>
  <Paragraphs>19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宋体</vt:lpstr>
      <vt:lpstr>微软雅黑</vt:lpstr>
      <vt:lpstr>Arial</vt:lpstr>
      <vt:lpstr>Arial Black</vt:lpstr>
      <vt:lpstr>Calibri</vt:lpstr>
      <vt:lpstr>Verdana</vt:lpstr>
      <vt:lpstr>Office 主题​​</vt:lpstr>
      <vt:lpstr>SWOT分析图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让色彩生动起来</dc:title>
  <dc:subject>《彩虹系列》——让色彩生动起来</dc:subject>
  <dc:creator>itankertanker@gmail.com</dc:creator>
  <cp:keywords>Tankertanker</cp:keywords>
  <cp:lastModifiedBy>Administrator</cp:lastModifiedBy>
  <cp:revision>183</cp:revision>
  <dcterms:created xsi:type="dcterms:W3CDTF">2011-03-30T14:55:45Z</dcterms:created>
  <dcterms:modified xsi:type="dcterms:W3CDTF">2015-05-18T03:22:06Z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http://weibo.com/tankertanker</vt:lpwstr>
  </property>
</Properties>
</file>