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2" r:id="rId4"/>
    <p:sldMasterId id="2147493496" r:id="rId5"/>
    <p:sldMasterId id="2147493509" r:id="rId6"/>
    <p:sldMasterId id="2147493522" r:id="rId7"/>
  </p:sldMasterIdLst>
  <p:sldIdLst>
    <p:sldId id="259" r:id="rId8"/>
    <p:sldId id="273" r:id="rId9"/>
    <p:sldId id="274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90" autoAdjust="0"/>
    <p:restoredTop sz="91466"/>
  </p:normalViewPr>
  <p:slideViewPr>
    <p:cSldViewPr snapToGrid="0" snapToObjects="1">
      <p:cViewPr varScale="1">
        <p:scale>
          <a:sx n="100" d="100"/>
          <a:sy n="100" d="100"/>
        </p:scale>
        <p:origin x="-696" y="-90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23806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865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78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4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39086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693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015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156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7706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3" r:id="rId1"/>
    <p:sldLayoutId id="21474935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chemeClr val="accent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chemeClr val="accent2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chemeClr val="accent3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chemeClr val="tx2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66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chemeClr val="accent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chemeClr val="accent2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chemeClr val="accent3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chemeClr val="tx2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86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chemeClr val="accent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chemeClr val="accent2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chemeClr val="accent3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chemeClr val="tx2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36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sharepoint/v3/field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297</Words>
  <Application>Microsoft Office PowerPoint</Application>
  <PresentationFormat>自定义</PresentationFormat>
  <Paragraphs>42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4_Office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75</cp:revision>
  <dcterms:created xsi:type="dcterms:W3CDTF">2010-04-12T23:12:02Z</dcterms:created>
  <dcterms:modified xsi:type="dcterms:W3CDTF">2016-03-15T18:22:06Z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