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9" r:id="rId5"/>
    <p:sldMasterId id="2147493502" r:id="rId6"/>
  </p:sldMasterIdLst>
  <p:notesMasterIdLst>
    <p:notesMasterId r:id="rId10"/>
  </p:notesMasterIdLst>
  <p:sldIdLst>
    <p:sldId id="264" r:id="rId7"/>
    <p:sldId id="265" r:id="rId8"/>
    <p:sldId id="259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2" autoAdjust="0"/>
    <p:restoredTop sz="94648"/>
  </p:normalViewPr>
  <p:slideViewPr>
    <p:cSldViewPr snapToGrid="0" snapToObjects="1">
      <p:cViewPr varScale="1">
        <p:scale>
          <a:sx n="90" d="100"/>
          <a:sy n="90" d="100"/>
        </p:scale>
        <p:origin x="-156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6943E-C839-4014-9D62-A4AEB3A78206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C103A-5469-4E64-B0EE-A883C5FA92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73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90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645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796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0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6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82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0" name="椭圆 59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5" name="任意形状 64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6" name="任意形状 65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7" name="任意形状 6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8" name="任意形状 67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9" name="任意形状 68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5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6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7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8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3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4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9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103222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6B6889"/>
                </a:solidFill>
              </a:rPr>
              <a:t>STEP</a:t>
            </a:r>
            <a:r>
              <a:rPr kumimoji="1" lang="zh-CN" altLang="en-US" sz="3200" b="1" dirty="0">
                <a:solidFill>
                  <a:srgbClr val="6B6889"/>
                </a:solidFill>
              </a:rPr>
              <a:t> </a:t>
            </a:r>
            <a:r>
              <a:rPr kumimoji="1" lang="en-US" altLang="zh-CN" sz="3200" b="1" dirty="0">
                <a:solidFill>
                  <a:srgbClr val="6B6889"/>
                </a:solidFill>
              </a:rPr>
              <a:t>ONE.</a:t>
            </a:r>
            <a:endParaRPr kumimoji="1" lang="zh-CN" altLang="en-US" sz="3200" b="1" dirty="0">
              <a:solidFill>
                <a:srgbClr val="6B6889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6B6889"/>
                </a:solidFill>
              </a:rPr>
              <a:t>CLICK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HERE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TO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ADD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YOUR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TEXT.</a:t>
            </a:r>
            <a:endParaRPr kumimoji="1" lang="zh-CN" altLang="en-US" sz="1333" dirty="0">
              <a:solidFill>
                <a:srgbClr val="6B6889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12874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76D68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76D68"/>
                </a:solidFill>
              </a:rPr>
              <a:t> </a:t>
            </a:r>
            <a:r>
              <a:rPr kumimoji="1" lang="en-US" altLang="zh-CN" sz="3200" b="1" dirty="0">
                <a:solidFill>
                  <a:srgbClr val="F76D68"/>
                </a:solidFill>
              </a:rPr>
              <a:t>ONE.</a:t>
            </a:r>
            <a:endParaRPr kumimoji="1" lang="zh-CN" altLang="en-US" sz="3200" b="1" dirty="0">
              <a:solidFill>
                <a:srgbClr val="F76D68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76D68"/>
                </a:solidFill>
              </a:rPr>
              <a:t>CLICK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HERE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TO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ADD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YOUR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TEXT.</a:t>
            </a:r>
            <a:endParaRPr kumimoji="1" lang="zh-CN" altLang="en-US" sz="1333" dirty="0">
              <a:solidFill>
                <a:srgbClr val="F76D68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25264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84C8AE"/>
                </a:solidFill>
              </a:rPr>
              <a:t>STEP</a:t>
            </a:r>
            <a:r>
              <a:rPr kumimoji="1" lang="zh-CN" altLang="en-US" sz="3200" b="1" dirty="0">
                <a:solidFill>
                  <a:srgbClr val="84C8AE"/>
                </a:solidFill>
              </a:rPr>
              <a:t> </a:t>
            </a:r>
            <a:r>
              <a:rPr kumimoji="1" lang="en-US" altLang="zh-CN" sz="3200" b="1" dirty="0">
                <a:solidFill>
                  <a:srgbClr val="84C8AE"/>
                </a:solidFill>
              </a:rPr>
              <a:t>ONE.</a:t>
            </a:r>
            <a:endParaRPr kumimoji="1" lang="zh-CN" altLang="en-US" sz="3200" b="1" dirty="0">
              <a:solidFill>
                <a:srgbClr val="84C8A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84C8AE"/>
                </a:solidFill>
              </a:rPr>
              <a:t>CLICK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HERE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TO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ADD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YOUR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TEXT.</a:t>
            </a:r>
            <a:endParaRPr kumimoji="1" lang="zh-CN" altLang="en-US" sz="1333" dirty="0">
              <a:solidFill>
                <a:srgbClr val="84C8AE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012338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436181"/>
                </a:solidFill>
              </a:rPr>
              <a:t>STEP</a:t>
            </a:r>
            <a:r>
              <a:rPr kumimoji="1" lang="zh-CN" altLang="en-US" sz="3200" b="1" dirty="0">
                <a:solidFill>
                  <a:srgbClr val="436181"/>
                </a:solidFill>
              </a:rPr>
              <a:t> </a:t>
            </a:r>
            <a:r>
              <a:rPr kumimoji="1" lang="en-US" altLang="zh-CN" sz="3200" b="1" dirty="0">
                <a:solidFill>
                  <a:srgbClr val="436181"/>
                </a:solidFill>
              </a:rPr>
              <a:t>ONE.</a:t>
            </a:r>
            <a:endParaRPr kumimoji="1" lang="zh-CN" altLang="en-US" sz="3200" b="1" dirty="0">
              <a:solidFill>
                <a:srgbClr val="43618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436181"/>
                </a:solidFill>
              </a:rPr>
              <a:t>CLICK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HERE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TO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ADD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YOUR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TEXT.</a:t>
            </a:r>
            <a:endParaRPr kumimoji="1" lang="zh-CN" altLang="en-US" sz="1333" dirty="0">
              <a:solidFill>
                <a:srgbClr val="43618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157129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DC170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DC170"/>
                </a:solidFill>
              </a:rPr>
              <a:t> </a:t>
            </a:r>
            <a:r>
              <a:rPr kumimoji="1" lang="en-US" altLang="zh-CN" sz="3200" b="1" dirty="0">
                <a:solidFill>
                  <a:srgbClr val="FDC170"/>
                </a:solidFill>
              </a:rPr>
              <a:t>ONE.</a:t>
            </a:r>
            <a:endParaRPr kumimoji="1" lang="zh-CN" altLang="en-US" sz="3200" b="1" dirty="0">
              <a:solidFill>
                <a:srgbClr val="FDC170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DC170"/>
                </a:solidFill>
              </a:rPr>
              <a:t>CLICK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HERE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TO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ADD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YOUR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TEXT.</a:t>
            </a:r>
            <a:endParaRPr kumimoji="1" lang="zh-CN" altLang="en-US" sz="1333" dirty="0">
              <a:solidFill>
                <a:srgbClr val="FDC1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5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60" name="椭圆 59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5" name="任意形状 64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6" name="任意形状 65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7" name="任意形状 6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8" name="任意形状 67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9" name="任意形状 68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5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3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103222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5B9BD5"/>
                </a:solidFill>
              </a:rPr>
              <a:t>STEP</a:t>
            </a:r>
            <a:r>
              <a:rPr kumimoji="1" lang="zh-CN" altLang="en-US" sz="3200" b="1" dirty="0">
                <a:solidFill>
                  <a:srgbClr val="5B9BD5"/>
                </a:solidFill>
              </a:rPr>
              <a:t> </a:t>
            </a:r>
            <a:r>
              <a:rPr kumimoji="1" lang="en-US" altLang="zh-CN" sz="3200" b="1" dirty="0">
                <a:solidFill>
                  <a:srgbClr val="5B9BD5"/>
                </a:solidFill>
              </a:rPr>
              <a:t>ONE.</a:t>
            </a:r>
            <a:endParaRPr kumimoji="1" lang="zh-CN" altLang="en-US" sz="3200" b="1" dirty="0">
              <a:solidFill>
                <a:srgbClr val="5B9BD5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5B9BD5"/>
                </a:solidFill>
              </a:rPr>
              <a:t>CLICK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HERE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TO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ADD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YOUR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TEXT.</a:t>
            </a:r>
            <a:endParaRPr kumimoji="1" lang="zh-CN" altLang="en-US" sz="1333" dirty="0">
              <a:solidFill>
                <a:srgbClr val="5B9BD5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12874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ED7D31"/>
                </a:solidFill>
              </a:rPr>
              <a:t>STEP</a:t>
            </a:r>
            <a:r>
              <a:rPr kumimoji="1" lang="zh-CN" altLang="en-US" sz="3200" b="1" dirty="0">
                <a:solidFill>
                  <a:srgbClr val="ED7D31"/>
                </a:solidFill>
              </a:rPr>
              <a:t> </a:t>
            </a:r>
            <a:r>
              <a:rPr kumimoji="1" lang="en-US" altLang="zh-CN" sz="3200" b="1" dirty="0">
                <a:solidFill>
                  <a:srgbClr val="ED7D31"/>
                </a:solidFill>
              </a:rPr>
              <a:t>ONE.</a:t>
            </a:r>
            <a:endParaRPr kumimoji="1" lang="zh-CN" altLang="en-US" sz="3200" b="1" dirty="0">
              <a:solidFill>
                <a:srgbClr val="ED7D3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ED7D31"/>
                </a:solidFill>
              </a:rPr>
              <a:t>CLICK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HERE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TO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ADD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YOUR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TEXT.</a:t>
            </a:r>
            <a:endParaRPr kumimoji="1" lang="zh-CN" altLang="en-US" sz="1333" dirty="0">
              <a:solidFill>
                <a:srgbClr val="ED7D3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25264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A5A5A5"/>
                </a:solidFill>
              </a:rPr>
              <a:t>STEP</a:t>
            </a:r>
            <a:r>
              <a:rPr kumimoji="1" lang="zh-CN" altLang="en-US" sz="3200" b="1" dirty="0">
                <a:solidFill>
                  <a:srgbClr val="A5A5A5"/>
                </a:solidFill>
              </a:rPr>
              <a:t> </a:t>
            </a:r>
            <a:r>
              <a:rPr kumimoji="1" lang="en-US" altLang="zh-CN" sz="3200" b="1" dirty="0">
                <a:solidFill>
                  <a:srgbClr val="A5A5A5"/>
                </a:solidFill>
              </a:rPr>
              <a:t>ONE.</a:t>
            </a:r>
            <a:endParaRPr kumimoji="1" lang="zh-CN" altLang="en-US" sz="3200" b="1" dirty="0">
              <a:solidFill>
                <a:srgbClr val="A5A5A5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5A5A5"/>
                </a:solidFill>
              </a:rPr>
              <a:t>CLICK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HERE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TO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ADD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YOUR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TEXT.</a:t>
            </a:r>
            <a:endParaRPr kumimoji="1" lang="zh-CN" altLang="en-US" sz="1333" dirty="0">
              <a:solidFill>
                <a:srgbClr val="A5A5A5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012338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4472C4"/>
                </a:solidFill>
              </a:rPr>
              <a:t>STEP</a:t>
            </a:r>
            <a:r>
              <a:rPr kumimoji="1" lang="zh-CN" altLang="en-US" sz="3200" b="1" dirty="0">
                <a:solidFill>
                  <a:srgbClr val="4472C4"/>
                </a:solidFill>
              </a:rPr>
              <a:t> </a:t>
            </a:r>
            <a:r>
              <a:rPr kumimoji="1" lang="en-US" altLang="zh-CN" sz="3200" b="1" dirty="0">
                <a:solidFill>
                  <a:srgbClr val="4472C4"/>
                </a:solidFill>
              </a:rPr>
              <a:t>ONE.</a:t>
            </a:r>
            <a:endParaRPr kumimoji="1" lang="zh-CN" altLang="en-US" sz="3200" b="1" dirty="0">
              <a:solidFill>
                <a:srgbClr val="4472C4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4472C4"/>
                </a:solidFill>
              </a:rPr>
              <a:t>CLICK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HERE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TO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ADD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YOUR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TEXT.</a:t>
            </a:r>
            <a:endParaRPr kumimoji="1" lang="zh-CN" altLang="en-US" sz="1333" dirty="0">
              <a:solidFill>
                <a:srgbClr val="4472C4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157129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FC000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FC000"/>
                </a:solidFill>
              </a:rPr>
              <a:t> </a:t>
            </a:r>
            <a:r>
              <a:rPr kumimoji="1" lang="en-US" altLang="zh-CN" sz="3200" b="1" dirty="0">
                <a:solidFill>
                  <a:srgbClr val="FFC000"/>
                </a:solidFill>
              </a:rPr>
              <a:t>ONE.</a:t>
            </a:r>
            <a:endParaRPr kumimoji="1" lang="zh-CN" altLang="en-US" sz="3200" b="1" dirty="0">
              <a:solidFill>
                <a:srgbClr val="FFC000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C000"/>
                </a:solidFill>
              </a:rPr>
              <a:t>CLICK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HERE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TO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ADD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YOUR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TEXT.</a:t>
            </a:r>
            <a:endParaRPr kumimoji="1" lang="zh-CN" altLang="en-US" sz="1333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84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3" name="椭圆 52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6" name="椭圆 55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9" name="椭圆 58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2" name="椭圆 61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3" name="任意形状 62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0" name="任意形状 59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7" name="任意形状 5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4" name="任意形状 53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1" name="任意形状 50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7" name="组 66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69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2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0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1032223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1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1"/>
                </a:solidFill>
              </a:rPr>
              <a:t>ONE.</a:t>
            </a:r>
            <a:endParaRPr kumimoji="1"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1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TO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TEXT.</a:t>
            </a:r>
            <a:endParaRPr kumimoji="1" lang="zh-CN" altLang="en-US" sz="1333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128743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2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2"/>
                </a:solidFill>
              </a:rPr>
              <a:t>ONE.</a:t>
            </a:r>
            <a:endParaRPr kumimoji="1"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2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TO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TEXT.</a:t>
            </a:r>
            <a:endParaRPr kumimoji="1" lang="zh-CN" altLang="en-US" sz="1333" dirty="0">
              <a:solidFill>
                <a:schemeClr val="accent2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225264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3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3"/>
                </a:solidFill>
              </a:rPr>
              <a:t>ONE.</a:t>
            </a:r>
            <a:endParaRPr kumimoji="1"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3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TO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TEXT.</a:t>
            </a:r>
            <a:endParaRPr kumimoji="1" lang="zh-CN" altLang="en-US" sz="1333" dirty="0">
              <a:solidFill>
                <a:schemeClr val="accent3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012339" y="1333767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5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5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5"/>
                </a:solidFill>
              </a:rPr>
              <a:t>ONE.</a:t>
            </a:r>
            <a:endParaRPr kumimoji="1" lang="zh-CN" altLang="en-US" sz="3200" b="1" dirty="0">
              <a:solidFill>
                <a:schemeClr val="accent5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5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TO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TEXT.</a:t>
            </a:r>
            <a:endParaRPr kumimoji="1" lang="zh-CN" altLang="en-US" sz="1333" dirty="0">
              <a:solidFill>
                <a:schemeClr val="accent5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157129" y="1333767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4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4"/>
                </a:solidFill>
              </a:rPr>
              <a:t>ONE.</a:t>
            </a:r>
            <a:endParaRPr kumimoji="1" lang="zh-CN" altLang="en-US" sz="3200" b="1" dirty="0">
              <a:solidFill>
                <a:schemeClr val="accent4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4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TO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TEXT.</a:t>
            </a:r>
            <a:endParaRPr kumimoji="1" lang="zh-CN" altLang="en-US" sz="1333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3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自定义 12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411</TotalTime>
  <Words>165</Words>
  <Application>Microsoft Office PowerPoint</Application>
  <PresentationFormat>自定义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Office 主题</vt:lpstr>
      <vt:lpstr>2_Office 主题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67</cp:revision>
  <dcterms:created xsi:type="dcterms:W3CDTF">2010-04-12T23:12:02Z</dcterms:created>
  <dcterms:modified xsi:type="dcterms:W3CDTF">2016-03-24T09:58:25Z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