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F53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74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F5551-D8B5-4AE9-874A-C3105A5FC9BE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99F75-856A-431B-BF28-382D745440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639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85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341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96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417123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0434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63271" y="1818601"/>
            <a:ext cx="5201710" cy="23118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0292" y="1818392"/>
            <a:ext cx="5201710" cy="23118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57637" y="1914929"/>
            <a:ext cx="0" cy="42382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0"/>
          <p:cNvSpPr txBox="1"/>
          <p:nvPr/>
        </p:nvSpPr>
        <p:spPr>
          <a:xfrm>
            <a:off x="955928" y="4132932"/>
            <a:ext cx="4816396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i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点击此处添加标题</a:t>
            </a:r>
            <a:endParaRPr lang="en-US" altLang="zh-CN" sz="2000" i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5928" y="4708231"/>
            <a:ext cx="4918794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494786" y="4132932"/>
            <a:ext cx="491272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点击此处添加标题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4786" y="4708231"/>
            <a:ext cx="4912724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下箭头 12"/>
          <p:cNvSpPr/>
          <p:nvPr/>
        </p:nvSpPr>
        <p:spPr>
          <a:xfrm>
            <a:off x="859599" y="1818392"/>
            <a:ext cx="825668" cy="1637575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下箭头 13"/>
          <p:cNvSpPr/>
          <p:nvPr/>
        </p:nvSpPr>
        <p:spPr>
          <a:xfrm rot="10800000">
            <a:off x="10588722" y="2492896"/>
            <a:ext cx="825668" cy="1637575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1822879" y="1914720"/>
            <a:ext cx="1926559" cy="102931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prstClr val="white"/>
                </a:solidFill>
              </a:rPr>
              <a:t>66%</a:t>
            </a:r>
            <a:endParaRPr lang="zh-CN" altLang="en-US" sz="4400">
              <a:solidFill>
                <a:prstClr val="white"/>
              </a:solidFill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8758491" y="3004623"/>
            <a:ext cx="1926559" cy="102931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>
                <a:solidFill>
                  <a:prstClr val="white"/>
                </a:solidFill>
              </a:rPr>
              <a:t>34%</a:t>
            </a:r>
            <a:endParaRPr lang="zh-CN" altLang="en-US" sz="440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20081" y="2613922"/>
            <a:ext cx="3949446" cy="144469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446620" y="1914720"/>
            <a:ext cx="3949446" cy="150932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247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13"/>
          <p:cNvSpPr/>
          <p:nvPr/>
        </p:nvSpPr>
        <p:spPr bwMode="auto">
          <a:xfrm>
            <a:off x="6437687" y="2160401"/>
            <a:ext cx="960295" cy="1955968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gray">
          <a:xfrm>
            <a:off x="4409094" y="2160401"/>
            <a:ext cx="859211" cy="1981239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13"/>
          <p:cNvSpPr/>
          <p:nvPr/>
        </p:nvSpPr>
        <p:spPr bwMode="auto">
          <a:xfrm>
            <a:off x="7535888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13"/>
          <p:cNvSpPr/>
          <p:nvPr/>
        </p:nvSpPr>
        <p:spPr bwMode="auto">
          <a:xfrm>
            <a:off x="801134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3"/>
          <p:cNvSpPr/>
          <p:nvPr/>
        </p:nvSpPr>
        <p:spPr bwMode="auto">
          <a:xfrm>
            <a:off x="8486800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3"/>
          <p:cNvSpPr/>
          <p:nvPr/>
        </p:nvSpPr>
        <p:spPr bwMode="auto">
          <a:xfrm>
            <a:off x="8957447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3"/>
          <p:cNvSpPr/>
          <p:nvPr/>
        </p:nvSpPr>
        <p:spPr bwMode="auto">
          <a:xfrm>
            <a:off x="942809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9898741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gray">
          <a:xfrm>
            <a:off x="398398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gray">
          <a:xfrm>
            <a:off x="3563369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gray">
          <a:xfrm>
            <a:off x="3140507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2719015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gray">
          <a:xfrm>
            <a:off x="230384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9"/>
          <p:cNvSpPr>
            <a:spLocks/>
          </p:cNvSpPr>
          <p:nvPr/>
        </p:nvSpPr>
        <p:spPr bwMode="gray">
          <a:xfrm>
            <a:off x="1887502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0599" y="1688194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740" y="1688194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3371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8909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40541" y="4303059"/>
            <a:ext cx="3751730" cy="9547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440954" y="4303059"/>
            <a:ext cx="3751730" cy="95474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02524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02937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4725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/>
          <p:nvPr/>
        </p:nvSpPr>
        <p:spPr>
          <a:xfrm rot="16200000">
            <a:off x="5019130" y="869972"/>
            <a:ext cx="2137813" cy="3216330"/>
          </a:xfrm>
          <a:prstGeom prst="homePlat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5400000" flipV="1">
            <a:off x="5046000" y="3321482"/>
            <a:ext cx="2084073" cy="321633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83142" y="2967335"/>
            <a:ext cx="267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83142" y="3973926"/>
            <a:ext cx="267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3352" y="2023537"/>
            <a:ext cx="3627764" cy="14976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3063" y="3968672"/>
            <a:ext cx="3627764" cy="14976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5812469" y="1779365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 2"/>
          <p:cNvGrpSpPr/>
          <p:nvPr/>
        </p:nvGrpSpPr>
        <p:grpSpPr>
          <a:xfrm>
            <a:off x="5592907" y="4592073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94"/>
          <p:cNvSpPr>
            <a:spLocks noEditPoints="1"/>
          </p:cNvSpPr>
          <p:nvPr/>
        </p:nvSpPr>
        <p:spPr bwMode="auto">
          <a:xfrm>
            <a:off x="775335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4" name="Freeform 94"/>
          <p:cNvSpPr>
            <a:spLocks noEditPoints="1"/>
          </p:cNvSpPr>
          <p:nvPr/>
        </p:nvSpPr>
        <p:spPr bwMode="auto">
          <a:xfrm>
            <a:off x="820226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5" name="Freeform 94"/>
          <p:cNvSpPr>
            <a:spLocks noEditPoints="1"/>
          </p:cNvSpPr>
          <p:nvPr/>
        </p:nvSpPr>
        <p:spPr bwMode="auto">
          <a:xfrm>
            <a:off x="865118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Freeform 94"/>
          <p:cNvSpPr>
            <a:spLocks noEditPoints="1"/>
          </p:cNvSpPr>
          <p:nvPr/>
        </p:nvSpPr>
        <p:spPr bwMode="auto">
          <a:xfrm>
            <a:off x="910009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7" name="Freeform 94"/>
          <p:cNvSpPr>
            <a:spLocks noEditPoints="1"/>
          </p:cNvSpPr>
          <p:nvPr/>
        </p:nvSpPr>
        <p:spPr bwMode="auto">
          <a:xfrm>
            <a:off x="954901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Freeform 94"/>
          <p:cNvSpPr>
            <a:spLocks noEditPoints="1"/>
          </p:cNvSpPr>
          <p:nvPr/>
        </p:nvSpPr>
        <p:spPr bwMode="auto">
          <a:xfrm>
            <a:off x="999792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Freeform 94"/>
          <p:cNvSpPr>
            <a:spLocks noEditPoints="1"/>
          </p:cNvSpPr>
          <p:nvPr/>
        </p:nvSpPr>
        <p:spPr bwMode="auto">
          <a:xfrm>
            <a:off x="1044684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1089575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1" name="Freeform 94"/>
          <p:cNvSpPr>
            <a:spLocks noEditPoints="1"/>
          </p:cNvSpPr>
          <p:nvPr/>
        </p:nvSpPr>
        <p:spPr bwMode="auto">
          <a:xfrm>
            <a:off x="65306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Freeform 94"/>
          <p:cNvSpPr>
            <a:spLocks noEditPoints="1"/>
          </p:cNvSpPr>
          <p:nvPr/>
        </p:nvSpPr>
        <p:spPr bwMode="auto">
          <a:xfrm>
            <a:off x="110197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3" name="Freeform 94"/>
          <p:cNvSpPr>
            <a:spLocks noEditPoints="1"/>
          </p:cNvSpPr>
          <p:nvPr/>
        </p:nvSpPr>
        <p:spPr bwMode="auto">
          <a:xfrm>
            <a:off x="155089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4" name="Freeform 94"/>
          <p:cNvSpPr>
            <a:spLocks noEditPoints="1"/>
          </p:cNvSpPr>
          <p:nvPr/>
        </p:nvSpPr>
        <p:spPr bwMode="auto">
          <a:xfrm>
            <a:off x="199980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244872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289763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334655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379546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xmlns="" val="3369839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5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206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470</Words>
  <Application>Microsoft Office PowerPoint</Application>
  <PresentationFormat>自定义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1_Office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PC-Y</cp:lastModifiedBy>
  <cp:revision>13</cp:revision>
  <dcterms:created xsi:type="dcterms:W3CDTF">2015-07-29T10:07:15Z</dcterms:created>
  <dcterms:modified xsi:type="dcterms:W3CDTF">2016-03-08T09:19:50Z</dcterms:modified>
</cp:coreProperties>
</file>