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Heiti SC Light" charset="-122"/>
        <a:cs typeface="+mn-cs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938" y="-9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3446912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88996089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2299391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4390789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57586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3837960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644019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7829384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478998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8527174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297702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921059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4354766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10675631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869639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1793666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0764987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3442839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6070702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92552895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85785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40815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729754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36603843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91786683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1997638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6592170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7870992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9786520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67887151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9985335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446610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81754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45156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38157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3343510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48896089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844371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7125568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816580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5623323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68130336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14280294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7395291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96227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7933013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270086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9197565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17347632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41731950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55844056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1390698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459362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98371717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6388862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2134105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8209113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386377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663627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0465578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91385887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234055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061657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9716130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95239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967035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81708028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614986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46534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8795607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6296746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8213973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109478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0736711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099710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5861395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75791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104075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469610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20338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3852288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8962431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3580021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036481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922108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965701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441332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292398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03055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26814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76586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120802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11885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150412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8156145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4550088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214093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3234596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6881583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39988482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1111439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895063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694806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038695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0177224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978992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00285302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1904121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344080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959797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4837228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2002703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58646210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03400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107636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6201604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3744094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2433319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9519898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8980821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330706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34766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1084865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487796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711391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790154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59733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153038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30625725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69435120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62277694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517194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793625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484291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1903380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559530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15123586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947332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014674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547879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5272621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5495607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159081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906447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10577052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740050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944945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6590829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1559415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2340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9546896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0021328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4922417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59416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/>
          </p:cNvSpPr>
          <p:nvPr/>
        </p:nvSpPr>
        <p:spPr bwMode="auto">
          <a:xfrm>
            <a:off x="5562600" y="7518400"/>
            <a:ext cx="4665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altLang="ja-JP" sz="1800">
                <a:solidFill>
                  <a:srgbClr val="FFFFFF"/>
                </a:solidFill>
              </a:rPr>
              <a:t>http://www.youtube.com/watch?v=dmqNXlY4j74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82" y="82103"/>
            <a:ext cx="12709237" cy="958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Title &amp; 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itle &amp; Subtitle">
  <a:themeElements>
    <a:clrScheme name="Title &amp; Sub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Pages>0</Pages>
  <Words>3</Words>
  <Characters>0</Characters>
  <Application>Microsoft Office PowerPoint</Application>
  <PresentationFormat>自定义</PresentationFormat>
  <Lines>0</Lines>
  <Paragraphs>1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Blank</vt:lpstr>
      <vt:lpstr>Title &amp; Bullets</vt:lpstr>
      <vt:lpstr>Title - Center</vt:lpstr>
      <vt:lpstr>Title &amp; Subtitle</vt:lpstr>
      <vt:lpstr>Photo - Horizontal</vt:lpstr>
      <vt:lpstr>Photo - Horizontal Reflection</vt:lpstr>
      <vt:lpstr>Photo - Vertical</vt:lpstr>
      <vt:lpstr>Photo - Vertical Reflection</vt:lpstr>
      <vt:lpstr>Title - Top</vt:lpstr>
      <vt:lpstr>Bullets</vt:lpstr>
      <vt:lpstr>Title &amp; Bullets - Left</vt:lpstr>
      <vt:lpstr>Title &amp; Bullets - 2 Column</vt:lpstr>
      <vt:lpstr>Title &amp; Bullets - Right</vt:lpstr>
      <vt:lpstr>Title, Bullets &amp; Photo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www.arshina.com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</cp:revision>
  <dcterms:modified xsi:type="dcterms:W3CDTF">2016-08-22T04:03:15Z</dcterms:modified>
  <cp:category>PPTS</cp:category>
</cp:coreProperties>
</file>