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836" r:id="rId2"/>
    <p:sldId id="1098" r:id="rId3"/>
    <p:sldId id="1099" r:id="rId4"/>
    <p:sldId id="1121" r:id="rId5"/>
    <p:sldId id="1122" r:id="rId6"/>
    <p:sldId id="1115" r:id="rId7"/>
    <p:sldId id="1125" r:id="rId8"/>
    <p:sldId id="1100" r:id="rId9"/>
    <p:sldId id="1118" r:id="rId10"/>
    <p:sldId id="1131" r:id="rId11"/>
    <p:sldId id="1132" r:id="rId12"/>
    <p:sldId id="1133" r:id="rId13"/>
    <p:sldId id="1101" r:id="rId14"/>
    <p:sldId id="1117" r:id="rId15"/>
    <p:sldId id="1120" r:id="rId16"/>
    <p:sldId id="1124" r:id="rId17"/>
    <p:sldId id="1126" r:id="rId18"/>
    <p:sldId id="1102" r:id="rId19"/>
    <p:sldId id="1127" r:id="rId20"/>
    <p:sldId id="1128" r:id="rId21"/>
    <p:sldId id="1130" r:id="rId22"/>
    <p:sldId id="1129" r:id="rId23"/>
    <p:sldId id="1116" r:id="rId24"/>
    <p:sldId id="1134" r:id="rId25"/>
  </p:sldIdLst>
  <p:sldSz cx="9144000" cy="5143500" type="screen16x9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4" autoAdjust="0"/>
    <p:restoredTop sz="93354" autoAdjust="0"/>
  </p:normalViewPr>
  <p:slideViewPr>
    <p:cSldViewPr>
      <p:cViewPr varScale="1">
        <p:scale>
          <a:sx n="108" d="100"/>
          <a:sy n="108" d="100"/>
        </p:scale>
        <p:origin x="114" y="4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58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2A7E7D2-A303-4A1B-8225-C668A5786321}" type="slidenum">
              <a:rPr lang="zh-CN" altLang="en-US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0E0A07-2C1C-45C5-985B-D6CD99FDD0F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0E0A07-2C1C-45C5-985B-D6CD99FDD0F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E8EDC-1225-47E3-9680-C9FAF722F7AC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255630" y="370296"/>
            <a:ext cx="1796090" cy="25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912897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工作回顾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892058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Work review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3" y="132850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912897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自我评价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1012283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Self-evaluation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3" y="132850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912897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工作体会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1126097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Work experience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3" y="132850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1451506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工作规划和展望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1584556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Job planning and Outlook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3" y="132850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1" y="241918"/>
            <a:ext cx="365983" cy="2153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6" y="316259"/>
            <a:ext cx="366581" cy="196391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8519485" y="204940"/>
            <a:ext cx="337081" cy="350586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2" name="Group 5"/>
          <p:cNvGrpSpPr/>
          <p:nvPr userDrawn="1"/>
        </p:nvGrpSpPr>
        <p:grpSpPr>
          <a:xfrm>
            <a:off x="347419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0344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35" y="219716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187624" y="612722"/>
            <a:ext cx="2587892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3216269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>
              <a:defRPr lang="zh-CN" altLang="en-US" sz="2000"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6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050" name="Picture 2" descr="C:\Users\Administrator\Desktop\新建文件夹 (3)\5856659eb64a3c副本.jp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-4762"/>
            <a:ext cx="9144000" cy="514826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iming>
    <p:tnLst>
      <p:par>
        <p:cTn id="1" dur="indefinite" restart="never" nodeType="tmRoot"/>
      </p:par>
    </p:tnLst>
  </p:timing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21315;&#22270;&#32593;\&#12304;&#38899;&#20048;&#32032;&#26448;&#24211;&#12305;\&#23567;&#26354;%20passacaglia.mp3" TargetMode="External"/><Relationship Id="rId1" Type="http://schemas.microsoft.com/office/2007/relationships/media" Target="file:///E:\&#21315;&#22270;&#32593;\&#12304;&#38899;&#20048;&#32032;&#26448;&#24211;&#12305;\&#23567;&#26354;%20passacaglia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 (3)\5856659eb64a3ce副本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825676" y="2147253"/>
            <a:ext cx="5258492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Arial" panose="020B0604020202020204" pitchFamily="34" charset="0"/>
              </a:rPr>
              <a:t>中医传承文化</a:t>
            </a:r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PPT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Arial" panose="020B0604020202020204" pitchFamily="34" charset="0"/>
              </a:rPr>
              <a:t>模版</a:t>
            </a:r>
            <a:endParaRPr lang="en-US" altLang="zh-CN" sz="4000" b="1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2627784" y="1275606"/>
            <a:ext cx="26642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203X</a:t>
            </a:r>
            <a:endParaRPr lang="en-US" altLang="zh-CN" sz="6600" b="1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Arial" panose="020B0604020202020204" pitchFamily="34" charset="0"/>
            </a:endParaRPr>
          </a:p>
        </p:txBody>
      </p:sp>
      <p:pic>
        <p:nvPicPr>
          <p:cNvPr id="7" name="小曲 passacaglia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73276" y="-39060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1" grpId="0"/>
      <p:bldP spid="21" grpId="1"/>
      <p:bldP spid="22" grpId="0"/>
      <p:bldP spid="2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4229002" y="2265972"/>
            <a:ext cx="1463675" cy="881843"/>
            <a:chOff x="4229001" y="2265971"/>
            <a:chExt cx="1463675" cy="881843"/>
          </a:xfrm>
        </p:grpSpPr>
        <p:sp>
          <p:nvSpPr>
            <p:cNvPr id="3" name="MH_Other_1"/>
            <p:cNvSpPr/>
            <p:nvPr>
              <p:custDataLst>
                <p:tags r:id="rId20"/>
              </p:custDataLst>
            </p:nvPr>
          </p:nvSpPr>
          <p:spPr>
            <a:xfrm>
              <a:off x="4229001" y="2265971"/>
              <a:ext cx="1003300" cy="881843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21"/>
              </p:custDataLst>
            </p:nvPr>
          </p:nvSpPr>
          <p:spPr>
            <a:xfrm>
              <a:off x="4318478" y="2344645"/>
              <a:ext cx="825557" cy="72561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" name="MH_Other_3"/>
            <p:cNvSpPr/>
            <p:nvPr>
              <p:custDataLst>
                <p:tags r:id="rId22"/>
              </p:custDataLst>
            </p:nvPr>
          </p:nvSpPr>
          <p:spPr>
            <a:xfrm>
              <a:off x="5287864" y="2331552"/>
              <a:ext cx="190500" cy="752078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-1" fmla="*/ 0 w 202450"/>
                <a:gd name="connsiteY0-2" fmla="*/ 0 h 904875"/>
                <a:gd name="connsiteX1-3" fmla="*/ 202407 w 202450"/>
                <a:gd name="connsiteY1-4" fmla="*/ 471488 h 904875"/>
                <a:gd name="connsiteX2-5" fmla="*/ 14288 w 202450"/>
                <a:gd name="connsiteY2-6" fmla="*/ 904875 h 904875"/>
                <a:gd name="connsiteX0-7" fmla="*/ 0 w 202558"/>
                <a:gd name="connsiteY0-8" fmla="*/ 0 h 904875"/>
                <a:gd name="connsiteX1-9" fmla="*/ 202407 w 202558"/>
                <a:gd name="connsiteY1-10" fmla="*/ 471488 h 904875"/>
                <a:gd name="connsiteX2-11" fmla="*/ 14288 w 202558"/>
                <a:gd name="connsiteY2-12" fmla="*/ 904875 h 904875"/>
                <a:gd name="connsiteX0-13" fmla="*/ 0 w 204846"/>
                <a:gd name="connsiteY0-14" fmla="*/ 0 h 897731"/>
                <a:gd name="connsiteX1-15" fmla="*/ 204788 w 204846"/>
                <a:gd name="connsiteY1-16" fmla="*/ 464344 h 897731"/>
                <a:gd name="connsiteX2-17" fmla="*/ 16669 w 204846"/>
                <a:gd name="connsiteY2-18" fmla="*/ 897731 h 897731"/>
                <a:gd name="connsiteX0-19" fmla="*/ 0 w 204846"/>
                <a:gd name="connsiteY0-20" fmla="*/ 0 h 897731"/>
                <a:gd name="connsiteX1-21" fmla="*/ 204788 w 204846"/>
                <a:gd name="connsiteY1-22" fmla="*/ 464344 h 897731"/>
                <a:gd name="connsiteX2-23" fmla="*/ 16669 w 204846"/>
                <a:gd name="connsiteY2-24" fmla="*/ 897731 h 897731"/>
                <a:gd name="connsiteX0-25" fmla="*/ 0 w 204798"/>
                <a:gd name="connsiteY0-26" fmla="*/ 0 h 916781"/>
                <a:gd name="connsiteX1-27" fmla="*/ 204788 w 204798"/>
                <a:gd name="connsiteY1-28" fmla="*/ 464344 h 916781"/>
                <a:gd name="connsiteX2-29" fmla="*/ 7144 w 204798"/>
                <a:gd name="connsiteY2-30" fmla="*/ 916781 h 916781"/>
                <a:gd name="connsiteX0-31" fmla="*/ 0 w 204800"/>
                <a:gd name="connsiteY0-32" fmla="*/ 0 h 916781"/>
                <a:gd name="connsiteX1-33" fmla="*/ 204788 w 204800"/>
                <a:gd name="connsiteY1-34" fmla="*/ 464344 h 916781"/>
                <a:gd name="connsiteX2-35" fmla="*/ 7144 w 204800"/>
                <a:gd name="connsiteY2-36" fmla="*/ 916781 h 9167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chemeClr val="accent2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6" name="MH_Other_4"/>
            <p:cNvCxnSpPr/>
            <p:nvPr>
              <p:custDataLst>
                <p:tags r:id="rId23"/>
              </p:custDataLst>
            </p:nvPr>
          </p:nvCxnSpPr>
          <p:spPr>
            <a:xfrm>
              <a:off x="5476776" y="2705498"/>
              <a:ext cx="215900" cy="0"/>
            </a:xfrm>
            <a:prstGeom prst="line">
              <a:avLst/>
            </a:prstGeom>
            <a:ln w="25400">
              <a:solidFill>
                <a:schemeClr val="accent2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MH_Other_5"/>
            <p:cNvSpPr/>
            <p:nvPr>
              <p:custDataLst>
                <p:tags r:id="rId24"/>
              </p:custDataLst>
            </p:nvPr>
          </p:nvSpPr>
          <p:spPr>
            <a:xfrm>
              <a:off x="5418040" y="2653872"/>
              <a:ext cx="117475" cy="10325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8" name="MH_Other_6"/>
            <p:cNvSpPr/>
            <p:nvPr>
              <p:custDataLst>
                <p:tags r:id="rId25"/>
              </p:custDataLst>
            </p:nvPr>
          </p:nvSpPr>
          <p:spPr>
            <a:xfrm>
              <a:off x="4524276" y="2581315"/>
              <a:ext cx="412750" cy="248367"/>
            </a:xfrm>
            <a:custGeom>
              <a:avLst/>
              <a:gdLst>
                <a:gd name="connsiteX0" fmla="*/ 1720704 w 1721074"/>
                <a:gd name="connsiteY0" fmla="*/ 0 h 1180530"/>
                <a:gd name="connsiteX1" fmla="*/ 1721074 w 1721074"/>
                <a:gd name="connsiteY1" fmla="*/ 328961 h 1180530"/>
                <a:gd name="connsiteX2" fmla="*/ 1609393 w 1721074"/>
                <a:gd name="connsiteY2" fmla="*/ 253106 h 1180530"/>
                <a:gd name="connsiteX3" fmla="*/ 1153934 w 1721074"/>
                <a:gd name="connsiteY3" fmla="*/ 933995 h 1180530"/>
                <a:gd name="connsiteX4" fmla="*/ 899597 w 1721074"/>
                <a:gd name="connsiteY4" fmla="*/ 519521 h 1180530"/>
                <a:gd name="connsiteX5" fmla="*/ 532223 w 1721074"/>
                <a:gd name="connsiteY5" fmla="*/ 1009354 h 1180530"/>
                <a:gd name="connsiteX6" fmla="*/ 292016 w 1721074"/>
                <a:gd name="connsiteY6" fmla="*/ 792697 h 1180530"/>
                <a:gd name="connsiteX7" fmla="*/ 0 w 1721074"/>
                <a:gd name="connsiteY7" fmla="*/ 1180530 h 1180530"/>
                <a:gd name="connsiteX8" fmla="*/ 0 w 1721074"/>
                <a:gd name="connsiteY8" fmla="*/ 996382 h 1180530"/>
                <a:gd name="connsiteX9" fmla="*/ 277886 w 1721074"/>
                <a:gd name="connsiteY9" fmla="*/ 613720 h 1180530"/>
                <a:gd name="connsiteX10" fmla="*/ 503963 w 1721074"/>
                <a:gd name="connsiteY10" fmla="*/ 839796 h 1180530"/>
                <a:gd name="connsiteX11" fmla="*/ 923147 w 1721074"/>
                <a:gd name="connsiteY11" fmla="*/ 316994 h 1180530"/>
                <a:gd name="connsiteX12" fmla="*/ 1158644 w 1721074"/>
                <a:gd name="connsiteY12" fmla="*/ 731468 h 1180530"/>
                <a:gd name="connsiteX13" fmla="*/ 1529274 w 1721074"/>
                <a:gd name="connsiteY13" fmla="*/ 198688 h 1180530"/>
                <a:gd name="connsiteX14" fmla="*/ 1414772 w 1721074"/>
                <a:gd name="connsiteY14" fmla="*/ 120917 h 118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1074" h="1180530">
                  <a:moveTo>
                    <a:pt x="1720704" y="0"/>
                  </a:moveTo>
                  <a:lnTo>
                    <a:pt x="1721074" y="328961"/>
                  </a:lnTo>
                  <a:lnTo>
                    <a:pt x="1609393" y="253106"/>
                  </a:lnTo>
                  <a:lnTo>
                    <a:pt x="1153934" y="933995"/>
                  </a:lnTo>
                  <a:lnTo>
                    <a:pt x="899597" y="519521"/>
                  </a:lnTo>
                  <a:lnTo>
                    <a:pt x="532223" y="1009354"/>
                  </a:lnTo>
                  <a:lnTo>
                    <a:pt x="292016" y="792697"/>
                  </a:lnTo>
                  <a:lnTo>
                    <a:pt x="0" y="1180530"/>
                  </a:lnTo>
                  <a:lnTo>
                    <a:pt x="0" y="996382"/>
                  </a:lnTo>
                  <a:lnTo>
                    <a:pt x="277886" y="613720"/>
                  </a:lnTo>
                  <a:lnTo>
                    <a:pt x="503963" y="839796"/>
                  </a:lnTo>
                  <a:lnTo>
                    <a:pt x="923147" y="316994"/>
                  </a:lnTo>
                  <a:lnTo>
                    <a:pt x="1158644" y="731468"/>
                  </a:lnTo>
                  <a:lnTo>
                    <a:pt x="1529274" y="198688"/>
                  </a:lnTo>
                  <a:lnTo>
                    <a:pt x="1414772" y="1209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8" rIns="51435" bIns="25718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"/>
          <p:cNvGrpSpPr/>
          <p:nvPr/>
        </p:nvGrpSpPr>
        <p:grpSpPr>
          <a:xfrm>
            <a:off x="3681315" y="1220155"/>
            <a:ext cx="1462087" cy="880449"/>
            <a:chOff x="3681314" y="1220154"/>
            <a:chExt cx="1462087" cy="880449"/>
          </a:xfrm>
        </p:grpSpPr>
        <p:sp>
          <p:nvSpPr>
            <p:cNvPr id="9" name="MH_Other_7"/>
            <p:cNvSpPr/>
            <p:nvPr>
              <p:custDataLst>
                <p:tags r:id="rId14"/>
              </p:custDataLst>
            </p:nvPr>
          </p:nvSpPr>
          <p:spPr>
            <a:xfrm flipH="1">
              <a:off x="4141689" y="1220154"/>
              <a:ext cx="1001712" cy="880449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0" name="MH_Other_8"/>
            <p:cNvSpPr/>
            <p:nvPr>
              <p:custDataLst>
                <p:tags r:id="rId15"/>
              </p:custDataLst>
            </p:nvPr>
          </p:nvSpPr>
          <p:spPr>
            <a:xfrm flipH="1">
              <a:off x="4229707" y="1297507"/>
              <a:ext cx="825557" cy="7256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1" name="MH_Other_9"/>
            <p:cNvSpPr/>
            <p:nvPr>
              <p:custDataLst>
                <p:tags r:id="rId16"/>
              </p:custDataLst>
            </p:nvPr>
          </p:nvSpPr>
          <p:spPr>
            <a:xfrm flipH="1">
              <a:off x="3894040" y="1284339"/>
              <a:ext cx="192087" cy="752078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-1" fmla="*/ 0 w 202450"/>
                <a:gd name="connsiteY0-2" fmla="*/ 0 h 904875"/>
                <a:gd name="connsiteX1-3" fmla="*/ 202407 w 202450"/>
                <a:gd name="connsiteY1-4" fmla="*/ 471488 h 904875"/>
                <a:gd name="connsiteX2-5" fmla="*/ 14288 w 202450"/>
                <a:gd name="connsiteY2-6" fmla="*/ 904875 h 904875"/>
                <a:gd name="connsiteX0-7" fmla="*/ 0 w 202558"/>
                <a:gd name="connsiteY0-8" fmla="*/ 0 h 904875"/>
                <a:gd name="connsiteX1-9" fmla="*/ 202407 w 202558"/>
                <a:gd name="connsiteY1-10" fmla="*/ 471488 h 904875"/>
                <a:gd name="connsiteX2-11" fmla="*/ 14288 w 202558"/>
                <a:gd name="connsiteY2-12" fmla="*/ 904875 h 904875"/>
                <a:gd name="connsiteX0-13" fmla="*/ 0 w 204846"/>
                <a:gd name="connsiteY0-14" fmla="*/ 0 h 897731"/>
                <a:gd name="connsiteX1-15" fmla="*/ 204788 w 204846"/>
                <a:gd name="connsiteY1-16" fmla="*/ 464344 h 897731"/>
                <a:gd name="connsiteX2-17" fmla="*/ 16669 w 204846"/>
                <a:gd name="connsiteY2-18" fmla="*/ 897731 h 897731"/>
                <a:gd name="connsiteX0-19" fmla="*/ 0 w 204846"/>
                <a:gd name="connsiteY0-20" fmla="*/ 0 h 897731"/>
                <a:gd name="connsiteX1-21" fmla="*/ 204788 w 204846"/>
                <a:gd name="connsiteY1-22" fmla="*/ 464344 h 897731"/>
                <a:gd name="connsiteX2-23" fmla="*/ 16669 w 204846"/>
                <a:gd name="connsiteY2-24" fmla="*/ 897731 h 897731"/>
                <a:gd name="connsiteX0-25" fmla="*/ 0 w 204798"/>
                <a:gd name="connsiteY0-26" fmla="*/ 0 h 916781"/>
                <a:gd name="connsiteX1-27" fmla="*/ 204788 w 204798"/>
                <a:gd name="connsiteY1-28" fmla="*/ 464344 h 916781"/>
                <a:gd name="connsiteX2-29" fmla="*/ 7144 w 204798"/>
                <a:gd name="connsiteY2-30" fmla="*/ 916781 h 916781"/>
                <a:gd name="connsiteX0-31" fmla="*/ 0 w 204800"/>
                <a:gd name="connsiteY0-32" fmla="*/ 0 h 916781"/>
                <a:gd name="connsiteX1-33" fmla="*/ 204788 w 204800"/>
                <a:gd name="connsiteY1-34" fmla="*/ 464344 h 916781"/>
                <a:gd name="connsiteX2-35" fmla="*/ 7144 w 204800"/>
                <a:gd name="connsiteY2-36" fmla="*/ 916781 h 9167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12" name="MH_Other_10"/>
            <p:cNvCxnSpPr/>
            <p:nvPr>
              <p:custDataLst>
                <p:tags r:id="rId17"/>
              </p:custDataLst>
            </p:nvPr>
          </p:nvCxnSpPr>
          <p:spPr>
            <a:xfrm flipH="1">
              <a:off x="3681314" y="1658285"/>
              <a:ext cx="215900" cy="0"/>
            </a:xfrm>
            <a:prstGeom prst="line">
              <a:avLst/>
            </a:prstGeom>
            <a:ln w="25400">
              <a:solidFill>
                <a:schemeClr val="accent1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MH_Other_11"/>
            <p:cNvSpPr/>
            <p:nvPr>
              <p:custDataLst>
                <p:tags r:id="rId18"/>
              </p:custDataLst>
            </p:nvPr>
          </p:nvSpPr>
          <p:spPr>
            <a:xfrm flipH="1">
              <a:off x="3838477" y="1606658"/>
              <a:ext cx="117475" cy="10325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4" name="MH_Other_12"/>
            <p:cNvSpPr/>
            <p:nvPr>
              <p:custDataLst>
                <p:tags r:id="rId19"/>
              </p:custDataLst>
            </p:nvPr>
          </p:nvSpPr>
          <p:spPr bwMode="auto">
            <a:xfrm>
              <a:off x="4456014" y="1518753"/>
              <a:ext cx="373062" cy="327901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81315" y="3346092"/>
            <a:ext cx="1462087" cy="881843"/>
            <a:chOff x="3681314" y="3346091"/>
            <a:chExt cx="1462087" cy="881843"/>
          </a:xfrm>
        </p:grpSpPr>
        <p:sp>
          <p:nvSpPr>
            <p:cNvPr id="18" name="MH_Other_13"/>
            <p:cNvSpPr/>
            <p:nvPr>
              <p:custDataLst>
                <p:tags r:id="rId8"/>
              </p:custDataLst>
            </p:nvPr>
          </p:nvSpPr>
          <p:spPr>
            <a:xfrm flipH="1">
              <a:off x="4141689" y="3346091"/>
              <a:ext cx="1001712" cy="881843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9" name="MH_Other_14"/>
            <p:cNvSpPr/>
            <p:nvPr>
              <p:custDataLst>
                <p:tags r:id="rId9"/>
              </p:custDataLst>
            </p:nvPr>
          </p:nvSpPr>
          <p:spPr>
            <a:xfrm flipH="1">
              <a:off x="4229707" y="3423876"/>
              <a:ext cx="825557" cy="7256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0" name="MH_Other_15"/>
            <p:cNvSpPr/>
            <p:nvPr>
              <p:custDataLst>
                <p:tags r:id="rId10"/>
              </p:custDataLst>
            </p:nvPr>
          </p:nvSpPr>
          <p:spPr>
            <a:xfrm flipH="1">
              <a:off x="3894040" y="3411672"/>
              <a:ext cx="192087" cy="75068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-1" fmla="*/ 0 w 202450"/>
                <a:gd name="connsiteY0-2" fmla="*/ 0 h 904875"/>
                <a:gd name="connsiteX1-3" fmla="*/ 202407 w 202450"/>
                <a:gd name="connsiteY1-4" fmla="*/ 471488 h 904875"/>
                <a:gd name="connsiteX2-5" fmla="*/ 14288 w 202450"/>
                <a:gd name="connsiteY2-6" fmla="*/ 904875 h 904875"/>
                <a:gd name="connsiteX0-7" fmla="*/ 0 w 202558"/>
                <a:gd name="connsiteY0-8" fmla="*/ 0 h 904875"/>
                <a:gd name="connsiteX1-9" fmla="*/ 202407 w 202558"/>
                <a:gd name="connsiteY1-10" fmla="*/ 471488 h 904875"/>
                <a:gd name="connsiteX2-11" fmla="*/ 14288 w 202558"/>
                <a:gd name="connsiteY2-12" fmla="*/ 904875 h 904875"/>
                <a:gd name="connsiteX0-13" fmla="*/ 0 w 204846"/>
                <a:gd name="connsiteY0-14" fmla="*/ 0 h 897731"/>
                <a:gd name="connsiteX1-15" fmla="*/ 204788 w 204846"/>
                <a:gd name="connsiteY1-16" fmla="*/ 464344 h 897731"/>
                <a:gd name="connsiteX2-17" fmla="*/ 16669 w 204846"/>
                <a:gd name="connsiteY2-18" fmla="*/ 897731 h 897731"/>
                <a:gd name="connsiteX0-19" fmla="*/ 0 w 204846"/>
                <a:gd name="connsiteY0-20" fmla="*/ 0 h 897731"/>
                <a:gd name="connsiteX1-21" fmla="*/ 204788 w 204846"/>
                <a:gd name="connsiteY1-22" fmla="*/ 464344 h 897731"/>
                <a:gd name="connsiteX2-23" fmla="*/ 16669 w 204846"/>
                <a:gd name="connsiteY2-24" fmla="*/ 897731 h 897731"/>
                <a:gd name="connsiteX0-25" fmla="*/ 0 w 204798"/>
                <a:gd name="connsiteY0-26" fmla="*/ 0 h 916781"/>
                <a:gd name="connsiteX1-27" fmla="*/ 204788 w 204798"/>
                <a:gd name="connsiteY1-28" fmla="*/ 464344 h 916781"/>
                <a:gd name="connsiteX2-29" fmla="*/ 7144 w 204798"/>
                <a:gd name="connsiteY2-30" fmla="*/ 916781 h 916781"/>
                <a:gd name="connsiteX0-31" fmla="*/ 0 w 204800"/>
                <a:gd name="connsiteY0-32" fmla="*/ 0 h 916781"/>
                <a:gd name="connsiteX1-33" fmla="*/ 204788 w 204800"/>
                <a:gd name="connsiteY1-34" fmla="*/ 464344 h 916781"/>
                <a:gd name="connsiteX2-35" fmla="*/ 7144 w 204800"/>
                <a:gd name="connsiteY2-36" fmla="*/ 916781 h 9167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chemeClr val="accent3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21" name="MH_Other_16"/>
            <p:cNvCxnSpPr/>
            <p:nvPr>
              <p:custDataLst>
                <p:tags r:id="rId11"/>
              </p:custDataLst>
            </p:nvPr>
          </p:nvCxnSpPr>
          <p:spPr>
            <a:xfrm flipH="1">
              <a:off x="3681314" y="3784221"/>
              <a:ext cx="215900" cy="0"/>
            </a:xfrm>
            <a:prstGeom prst="line">
              <a:avLst/>
            </a:prstGeom>
            <a:ln w="25400">
              <a:solidFill>
                <a:schemeClr val="accent3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MH_Other_17"/>
            <p:cNvSpPr/>
            <p:nvPr>
              <p:custDataLst>
                <p:tags r:id="rId12"/>
              </p:custDataLst>
            </p:nvPr>
          </p:nvSpPr>
          <p:spPr>
            <a:xfrm flipH="1">
              <a:off x="3838477" y="3732595"/>
              <a:ext cx="117475" cy="103254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3" name="MH_Other_18"/>
            <p:cNvSpPr/>
            <p:nvPr>
              <p:custDataLst>
                <p:tags r:id="rId13"/>
              </p:custDataLst>
            </p:nvPr>
          </p:nvSpPr>
          <p:spPr bwMode="auto">
            <a:xfrm>
              <a:off x="4456014" y="3644690"/>
              <a:ext cx="373062" cy="329296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" name="组合 28"/>
          <p:cNvGrpSpPr/>
          <p:nvPr/>
        </p:nvGrpSpPr>
        <p:grpSpPr>
          <a:xfrm>
            <a:off x="1475335" y="1048987"/>
            <a:ext cx="2124397" cy="1108720"/>
            <a:chOff x="901972" y="1687628"/>
            <a:chExt cx="2445892" cy="1108720"/>
          </a:xfrm>
        </p:grpSpPr>
        <p:sp>
          <p:nvSpPr>
            <p:cNvPr id="30" name="MH_SubTitle_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902961" y="1687628"/>
              <a:ext cx="1782340" cy="41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Text_1"/>
            <p:cNvSpPr/>
            <p:nvPr>
              <p:custDataLst>
                <p:tags r:id="rId7"/>
              </p:custDataLst>
            </p:nvPr>
          </p:nvSpPr>
          <p:spPr>
            <a:xfrm>
              <a:off x="901972" y="2082743"/>
              <a:ext cx="2445892" cy="713605"/>
            </a:xfrm>
            <a:prstGeom prst="rect">
              <a:avLst/>
            </a:prstGeom>
          </p:spPr>
          <p:txBody>
            <a:bodyPr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31"/>
          <p:cNvGrpSpPr/>
          <p:nvPr/>
        </p:nvGrpSpPr>
        <p:grpSpPr>
          <a:xfrm>
            <a:off x="5903988" y="2186924"/>
            <a:ext cx="2124397" cy="1108720"/>
            <a:chOff x="901972" y="1687628"/>
            <a:chExt cx="2445892" cy="1108720"/>
          </a:xfrm>
        </p:grpSpPr>
        <p:sp>
          <p:nvSpPr>
            <p:cNvPr id="33" name="MH_SubTitle_1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943336" y="1687628"/>
              <a:ext cx="1782340" cy="41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Text_1"/>
            <p:cNvSpPr/>
            <p:nvPr>
              <p:custDataLst>
                <p:tags r:id="rId5"/>
              </p:custDataLst>
            </p:nvPr>
          </p:nvSpPr>
          <p:spPr>
            <a:xfrm>
              <a:off x="901972" y="2082743"/>
              <a:ext cx="2445892" cy="713605"/>
            </a:xfrm>
            <a:prstGeom prst="rect">
              <a:avLst/>
            </a:prstGeom>
          </p:spPr>
          <p:txBody>
            <a:bodyPr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34"/>
          <p:cNvGrpSpPr/>
          <p:nvPr/>
        </p:nvGrpSpPr>
        <p:grpSpPr>
          <a:xfrm>
            <a:off x="1475335" y="3097343"/>
            <a:ext cx="2124397" cy="1108720"/>
            <a:chOff x="901972" y="1687628"/>
            <a:chExt cx="2445892" cy="1108720"/>
          </a:xfrm>
        </p:grpSpPr>
        <p:sp>
          <p:nvSpPr>
            <p:cNvPr id="36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902961" y="1687628"/>
              <a:ext cx="1782340" cy="41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MH_Text_1"/>
            <p:cNvSpPr/>
            <p:nvPr>
              <p:custDataLst>
                <p:tags r:id="rId3"/>
              </p:custDataLst>
            </p:nvPr>
          </p:nvSpPr>
          <p:spPr>
            <a:xfrm>
              <a:off x="901972" y="2082743"/>
              <a:ext cx="2445892" cy="713605"/>
            </a:xfrm>
            <a:prstGeom prst="rect">
              <a:avLst/>
            </a:prstGeom>
          </p:spPr>
          <p:txBody>
            <a:bodyPr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Oval 6"/>
          <p:cNvSpPr/>
          <p:nvPr/>
        </p:nvSpPr>
        <p:spPr>
          <a:xfrm>
            <a:off x="4617845" y="1303734"/>
            <a:ext cx="398912" cy="3988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eaLnBrk="1" hangingPunct="1"/>
            <a:r>
              <a:rPr lang="en-US" altLang="zh-CN" b="1" dirty="0" smtClean="0">
                <a:solidFill>
                  <a:srgbClr val="F2F2F2"/>
                </a:solidFill>
                <a:cs typeface="+mn-ea"/>
                <a:sym typeface="+mn-lt"/>
              </a:rPr>
              <a:t>C</a:t>
            </a:r>
            <a:endParaRPr lang="en-US" altLang="zh-CN" b="1" dirty="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54" name="Oval 4"/>
          <p:cNvSpPr/>
          <p:nvPr/>
        </p:nvSpPr>
        <p:spPr>
          <a:xfrm>
            <a:off x="5407334" y="2547938"/>
            <a:ext cx="614442" cy="6143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eaLnBrk="1" hangingPunct="1"/>
            <a:r>
              <a:rPr lang="en-US" altLang="zh-CN" sz="2100" b="1" dirty="0" smtClean="0">
                <a:solidFill>
                  <a:srgbClr val="F2F2F2"/>
                </a:solidFill>
                <a:cs typeface="+mn-ea"/>
                <a:sym typeface="+mn-lt"/>
              </a:rPr>
              <a:t>D</a:t>
            </a:r>
            <a:endParaRPr lang="en-US" altLang="zh-CN" sz="2100" b="1" dirty="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55" name="Oval 12"/>
          <p:cNvSpPr/>
          <p:nvPr/>
        </p:nvSpPr>
        <p:spPr>
          <a:xfrm>
            <a:off x="1842138" y="2089547"/>
            <a:ext cx="614442" cy="6143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eaLnBrk="1" hangingPunct="1"/>
            <a:r>
              <a:rPr lang="en-US" altLang="zh-CN" sz="2100" b="1" dirty="0">
                <a:solidFill>
                  <a:srgbClr val="F2F2F2"/>
                </a:solidFill>
                <a:cs typeface="+mn-ea"/>
                <a:sym typeface="+mn-lt"/>
              </a:rPr>
              <a:t>B</a:t>
            </a:r>
          </a:p>
        </p:txBody>
      </p:sp>
      <p:sp>
        <p:nvSpPr>
          <p:cNvPr id="256" name="Oval 13"/>
          <p:cNvSpPr/>
          <p:nvPr/>
        </p:nvSpPr>
        <p:spPr>
          <a:xfrm>
            <a:off x="914520" y="3371850"/>
            <a:ext cx="614442" cy="6143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eaLnBrk="1" hangingPunct="1"/>
            <a:r>
              <a:rPr lang="en-US" altLang="zh-CN" sz="2100" b="1" dirty="0">
                <a:solidFill>
                  <a:srgbClr val="F2F2F2"/>
                </a:solidFill>
                <a:cs typeface="+mn-ea"/>
                <a:sym typeface="+mn-lt"/>
              </a:rPr>
              <a:t>A</a:t>
            </a:r>
          </a:p>
        </p:txBody>
      </p:sp>
      <p:sp>
        <p:nvSpPr>
          <p:cNvPr id="257" name="Oval 15"/>
          <p:cNvSpPr/>
          <p:nvPr/>
        </p:nvSpPr>
        <p:spPr>
          <a:xfrm>
            <a:off x="6140852" y="3870722"/>
            <a:ext cx="398911" cy="3988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eaLnBrk="1" hangingPunct="1"/>
            <a:r>
              <a:rPr lang="en-US" altLang="zh-CN" b="1" dirty="0" smtClean="0">
                <a:solidFill>
                  <a:srgbClr val="F2F2F2"/>
                </a:solidFill>
                <a:cs typeface="+mn-ea"/>
                <a:sym typeface="+mn-lt"/>
              </a:rPr>
              <a:t>E</a:t>
            </a:r>
            <a:endParaRPr lang="en-US" altLang="zh-CN" b="1" dirty="0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1615889" y="3337326"/>
            <a:ext cx="1794505" cy="729410"/>
            <a:chOff x="2155025" y="4449725"/>
            <a:chExt cx="2391371" cy="973096"/>
          </a:xfrm>
        </p:grpSpPr>
        <p:sp>
          <p:nvSpPr>
            <p:cNvPr id="259" name="TextBox 258"/>
            <p:cNvSpPr txBox="1"/>
            <p:nvPr/>
          </p:nvSpPr>
          <p:spPr>
            <a:xfrm>
              <a:off x="2155025" y="4449725"/>
              <a:ext cx="869699" cy="4925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201</a:t>
              </a:r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6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0" name="Rectangle 18"/>
            <p:cNvSpPr/>
            <p:nvPr/>
          </p:nvSpPr>
          <p:spPr>
            <a:xfrm>
              <a:off x="2155025" y="4807110"/>
              <a:ext cx="2391371" cy="61571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点击输入详细文本内容，点击输入详细的文本内容</a:t>
              </a: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，点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击输入详细的文本内</a:t>
              </a: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2569704" y="2053831"/>
            <a:ext cx="1793315" cy="730605"/>
            <a:chOff x="2155025" y="4449725"/>
            <a:chExt cx="2391371" cy="972998"/>
          </a:xfrm>
        </p:grpSpPr>
        <p:sp>
          <p:nvSpPr>
            <p:cNvPr id="262" name="TextBox 261"/>
            <p:cNvSpPr txBox="1"/>
            <p:nvPr/>
          </p:nvSpPr>
          <p:spPr>
            <a:xfrm>
              <a:off x="2155025" y="4449725"/>
              <a:ext cx="870277" cy="4917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201</a:t>
              </a:r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7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3" name="Rectangle 22"/>
            <p:cNvSpPr/>
            <p:nvPr/>
          </p:nvSpPr>
          <p:spPr>
            <a:xfrm>
              <a:off x="2155025" y="4808081"/>
              <a:ext cx="2391371" cy="61464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点击输入详细文本内容，点击输入详细的文本内容</a:t>
              </a: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，点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击输入详细的文本内容。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Group 23"/>
          <p:cNvGrpSpPr/>
          <p:nvPr/>
        </p:nvGrpSpPr>
        <p:grpSpPr bwMode="auto">
          <a:xfrm>
            <a:off x="5169177" y="1158480"/>
            <a:ext cx="1794505" cy="730605"/>
            <a:chOff x="2155025" y="4449725"/>
            <a:chExt cx="2391371" cy="972998"/>
          </a:xfrm>
        </p:grpSpPr>
        <p:sp>
          <p:nvSpPr>
            <p:cNvPr id="265" name="TextBox 264"/>
            <p:cNvSpPr txBox="1"/>
            <p:nvPr/>
          </p:nvSpPr>
          <p:spPr>
            <a:xfrm>
              <a:off x="2155025" y="4449725"/>
              <a:ext cx="869699" cy="4917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201</a:t>
              </a:r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8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6" name="Rectangle 25"/>
            <p:cNvSpPr/>
            <p:nvPr/>
          </p:nvSpPr>
          <p:spPr>
            <a:xfrm>
              <a:off x="2155025" y="4808081"/>
              <a:ext cx="2391371" cy="61464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点击输入详细文本内容，点击输入详细的文本内容</a:t>
              </a: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，点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击输入详细的文本内容。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Group 26"/>
          <p:cNvGrpSpPr/>
          <p:nvPr/>
        </p:nvGrpSpPr>
        <p:grpSpPr bwMode="auto">
          <a:xfrm>
            <a:off x="6093222" y="2513407"/>
            <a:ext cx="1793315" cy="729412"/>
            <a:chOff x="2155025" y="4449725"/>
            <a:chExt cx="2391371" cy="973100"/>
          </a:xfrm>
        </p:grpSpPr>
        <p:sp>
          <p:nvSpPr>
            <p:cNvPr id="268" name="TextBox 267"/>
            <p:cNvSpPr txBox="1"/>
            <p:nvPr/>
          </p:nvSpPr>
          <p:spPr>
            <a:xfrm>
              <a:off x="2155025" y="4449725"/>
              <a:ext cx="870277" cy="4925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201</a:t>
              </a:r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9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9" name="Rectangle 28"/>
            <p:cNvSpPr/>
            <p:nvPr/>
          </p:nvSpPr>
          <p:spPr>
            <a:xfrm>
              <a:off x="2155025" y="4807113"/>
              <a:ext cx="2391371" cy="6157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点击输入详细文本内容，点击输入详细的文本内容</a:t>
              </a: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，点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击输入详细的文本内容。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Group 29"/>
          <p:cNvGrpSpPr/>
          <p:nvPr/>
        </p:nvGrpSpPr>
        <p:grpSpPr bwMode="auto">
          <a:xfrm>
            <a:off x="6630263" y="3729040"/>
            <a:ext cx="1793315" cy="729413"/>
            <a:chOff x="2155025" y="4449725"/>
            <a:chExt cx="2391371" cy="973100"/>
          </a:xfrm>
        </p:grpSpPr>
        <p:sp>
          <p:nvSpPr>
            <p:cNvPr id="271" name="TextBox 270"/>
            <p:cNvSpPr txBox="1"/>
            <p:nvPr/>
          </p:nvSpPr>
          <p:spPr>
            <a:xfrm>
              <a:off x="2155025" y="4449725"/>
              <a:ext cx="870277" cy="4925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 smtClean="0">
                  <a:solidFill>
                    <a:srgbClr val="404652"/>
                  </a:solidFill>
                  <a:cs typeface="+mn-ea"/>
                  <a:sym typeface="+mn-lt"/>
                </a:rPr>
                <a:t>2020</a:t>
              </a:r>
              <a:endParaRPr lang="en-US" b="1" dirty="0">
                <a:solidFill>
                  <a:srgbClr val="404652"/>
                </a:solidFill>
                <a:cs typeface="+mn-ea"/>
                <a:sym typeface="+mn-lt"/>
              </a:endParaRPr>
            </a:p>
          </p:txBody>
        </p:sp>
        <p:sp>
          <p:nvSpPr>
            <p:cNvPr id="272" name="Rectangle 31"/>
            <p:cNvSpPr/>
            <p:nvPr/>
          </p:nvSpPr>
          <p:spPr>
            <a:xfrm>
              <a:off x="2155025" y="4807114"/>
              <a:ext cx="2391371" cy="61571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点击输入详细文本内容，点击输入详细的文本内容</a:t>
              </a: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，点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击输入详细的文本内容。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273" name="Curved Connector 33"/>
          <p:cNvCxnSpPr>
            <a:stCxn id="256" idx="0"/>
            <a:endCxn id="255" idx="3"/>
          </p:cNvCxnSpPr>
          <p:nvPr/>
        </p:nvCxnSpPr>
        <p:spPr>
          <a:xfrm rot="5400000" flipH="1" flipV="1">
            <a:off x="1197975" y="2637705"/>
            <a:ext cx="757912" cy="710380"/>
          </a:xfrm>
          <a:prstGeom prst="curvedConnector3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Curved Connector 39"/>
          <p:cNvCxnSpPr>
            <a:stCxn id="237" idx="4"/>
            <a:endCxn id="254" idx="1"/>
          </p:cNvCxnSpPr>
          <p:nvPr/>
        </p:nvCxnSpPr>
        <p:spPr>
          <a:xfrm rot="16200000" flipH="1">
            <a:off x="4689652" y="1830244"/>
            <a:ext cx="935315" cy="680015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Curved Connector 41"/>
          <p:cNvCxnSpPr>
            <a:stCxn id="254" idx="4"/>
            <a:endCxn id="257" idx="0"/>
          </p:cNvCxnSpPr>
          <p:nvPr/>
        </p:nvCxnSpPr>
        <p:spPr>
          <a:xfrm rot="16200000" flipH="1">
            <a:off x="5673221" y="3203634"/>
            <a:ext cx="708422" cy="625754"/>
          </a:xfrm>
          <a:prstGeom prst="curvedConnector3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Curved Connector 39"/>
          <p:cNvCxnSpPr>
            <a:stCxn id="255" idx="7"/>
            <a:endCxn id="237" idx="0"/>
          </p:cNvCxnSpPr>
          <p:nvPr/>
        </p:nvCxnSpPr>
        <p:spPr>
          <a:xfrm rot="5400000" flipH="1" flipV="1">
            <a:off x="3154056" y="516275"/>
            <a:ext cx="875784" cy="2450704"/>
          </a:xfrm>
          <a:prstGeom prst="curvedConnector3">
            <a:avLst>
              <a:gd name="adj1" fmla="val 119577"/>
            </a:avLst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" grpId="0" animBg="1"/>
      <p:bldP spid="254" grpId="0" animBg="1"/>
      <p:bldP spid="255" grpId="0" animBg="1"/>
      <p:bldP spid="256" grpId="0" animBg="1"/>
      <p:bldP spid="2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6410326" y="951571"/>
            <a:ext cx="1146572" cy="11477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000" dirty="0">
              <a:solidFill>
                <a:srgbClr val="0070C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495427" y="951571"/>
            <a:ext cx="1146572" cy="11477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000" dirty="0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6600007" y="1183743"/>
            <a:ext cx="780306" cy="7076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1" tIns="45715" rIns="91431" bIns="45715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703786" y="1183743"/>
            <a:ext cx="702469" cy="7076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5" rIns="91431" bIns="45715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Freeform 10"/>
          <p:cNvSpPr/>
          <p:nvPr/>
        </p:nvSpPr>
        <p:spPr bwMode="gray">
          <a:xfrm>
            <a:off x="2897722" y="1052775"/>
            <a:ext cx="3294459" cy="238125"/>
          </a:xfrm>
          <a:custGeom>
            <a:avLst/>
            <a:gdLst>
              <a:gd name="T0" fmla="*/ 0 w 2347"/>
              <a:gd name="T1" fmla="*/ 188 h 336"/>
              <a:gd name="T2" fmla="*/ 0 w 2347"/>
              <a:gd name="T3" fmla="*/ 336 h 336"/>
              <a:gd name="T4" fmla="*/ 2347 w 2347"/>
              <a:gd name="T5" fmla="*/ 336 h 336"/>
              <a:gd name="T6" fmla="*/ 2005 w 2347"/>
              <a:gd name="T7" fmla="*/ 0 h 336"/>
              <a:gd name="T8" fmla="*/ 2005 w 2347"/>
              <a:gd name="T9" fmla="*/ 189 h 336"/>
              <a:gd name="T10" fmla="*/ 0 w 2347"/>
              <a:gd name="T11" fmla="*/ 188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lIns="91431" tIns="45715" rIns="91431" bIns="45715" anchor="ctr"/>
          <a:lstStyle/>
          <a:p>
            <a:pPr>
              <a:defRPr/>
            </a:pPr>
            <a:endParaRPr lang="zh-CN" altLang="en-US" sz="1000" dirty="0">
              <a:solidFill>
                <a:srgbClr val="0070C0"/>
              </a:solidFill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1007026" y="2350718"/>
            <a:ext cx="3202781" cy="9230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31" tIns="45715" rIns="91431" bIns="45715" anchor="b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  <a:p>
            <a:pPr marL="257175" indent="-257175" algn="r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点击输入文本内容</a:t>
            </a:r>
          </a:p>
          <a:p>
            <a:pPr marL="257175" indent="-257175" algn="r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点击输入文本内容</a:t>
            </a:r>
          </a:p>
          <a:p>
            <a:pPr marL="257175" indent="-257175" algn="r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点击输入文本内容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2985828" y="1356384"/>
            <a:ext cx="2970609" cy="30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5" rIns="91431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4587479" y="2344924"/>
            <a:ext cx="3679031" cy="9230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31" tIns="45715" rIns="91431" bIns="45715" anchor="b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  <a:p>
            <a:pPr marL="257175" indent="-257175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点击输入文本内容</a:t>
            </a:r>
          </a:p>
          <a:p>
            <a:pPr marL="257175" indent="-257175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点击输入文本内容</a:t>
            </a:r>
          </a:p>
          <a:p>
            <a:pPr marL="257175" indent="-257175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点击输入文本内容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385072" y="2085696"/>
            <a:ext cx="0" cy="121562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utoShape 18"/>
          <p:cNvSpPr>
            <a:spLocks noChangeArrowheads="1"/>
          </p:cNvSpPr>
          <p:nvPr/>
        </p:nvSpPr>
        <p:spPr bwMode="auto">
          <a:xfrm>
            <a:off x="877491" y="3595743"/>
            <a:ext cx="7389019" cy="963216"/>
          </a:xfrm>
          <a:prstGeom prst="roundRect">
            <a:avLst>
              <a:gd name="adj" fmla="val 4690"/>
            </a:avLst>
          </a:prstGeom>
          <a:noFill/>
          <a:ln w="34925">
            <a:solidFill>
              <a:schemeClr val="accent4">
                <a:alpha val="60000"/>
              </a:schemeClr>
            </a:solidFill>
            <a:round/>
          </a:ln>
        </p:spPr>
        <p:txBody>
          <a:bodyPr wrap="none" lIns="91431" tIns="45715" rIns="91431" bIns="45715" anchor="ctr"/>
          <a:lstStyle/>
          <a:p>
            <a:endParaRPr lang="zh-CN" altLang="en-US" sz="1000" dirty="0"/>
          </a:p>
        </p:txBody>
      </p:sp>
      <p:sp>
        <p:nvSpPr>
          <p:cNvPr id="26" name="AutoShape 19"/>
          <p:cNvSpPr>
            <a:spLocks noChangeArrowheads="1"/>
          </p:cNvSpPr>
          <p:nvPr/>
        </p:nvSpPr>
        <p:spPr bwMode="gray">
          <a:xfrm>
            <a:off x="3507000" y="3408882"/>
            <a:ext cx="1880279" cy="322260"/>
          </a:xfrm>
          <a:prstGeom prst="roundRect">
            <a:avLst>
              <a:gd name="adj" fmla="val 34483"/>
            </a:avLst>
          </a:prstGeom>
          <a:solidFill>
            <a:schemeClr val="accent3"/>
          </a:solidFill>
          <a:ln w="9525">
            <a:noFill/>
            <a:round/>
          </a:ln>
          <a:effectLst/>
        </p:spPr>
        <p:txBody>
          <a:bodyPr wrap="none" lIns="91431" tIns="45715" rIns="91431" bIns="45715" anchor="ctr"/>
          <a:lstStyle/>
          <a:p>
            <a:pPr algn="ctr"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2" name="Freeform 10"/>
          <p:cNvSpPr/>
          <p:nvPr/>
        </p:nvSpPr>
        <p:spPr bwMode="gray">
          <a:xfrm flipH="1" flipV="1">
            <a:off x="2897722" y="1759276"/>
            <a:ext cx="3294459" cy="238125"/>
          </a:xfrm>
          <a:custGeom>
            <a:avLst/>
            <a:gdLst>
              <a:gd name="T0" fmla="*/ 0 w 2347"/>
              <a:gd name="T1" fmla="*/ 188 h 336"/>
              <a:gd name="T2" fmla="*/ 0 w 2347"/>
              <a:gd name="T3" fmla="*/ 336 h 336"/>
              <a:gd name="T4" fmla="*/ 2347 w 2347"/>
              <a:gd name="T5" fmla="*/ 336 h 336"/>
              <a:gd name="T6" fmla="*/ 2005 w 2347"/>
              <a:gd name="T7" fmla="*/ 0 h 336"/>
              <a:gd name="T8" fmla="*/ 2005 w 2347"/>
              <a:gd name="T9" fmla="*/ 189 h 336"/>
              <a:gd name="T10" fmla="*/ 0 w 2347"/>
              <a:gd name="T11" fmla="*/ 188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lIns="91431" tIns="45715" rIns="91431" bIns="45715" anchor="ctr"/>
          <a:lstStyle/>
          <a:p>
            <a:pPr>
              <a:defRPr/>
            </a:pPr>
            <a:endParaRPr lang="zh-CN" altLang="en-US" sz="1000" dirty="0">
              <a:solidFill>
                <a:srgbClr val="0070C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80578" y="3798557"/>
            <a:ext cx="6991349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6" grpId="0"/>
      <p:bldP spid="17" grpId="0" animBg="1"/>
      <p:bldP spid="19" grpId="0"/>
      <p:bldP spid="20" grpId="0"/>
      <p:bldP spid="21" grpId="0"/>
      <p:bldP spid="24" grpId="0" animBg="1"/>
      <p:bldP spid="26" grpId="0" animBg="1"/>
      <p:bldP spid="32" grpId="0" animBg="1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新建文件夹 (3)\5856659eb64a3ce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Freeform 7"/>
          <p:cNvSpPr/>
          <p:nvPr/>
        </p:nvSpPr>
        <p:spPr bwMode="auto">
          <a:xfrm>
            <a:off x="457759" y="2139702"/>
            <a:ext cx="1809985" cy="1296144"/>
          </a:xfrm>
          <a:custGeom>
            <a:avLst/>
            <a:gdLst>
              <a:gd name="T0" fmla="*/ 579 w 1583"/>
              <a:gd name="T1" fmla="*/ 0 h 1325"/>
              <a:gd name="T2" fmla="*/ 1583 w 1583"/>
              <a:gd name="T3" fmla="*/ 0 h 1325"/>
              <a:gd name="T4" fmla="*/ 1004 w 1583"/>
              <a:gd name="T5" fmla="*/ 1325 h 1325"/>
              <a:gd name="T6" fmla="*/ 0 w 1583"/>
              <a:gd name="T7" fmla="*/ 1325 h 1325"/>
              <a:gd name="T8" fmla="*/ 579 w 1583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3" h="1325">
                <a:moveTo>
                  <a:pt x="579" y="0"/>
                </a:moveTo>
                <a:lnTo>
                  <a:pt x="1583" y="0"/>
                </a:lnTo>
                <a:lnTo>
                  <a:pt x="1004" y="1325"/>
                </a:lnTo>
                <a:lnTo>
                  <a:pt x="0" y="1325"/>
                </a:lnTo>
                <a:lnTo>
                  <a:pt x="57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33" tIns="45717" rIns="91433" bIns="45717" numCol="1" anchor="ctr" anchorCtr="1" compatLnSpc="1"/>
          <a:lstStyle/>
          <a:p>
            <a:r>
              <a:rPr lang="en-US" altLang="zh-CN" sz="5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5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2267744" y="2353210"/>
            <a:ext cx="5050131" cy="6232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工作体会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TextBox 49"/>
          <p:cNvSpPr txBox="1"/>
          <p:nvPr/>
        </p:nvSpPr>
        <p:spPr>
          <a:xfrm>
            <a:off x="2267744" y="3004620"/>
            <a:ext cx="3075539" cy="31548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</a:p>
        </p:txBody>
      </p:sp>
    </p:spTree>
  </p:cSld>
  <p:clrMapOvr>
    <a:masterClrMapping/>
  </p:clrMapOvr>
  <p:transition spd="med" advClick="0" advTm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79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2" grpId="1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9"/>
          <p:cNvGrpSpPr/>
          <p:nvPr/>
        </p:nvGrpSpPr>
        <p:grpSpPr>
          <a:xfrm>
            <a:off x="916982" y="1547813"/>
            <a:ext cx="7324323" cy="1519238"/>
            <a:chOff x="1222375" y="2063750"/>
            <a:chExt cx="9766300" cy="2025650"/>
          </a:xfrm>
        </p:grpSpPr>
        <p:sp>
          <p:nvSpPr>
            <p:cNvPr id="16" name="椭圆 15"/>
            <p:cNvSpPr/>
            <p:nvPr/>
          </p:nvSpPr>
          <p:spPr>
            <a:xfrm>
              <a:off x="1222375" y="2070100"/>
              <a:ext cx="2120900" cy="2019300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758141" y="2070100"/>
              <a:ext cx="2120900" cy="2019300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12959" y="2070100"/>
              <a:ext cx="2120900" cy="2019300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867775" y="2063750"/>
              <a:ext cx="2120900" cy="2019300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39"/>
          <p:cNvSpPr txBox="1"/>
          <p:nvPr/>
        </p:nvSpPr>
        <p:spPr>
          <a:xfrm>
            <a:off x="997638" y="3110774"/>
            <a:ext cx="1495645" cy="101207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5" name="TextBox 39"/>
          <p:cNvSpPr txBox="1"/>
          <p:nvPr/>
        </p:nvSpPr>
        <p:spPr>
          <a:xfrm>
            <a:off x="2867078" y="3110774"/>
            <a:ext cx="1495645" cy="101207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799736" y="3110774"/>
            <a:ext cx="1495645" cy="101207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732394" y="3110774"/>
            <a:ext cx="1495645" cy="101207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</p:spTree>
  </p:cSld>
  <p:clrMapOvr>
    <a:masterClrMapping/>
  </p:clrMapOvr>
  <p:transition spd="med" advClick="0" advTm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H="1">
            <a:off x="5821364" y="3305175"/>
            <a:ext cx="41592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759325" y="4137025"/>
            <a:ext cx="87788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2808289" y="3317875"/>
            <a:ext cx="41433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2808289" y="2384425"/>
            <a:ext cx="41433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50"/>
          <p:cNvGrpSpPr/>
          <p:nvPr/>
        </p:nvGrpSpPr>
        <p:grpSpPr bwMode="auto">
          <a:xfrm>
            <a:off x="3592513" y="1341438"/>
            <a:ext cx="708025" cy="177800"/>
            <a:chOff x="4470269" y="1661160"/>
            <a:chExt cx="1290451" cy="262890"/>
          </a:xfrm>
        </p:grpSpPr>
        <p:cxnSp>
          <p:nvCxnSpPr>
            <p:cNvPr id="52" name="直接连接符 51"/>
            <p:cNvCxnSpPr/>
            <p:nvPr/>
          </p:nvCxnSpPr>
          <p:spPr>
            <a:xfrm flipH="1" flipV="1">
              <a:off x="5410619" y="1661160"/>
              <a:ext cx="350101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4470269" y="1663506"/>
              <a:ext cx="94324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53"/>
          <p:cNvGrpSpPr/>
          <p:nvPr/>
        </p:nvGrpSpPr>
        <p:grpSpPr>
          <a:xfrm>
            <a:off x="5013940" y="2025918"/>
            <a:ext cx="817690" cy="714916"/>
            <a:chOff x="6842760" y="26372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5" name="六边形 54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61"/>
            <p:cNvSpPr txBox="1"/>
            <p:nvPr/>
          </p:nvSpPr>
          <p:spPr>
            <a:xfrm>
              <a:off x="7024263" y="2809108"/>
              <a:ext cx="820724" cy="6790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altLang="zh-CN" sz="2400" noProof="1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400" baseline="-3000" noProof="1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56"/>
          <p:cNvGrpSpPr/>
          <p:nvPr/>
        </p:nvGrpSpPr>
        <p:grpSpPr>
          <a:xfrm>
            <a:off x="4119540" y="1510453"/>
            <a:ext cx="817690" cy="714917"/>
            <a:chOff x="5525852" y="187908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8" name="六边形 57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9" name="文本框 64"/>
            <p:cNvSpPr txBox="1"/>
            <p:nvPr/>
          </p:nvSpPr>
          <p:spPr>
            <a:xfrm>
              <a:off x="5686670" y="1989361"/>
              <a:ext cx="882326" cy="7877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20000"/>
                </a:lnSpc>
              </a:pPr>
              <a:r>
                <a:rPr lang="en-US" altLang="zh-CN" sz="2400" noProof="1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400" baseline="-3000" noProof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59"/>
          <p:cNvGrpSpPr/>
          <p:nvPr/>
        </p:nvGrpSpPr>
        <p:grpSpPr>
          <a:xfrm>
            <a:off x="5003188" y="2947652"/>
            <a:ext cx="817690" cy="714917"/>
            <a:chOff x="6842760" y="40088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61" name="六边形 60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67"/>
            <p:cNvSpPr txBox="1"/>
            <p:nvPr/>
          </p:nvSpPr>
          <p:spPr>
            <a:xfrm>
              <a:off x="6981635" y="4119151"/>
              <a:ext cx="926211" cy="7877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20000"/>
                </a:lnSpc>
              </a:pPr>
              <a:r>
                <a:rPr lang="en-US" altLang="zh-CN" sz="2400" noProof="1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400" baseline="-3000" noProof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62"/>
          <p:cNvGrpSpPr/>
          <p:nvPr/>
        </p:nvGrpSpPr>
        <p:grpSpPr>
          <a:xfrm>
            <a:off x="3223302" y="2958417"/>
            <a:ext cx="817690" cy="714917"/>
            <a:chOff x="4206240" y="40088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64" name="六边形 63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文本框 70"/>
            <p:cNvSpPr txBox="1"/>
            <p:nvPr/>
          </p:nvSpPr>
          <p:spPr>
            <a:xfrm>
              <a:off x="4397859" y="4119151"/>
              <a:ext cx="820724" cy="7877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20000"/>
                </a:lnSpc>
              </a:pPr>
              <a:r>
                <a:rPr lang="en-US" altLang="zh-CN" sz="2400" noProof="1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2400" baseline="-3000" noProof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5"/>
          <p:cNvGrpSpPr/>
          <p:nvPr/>
        </p:nvGrpSpPr>
        <p:grpSpPr>
          <a:xfrm>
            <a:off x="3223302" y="2025918"/>
            <a:ext cx="817690" cy="714916"/>
            <a:chOff x="4206240" y="26372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67" name="六边形 66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文本框 73"/>
            <p:cNvSpPr txBox="1"/>
            <p:nvPr/>
          </p:nvSpPr>
          <p:spPr>
            <a:xfrm>
              <a:off x="4387743" y="2809108"/>
              <a:ext cx="820724" cy="6790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altLang="zh-CN" sz="2400" noProof="1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2400" baseline="-3000" noProof="1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68"/>
          <p:cNvGrpSpPr/>
          <p:nvPr/>
        </p:nvGrpSpPr>
        <p:grpSpPr>
          <a:xfrm>
            <a:off x="4119540" y="3427660"/>
            <a:ext cx="817690" cy="714916"/>
            <a:chOff x="5525852" y="468324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70" name="六边形 69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文本框 76"/>
            <p:cNvSpPr txBox="1"/>
            <p:nvPr/>
          </p:nvSpPr>
          <p:spPr>
            <a:xfrm>
              <a:off x="5693284" y="4855078"/>
              <a:ext cx="820724" cy="6790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altLang="zh-CN" sz="2400" noProof="1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400" baseline="-3000" noProof="1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2516916" y="1182688"/>
            <a:ext cx="1048609" cy="247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2105" tIns="31053" rIns="62105" bIns="31053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1331913" y="1430339"/>
            <a:ext cx="2233612" cy="3581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2105" tIns="31053" rIns="62105" bIns="31053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1705704" y="2103438"/>
            <a:ext cx="1048609" cy="247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2105" tIns="31053" rIns="62105" bIns="31053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1042989" y="2352675"/>
            <a:ext cx="1708150" cy="3581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2105" tIns="31053" rIns="62105" bIns="31053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1705704" y="3068639"/>
            <a:ext cx="1048609" cy="247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2105" tIns="31053" rIns="62105" bIns="31053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47"/>
          <p:cNvSpPr>
            <a:spLocks noChangeArrowheads="1"/>
          </p:cNvSpPr>
          <p:nvPr/>
        </p:nvSpPr>
        <p:spPr bwMode="auto">
          <a:xfrm>
            <a:off x="1042989" y="3317875"/>
            <a:ext cx="1708150" cy="3581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2105" tIns="31053" rIns="62105" bIns="31053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6182455" y="1701801"/>
            <a:ext cx="1048609" cy="247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2105" tIns="31053" rIns="62105" bIns="31053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6280151" y="1960563"/>
            <a:ext cx="1820863" cy="3581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2105" tIns="31053" rIns="62105" bIns="31053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6201504" y="2846389"/>
            <a:ext cx="1048609" cy="247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2105" tIns="31053" rIns="62105" bIns="31053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6291263" y="3105151"/>
            <a:ext cx="1820862" cy="3581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2105" tIns="31053" rIns="62105" bIns="31053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5601430" y="3786188"/>
            <a:ext cx="1048609" cy="247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2105" tIns="31053" rIns="62105" bIns="31053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5697539" y="4044951"/>
            <a:ext cx="2198687" cy="3581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2105" tIns="31053" rIns="62105" bIns="31053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grpSp>
        <p:nvGrpSpPr>
          <p:cNvPr id="9" name="组合 83"/>
          <p:cNvGrpSpPr/>
          <p:nvPr/>
        </p:nvGrpSpPr>
        <p:grpSpPr bwMode="auto">
          <a:xfrm flipH="1">
            <a:off x="5646739" y="1857375"/>
            <a:ext cx="600075" cy="177800"/>
            <a:chOff x="4255294" y="1661160"/>
            <a:chExt cx="1505426" cy="262890"/>
          </a:xfrm>
        </p:grpSpPr>
        <p:cxnSp>
          <p:nvCxnSpPr>
            <p:cNvPr id="85" name="直接连接符 84"/>
            <p:cNvCxnSpPr/>
            <p:nvPr/>
          </p:nvCxnSpPr>
          <p:spPr>
            <a:xfrm flipH="1" flipV="1">
              <a:off x="5410250" y="1661160"/>
              <a:ext cx="35047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>
              <a:off x="4255294" y="1663508"/>
              <a:ext cx="115894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86"/>
          <p:cNvGrpSpPr/>
          <p:nvPr/>
        </p:nvGrpSpPr>
        <p:grpSpPr>
          <a:xfrm>
            <a:off x="3887578" y="2289633"/>
            <a:ext cx="1281625" cy="1082733"/>
            <a:chOff x="5927099" y="3207123"/>
            <a:chExt cx="1887055" cy="1592580"/>
          </a:xfrm>
          <a:solidFill>
            <a:schemeClr val="accent3">
              <a:lumMod val="75000"/>
            </a:schemeClr>
          </a:solidFill>
        </p:grpSpPr>
        <p:sp>
          <p:nvSpPr>
            <p:cNvPr id="88" name="六边形 87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700" noProof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9" name="文本框 1"/>
            <p:cNvSpPr txBox="1"/>
            <p:nvPr/>
          </p:nvSpPr>
          <p:spPr>
            <a:xfrm>
              <a:off x="6291626" y="3451751"/>
              <a:ext cx="1157999" cy="8598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1600" b="1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项目情况</a:t>
              </a:r>
            </a:p>
          </p:txBody>
        </p:sp>
      </p:grpSp>
    </p:spTree>
  </p:cSld>
  <p:clrMapOvr>
    <a:masterClrMapping/>
  </p:clrMapOvr>
  <p:transition spd="med" advClick="0" advTm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75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25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750"/>
                            </p:stCondLst>
                            <p:childTnLst>
                              <p:par>
                                <p:cTn id="9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92732" y="1977685"/>
            <a:ext cx="4830312" cy="922147"/>
            <a:chOff x="2922847" y="2636911"/>
            <a:chExt cx="6440416" cy="1229529"/>
          </a:xfrm>
        </p:grpSpPr>
        <p:sp>
          <p:nvSpPr>
            <p:cNvPr id="69" name="直接连接符 5"/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直接连接符 158"/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直接连接符 159"/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77178" y="2091910"/>
            <a:ext cx="647700" cy="682228"/>
            <a:chOff x="2102110" y="2789212"/>
            <a:chExt cx="863600" cy="909637"/>
          </a:xfrm>
        </p:grpSpPr>
        <p:sp>
          <p:nvSpPr>
            <p:cNvPr id="78" name="矩形 2"/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7" name="文本框 19"/>
            <p:cNvSpPr>
              <a:spLocks noChangeArrowheads="1"/>
            </p:cNvSpPr>
            <p:nvPr/>
          </p:nvSpPr>
          <p:spPr bwMode="auto">
            <a:xfrm>
              <a:off x="2129161" y="2837035"/>
              <a:ext cx="80949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03062" y="2197827"/>
            <a:ext cx="892578" cy="933450"/>
            <a:chOff x="4190466" y="3106258"/>
            <a:chExt cx="1190104" cy="1244600"/>
          </a:xfrm>
        </p:grpSpPr>
        <p:sp>
          <p:nvSpPr>
            <p:cNvPr id="82" name="矩形 150"/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8" name="文本框 19"/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41363" y="1523385"/>
            <a:ext cx="1074084" cy="1089422"/>
            <a:chOff x="6480176" y="2152171"/>
            <a:chExt cx="1432112" cy="1452562"/>
          </a:xfrm>
        </p:grpSpPr>
        <p:sp>
          <p:nvSpPr>
            <p:cNvPr id="83" name="矩形 156"/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9" name="文本框 19"/>
            <p:cNvSpPr>
              <a:spLocks noChangeArrowheads="1"/>
            </p:cNvSpPr>
            <p:nvPr/>
          </p:nvSpPr>
          <p:spPr bwMode="auto">
            <a:xfrm>
              <a:off x="6808157" y="2466046"/>
              <a:ext cx="776111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700" b="1" spc="-1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b="1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6480176" y="3318189"/>
              <a:ext cx="1432112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07781" y="2067767"/>
            <a:ext cx="885825" cy="933450"/>
            <a:chOff x="9036558" y="2991386"/>
            <a:chExt cx="1181100" cy="1244600"/>
          </a:xfrm>
        </p:grpSpPr>
        <p:sp>
          <p:nvSpPr>
            <p:cNvPr id="100" name="矩形 157"/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0" name="文本框 19"/>
            <p:cNvSpPr>
              <a:spLocks noChangeArrowheads="1"/>
            </p:cNvSpPr>
            <p:nvPr/>
          </p:nvSpPr>
          <p:spPr bwMode="auto">
            <a:xfrm>
              <a:off x="9204649" y="3220109"/>
              <a:ext cx="814753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1191747" y="3327998"/>
            <a:ext cx="1330707" cy="389323"/>
          </a:xfrm>
          <a:prstGeom prst="rect">
            <a:avLst/>
          </a:prstGeom>
          <a:noFill/>
        </p:spPr>
        <p:txBody>
          <a:bodyPr wrap="square" lIns="68566" tIns="34283" rIns="68566" bIns="3428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191747" y="3025293"/>
            <a:ext cx="1330707" cy="276999"/>
          </a:xfrm>
          <a:prstGeom prst="rect">
            <a:avLst/>
          </a:prstGeom>
          <a:noFill/>
        </p:spPr>
        <p:txBody>
          <a:bodyPr wrap="square" lIns="68566" tIns="0" rIns="68566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2789802" y="3684545"/>
            <a:ext cx="1330707" cy="389323"/>
          </a:xfrm>
          <a:prstGeom prst="rect">
            <a:avLst/>
          </a:prstGeom>
          <a:noFill/>
        </p:spPr>
        <p:txBody>
          <a:bodyPr wrap="square" lIns="68566" tIns="34283" rIns="68566" bIns="3428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2789802" y="3381841"/>
            <a:ext cx="1330707" cy="276999"/>
          </a:xfrm>
          <a:prstGeom prst="rect">
            <a:avLst/>
          </a:prstGeom>
          <a:noFill/>
        </p:spPr>
        <p:txBody>
          <a:bodyPr wrap="square" lIns="68566" tIns="0" rIns="68566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4807467" y="3240082"/>
            <a:ext cx="1330707" cy="389323"/>
          </a:xfrm>
          <a:prstGeom prst="rect">
            <a:avLst/>
          </a:prstGeom>
          <a:noFill/>
        </p:spPr>
        <p:txBody>
          <a:bodyPr wrap="square" lIns="68566" tIns="34283" rIns="68566" bIns="3428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807467" y="2926492"/>
            <a:ext cx="1330707" cy="276999"/>
          </a:xfrm>
          <a:prstGeom prst="rect">
            <a:avLst/>
          </a:prstGeom>
          <a:noFill/>
        </p:spPr>
        <p:txBody>
          <a:bodyPr wrap="square" lIns="68566" tIns="0" rIns="68566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6589666" y="3533412"/>
            <a:ext cx="1330707" cy="389323"/>
          </a:xfrm>
          <a:prstGeom prst="rect">
            <a:avLst/>
          </a:prstGeom>
          <a:noFill/>
        </p:spPr>
        <p:txBody>
          <a:bodyPr wrap="square" lIns="68566" tIns="34283" rIns="68566" bIns="3428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6589666" y="3219823"/>
            <a:ext cx="1330707" cy="276999"/>
          </a:xfrm>
          <a:prstGeom prst="rect">
            <a:avLst/>
          </a:prstGeom>
          <a:noFill/>
        </p:spPr>
        <p:txBody>
          <a:bodyPr wrap="square" lIns="68566" tIns="0" rIns="68566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</p:spTree>
  </p:cSld>
  <p:clrMapOvr>
    <a:masterClrMapping/>
  </p:clrMapOvr>
  <p:transition spd="med" advClick="0" advTm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843809" y="1275607"/>
            <a:ext cx="5544616" cy="14502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5"/>
          <p:cNvSpPr/>
          <p:nvPr/>
        </p:nvSpPr>
        <p:spPr>
          <a:xfrm rot="5400000">
            <a:off x="1104784" y="1070415"/>
            <a:ext cx="1450218" cy="1860602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279708" y="1662162"/>
            <a:ext cx="4752528" cy="6461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字号请根据你的内容多少，及演示需要调整大小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26087" y="1851892"/>
            <a:ext cx="875202" cy="2153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b="1" spc="300" dirty="0" smtClean="0"/>
              <a:t>添加标题</a:t>
            </a:r>
            <a:endParaRPr lang="zh-CN" altLang="en-US" sz="1400" b="1" spc="300" dirty="0"/>
          </a:p>
        </p:txBody>
      </p:sp>
      <p:sp>
        <p:nvSpPr>
          <p:cNvPr id="31" name="矩形 30"/>
          <p:cNvSpPr/>
          <p:nvPr/>
        </p:nvSpPr>
        <p:spPr>
          <a:xfrm>
            <a:off x="899592" y="3049904"/>
            <a:ext cx="5544616" cy="14502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0"/>
          <p:cNvSpPr/>
          <p:nvPr/>
        </p:nvSpPr>
        <p:spPr>
          <a:xfrm rot="16200000" flipH="1">
            <a:off x="6733014" y="2844712"/>
            <a:ext cx="1450218" cy="1860602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7086727" y="3652116"/>
            <a:ext cx="875202" cy="2153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b="1" spc="300" dirty="0"/>
              <a:t>添加标题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259633" y="3390293"/>
            <a:ext cx="4968552" cy="6461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字号请根据你的内容多少，及演示需要调整大小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新建文件夹 (3)\5856659eb64a3ce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Freeform 7"/>
          <p:cNvSpPr/>
          <p:nvPr/>
        </p:nvSpPr>
        <p:spPr bwMode="auto">
          <a:xfrm>
            <a:off x="457759" y="2139702"/>
            <a:ext cx="1809985" cy="1296144"/>
          </a:xfrm>
          <a:custGeom>
            <a:avLst/>
            <a:gdLst>
              <a:gd name="T0" fmla="*/ 579 w 1583"/>
              <a:gd name="T1" fmla="*/ 0 h 1325"/>
              <a:gd name="T2" fmla="*/ 1583 w 1583"/>
              <a:gd name="T3" fmla="*/ 0 h 1325"/>
              <a:gd name="T4" fmla="*/ 1004 w 1583"/>
              <a:gd name="T5" fmla="*/ 1325 h 1325"/>
              <a:gd name="T6" fmla="*/ 0 w 1583"/>
              <a:gd name="T7" fmla="*/ 1325 h 1325"/>
              <a:gd name="T8" fmla="*/ 579 w 1583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3" h="1325">
                <a:moveTo>
                  <a:pt x="579" y="0"/>
                </a:moveTo>
                <a:lnTo>
                  <a:pt x="1583" y="0"/>
                </a:lnTo>
                <a:lnTo>
                  <a:pt x="1004" y="1325"/>
                </a:lnTo>
                <a:lnTo>
                  <a:pt x="0" y="1325"/>
                </a:lnTo>
                <a:lnTo>
                  <a:pt x="57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33" tIns="45717" rIns="91433" bIns="45717" numCol="1" anchor="ctr" anchorCtr="1" compatLnSpc="1"/>
          <a:lstStyle/>
          <a:p>
            <a:r>
              <a:rPr lang="en-US" altLang="zh-CN" sz="5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5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2267744" y="2353210"/>
            <a:ext cx="5050131" cy="6232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工作规划和展望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TextBox 49"/>
          <p:cNvSpPr txBox="1"/>
          <p:nvPr/>
        </p:nvSpPr>
        <p:spPr>
          <a:xfrm>
            <a:off x="2267744" y="3004620"/>
            <a:ext cx="3075539" cy="31548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</a:p>
        </p:txBody>
      </p:sp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9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2" grpId="1"/>
      <p:bldP spid="13" grpId="0"/>
      <p:bldP spid="1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1267847" y="2237752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767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8"/>
          <p:cNvSpPr/>
          <p:nvPr/>
        </p:nvSpPr>
        <p:spPr bwMode="auto">
          <a:xfrm>
            <a:off x="1139687" y="2154954"/>
            <a:ext cx="432544" cy="496778"/>
          </a:xfrm>
          <a:custGeom>
            <a:avLst/>
            <a:gdLst>
              <a:gd name="T0" fmla="*/ 162 w 162"/>
              <a:gd name="T1" fmla="*/ 0 h 185"/>
              <a:gd name="T2" fmla="*/ 96 w 162"/>
              <a:gd name="T3" fmla="*/ 14 h 185"/>
              <a:gd name="T4" fmla="*/ 102 w 162"/>
              <a:gd name="T5" fmla="*/ 25 h 185"/>
              <a:gd name="T6" fmla="*/ 1 w 162"/>
              <a:gd name="T7" fmla="*/ 178 h 185"/>
              <a:gd name="T8" fmla="*/ 5 w 162"/>
              <a:gd name="T9" fmla="*/ 185 h 185"/>
              <a:gd name="T10" fmla="*/ 7 w 162"/>
              <a:gd name="T11" fmla="*/ 185 h 185"/>
              <a:gd name="T12" fmla="*/ 13 w 162"/>
              <a:gd name="T13" fmla="*/ 180 h 185"/>
              <a:gd name="T14" fmla="*/ 107 w 162"/>
              <a:gd name="T15" fmla="*/ 36 h 185"/>
              <a:gd name="T16" fmla="*/ 112 w 162"/>
              <a:gd name="T17" fmla="*/ 45 h 185"/>
              <a:gd name="T18" fmla="*/ 162 w 162"/>
              <a:gd name="T19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162" y="0"/>
                </a:moveTo>
                <a:cubicBezTo>
                  <a:pt x="96" y="14"/>
                  <a:pt x="96" y="14"/>
                  <a:pt x="96" y="14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51" y="62"/>
                  <a:pt x="14" y="117"/>
                  <a:pt x="1" y="178"/>
                </a:cubicBezTo>
                <a:cubicBezTo>
                  <a:pt x="0" y="181"/>
                  <a:pt x="2" y="184"/>
                  <a:pt x="5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10" y="185"/>
                  <a:pt x="12" y="183"/>
                  <a:pt x="13" y="180"/>
                </a:cubicBezTo>
                <a:cubicBezTo>
                  <a:pt x="25" y="123"/>
                  <a:pt x="59" y="71"/>
                  <a:pt x="107" y="36"/>
                </a:cubicBezTo>
                <a:cubicBezTo>
                  <a:pt x="112" y="45"/>
                  <a:pt x="112" y="45"/>
                  <a:pt x="112" y="45"/>
                </a:cubicBezTo>
                <a:lnTo>
                  <a:pt x="16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1481450" y="2452755"/>
            <a:ext cx="647481" cy="651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0"/>
          <p:cNvSpPr>
            <a:spLocks noEditPoints="1"/>
          </p:cNvSpPr>
          <p:nvPr/>
        </p:nvSpPr>
        <p:spPr bwMode="auto">
          <a:xfrm>
            <a:off x="6801470" y="2237752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1"/>
          <p:cNvSpPr/>
          <p:nvPr/>
        </p:nvSpPr>
        <p:spPr bwMode="auto">
          <a:xfrm>
            <a:off x="7571770" y="2905461"/>
            <a:ext cx="432544" cy="496778"/>
          </a:xfrm>
          <a:custGeom>
            <a:avLst/>
            <a:gdLst>
              <a:gd name="T0" fmla="*/ 0 w 162"/>
              <a:gd name="T1" fmla="*/ 185 h 185"/>
              <a:gd name="T2" fmla="*/ 66 w 162"/>
              <a:gd name="T3" fmla="*/ 171 h 185"/>
              <a:gd name="T4" fmla="*/ 60 w 162"/>
              <a:gd name="T5" fmla="*/ 160 h 185"/>
              <a:gd name="T6" fmla="*/ 161 w 162"/>
              <a:gd name="T7" fmla="*/ 8 h 185"/>
              <a:gd name="T8" fmla="*/ 156 w 162"/>
              <a:gd name="T9" fmla="*/ 0 h 185"/>
              <a:gd name="T10" fmla="*/ 155 w 162"/>
              <a:gd name="T11" fmla="*/ 0 h 185"/>
              <a:gd name="T12" fmla="*/ 149 w 162"/>
              <a:gd name="T13" fmla="*/ 5 h 185"/>
              <a:gd name="T14" fmla="*/ 54 w 162"/>
              <a:gd name="T15" fmla="*/ 149 h 185"/>
              <a:gd name="T16" fmla="*/ 50 w 162"/>
              <a:gd name="T17" fmla="*/ 140 h 185"/>
              <a:gd name="T18" fmla="*/ 0 w 162"/>
              <a:gd name="T1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0" y="185"/>
                </a:moveTo>
                <a:cubicBezTo>
                  <a:pt x="66" y="171"/>
                  <a:pt x="66" y="171"/>
                  <a:pt x="66" y="171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111" y="124"/>
                  <a:pt x="147" y="69"/>
                  <a:pt x="161" y="8"/>
                </a:cubicBezTo>
                <a:cubicBezTo>
                  <a:pt x="162" y="4"/>
                  <a:pt x="159" y="1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2" y="0"/>
                  <a:pt x="150" y="2"/>
                  <a:pt x="149" y="5"/>
                </a:cubicBezTo>
                <a:cubicBezTo>
                  <a:pt x="136" y="63"/>
                  <a:pt x="102" y="114"/>
                  <a:pt x="54" y="149"/>
                </a:cubicBezTo>
                <a:cubicBezTo>
                  <a:pt x="50" y="140"/>
                  <a:pt x="50" y="140"/>
                  <a:pt x="50" y="140"/>
                </a:cubicBezTo>
                <a:lnTo>
                  <a:pt x="0" y="18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7015072" y="2452755"/>
            <a:ext cx="647481" cy="6516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3"/>
          <p:cNvSpPr>
            <a:spLocks noEditPoints="1"/>
          </p:cNvSpPr>
          <p:nvPr/>
        </p:nvSpPr>
        <p:spPr bwMode="auto">
          <a:xfrm>
            <a:off x="2374573" y="2237752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Oval 14"/>
          <p:cNvSpPr>
            <a:spLocks noChangeArrowheads="1"/>
          </p:cNvSpPr>
          <p:nvPr/>
        </p:nvSpPr>
        <p:spPr bwMode="auto">
          <a:xfrm>
            <a:off x="2588175" y="2452755"/>
            <a:ext cx="647481" cy="6516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3481297" y="2237752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Oval 16"/>
          <p:cNvSpPr>
            <a:spLocks noChangeArrowheads="1"/>
          </p:cNvSpPr>
          <p:nvPr/>
        </p:nvSpPr>
        <p:spPr bwMode="auto">
          <a:xfrm>
            <a:off x="3694899" y="2452755"/>
            <a:ext cx="647481" cy="6516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7"/>
          <p:cNvSpPr>
            <a:spLocks noEditPoints="1"/>
          </p:cNvSpPr>
          <p:nvPr/>
        </p:nvSpPr>
        <p:spPr bwMode="auto">
          <a:xfrm>
            <a:off x="4588021" y="2237752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Oval 18"/>
          <p:cNvSpPr>
            <a:spLocks noChangeArrowheads="1"/>
          </p:cNvSpPr>
          <p:nvPr/>
        </p:nvSpPr>
        <p:spPr bwMode="auto">
          <a:xfrm>
            <a:off x="4801623" y="2452755"/>
            <a:ext cx="647481" cy="6516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9"/>
          <p:cNvSpPr>
            <a:spLocks noEditPoints="1"/>
          </p:cNvSpPr>
          <p:nvPr/>
        </p:nvSpPr>
        <p:spPr bwMode="auto">
          <a:xfrm>
            <a:off x="5694744" y="2237752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Oval 20"/>
          <p:cNvSpPr>
            <a:spLocks noChangeArrowheads="1"/>
          </p:cNvSpPr>
          <p:nvPr/>
        </p:nvSpPr>
        <p:spPr bwMode="auto">
          <a:xfrm>
            <a:off x="5908347" y="2452755"/>
            <a:ext cx="647481" cy="651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1"/>
          <p:cNvSpPr>
            <a:spLocks noEditPoints="1"/>
          </p:cNvSpPr>
          <p:nvPr/>
        </p:nvSpPr>
        <p:spPr bwMode="auto">
          <a:xfrm>
            <a:off x="7215323" y="2657073"/>
            <a:ext cx="240302" cy="245718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2"/>
          <p:cNvSpPr>
            <a:spLocks noEditPoints="1"/>
          </p:cNvSpPr>
          <p:nvPr/>
        </p:nvSpPr>
        <p:spPr bwMode="auto">
          <a:xfrm>
            <a:off x="1673691" y="2651732"/>
            <a:ext cx="262998" cy="253731"/>
          </a:xfrm>
          <a:custGeom>
            <a:avLst/>
            <a:gdLst>
              <a:gd name="T0" fmla="*/ 59 w 98"/>
              <a:gd name="T1" fmla="*/ 0 h 94"/>
              <a:gd name="T2" fmla="*/ 70 w 98"/>
              <a:gd name="T3" fmla="*/ 11 h 94"/>
              <a:gd name="T4" fmla="*/ 79 w 98"/>
              <a:gd name="T5" fmla="*/ 14 h 94"/>
              <a:gd name="T6" fmla="*/ 98 w 98"/>
              <a:gd name="T7" fmla="*/ 34 h 94"/>
              <a:gd name="T8" fmla="*/ 92 w 98"/>
              <a:gd name="T9" fmla="*/ 89 h 94"/>
              <a:gd name="T10" fmla="*/ 19 w 98"/>
              <a:gd name="T11" fmla="*/ 94 h 94"/>
              <a:gd name="T12" fmla="*/ 5 w 98"/>
              <a:gd name="T13" fmla="*/ 88 h 94"/>
              <a:gd name="T14" fmla="*/ 0 w 98"/>
              <a:gd name="T15" fmla="*/ 34 h 94"/>
              <a:gd name="T16" fmla="*/ 19 w 98"/>
              <a:gd name="T17" fmla="*/ 14 h 94"/>
              <a:gd name="T18" fmla="*/ 27 w 98"/>
              <a:gd name="T19" fmla="*/ 11 h 94"/>
              <a:gd name="T20" fmla="*/ 38 w 98"/>
              <a:gd name="T21" fmla="*/ 0 h 94"/>
              <a:gd name="T22" fmla="*/ 69 w 98"/>
              <a:gd name="T23" fmla="*/ 22 h 94"/>
              <a:gd name="T24" fmla="*/ 68 w 98"/>
              <a:gd name="T25" fmla="*/ 22 h 94"/>
              <a:gd name="T26" fmla="*/ 29 w 98"/>
              <a:gd name="T27" fmla="*/ 22 h 94"/>
              <a:gd name="T28" fmla="*/ 11 w 98"/>
              <a:gd name="T29" fmla="*/ 25 h 94"/>
              <a:gd name="T30" fmla="*/ 7 w 98"/>
              <a:gd name="T31" fmla="*/ 34 h 94"/>
              <a:gd name="T32" fmla="*/ 18 w 98"/>
              <a:gd name="T33" fmla="*/ 52 h 94"/>
              <a:gd name="T34" fmla="*/ 20 w 98"/>
              <a:gd name="T35" fmla="*/ 43 h 94"/>
              <a:gd name="T36" fmla="*/ 37 w 98"/>
              <a:gd name="T37" fmla="*/ 43 h 94"/>
              <a:gd name="T38" fmla="*/ 39 w 98"/>
              <a:gd name="T39" fmla="*/ 45 h 94"/>
              <a:gd name="T40" fmla="*/ 59 w 98"/>
              <a:gd name="T41" fmla="*/ 52 h 94"/>
              <a:gd name="T42" fmla="*/ 61 w 98"/>
              <a:gd name="T43" fmla="*/ 43 h 94"/>
              <a:gd name="T44" fmla="*/ 77 w 98"/>
              <a:gd name="T45" fmla="*/ 43 h 94"/>
              <a:gd name="T46" fmla="*/ 80 w 98"/>
              <a:gd name="T47" fmla="*/ 45 h 94"/>
              <a:gd name="T48" fmla="*/ 91 w 98"/>
              <a:gd name="T49" fmla="*/ 52 h 94"/>
              <a:gd name="T50" fmla="*/ 87 w 98"/>
              <a:gd name="T51" fmla="*/ 25 h 94"/>
              <a:gd name="T52" fmla="*/ 69 w 98"/>
              <a:gd name="T53" fmla="*/ 22 h 94"/>
              <a:gd name="T54" fmla="*/ 32 w 98"/>
              <a:gd name="T55" fmla="*/ 14 h 94"/>
              <a:gd name="T56" fmla="*/ 66 w 98"/>
              <a:gd name="T57" fmla="*/ 11 h 94"/>
              <a:gd name="T58" fmla="*/ 59 w 98"/>
              <a:gd name="T59" fmla="*/ 4 h 94"/>
              <a:gd name="T60" fmla="*/ 34 w 98"/>
              <a:gd name="T61" fmla="*/ 6 h 94"/>
              <a:gd name="T62" fmla="*/ 32 w 98"/>
              <a:gd name="T63" fmla="*/ 14 h 94"/>
              <a:gd name="T64" fmla="*/ 7 w 98"/>
              <a:gd name="T65" fmla="*/ 57 h 94"/>
              <a:gd name="T66" fmla="*/ 11 w 98"/>
              <a:gd name="T67" fmla="*/ 83 h 94"/>
              <a:gd name="T68" fmla="*/ 19 w 98"/>
              <a:gd name="T69" fmla="*/ 87 h 94"/>
              <a:gd name="T70" fmla="*/ 87 w 98"/>
              <a:gd name="T71" fmla="*/ 83 h 94"/>
              <a:gd name="T72" fmla="*/ 91 w 98"/>
              <a:gd name="T73" fmla="*/ 57 h 94"/>
              <a:gd name="T74" fmla="*/ 80 w 98"/>
              <a:gd name="T75" fmla="*/ 63 h 94"/>
              <a:gd name="T76" fmla="*/ 77 w 98"/>
              <a:gd name="T77" fmla="*/ 66 h 94"/>
              <a:gd name="T78" fmla="*/ 59 w 98"/>
              <a:gd name="T79" fmla="*/ 63 h 94"/>
              <a:gd name="T80" fmla="*/ 59 w 98"/>
              <a:gd name="T81" fmla="*/ 57 h 94"/>
              <a:gd name="T82" fmla="*/ 39 w 98"/>
              <a:gd name="T83" fmla="*/ 63 h 94"/>
              <a:gd name="T84" fmla="*/ 36 w 98"/>
              <a:gd name="T85" fmla="*/ 66 h 94"/>
              <a:gd name="T86" fmla="*/ 18 w 98"/>
              <a:gd name="T87" fmla="*/ 63 h 94"/>
              <a:gd name="T88" fmla="*/ 18 w 98"/>
              <a:gd name="T89" fmla="*/ 57 h 94"/>
              <a:gd name="T90" fmla="*/ 34 w 98"/>
              <a:gd name="T91" fmla="*/ 48 h 94"/>
              <a:gd name="T92" fmla="*/ 23 w 98"/>
              <a:gd name="T93" fmla="*/ 48 h 94"/>
              <a:gd name="T94" fmla="*/ 23 w 98"/>
              <a:gd name="T95" fmla="*/ 54 h 94"/>
              <a:gd name="T96" fmla="*/ 23 w 98"/>
              <a:gd name="T97" fmla="*/ 61 h 94"/>
              <a:gd name="T98" fmla="*/ 34 w 98"/>
              <a:gd name="T99" fmla="*/ 54 h 94"/>
              <a:gd name="T100" fmla="*/ 34 w 98"/>
              <a:gd name="T101" fmla="*/ 54 h 94"/>
              <a:gd name="T102" fmla="*/ 75 w 98"/>
              <a:gd name="T103" fmla="*/ 48 h 94"/>
              <a:gd name="T104" fmla="*/ 64 w 98"/>
              <a:gd name="T105" fmla="*/ 48 h 94"/>
              <a:gd name="T106" fmla="*/ 64 w 98"/>
              <a:gd name="T107" fmla="*/ 54 h 94"/>
              <a:gd name="T108" fmla="*/ 64 w 98"/>
              <a:gd name="T109" fmla="*/ 61 h 94"/>
              <a:gd name="T110" fmla="*/ 75 w 98"/>
              <a:gd name="T111" fmla="*/ 54 h 94"/>
              <a:gd name="T112" fmla="*/ 75 w 98"/>
              <a:gd name="T113" fmla="*/ 5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" h="94">
                <a:moveTo>
                  <a:pt x="38" y="0"/>
                </a:moveTo>
                <a:cubicBezTo>
                  <a:pt x="59" y="0"/>
                  <a:pt x="59" y="0"/>
                  <a:pt x="59" y="0"/>
                </a:cubicBezTo>
                <a:cubicBezTo>
                  <a:pt x="62" y="0"/>
                  <a:pt x="65" y="1"/>
                  <a:pt x="67" y="3"/>
                </a:cubicBezTo>
                <a:cubicBezTo>
                  <a:pt x="69" y="5"/>
                  <a:pt x="70" y="8"/>
                  <a:pt x="7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84" y="14"/>
                  <a:pt x="89" y="16"/>
                  <a:pt x="92" y="20"/>
                </a:cubicBezTo>
                <a:cubicBezTo>
                  <a:pt x="96" y="24"/>
                  <a:pt x="98" y="28"/>
                  <a:pt x="98" y="34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80"/>
                  <a:pt x="96" y="85"/>
                  <a:pt x="92" y="89"/>
                </a:cubicBezTo>
                <a:cubicBezTo>
                  <a:pt x="89" y="92"/>
                  <a:pt x="84" y="94"/>
                  <a:pt x="79" y="94"/>
                </a:cubicBezTo>
                <a:cubicBezTo>
                  <a:pt x="19" y="94"/>
                  <a:pt x="19" y="94"/>
                  <a:pt x="19" y="94"/>
                </a:cubicBezTo>
                <a:cubicBezTo>
                  <a:pt x="14" y="94"/>
                  <a:pt x="9" y="92"/>
                  <a:pt x="5" y="89"/>
                </a:cubicBezTo>
                <a:cubicBezTo>
                  <a:pt x="5" y="88"/>
                  <a:pt x="5" y="88"/>
                  <a:pt x="5" y="88"/>
                </a:cubicBezTo>
                <a:cubicBezTo>
                  <a:pt x="2" y="85"/>
                  <a:pt x="0" y="80"/>
                  <a:pt x="0" y="7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8"/>
                  <a:pt x="2" y="24"/>
                  <a:pt x="5" y="20"/>
                </a:cubicBezTo>
                <a:cubicBezTo>
                  <a:pt x="9" y="16"/>
                  <a:pt x="14" y="14"/>
                  <a:pt x="19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8"/>
                  <a:pt x="29" y="5"/>
                  <a:pt x="31" y="3"/>
                </a:cubicBezTo>
                <a:cubicBezTo>
                  <a:pt x="33" y="1"/>
                  <a:pt x="35" y="0"/>
                  <a:pt x="38" y="0"/>
                </a:cubicBezTo>
                <a:close/>
                <a:moveTo>
                  <a:pt x="69" y="22"/>
                </a:moveTo>
                <a:cubicBezTo>
                  <a:pt x="69" y="22"/>
                  <a:pt x="69" y="22"/>
                  <a:pt x="69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6" y="22"/>
                  <a:pt x="13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9" y="28"/>
                  <a:pt x="7" y="31"/>
                  <a:pt x="7" y="34"/>
                </a:cubicBezTo>
                <a:cubicBezTo>
                  <a:pt x="7" y="52"/>
                  <a:pt x="7" y="52"/>
                  <a:pt x="7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4"/>
                  <a:pt x="19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8" y="43"/>
                  <a:pt x="39" y="44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52"/>
                  <a:pt x="39" y="52"/>
                  <a:pt x="3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4"/>
                  <a:pt x="60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9" y="43"/>
                  <a:pt x="80" y="44"/>
                  <a:pt x="80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52"/>
                  <a:pt x="80" y="52"/>
                  <a:pt x="8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34"/>
                  <a:pt x="91" y="34"/>
                  <a:pt x="91" y="34"/>
                </a:cubicBezTo>
                <a:cubicBezTo>
                  <a:pt x="91" y="31"/>
                  <a:pt x="89" y="28"/>
                  <a:pt x="87" y="25"/>
                </a:cubicBezTo>
                <a:cubicBezTo>
                  <a:pt x="85" y="23"/>
                  <a:pt x="82" y="22"/>
                  <a:pt x="79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32" y="14"/>
                </a:moveTo>
                <a:cubicBezTo>
                  <a:pt x="32" y="14"/>
                  <a:pt x="32" y="14"/>
                  <a:pt x="32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9"/>
                  <a:pt x="65" y="7"/>
                  <a:pt x="64" y="6"/>
                </a:cubicBezTo>
                <a:cubicBezTo>
                  <a:pt x="63" y="5"/>
                  <a:pt x="61" y="4"/>
                  <a:pt x="5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4"/>
                  <a:pt x="35" y="5"/>
                  <a:pt x="34" y="6"/>
                </a:cubicBezTo>
                <a:cubicBezTo>
                  <a:pt x="33" y="7"/>
                  <a:pt x="32" y="9"/>
                  <a:pt x="32" y="11"/>
                </a:cubicBezTo>
                <a:cubicBezTo>
                  <a:pt x="32" y="14"/>
                  <a:pt x="32" y="14"/>
                  <a:pt x="32" y="14"/>
                </a:cubicBezTo>
                <a:close/>
                <a:moveTo>
                  <a:pt x="7" y="57"/>
                </a:moveTo>
                <a:cubicBezTo>
                  <a:pt x="7" y="57"/>
                  <a:pt x="7" y="57"/>
                  <a:pt x="7" y="57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78"/>
                  <a:pt x="8" y="81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3" y="85"/>
                  <a:pt x="16" y="87"/>
                  <a:pt x="1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82" y="87"/>
                  <a:pt x="85" y="85"/>
                  <a:pt x="87" y="83"/>
                </a:cubicBezTo>
                <a:cubicBezTo>
                  <a:pt x="89" y="81"/>
                  <a:pt x="91" y="78"/>
                  <a:pt x="91" y="75"/>
                </a:cubicBezTo>
                <a:cubicBezTo>
                  <a:pt x="91" y="57"/>
                  <a:pt x="91" y="57"/>
                  <a:pt x="91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65"/>
                  <a:pt x="79" y="66"/>
                  <a:pt x="77" y="66"/>
                </a:cubicBezTo>
                <a:cubicBezTo>
                  <a:pt x="77" y="66"/>
                  <a:pt x="77" y="66"/>
                  <a:pt x="77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0" y="66"/>
                  <a:pt x="59" y="65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59" y="57"/>
                  <a:pt x="59" y="57"/>
                  <a:pt x="5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5"/>
                  <a:pt x="38" y="66"/>
                  <a:pt x="37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6"/>
                  <a:pt x="18" y="65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57"/>
                  <a:pt x="7" y="57"/>
                  <a:pt x="7" y="57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61"/>
                  <a:pt x="23" y="61"/>
                  <a:pt x="23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75" y="48"/>
                </a:moveTo>
                <a:cubicBezTo>
                  <a:pt x="75" y="48"/>
                  <a:pt x="75" y="48"/>
                  <a:pt x="75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61"/>
                  <a:pt x="64" y="61"/>
                  <a:pt x="64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48"/>
                  <a:pt x="75" y="48"/>
                  <a:pt x="75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3"/>
          <p:cNvSpPr>
            <a:spLocks noEditPoints="1"/>
          </p:cNvSpPr>
          <p:nvPr/>
        </p:nvSpPr>
        <p:spPr bwMode="auto">
          <a:xfrm>
            <a:off x="6121948" y="2649060"/>
            <a:ext cx="216272" cy="259072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4"/>
          <p:cNvSpPr>
            <a:spLocks noEditPoints="1"/>
          </p:cNvSpPr>
          <p:nvPr/>
        </p:nvSpPr>
        <p:spPr bwMode="auto">
          <a:xfrm>
            <a:off x="2780415" y="2654403"/>
            <a:ext cx="262998" cy="248388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3887139" y="2646391"/>
            <a:ext cx="262998" cy="264413"/>
          </a:xfrm>
          <a:custGeom>
            <a:avLst/>
            <a:gdLst>
              <a:gd name="T0" fmla="*/ 62 w 98"/>
              <a:gd name="T1" fmla="*/ 39 h 98"/>
              <a:gd name="T2" fmla="*/ 51 w 98"/>
              <a:gd name="T3" fmla="*/ 43 h 98"/>
              <a:gd name="T4" fmla="*/ 58 w 98"/>
              <a:gd name="T5" fmla="*/ 41 h 98"/>
              <a:gd name="T6" fmla="*/ 56 w 98"/>
              <a:gd name="T7" fmla="*/ 44 h 98"/>
              <a:gd name="T8" fmla="*/ 40 w 98"/>
              <a:gd name="T9" fmla="*/ 50 h 98"/>
              <a:gd name="T10" fmla="*/ 40 w 98"/>
              <a:gd name="T11" fmla="*/ 37 h 98"/>
              <a:gd name="T12" fmla="*/ 39 w 98"/>
              <a:gd name="T13" fmla="*/ 42 h 98"/>
              <a:gd name="T14" fmla="*/ 41 w 98"/>
              <a:gd name="T15" fmla="*/ 44 h 98"/>
              <a:gd name="T16" fmla="*/ 94 w 98"/>
              <a:gd name="T17" fmla="*/ 0 h 98"/>
              <a:gd name="T18" fmla="*/ 3 w 98"/>
              <a:gd name="T19" fmla="*/ 98 h 98"/>
              <a:gd name="T20" fmla="*/ 91 w 98"/>
              <a:gd name="T21" fmla="*/ 91 h 98"/>
              <a:gd name="T22" fmla="*/ 91 w 98"/>
              <a:gd name="T23" fmla="*/ 91 h 98"/>
              <a:gd name="T24" fmla="*/ 15 w 98"/>
              <a:gd name="T25" fmla="*/ 7 h 98"/>
              <a:gd name="T26" fmla="*/ 35 w 98"/>
              <a:gd name="T27" fmla="*/ 7 h 98"/>
              <a:gd name="T28" fmla="*/ 55 w 98"/>
              <a:gd name="T29" fmla="*/ 7 h 98"/>
              <a:gd name="T30" fmla="*/ 76 w 98"/>
              <a:gd name="T31" fmla="*/ 7 h 98"/>
              <a:gd name="T32" fmla="*/ 91 w 98"/>
              <a:gd name="T33" fmla="*/ 7 h 98"/>
              <a:gd name="T34" fmla="*/ 80 w 98"/>
              <a:gd name="T35" fmla="*/ 48 h 98"/>
              <a:gd name="T36" fmla="*/ 71 w 98"/>
              <a:gd name="T37" fmla="*/ 39 h 98"/>
              <a:gd name="T38" fmla="*/ 75 w 98"/>
              <a:gd name="T39" fmla="*/ 41 h 98"/>
              <a:gd name="T40" fmla="*/ 74 w 98"/>
              <a:gd name="T41" fmla="*/ 44 h 98"/>
              <a:gd name="T42" fmla="*/ 75 w 98"/>
              <a:gd name="T43" fmla="*/ 67 h 98"/>
              <a:gd name="T44" fmla="*/ 80 w 98"/>
              <a:gd name="T45" fmla="*/ 56 h 98"/>
              <a:gd name="T46" fmla="*/ 71 w 98"/>
              <a:gd name="T47" fmla="*/ 65 h 98"/>
              <a:gd name="T48" fmla="*/ 77 w 98"/>
              <a:gd name="T49" fmla="*/ 60 h 98"/>
              <a:gd name="T50" fmla="*/ 74 w 98"/>
              <a:gd name="T51" fmla="*/ 59 h 98"/>
              <a:gd name="T52" fmla="*/ 45 w 98"/>
              <a:gd name="T53" fmla="*/ 82 h 98"/>
              <a:gd name="T54" fmla="*/ 36 w 98"/>
              <a:gd name="T55" fmla="*/ 73 h 98"/>
              <a:gd name="T56" fmla="*/ 39 w 98"/>
              <a:gd name="T57" fmla="*/ 76 h 98"/>
              <a:gd name="T58" fmla="*/ 41 w 98"/>
              <a:gd name="T59" fmla="*/ 79 h 98"/>
              <a:gd name="T60" fmla="*/ 39 w 98"/>
              <a:gd name="T61" fmla="*/ 76 h 98"/>
              <a:gd name="T62" fmla="*/ 27 w 98"/>
              <a:gd name="T63" fmla="*/ 65 h 98"/>
              <a:gd name="T64" fmla="*/ 18 w 98"/>
              <a:gd name="T65" fmla="*/ 56 h 98"/>
              <a:gd name="T66" fmla="*/ 21 w 98"/>
              <a:gd name="T67" fmla="*/ 59 h 98"/>
              <a:gd name="T68" fmla="*/ 24 w 98"/>
              <a:gd name="T69" fmla="*/ 62 h 98"/>
              <a:gd name="T70" fmla="*/ 21 w 98"/>
              <a:gd name="T71" fmla="*/ 59 h 98"/>
              <a:gd name="T72" fmla="*/ 27 w 98"/>
              <a:gd name="T73" fmla="*/ 82 h 98"/>
              <a:gd name="T74" fmla="*/ 18 w 98"/>
              <a:gd name="T75" fmla="*/ 73 h 98"/>
              <a:gd name="T76" fmla="*/ 21 w 98"/>
              <a:gd name="T77" fmla="*/ 76 h 98"/>
              <a:gd name="T78" fmla="*/ 24 w 98"/>
              <a:gd name="T79" fmla="*/ 79 h 98"/>
              <a:gd name="T80" fmla="*/ 21 w 98"/>
              <a:gd name="T81" fmla="*/ 76 h 98"/>
              <a:gd name="T82" fmla="*/ 62 w 98"/>
              <a:gd name="T83" fmla="*/ 65 h 98"/>
              <a:gd name="T84" fmla="*/ 53 w 98"/>
              <a:gd name="T85" fmla="*/ 56 h 98"/>
              <a:gd name="T86" fmla="*/ 56 w 98"/>
              <a:gd name="T87" fmla="*/ 59 h 98"/>
              <a:gd name="T88" fmla="*/ 59 w 98"/>
              <a:gd name="T89" fmla="*/ 62 h 98"/>
              <a:gd name="T90" fmla="*/ 53 w 98"/>
              <a:gd name="T91" fmla="*/ 82 h 98"/>
              <a:gd name="T92" fmla="*/ 64 w 98"/>
              <a:gd name="T93" fmla="*/ 77 h 98"/>
              <a:gd name="T94" fmla="*/ 53 w 98"/>
              <a:gd name="T95" fmla="*/ 73 h 98"/>
              <a:gd name="T96" fmla="*/ 56 w 98"/>
              <a:gd name="T97" fmla="*/ 76 h 98"/>
              <a:gd name="T98" fmla="*/ 58 w 98"/>
              <a:gd name="T99" fmla="*/ 79 h 98"/>
              <a:gd name="T100" fmla="*/ 36 w 98"/>
              <a:gd name="T101" fmla="*/ 65 h 98"/>
              <a:gd name="T102" fmla="*/ 45 w 98"/>
              <a:gd name="T103" fmla="*/ 56 h 98"/>
              <a:gd name="T104" fmla="*/ 36 w 98"/>
              <a:gd name="T105" fmla="*/ 65 h 98"/>
              <a:gd name="T106" fmla="*/ 41 w 98"/>
              <a:gd name="T107" fmla="*/ 59 h 98"/>
              <a:gd name="T108" fmla="*/ 40 w 98"/>
              <a:gd name="T109" fmla="*/ 6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8" h="98">
                <a:moveTo>
                  <a:pt x="53" y="48"/>
                </a:moveTo>
                <a:cubicBezTo>
                  <a:pt x="54" y="49"/>
                  <a:pt x="56" y="50"/>
                  <a:pt x="58" y="50"/>
                </a:cubicBezTo>
                <a:cubicBezTo>
                  <a:pt x="59" y="50"/>
                  <a:pt x="61" y="49"/>
                  <a:pt x="62" y="48"/>
                </a:cubicBezTo>
                <a:cubicBezTo>
                  <a:pt x="63" y="46"/>
                  <a:pt x="64" y="45"/>
                  <a:pt x="64" y="43"/>
                </a:cubicBezTo>
                <a:cubicBezTo>
                  <a:pt x="64" y="41"/>
                  <a:pt x="63" y="40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1" y="37"/>
                  <a:pt x="59" y="37"/>
                  <a:pt x="58" y="37"/>
                </a:cubicBezTo>
                <a:cubicBezTo>
                  <a:pt x="56" y="37"/>
                  <a:pt x="54" y="37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2" y="40"/>
                  <a:pt x="51" y="41"/>
                  <a:pt x="51" y="43"/>
                </a:cubicBezTo>
                <a:cubicBezTo>
                  <a:pt x="51" y="45"/>
                  <a:pt x="52" y="46"/>
                  <a:pt x="53" y="48"/>
                </a:cubicBezTo>
                <a:cubicBezTo>
                  <a:pt x="53" y="48"/>
                  <a:pt x="53" y="48"/>
                  <a:pt x="53" y="48"/>
                </a:cubicBezTo>
                <a:close/>
                <a:moveTo>
                  <a:pt x="56" y="42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1"/>
                  <a:pt x="57" y="41"/>
                  <a:pt x="58" y="41"/>
                </a:cubicBezTo>
                <a:cubicBezTo>
                  <a:pt x="58" y="41"/>
                  <a:pt x="59" y="41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5"/>
                  <a:pt x="58" y="45"/>
                  <a:pt x="58" y="45"/>
                </a:cubicBezTo>
                <a:cubicBezTo>
                  <a:pt x="57" y="45"/>
                  <a:pt x="57" y="45"/>
                  <a:pt x="56" y="44"/>
                </a:cubicBezTo>
                <a:cubicBezTo>
                  <a:pt x="56" y="44"/>
                  <a:pt x="56" y="44"/>
                  <a:pt x="56" y="43"/>
                </a:cubicBezTo>
                <a:cubicBezTo>
                  <a:pt x="56" y="43"/>
                  <a:pt x="56" y="42"/>
                  <a:pt x="56" y="42"/>
                </a:cubicBezTo>
                <a:close/>
                <a:moveTo>
                  <a:pt x="36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7" y="49"/>
                  <a:pt x="38" y="50"/>
                  <a:pt x="40" y="50"/>
                </a:cubicBezTo>
                <a:cubicBezTo>
                  <a:pt x="42" y="50"/>
                  <a:pt x="43" y="49"/>
                  <a:pt x="45" y="48"/>
                </a:cubicBezTo>
                <a:cubicBezTo>
                  <a:pt x="46" y="46"/>
                  <a:pt x="47" y="45"/>
                  <a:pt x="47" y="43"/>
                </a:cubicBezTo>
                <a:cubicBezTo>
                  <a:pt x="47" y="41"/>
                  <a:pt x="46" y="40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3" y="37"/>
                  <a:pt x="42" y="37"/>
                  <a:pt x="40" y="37"/>
                </a:cubicBezTo>
                <a:cubicBezTo>
                  <a:pt x="38" y="37"/>
                  <a:pt x="37" y="37"/>
                  <a:pt x="36" y="39"/>
                </a:cubicBezTo>
                <a:cubicBezTo>
                  <a:pt x="34" y="40"/>
                  <a:pt x="34" y="41"/>
                  <a:pt x="34" y="43"/>
                </a:cubicBezTo>
                <a:cubicBezTo>
                  <a:pt x="34" y="45"/>
                  <a:pt x="34" y="46"/>
                  <a:pt x="36" y="48"/>
                </a:cubicBezTo>
                <a:close/>
                <a:moveTo>
                  <a:pt x="39" y="42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40" y="41"/>
                  <a:pt x="40" y="41"/>
                </a:cubicBezTo>
                <a:cubicBezTo>
                  <a:pt x="41" y="41"/>
                  <a:pt x="41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2" y="43"/>
                  <a:pt x="42" y="43"/>
                </a:cubicBezTo>
                <a:cubicBezTo>
                  <a:pt x="42" y="44"/>
                  <a:pt x="42" y="44"/>
                  <a:pt x="41" y="44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5"/>
                  <a:pt x="39" y="45"/>
                  <a:pt x="39" y="44"/>
                </a:cubicBezTo>
                <a:cubicBezTo>
                  <a:pt x="38" y="44"/>
                  <a:pt x="38" y="44"/>
                  <a:pt x="38" y="43"/>
                </a:cubicBezTo>
                <a:cubicBezTo>
                  <a:pt x="38" y="43"/>
                  <a:pt x="38" y="42"/>
                  <a:pt x="39" y="42"/>
                </a:cubicBezTo>
                <a:close/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7"/>
                  <a:pt x="1" y="98"/>
                  <a:pt x="3" y="98"/>
                </a:cubicBezTo>
                <a:cubicBezTo>
                  <a:pt x="94" y="98"/>
                  <a:pt x="94" y="98"/>
                  <a:pt x="94" y="98"/>
                </a:cubicBezTo>
                <a:cubicBezTo>
                  <a:pt x="96" y="98"/>
                  <a:pt x="98" y="97"/>
                  <a:pt x="98" y="9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1"/>
                  <a:pt x="96" y="0"/>
                  <a:pt x="94" y="0"/>
                </a:cubicBezTo>
                <a:close/>
                <a:moveTo>
                  <a:pt x="91" y="91"/>
                </a:moveTo>
                <a:cubicBezTo>
                  <a:pt x="91" y="91"/>
                  <a:pt x="91" y="91"/>
                  <a:pt x="91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7" y="29"/>
                  <a:pt x="7" y="29"/>
                  <a:pt x="7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91"/>
                  <a:pt x="91" y="91"/>
                  <a:pt x="91" y="91"/>
                </a:cubicBezTo>
                <a:close/>
                <a:moveTo>
                  <a:pt x="91" y="25"/>
                </a:moveTo>
                <a:cubicBezTo>
                  <a:pt x="91" y="25"/>
                  <a:pt x="91" y="25"/>
                  <a:pt x="91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7"/>
                  <a:pt x="7" y="7"/>
                  <a:pt x="7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5"/>
                  <a:pt x="16" y="17"/>
                  <a:pt x="18" y="17"/>
                </a:cubicBezTo>
                <a:cubicBezTo>
                  <a:pt x="20" y="17"/>
                  <a:pt x="22" y="15"/>
                  <a:pt x="22" y="13"/>
                </a:cubicBezTo>
                <a:cubicBezTo>
                  <a:pt x="22" y="7"/>
                  <a:pt x="22" y="7"/>
                  <a:pt x="22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5"/>
                  <a:pt x="37" y="17"/>
                  <a:pt x="39" y="17"/>
                </a:cubicBezTo>
                <a:cubicBezTo>
                  <a:pt x="41" y="17"/>
                  <a:pt x="42" y="15"/>
                  <a:pt x="42" y="13"/>
                </a:cubicBezTo>
                <a:cubicBezTo>
                  <a:pt x="42" y="7"/>
                  <a:pt x="42" y="7"/>
                  <a:pt x="42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5"/>
                  <a:pt x="57" y="17"/>
                  <a:pt x="59" y="17"/>
                </a:cubicBezTo>
                <a:cubicBezTo>
                  <a:pt x="61" y="17"/>
                  <a:pt x="63" y="15"/>
                  <a:pt x="63" y="13"/>
                </a:cubicBezTo>
                <a:cubicBezTo>
                  <a:pt x="63" y="7"/>
                  <a:pt x="63" y="7"/>
                  <a:pt x="63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7" y="17"/>
                  <a:pt x="79" y="17"/>
                </a:cubicBezTo>
                <a:cubicBezTo>
                  <a:pt x="81" y="17"/>
                  <a:pt x="83" y="15"/>
                  <a:pt x="83" y="13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1" y="25"/>
                  <a:pt x="91" y="25"/>
                  <a:pt x="91" y="25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72" y="49"/>
                  <a:pt x="73" y="50"/>
                  <a:pt x="75" y="50"/>
                </a:cubicBezTo>
                <a:cubicBezTo>
                  <a:pt x="77" y="50"/>
                  <a:pt x="78" y="49"/>
                  <a:pt x="80" y="48"/>
                </a:cubicBezTo>
                <a:cubicBezTo>
                  <a:pt x="81" y="46"/>
                  <a:pt x="82" y="45"/>
                  <a:pt x="82" y="43"/>
                </a:cubicBezTo>
                <a:cubicBezTo>
                  <a:pt x="82" y="41"/>
                  <a:pt x="81" y="40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78" y="37"/>
                  <a:pt x="77" y="37"/>
                  <a:pt x="75" y="37"/>
                </a:cubicBezTo>
                <a:cubicBezTo>
                  <a:pt x="73" y="37"/>
                  <a:pt x="72" y="37"/>
                  <a:pt x="71" y="39"/>
                </a:cubicBezTo>
                <a:cubicBezTo>
                  <a:pt x="69" y="40"/>
                  <a:pt x="69" y="41"/>
                  <a:pt x="69" y="43"/>
                </a:cubicBezTo>
                <a:cubicBezTo>
                  <a:pt x="69" y="45"/>
                  <a:pt x="69" y="46"/>
                  <a:pt x="71" y="48"/>
                </a:cubicBezTo>
                <a:close/>
                <a:moveTo>
                  <a:pt x="74" y="42"/>
                </a:move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5" y="41"/>
                  <a:pt x="75" y="41"/>
                </a:cubicBezTo>
                <a:cubicBezTo>
                  <a:pt x="76" y="41"/>
                  <a:pt x="76" y="41"/>
                  <a:pt x="76" y="42"/>
                </a:cubicBezTo>
                <a:cubicBezTo>
                  <a:pt x="77" y="42"/>
                  <a:pt x="77" y="43"/>
                  <a:pt x="77" y="43"/>
                </a:cubicBezTo>
                <a:cubicBezTo>
                  <a:pt x="77" y="44"/>
                  <a:pt x="77" y="44"/>
                  <a:pt x="76" y="44"/>
                </a:cubicBezTo>
                <a:cubicBezTo>
                  <a:pt x="76" y="45"/>
                  <a:pt x="76" y="45"/>
                  <a:pt x="75" y="45"/>
                </a:cubicBezTo>
                <a:cubicBezTo>
                  <a:pt x="75" y="45"/>
                  <a:pt x="74" y="45"/>
                  <a:pt x="74" y="44"/>
                </a:cubicBezTo>
                <a:cubicBezTo>
                  <a:pt x="73" y="44"/>
                  <a:pt x="73" y="44"/>
                  <a:pt x="73" y="43"/>
                </a:cubicBezTo>
                <a:cubicBezTo>
                  <a:pt x="73" y="43"/>
                  <a:pt x="73" y="42"/>
                  <a:pt x="74" y="42"/>
                </a:cubicBezTo>
                <a:close/>
                <a:moveTo>
                  <a:pt x="71" y="65"/>
                </a:moveTo>
                <a:cubicBezTo>
                  <a:pt x="71" y="65"/>
                  <a:pt x="71" y="65"/>
                  <a:pt x="71" y="65"/>
                </a:cubicBezTo>
                <a:cubicBezTo>
                  <a:pt x="72" y="66"/>
                  <a:pt x="73" y="67"/>
                  <a:pt x="75" y="67"/>
                </a:cubicBezTo>
                <a:cubicBezTo>
                  <a:pt x="77" y="67"/>
                  <a:pt x="78" y="66"/>
                  <a:pt x="80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81" y="64"/>
                  <a:pt x="82" y="62"/>
                  <a:pt x="82" y="60"/>
                </a:cubicBezTo>
                <a:cubicBezTo>
                  <a:pt x="82" y="59"/>
                  <a:pt x="81" y="57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8" y="54"/>
                  <a:pt x="77" y="54"/>
                  <a:pt x="75" y="54"/>
                </a:cubicBezTo>
                <a:cubicBezTo>
                  <a:pt x="73" y="54"/>
                  <a:pt x="72" y="54"/>
                  <a:pt x="71" y="56"/>
                </a:cubicBezTo>
                <a:cubicBezTo>
                  <a:pt x="69" y="57"/>
                  <a:pt x="69" y="59"/>
                  <a:pt x="69" y="60"/>
                </a:cubicBezTo>
                <a:cubicBezTo>
                  <a:pt x="69" y="62"/>
                  <a:pt x="69" y="64"/>
                  <a:pt x="71" y="65"/>
                </a:cubicBezTo>
                <a:cubicBezTo>
                  <a:pt x="71" y="65"/>
                  <a:pt x="71" y="65"/>
                  <a:pt x="71" y="65"/>
                </a:cubicBezTo>
                <a:close/>
                <a:moveTo>
                  <a:pt x="74" y="59"/>
                </a:move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5" y="58"/>
                  <a:pt x="75" y="58"/>
                </a:cubicBezTo>
                <a:cubicBezTo>
                  <a:pt x="76" y="58"/>
                  <a:pt x="76" y="59"/>
                  <a:pt x="76" y="59"/>
                </a:cubicBezTo>
                <a:cubicBezTo>
                  <a:pt x="77" y="59"/>
                  <a:pt x="77" y="60"/>
                  <a:pt x="77" y="60"/>
                </a:cubicBezTo>
                <a:cubicBezTo>
                  <a:pt x="77" y="61"/>
                  <a:pt x="77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4" y="62"/>
                  <a:pt x="74" y="62"/>
                </a:cubicBezTo>
                <a:cubicBezTo>
                  <a:pt x="73" y="61"/>
                  <a:pt x="73" y="61"/>
                  <a:pt x="73" y="60"/>
                </a:cubicBezTo>
                <a:cubicBezTo>
                  <a:pt x="73" y="60"/>
                  <a:pt x="73" y="59"/>
                  <a:pt x="74" y="59"/>
                </a:cubicBezTo>
                <a:close/>
                <a:moveTo>
                  <a:pt x="36" y="82"/>
                </a:moveTo>
                <a:cubicBezTo>
                  <a:pt x="36" y="82"/>
                  <a:pt x="36" y="82"/>
                  <a:pt x="36" y="82"/>
                </a:cubicBezTo>
                <a:cubicBezTo>
                  <a:pt x="37" y="83"/>
                  <a:pt x="38" y="84"/>
                  <a:pt x="40" y="84"/>
                </a:cubicBezTo>
                <a:cubicBezTo>
                  <a:pt x="42" y="84"/>
                  <a:pt x="43" y="83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6" y="81"/>
                  <a:pt x="47" y="79"/>
                  <a:pt x="47" y="77"/>
                </a:cubicBezTo>
                <a:cubicBezTo>
                  <a:pt x="47" y="76"/>
                  <a:pt x="46" y="74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2"/>
                  <a:pt x="42" y="71"/>
                  <a:pt x="40" y="71"/>
                </a:cubicBezTo>
                <a:cubicBezTo>
                  <a:pt x="38" y="71"/>
                  <a:pt x="37" y="72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4" y="74"/>
                  <a:pt x="34" y="76"/>
                  <a:pt x="34" y="77"/>
                </a:cubicBezTo>
                <a:cubicBezTo>
                  <a:pt x="34" y="79"/>
                  <a:pt x="34" y="81"/>
                  <a:pt x="36" y="8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39" y="76"/>
                  <a:pt x="40" y="75"/>
                  <a:pt x="40" y="75"/>
                </a:cubicBezTo>
                <a:cubicBezTo>
                  <a:pt x="41" y="75"/>
                  <a:pt x="41" y="76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6"/>
                  <a:pt x="42" y="77"/>
                  <a:pt x="42" y="77"/>
                </a:cubicBezTo>
                <a:cubicBezTo>
                  <a:pt x="42" y="78"/>
                  <a:pt x="42" y="78"/>
                  <a:pt x="41" y="79"/>
                </a:cubicBezTo>
                <a:cubicBezTo>
                  <a:pt x="41" y="79"/>
                  <a:pt x="41" y="79"/>
                  <a:pt x="41" y="79"/>
                </a:cubicBezTo>
                <a:cubicBezTo>
                  <a:pt x="41" y="79"/>
                  <a:pt x="41" y="79"/>
                  <a:pt x="40" y="79"/>
                </a:cubicBezTo>
                <a:cubicBezTo>
                  <a:pt x="40" y="79"/>
                  <a:pt x="39" y="79"/>
                  <a:pt x="39" y="79"/>
                </a:cubicBezTo>
                <a:cubicBezTo>
                  <a:pt x="38" y="78"/>
                  <a:pt x="38" y="78"/>
                  <a:pt x="38" y="77"/>
                </a:cubicBezTo>
                <a:cubicBezTo>
                  <a:pt x="38" y="77"/>
                  <a:pt x="38" y="76"/>
                  <a:pt x="39" y="76"/>
                </a:cubicBezTo>
                <a:close/>
                <a:moveTo>
                  <a:pt x="18" y="65"/>
                </a:moveTo>
                <a:cubicBezTo>
                  <a:pt x="18" y="65"/>
                  <a:pt x="18" y="65"/>
                  <a:pt x="18" y="65"/>
                </a:cubicBezTo>
                <a:cubicBezTo>
                  <a:pt x="19" y="66"/>
                  <a:pt x="21" y="67"/>
                  <a:pt x="23" y="67"/>
                </a:cubicBezTo>
                <a:cubicBezTo>
                  <a:pt x="24" y="67"/>
                  <a:pt x="26" y="66"/>
                  <a:pt x="27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8" y="64"/>
                  <a:pt x="29" y="62"/>
                  <a:pt x="29" y="60"/>
                </a:cubicBezTo>
                <a:cubicBezTo>
                  <a:pt x="29" y="59"/>
                  <a:pt x="28" y="57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4"/>
                  <a:pt x="24" y="54"/>
                  <a:pt x="23" y="54"/>
                </a:cubicBezTo>
                <a:cubicBezTo>
                  <a:pt x="21" y="54"/>
                  <a:pt x="19" y="54"/>
                  <a:pt x="18" y="56"/>
                </a:cubicBezTo>
                <a:cubicBezTo>
                  <a:pt x="17" y="57"/>
                  <a:pt x="16" y="59"/>
                  <a:pt x="16" y="60"/>
                </a:cubicBezTo>
                <a:cubicBezTo>
                  <a:pt x="16" y="62"/>
                  <a:pt x="17" y="64"/>
                  <a:pt x="18" y="65"/>
                </a:cubicBezTo>
                <a:cubicBezTo>
                  <a:pt x="18" y="65"/>
                  <a:pt x="18" y="65"/>
                  <a:pt x="18" y="65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2" y="59"/>
                  <a:pt x="22" y="58"/>
                  <a:pt x="23" y="58"/>
                </a:cubicBezTo>
                <a:cubicBezTo>
                  <a:pt x="23" y="58"/>
                  <a:pt x="24" y="59"/>
                  <a:pt x="24" y="59"/>
                </a:cubicBezTo>
                <a:cubicBezTo>
                  <a:pt x="24" y="59"/>
                  <a:pt x="25" y="60"/>
                  <a:pt x="25" y="60"/>
                </a:cubicBezTo>
                <a:cubicBezTo>
                  <a:pt x="25" y="61"/>
                  <a:pt x="24" y="61"/>
                  <a:pt x="24" y="62"/>
                </a:cubicBezTo>
                <a:cubicBezTo>
                  <a:pt x="24" y="62"/>
                  <a:pt x="23" y="62"/>
                  <a:pt x="23" y="62"/>
                </a:cubicBezTo>
                <a:cubicBezTo>
                  <a:pt x="22" y="62"/>
                  <a:pt x="22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1"/>
                  <a:pt x="21" y="61"/>
                  <a:pt x="21" y="60"/>
                </a:cubicBezTo>
                <a:cubicBezTo>
                  <a:pt x="21" y="60"/>
                  <a:pt x="21" y="59"/>
                  <a:pt x="21" y="59"/>
                </a:cubicBezTo>
                <a:close/>
                <a:moveTo>
                  <a:pt x="18" y="82"/>
                </a:moveTo>
                <a:cubicBezTo>
                  <a:pt x="18" y="82"/>
                  <a:pt x="18" y="82"/>
                  <a:pt x="18" y="82"/>
                </a:cubicBezTo>
                <a:cubicBezTo>
                  <a:pt x="19" y="83"/>
                  <a:pt x="21" y="84"/>
                  <a:pt x="23" y="84"/>
                </a:cubicBezTo>
                <a:cubicBezTo>
                  <a:pt x="24" y="84"/>
                  <a:pt x="26" y="83"/>
                  <a:pt x="27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28" y="81"/>
                  <a:pt x="29" y="79"/>
                  <a:pt x="29" y="77"/>
                </a:cubicBezTo>
                <a:cubicBezTo>
                  <a:pt x="29" y="76"/>
                  <a:pt x="28" y="74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6" y="72"/>
                  <a:pt x="24" y="71"/>
                  <a:pt x="23" y="71"/>
                </a:cubicBezTo>
                <a:cubicBezTo>
                  <a:pt x="21" y="71"/>
                  <a:pt x="19" y="72"/>
                  <a:pt x="1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7" y="74"/>
                  <a:pt x="16" y="76"/>
                  <a:pt x="16" y="77"/>
                </a:cubicBezTo>
                <a:cubicBezTo>
                  <a:pt x="16" y="79"/>
                  <a:pt x="17" y="81"/>
                  <a:pt x="18" y="82"/>
                </a:cubicBezTo>
                <a:close/>
                <a:moveTo>
                  <a:pt x="21" y="76"/>
                </a:moveTo>
                <a:cubicBezTo>
                  <a:pt x="21" y="76"/>
                  <a:pt x="21" y="76"/>
                  <a:pt x="21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2" y="76"/>
                  <a:pt x="22" y="75"/>
                  <a:pt x="23" y="75"/>
                </a:cubicBezTo>
                <a:cubicBezTo>
                  <a:pt x="23" y="75"/>
                  <a:pt x="24" y="76"/>
                  <a:pt x="24" y="76"/>
                </a:cubicBezTo>
                <a:cubicBezTo>
                  <a:pt x="24" y="76"/>
                  <a:pt x="25" y="77"/>
                  <a:pt x="25" y="77"/>
                </a:cubicBezTo>
                <a:cubicBezTo>
                  <a:pt x="25" y="78"/>
                  <a:pt x="24" y="78"/>
                  <a:pt x="24" y="79"/>
                </a:cubicBezTo>
                <a:cubicBezTo>
                  <a:pt x="24" y="79"/>
                  <a:pt x="23" y="79"/>
                  <a:pt x="23" y="79"/>
                </a:cubicBezTo>
                <a:cubicBezTo>
                  <a:pt x="22" y="79"/>
                  <a:pt x="22" y="79"/>
                  <a:pt x="21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78"/>
                  <a:pt x="21" y="78"/>
                  <a:pt x="21" y="77"/>
                </a:cubicBezTo>
                <a:cubicBezTo>
                  <a:pt x="21" y="77"/>
                  <a:pt x="21" y="76"/>
                  <a:pt x="21" y="76"/>
                </a:cubicBezTo>
                <a:close/>
                <a:moveTo>
                  <a:pt x="53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54" y="66"/>
                  <a:pt x="56" y="67"/>
                  <a:pt x="58" y="67"/>
                </a:cubicBezTo>
                <a:cubicBezTo>
                  <a:pt x="59" y="67"/>
                  <a:pt x="61" y="66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3" y="64"/>
                  <a:pt x="64" y="62"/>
                  <a:pt x="64" y="60"/>
                </a:cubicBezTo>
                <a:cubicBezTo>
                  <a:pt x="64" y="59"/>
                  <a:pt x="63" y="57"/>
                  <a:pt x="62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1" y="54"/>
                  <a:pt x="59" y="54"/>
                  <a:pt x="58" y="54"/>
                </a:cubicBezTo>
                <a:cubicBezTo>
                  <a:pt x="56" y="54"/>
                  <a:pt x="54" y="54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7"/>
                  <a:pt x="51" y="59"/>
                  <a:pt x="51" y="60"/>
                </a:cubicBezTo>
                <a:cubicBezTo>
                  <a:pt x="51" y="62"/>
                  <a:pt x="52" y="64"/>
                  <a:pt x="53" y="65"/>
                </a:cubicBezTo>
                <a:cubicBezTo>
                  <a:pt x="53" y="65"/>
                  <a:pt x="53" y="65"/>
                  <a:pt x="53" y="65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7" y="59"/>
                  <a:pt x="57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60"/>
                  <a:pt x="59" y="60"/>
                </a:cubicBezTo>
                <a:cubicBezTo>
                  <a:pt x="59" y="61"/>
                  <a:pt x="59" y="61"/>
                  <a:pt x="59" y="62"/>
                </a:cubicBezTo>
                <a:cubicBezTo>
                  <a:pt x="59" y="62"/>
                  <a:pt x="58" y="62"/>
                  <a:pt x="58" y="62"/>
                </a:cubicBezTo>
                <a:cubicBezTo>
                  <a:pt x="57" y="62"/>
                  <a:pt x="57" y="62"/>
                  <a:pt x="56" y="62"/>
                </a:cubicBezTo>
                <a:cubicBezTo>
                  <a:pt x="56" y="61"/>
                  <a:pt x="56" y="61"/>
                  <a:pt x="56" y="60"/>
                </a:cubicBezTo>
                <a:cubicBezTo>
                  <a:pt x="56" y="60"/>
                  <a:pt x="56" y="59"/>
                  <a:pt x="56" y="59"/>
                </a:cubicBezTo>
                <a:close/>
                <a:moveTo>
                  <a:pt x="53" y="82"/>
                </a:moveTo>
                <a:cubicBezTo>
                  <a:pt x="53" y="82"/>
                  <a:pt x="53" y="82"/>
                  <a:pt x="53" y="82"/>
                </a:cubicBezTo>
                <a:cubicBezTo>
                  <a:pt x="54" y="83"/>
                  <a:pt x="56" y="84"/>
                  <a:pt x="58" y="84"/>
                </a:cubicBezTo>
                <a:cubicBezTo>
                  <a:pt x="59" y="84"/>
                  <a:pt x="61" y="83"/>
                  <a:pt x="62" y="82"/>
                </a:cubicBezTo>
                <a:cubicBezTo>
                  <a:pt x="62" y="82"/>
                  <a:pt x="62" y="82"/>
                  <a:pt x="62" y="82"/>
                </a:cubicBezTo>
                <a:cubicBezTo>
                  <a:pt x="63" y="81"/>
                  <a:pt x="64" y="79"/>
                  <a:pt x="64" y="77"/>
                </a:cubicBezTo>
                <a:cubicBezTo>
                  <a:pt x="64" y="76"/>
                  <a:pt x="63" y="74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59" y="71"/>
                  <a:pt x="58" y="71"/>
                </a:cubicBezTo>
                <a:cubicBezTo>
                  <a:pt x="56" y="71"/>
                  <a:pt x="54" y="72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2" y="74"/>
                  <a:pt x="51" y="76"/>
                  <a:pt x="51" y="77"/>
                </a:cubicBezTo>
                <a:cubicBezTo>
                  <a:pt x="51" y="79"/>
                  <a:pt x="52" y="81"/>
                  <a:pt x="53" y="82"/>
                </a:cubicBezTo>
                <a:cubicBezTo>
                  <a:pt x="53" y="82"/>
                  <a:pt x="53" y="82"/>
                  <a:pt x="53" y="82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7" y="75"/>
                  <a:pt x="58" y="75"/>
                </a:cubicBezTo>
                <a:cubicBezTo>
                  <a:pt x="58" y="75"/>
                  <a:pt x="59" y="76"/>
                  <a:pt x="59" y="76"/>
                </a:cubicBezTo>
                <a:cubicBezTo>
                  <a:pt x="59" y="76"/>
                  <a:pt x="59" y="77"/>
                  <a:pt x="59" y="77"/>
                </a:cubicBezTo>
                <a:cubicBezTo>
                  <a:pt x="59" y="78"/>
                  <a:pt x="59" y="78"/>
                  <a:pt x="59" y="79"/>
                </a:cubicBezTo>
                <a:cubicBezTo>
                  <a:pt x="59" y="79"/>
                  <a:pt x="58" y="79"/>
                  <a:pt x="58" y="79"/>
                </a:cubicBezTo>
                <a:cubicBezTo>
                  <a:pt x="57" y="79"/>
                  <a:pt x="57" y="79"/>
                  <a:pt x="56" y="79"/>
                </a:cubicBezTo>
                <a:cubicBezTo>
                  <a:pt x="56" y="78"/>
                  <a:pt x="56" y="78"/>
                  <a:pt x="56" y="77"/>
                </a:cubicBezTo>
                <a:cubicBezTo>
                  <a:pt x="56" y="77"/>
                  <a:pt x="56" y="76"/>
                  <a:pt x="56" y="76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37" y="66"/>
                  <a:pt x="38" y="67"/>
                  <a:pt x="40" y="67"/>
                </a:cubicBezTo>
                <a:cubicBezTo>
                  <a:pt x="42" y="67"/>
                  <a:pt x="43" y="66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6" y="64"/>
                  <a:pt x="47" y="62"/>
                  <a:pt x="47" y="60"/>
                </a:cubicBezTo>
                <a:cubicBezTo>
                  <a:pt x="47" y="59"/>
                  <a:pt x="46" y="57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3" y="54"/>
                  <a:pt x="42" y="54"/>
                  <a:pt x="40" y="54"/>
                </a:cubicBezTo>
                <a:cubicBezTo>
                  <a:pt x="38" y="54"/>
                  <a:pt x="37" y="54"/>
                  <a:pt x="36" y="56"/>
                </a:cubicBezTo>
                <a:cubicBezTo>
                  <a:pt x="34" y="57"/>
                  <a:pt x="34" y="59"/>
                  <a:pt x="34" y="60"/>
                </a:cubicBezTo>
                <a:cubicBezTo>
                  <a:pt x="34" y="62"/>
                  <a:pt x="34" y="64"/>
                  <a:pt x="36" y="65"/>
                </a:cubicBezTo>
                <a:cubicBezTo>
                  <a:pt x="36" y="65"/>
                  <a:pt x="36" y="65"/>
                  <a:pt x="36" y="65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8"/>
                  <a:pt x="40" y="58"/>
                </a:cubicBezTo>
                <a:cubicBezTo>
                  <a:pt x="41" y="58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2" y="59"/>
                  <a:pt x="42" y="60"/>
                  <a:pt x="42" y="60"/>
                </a:cubicBezTo>
                <a:cubicBezTo>
                  <a:pt x="42" y="61"/>
                  <a:pt x="42" y="61"/>
                  <a:pt x="4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2"/>
                  <a:pt x="41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8" y="61"/>
                  <a:pt x="38" y="61"/>
                  <a:pt x="38" y="60"/>
                </a:cubicBezTo>
                <a:cubicBezTo>
                  <a:pt x="38" y="60"/>
                  <a:pt x="38" y="59"/>
                  <a:pt x="39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6"/>
          <p:cNvSpPr>
            <a:spLocks noEditPoints="1"/>
          </p:cNvSpPr>
          <p:nvPr/>
        </p:nvSpPr>
        <p:spPr bwMode="auto">
          <a:xfrm>
            <a:off x="4983185" y="2635706"/>
            <a:ext cx="284358" cy="285780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1094040" y="3873583"/>
            <a:ext cx="1422297" cy="59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805190" y="3434588"/>
            <a:ext cx="0" cy="366965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24"/>
          <p:cNvSpPr>
            <a:spLocks noChangeArrowheads="1"/>
          </p:cNvSpPr>
          <p:nvPr/>
        </p:nvSpPr>
        <p:spPr bwMode="auto">
          <a:xfrm>
            <a:off x="3307491" y="3873583"/>
            <a:ext cx="1422297" cy="59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4018640" y="3434588"/>
            <a:ext cx="0" cy="366965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5532530" y="3873583"/>
            <a:ext cx="1422297" cy="59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6243680" y="3434588"/>
            <a:ext cx="0" cy="366965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2911914" y="1752357"/>
            <a:ext cx="0" cy="366965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2200766" y="987085"/>
            <a:ext cx="1422297" cy="77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5114094" y="1752357"/>
            <a:ext cx="0" cy="366965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24"/>
          <p:cNvSpPr>
            <a:spLocks noChangeArrowheads="1"/>
          </p:cNvSpPr>
          <p:nvPr/>
        </p:nvSpPr>
        <p:spPr bwMode="auto">
          <a:xfrm>
            <a:off x="4402945" y="987085"/>
            <a:ext cx="1422297" cy="77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7331514" y="1752357"/>
            <a:ext cx="0" cy="366965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24"/>
          <p:cNvSpPr>
            <a:spLocks noChangeArrowheads="1"/>
          </p:cNvSpPr>
          <p:nvPr/>
        </p:nvSpPr>
        <p:spPr bwMode="auto">
          <a:xfrm>
            <a:off x="6620365" y="987086"/>
            <a:ext cx="1422297" cy="59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21600000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21600000">
                                      <p:cBhvr>
                                        <p:cTn id="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21600000">
                                      <p:cBhvr>
                                        <p:cTn id="9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1" grpId="0" animBg="1"/>
      <p:bldP spid="22" grpId="0" animBg="1"/>
      <p:bldP spid="22" grpId="1" animBg="1"/>
      <p:bldP spid="23" grpId="0" animBg="1"/>
      <p:bldP spid="24" grpId="0" animBg="1"/>
      <p:bldP spid="25" grpId="0" animBg="1"/>
      <p:bldP spid="25" grpId="1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1" grpId="0" animBg="1"/>
      <p:bldP spid="31" grpId="1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5" grpId="0"/>
      <p:bldP spid="47" grpId="0"/>
      <p:bldP spid="50" grpId="0"/>
      <p:bldP spid="52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-1335" y="695425"/>
            <a:ext cx="9146673" cy="1298575"/>
          </a:xfrm>
          <a:prstGeom prst="rect">
            <a:avLst/>
          </a:prstGeom>
          <a:solidFill>
            <a:schemeClr val="accent2"/>
          </a:solidFill>
          <a:ln w="0">
            <a:noFill/>
            <a:prstDash val="solid"/>
            <a:miter lim="800000"/>
          </a:ln>
        </p:spPr>
        <p:txBody>
          <a:bodyPr vert="horz" wrap="square" lIns="91433" tIns="45717" rIns="91433" bIns="45717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457759" y="-20538"/>
            <a:ext cx="2532212" cy="2103438"/>
          </a:xfrm>
          <a:custGeom>
            <a:avLst/>
            <a:gdLst>
              <a:gd name="T0" fmla="*/ 579 w 1583"/>
              <a:gd name="T1" fmla="*/ 0 h 1325"/>
              <a:gd name="T2" fmla="*/ 1583 w 1583"/>
              <a:gd name="T3" fmla="*/ 0 h 1325"/>
              <a:gd name="T4" fmla="*/ 1004 w 1583"/>
              <a:gd name="T5" fmla="*/ 1325 h 1325"/>
              <a:gd name="T6" fmla="*/ 0 w 1583"/>
              <a:gd name="T7" fmla="*/ 1325 h 1325"/>
              <a:gd name="T8" fmla="*/ 579 w 1583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3" h="1325">
                <a:moveTo>
                  <a:pt x="579" y="0"/>
                </a:moveTo>
                <a:lnTo>
                  <a:pt x="1583" y="0"/>
                </a:lnTo>
                <a:lnTo>
                  <a:pt x="1004" y="1325"/>
                </a:lnTo>
                <a:lnTo>
                  <a:pt x="0" y="1325"/>
                </a:lnTo>
                <a:lnTo>
                  <a:pt x="57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33" tIns="45717" rIns="91433" bIns="45717" numCol="1" anchor="ctr" anchorCtr="1" compatLnSpc="1"/>
          <a:lstStyle/>
          <a:p>
            <a:r>
              <a:rPr lang="zh-CN" altLang="en-US" sz="5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目录</a:t>
            </a:r>
            <a:endParaRPr lang="zh-CN" altLang="en-US" sz="5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071343" y="2499187"/>
            <a:ext cx="1012122" cy="82724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/>
            <a:r>
              <a:rPr lang="en-US" altLang="zh-CN" sz="4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4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3068380" y="2499187"/>
            <a:ext cx="1012122" cy="82724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/>
            <a:r>
              <a:rPr lang="en-US" altLang="zh-CN" sz="4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4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13"/>
          <p:cNvSpPr txBox="1"/>
          <p:nvPr/>
        </p:nvSpPr>
        <p:spPr>
          <a:xfrm>
            <a:off x="5065416" y="2499187"/>
            <a:ext cx="1012122" cy="82724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/>
            <a:r>
              <a:rPr lang="en-US" altLang="zh-CN" sz="4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4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7058304" y="2499187"/>
            <a:ext cx="1012122" cy="82724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/>
            <a:r>
              <a:rPr lang="en-US" altLang="zh-CN" sz="4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4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454111" y="2564490"/>
            <a:ext cx="8833" cy="64485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83568" y="2564490"/>
            <a:ext cx="8833" cy="64485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564393" y="2564490"/>
            <a:ext cx="8833" cy="64485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675195" y="2564490"/>
            <a:ext cx="8833" cy="64485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536192" y="2564490"/>
            <a:ext cx="8833" cy="64485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759592" y="3453230"/>
            <a:ext cx="1526466" cy="3426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工作回顾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41418" y="3453230"/>
            <a:ext cx="1526466" cy="3426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自我评价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03540" y="3453230"/>
            <a:ext cx="1526466" cy="3426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工作体会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32826" y="3453230"/>
            <a:ext cx="1747645" cy="3426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工作规划和展望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9" grpId="0"/>
      <p:bldP spid="21" grpId="0"/>
      <p:bldP spid="23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标题 4"/>
          <p:cNvSpPr txBox="1"/>
          <p:nvPr/>
        </p:nvSpPr>
        <p:spPr>
          <a:xfrm>
            <a:off x="8837364" y="962465"/>
            <a:ext cx="485927" cy="403245"/>
          </a:xfrm>
          <a:prstGeom prst="rect">
            <a:avLst/>
          </a:prstGeom>
        </p:spPr>
        <p:txBody>
          <a:bodyPr vert="horz" lIns="68555" tIns="34278" rIns="68555" bIns="3427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29"/>
          <p:cNvGrpSpPr/>
          <p:nvPr/>
        </p:nvGrpSpPr>
        <p:grpSpPr>
          <a:xfrm>
            <a:off x="3950067" y="956350"/>
            <a:ext cx="842064" cy="976795"/>
            <a:chOff x="5301679" y="1577352"/>
            <a:chExt cx="1123045" cy="1302732"/>
          </a:xfrm>
        </p:grpSpPr>
        <p:sp>
          <p:nvSpPr>
            <p:cNvPr id="131" name="六边形 130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KSO_Shape"/>
            <p:cNvSpPr/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32"/>
          <p:cNvGrpSpPr/>
          <p:nvPr/>
        </p:nvGrpSpPr>
        <p:grpSpPr>
          <a:xfrm>
            <a:off x="4400262" y="1760765"/>
            <a:ext cx="842064" cy="976795"/>
            <a:chOff x="5902096" y="2650185"/>
            <a:chExt cx="1123045" cy="1302732"/>
          </a:xfrm>
        </p:grpSpPr>
        <p:sp>
          <p:nvSpPr>
            <p:cNvPr id="134" name="六边形 133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135"/>
          <p:cNvGrpSpPr/>
          <p:nvPr/>
        </p:nvGrpSpPr>
        <p:grpSpPr>
          <a:xfrm>
            <a:off x="3950067" y="2565929"/>
            <a:ext cx="842064" cy="976795"/>
            <a:chOff x="5301679" y="3724016"/>
            <a:chExt cx="1123045" cy="1302732"/>
          </a:xfrm>
        </p:grpSpPr>
        <p:sp>
          <p:nvSpPr>
            <p:cNvPr id="137" name="六边形 136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KSO_Shape"/>
            <p:cNvSpPr/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39"/>
          <p:cNvGrpSpPr/>
          <p:nvPr/>
        </p:nvGrpSpPr>
        <p:grpSpPr>
          <a:xfrm>
            <a:off x="4898895" y="1118326"/>
            <a:ext cx="3074598" cy="855225"/>
            <a:chOff x="6567113" y="1793376"/>
            <a:chExt cx="4100531" cy="1140595"/>
          </a:xfrm>
        </p:grpSpPr>
        <p:sp>
          <p:nvSpPr>
            <p:cNvPr id="141" name="文本框 69"/>
            <p:cNvSpPr txBox="1"/>
            <p:nvPr/>
          </p:nvSpPr>
          <p:spPr>
            <a:xfrm>
              <a:off x="6567113" y="1810920"/>
              <a:ext cx="916058" cy="697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141"/>
            <p:cNvGrpSpPr/>
            <p:nvPr/>
          </p:nvGrpSpPr>
          <p:grpSpPr>
            <a:xfrm>
              <a:off x="7395055" y="1793376"/>
              <a:ext cx="3272589" cy="1140595"/>
              <a:chOff x="6968290" y="1689104"/>
              <a:chExt cx="3272589" cy="1140595"/>
            </a:xfrm>
          </p:grpSpPr>
          <p:sp>
            <p:nvSpPr>
              <p:cNvPr id="143" name="文本框 9"/>
              <p:cNvSpPr txBox="1"/>
              <p:nvPr/>
            </p:nvSpPr>
            <p:spPr>
              <a:xfrm>
                <a:off x="6968290" y="1689104"/>
                <a:ext cx="2329313" cy="369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144" name="文本框 11"/>
              <p:cNvSpPr txBox="1"/>
              <p:nvPr/>
            </p:nvSpPr>
            <p:spPr>
              <a:xfrm>
                <a:off x="6968290" y="2029520"/>
                <a:ext cx="3272589" cy="8001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组合 145"/>
          <p:cNvGrpSpPr/>
          <p:nvPr/>
        </p:nvGrpSpPr>
        <p:grpSpPr>
          <a:xfrm>
            <a:off x="1117814" y="1890325"/>
            <a:ext cx="3140667" cy="737479"/>
            <a:chOff x="1524357" y="2822972"/>
            <a:chExt cx="4188647" cy="983561"/>
          </a:xfrm>
        </p:grpSpPr>
        <p:sp>
          <p:nvSpPr>
            <p:cNvPr id="147" name="文本框 75"/>
            <p:cNvSpPr txBox="1"/>
            <p:nvPr/>
          </p:nvSpPr>
          <p:spPr>
            <a:xfrm>
              <a:off x="4796946" y="2868141"/>
              <a:ext cx="916058" cy="69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147"/>
            <p:cNvGrpSpPr/>
            <p:nvPr/>
          </p:nvGrpSpPr>
          <p:grpSpPr>
            <a:xfrm>
              <a:off x="1524357" y="2822972"/>
              <a:ext cx="3272589" cy="983561"/>
              <a:chOff x="6968290" y="1661479"/>
              <a:chExt cx="3272589" cy="983561"/>
            </a:xfrm>
          </p:grpSpPr>
          <p:sp>
            <p:nvSpPr>
              <p:cNvPr id="149" name="文本框 77"/>
              <p:cNvSpPr txBox="1"/>
              <p:nvPr/>
            </p:nvSpPr>
            <p:spPr>
              <a:xfrm>
                <a:off x="7911567" y="1661479"/>
                <a:ext cx="2329312" cy="369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150" name="文本框 80"/>
              <p:cNvSpPr txBox="1"/>
              <p:nvPr/>
            </p:nvSpPr>
            <p:spPr>
              <a:xfrm>
                <a:off x="6968290" y="2029517"/>
                <a:ext cx="3272589" cy="615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9" name="组合 151"/>
          <p:cNvGrpSpPr/>
          <p:nvPr/>
        </p:nvGrpSpPr>
        <p:grpSpPr>
          <a:xfrm>
            <a:off x="4898895" y="2708040"/>
            <a:ext cx="3074598" cy="885853"/>
            <a:chOff x="6567113" y="3913544"/>
            <a:chExt cx="4100531" cy="1181443"/>
          </a:xfrm>
        </p:grpSpPr>
        <p:sp>
          <p:nvSpPr>
            <p:cNvPr id="153" name="文本框 101"/>
            <p:cNvSpPr txBox="1"/>
            <p:nvPr/>
          </p:nvSpPr>
          <p:spPr>
            <a:xfrm>
              <a:off x="6567113" y="3971938"/>
              <a:ext cx="916058" cy="69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153"/>
            <p:cNvGrpSpPr/>
            <p:nvPr/>
          </p:nvGrpSpPr>
          <p:grpSpPr>
            <a:xfrm>
              <a:off x="7395055" y="3913544"/>
              <a:ext cx="3272589" cy="1181443"/>
              <a:chOff x="6968290" y="1648255"/>
              <a:chExt cx="3272589" cy="1181443"/>
            </a:xfrm>
          </p:grpSpPr>
          <p:sp>
            <p:nvSpPr>
              <p:cNvPr id="155" name="文本框 103"/>
              <p:cNvSpPr txBox="1"/>
              <p:nvPr/>
            </p:nvSpPr>
            <p:spPr>
              <a:xfrm>
                <a:off x="6968290" y="1648255"/>
                <a:ext cx="2329313" cy="369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156" name="文本框 104"/>
              <p:cNvSpPr txBox="1"/>
              <p:nvPr/>
            </p:nvSpPr>
            <p:spPr>
              <a:xfrm>
                <a:off x="6968290" y="2029518"/>
                <a:ext cx="3272589" cy="8001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57"/>
          <p:cNvGrpSpPr/>
          <p:nvPr/>
        </p:nvGrpSpPr>
        <p:grpSpPr>
          <a:xfrm>
            <a:off x="1127317" y="3601954"/>
            <a:ext cx="3140667" cy="728431"/>
            <a:chOff x="1524357" y="2835045"/>
            <a:chExt cx="4188647" cy="971495"/>
          </a:xfrm>
        </p:grpSpPr>
        <p:sp>
          <p:nvSpPr>
            <p:cNvPr id="159" name="文本框 75"/>
            <p:cNvSpPr txBox="1"/>
            <p:nvPr/>
          </p:nvSpPr>
          <p:spPr>
            <a:xfrm>
              <a:off x="4796946" y="2868143"/>
              <a:ext cx="916058" cy="69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59"/>
            <p:cNvGrpSpPr/>
            <p:nvPr/>
          </p:nvGrpSpPr>
          <p:grpSpPr>
            <a:xfrm>
              <a:off x="1524357" y="2835045"/>
              <a:ext cx="3272589" cy="971495"/>
              <a:chOff x="6968290" y="1673552"/>
              <a:chExt cx="3272589" cy="971495"/>
            </a:xfrm>
          </p:grpSpPr>
          <p:sp>
            <p:nvSpPr>
              <p:cNvPr id="161" name="文本框 77"/>
              <p:cNvSpPr txBox="1"/>
              <p:nvPr/>
            </p:nvSpPr>
            <p:spPr>
              <a:xfrm>
                <a:off x="7911567" y="1673552"/>
                <a:ext cx="2329312" cy="369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162" name="文本框 80"/>
              <p:cNvSpPr txBox="1"/>
              <p:nvPr/>
            </p:nvSpPr>
            <p:spPr>
              <a:xfrm>
                <a:off x="6968290" y="2029523"/>
                <a:ext cx="3272589" cy="615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13" name="组合 162"/>
          <p:cNvGrpSpPr/>
          <p:nvPr/>
        </p:nvGrpSpPr>
        <p:grpSpPr>
          <a:xfrm>
            <a:off x="4388640" y="3370809"/>
            <a:ext cx="842064" cy="976795"/>
            <a:chOff x="5550606" y="4704901"/>
            <a:chExt cx="1123045" cy="1302732"/>
          </a:xfrm>
        </p:grpSpPr>
        <p:sp>
          <p:nvSpPr>
            <p:cNvPr id="164" name="六边形 163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64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166" name="Freeform 108"/>
              <p:cNvSpPr/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65150">
                  <a:defRPr/>
                </a:pP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7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65150">
                  <a:defRPr/>
                </a:pP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8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65150">
                  <a:defRPr/>
                </a:pP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9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65150">
                  <a:defRPr/>
                </a:pP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3124280" y="2373516"/>
            <a:ext cx="801644" cy="0"/>
          </a:xfrm>
          <a:prstGeom prst="line">
            <a:avLst/>
          </a:prstGeom>
          <a:ln w="9525" cmpd="sng">
            <a:solidFill>
              <a:srgbClr val="404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141882" y="2373516"/>
            <a:ext cx="792118" cy="0"/>
          </a:xfrm>
          <a:prstGeom prst="line">
            <a:avLst/>
          </a:prstGeom>
          <a:ln w="9525" cmpd="sng">
            <a:solidFill>
              <a:srgbClr val="404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43187" y="2183018"/>
            <a:ext cx="1295329" cy="365125"/>
            <a:chOff x="1607608" y="3504711"/>
            <a:chExt cx="1821556" cy="513429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1607608" y="3772586"/>
              <a:ext cx="1821556" cy="0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607608" y="3504711"/>
              <a:ext cx="0" cy="513429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6638812" y="2183018"/>
            <a:ext cx="1295329" cy="365125"/>
            <a:chOff x="9335829" y="3504711"/>
            <a:chExt cx="1821556" cy="513429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9335829" y="3772586"/>
              <a:ext cx="1821556" cy="0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1143991" y="3504711"/>
              <a:ext cx="0" cy="513429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14"/>
          <p:cNvGrpSpPr/>
          <p:nvPr/>
        </p:nvGrpSpPr>
        <p:grpSpPr>
          <a:xfrm>
            <a:off x="3925926" y="1652792"/>
            <a:ext cx="1215958" cy="1411288"/>
            <a:chOff x="5520831" y="2759122"/>
            <a:chExt cx="1709941" cy="1984515"/>
          </a:xfrm>
        </p:grpSpPr>
        <p:sp>
          <p:nvSpPr>
            <p:cNvPr id="5" name="Hexagon 4"/>
            <p:cNvSpPr/>
            <p:nvPr/>
          </p:nvSpPr>
          <p:spPr>
            <a:xfrm rot="5400000">
              <a:off x="5383544" y="2896409"/>
              <a:ext cx="1984515" cy="1709941"/>
            </a:xfrm>
            <a:prstGeom prst="hexagon">
              <a:avLst/>
            </a:prstGeom>
            <a:solidFill>
              <a:schemeClr val="accent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00B0F0"/>
                </a:solidFill>
                <a:latin typeface="Signika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9174" name="Rectangle 35"/>
            <p:cNvSpPr>
              <a:spLocks noChangeArrowheads="1"/>
            </p:cNvSpPr>
            <p:nvPr/>
          </p:nvSpPr>
          <p:spPr bwMode="auto">
            <a:xfrm>
              <a:off x="5770848" y="3399555"/>
              <a:ext cx="1245623" cy="648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11" name="组合 3"/>
          <p:cNvGrpSpPr/>
          <p:nvPr/>
        </p:nvGrpSpPr>
        <p:grpSpPr>
          <a:xfrm>
            <a:off x="914600" y="1347992"/>
            <a:ext cx="503211" cy="538163"/>
            <a:chOff x="1286157" y="2330521"/>
            <a:chExt cx="707640" cy="756750"/>
          </a:xfrm>
        </p:grpSpPr>
        <p:sp>
          <p:nvSpPr>
            <p:cNvPr id="10" name="Hexagon 9"/>
            <p:cNvSpPr/>
            <p:nvPr/>
          </p:nvSpPr>
          <p:spPr>
            <a:xfrm rot="5400000">
              <a:off x="1261602" y="2355076"/>
              <a:ext cx="756750" cy="707640"/>
            </a:xfrm>
            <a:prstGeom prst="hexagon">
              <a:avLst/>
            </a:prstGeom>
            <a:solidFill>
              <a:schemeClr val="accent3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76" name="Picture 29" descr="hear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794" y="2493480"/>
              <a:ext cx="404045" cy="406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0"/>
          <p:cNvGrpSpPr/>
          <p:nvPr/>
        </p:nvGrpSpPr>
        <p:grpSpPr>
          <a:xfrm>
            <a:off x="914600" y="2719593"/>
            <a:ext cx="503211" cy="538163"/>
            <a:chOff x="1286157" y="4259228"/>
            <a:chExt cx="707640" cy="756750"/>
          </a:xfrm>
        </p:grpSpPr>
        <p:sp>
          <p:nvSpPr>
            <p:cNvPr id="32" name="Hexagon 31"/>
            <p:cNvSpPr/>
            <p:nvPr/>
          </p:nvSpPr>
          <p:spPr>
            <a:xfrm rot="5400000">
              <a:off x="1261602" y="4283783"/>
              <a:ext cx="756750" cy="707640"/>
            </a:xfrm>
            <a:prstGeom prst="hexagon">
              <a:avLst/>
            </a:prstGeom>
            <a:solidFill>
              <a:schemeClr val="accent4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77" name="Picture 30" descr="plane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3308" y="4433347"/>
              <a:ext cx="468783" cy="468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3"/>
          <p:cNvGrpSpPr/>
          <p:nvPr/>
        </p:nvGrpSpPr>
        <p:grpSpPr>
          <a:xfrm>
            <a:off x="2428992" y="2033793"/>
            <a:ext cx="704812" cy="752475"/>
            <a:chOff x="3415770" y="3294875"/>
            <a:chExt cx="991141" cy="1058110"/>
          </a:xfrm>
        </p:grpSpPr>
        <p:sp>
          <p:nvSpPr>
            <p:cNvPr id="7" name="Hexagon 6"/>
            <p:cNvSpPr/>
            <p:nvPr/>
          </p:nvSpPr>
          <p:spPr>
            <a:xfrm rot="5400000">
              <a:off x="3382286" y="3328359"/>
              <a:ext cx="1058110" cy="991141"/>
            </a:xfrm>
            <a:prstGeom prst="hexagon">
              <a:avLst/>
            </a:prstGeom>
            <a:solidFill>
              <a:schemeClr val="accent2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78" name="Picture 32" descr="gif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093" y="3571680"/>
              <a:ext cx="504500" cy="506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5933999" y="2033793"/>
            <a:ext cx="704812" cy="752475"/>
            <a:chOff x="8344687" y="3294875"/>
            <a:chExt cx="991141" cy="1058110"/>
          </a:xfrm>
        </p:grpSpPr>
        <p:sp>
          <p:nvSpPr>
            <p:cNvPr id="9" name="Hexagon 8"/>
            <p:cNvSpPr/>
            <p:nvPr/>
          </p:nvSpPr>
          <p:spPr>
            <a:xfrm rot="5400000">
              <a:off x="8311203" y="3328359"/>
              <a:ext cx="1058110" cy="991141"/>
            </a:xfrm>
            <a:prstGeom prst="hexagon">
              <a:avLst/>
            </a:prstGeom>
            <a:solidFill>
              <a:schemeClr val="accent2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80" name="Picture 37" descr="setting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1222" y="3547125"/>
              <a:ext cx="558075" cy="555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7696028" y="1347992"/>
            <a:ext cx="503211" cy="538163"/>
            <a:chOff x="10822540" y="2330521"/>
            <a:chExt cx="707640" cy="756750"/>
          </a:xfrm>
        </p:grpSpPr>
        <p:sp>
          <p:nvSpPr>
            <p:cNvPr id="12" name="Hexagon 11"/>
            <p:cNvSpPr/>
            <p:nvPr/>
          </p:nvSpPr>
          <p:spPr>
            <a:xfrm rot="5400000">
              <a:off x="10797985" y="2355076"/>
              <a:ext cx="756750" cy="707640"/>
            </a:xfrm>
            <a:prstGeom prst="hexagon">
              <a:avLst/>
            </a:prstGeom>
            <a:solidFill>
              <a:schemeClr val="accent3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81" name="Picture 38" descr="comment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74336" y="2506874"/>
              <a:ext cx="404047" cy="404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7676979" y="2719593"/>
            <a:ext cx="503211" cy="538163"/>
            <a:chOff x="10795752" y="4259228"/>
            <a:chExt cx="707640" cy="756750"/>
          </a:xfrm>
        </p:grpSpPr>
        <p:sp>
          <p:nvSpPr>
            <p:cNvPr id="13" name="Hexagon 12"/>
            <p:cNvSpPr/>
            <p:nvPr/>
          </p:nvSpPr>
          <p:spPr>
            <a:xfrm rot="5400000">
              <a:off x="10771197" y="4283783"/>
              <a:ext cx="756750" cy="707640"/>
            </a:xfrm>
            <a:prstGeom prst="hexagon">
              <a:avLst/>
            </a:prstGeom>
            <a:solidFill>
              <a:schemeClr val="accent4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9182" name="Picture 39" descr="portfolio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36388" y="4422186"/>
              <a:ext cx="428601" cy="428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TextBox 23"/>
          <p:cNvSpPr txBox="1"/>
          <p:nvPr/>
        </p:nvSpPr>
        <p:spPr>
          <a:xfrm>
            <a:off x="776012" y="3611230"/>
            <a:ext cx="1678435" cy="619645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776011" y="3381391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3705443" y="3611230"/>
            <a:ext cx="1678435" cy="619645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3705444" y="3381391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6246716" y="3611230"/>
            <a:ext cx="1678435" cy="434979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题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6246716" y="3381391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92"/>
          <p:cNvSpPr>
            <a:spLocks noEditPoints="1"/>
          </p:cNvSpPr>
          <p:nvPr/>
        </p:nvSpPr>
        <p:spPr bwMode="auto">
          <a:xfrm>
            <a:off x="900549" y="2061794"/>
            <a:ext cx="864169" cy="2042581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91407" tIns="45703" rIns="91407" bIns="45703"/>
          <a:lstStyle/>
          <a:p>
            <a:pPr>
              <a:defRPr/>
            </a:pPr>
            <a:endParaRPr lang="id-ID" dirty="0">
              <a:solidFill>
                <a:srgbClr val="F6AC19"/>
              </a:solidFill>
            </a:endParaRPr>
          </a:p>
        </p:txBody>
      </p:sp>
      <p:sp>
        <p:nvSpPr>
          <p:cNvPr id="31" name="Oval 12"/>
          <p:cNvSpPr/>
          <p:nvPr/>
        </p:nvSpPr>
        <p:spPr>
          <a:xfrm>
            <a:off x="1682585" y="2282003"/>
            <a:ext cx="164263" cy="164263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1000" dirty="0">
              <a:solidFill>
                <a:srgbClr val="FFFFFF"/>
              </a:solidFill>
            </a:endParaRPr>
          </a:p>
        </p:txBody>
      </p:sp>
      <p:sp>
        <p:nvSpPr>
          <p:cNvPr id="32" name="Oval 13"/>
          <p:cNvSpPr/>
          <p:nvPr/>
        </p:nvSpPr>
        <p:spPr>
          <a:xfrm>
            <a:off x="2737204" y="1645183"/>
            <a:ext cx="163074" cy="164263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1000" dirty="0">
              <a:solidFill>
                <a:srgbClr val="FFFFFF"/>
              </a:solidFill>
            </a:endParaRPr>
          </a:p>
        </p:txBody>
      </p:sp>
      <p:sp>
        <p:nvSpPr>
          <p:cNvPr id="33" name="Oval 14"/>
          <p:cNvSpPr/>
          <p:nvPr/>
        </p:nvSpPr>
        <p:spPr>
          <a:xfrm>
            <a:off x="3726357" y="2037986"/>
            <a:ext cx="163073" cy="16307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1000" dirty="0">
              <a:solidFill>
                <a:srgbClr val="FFFFFF"/>
              </a:solidFill>
            </a:endParaRPr>
          </a:p>
        </p:txBody>
      </p:sp>
      <p:sp>
        <p:nvSpPr>
          <p:cNvPr id="34" name="Oval 15"/>
          <p:cNvSpPr/>
          <p:nvPr/>
        </p:nvSpPr>
        <p:spPr>
          <a:xfrm>
            <a:off x="4820255" y="1266662"/>
            <a:ext cx="163074" cy="163074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1000" dirty="0">
              <a:solidFill>
                <a:srgbClr val="FFFFFF"/>
              </a:solidFill>
            </a:endParaRPr>
          </a:p>
        </p:txBody>
      </p:sp>
      <p:sp>
        <p:nvSpPr>
          <p:cNvPr id="35" name="Oval 16"/>
          <p:cNvSpPr/>
          <p:nvPr/>
        </p:nvSpPr>
        <p:spPr>
          <a:xfrm>
            <a:off x="5798694" y="1311894"/>
            <a:ext cx="163074" cy="163074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1000" dirty="0">
              <a:solidFill>
                <a:srgbClr val="FFFFFF"/>
              </a:solidFill>
            </a:endParaRPr>
          </a:p>
        </p:txBody>
      </p:sp>
      <p:sp>
        <p:nvSpPr>
          <p:cNvPr id="36" name="Oval 17"/>
          <p:cNvSpPr/>
          <p:nvPr/>
        </p:nvSpPr>
        <p:spPr>
          <a:xfrm>
            <a:off x="6737854" y="1955856"/>
            <a:ext cx="163073" cy="163073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1000" dirty="0">
              <a:solidFill>
                <a:srgbClr val="FFFFFF"/>
              </a:solidFill>
            </a:endParaRPr>
          </a:p>
        </p:txBody>
      </p:sp>
      <p:sp>
        <p:nvSpPr>
          <p:cNvPr id="37" name="Oval 18"/>
          <p:cNvSpPr/>
          <p:nvPr/>
        </p:nvSpPr>
        <p:spPr>
          <a:xfrm>
            <a:off x="8170994" y="1102401"/>
            <a:ext cx="163073" cy="16426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1000" dirty="0">
              <a:solidFill>
                <a:srgbClr val="FFFFFF"/>
              </a:solidFill>
            </a:endParaRPr>
          </a:p>
        </p:txBody>
      </p:sp>
      <p:cxnSp>
        <p:nvCxnSpPr>
          <p:cNvPr id="38" name="Straight Connector 20"/>
          <p:cNvCxnSpPr>
            <a:stCxn id="31" idx="7"/>
            <a:endCxn id="32" idx="3"/>
          </p:cNvCxnSpPr>
          <p:nvPr/>
        </p:nvCxnSpPr>
        <p:spPr>
          <a:xfrm flipV="1">
            <a:off x="1823043" y="1785640"/>
            <a:ext cx="937968" cy="520168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32" idx="5"/>
            <a:endCxn id="33" idx="2"/>
          </p:cNvCxnSpPr>
          <p:nvPr/>
        </p:nvCxnSpPr>
        <p:spPr>
          <a:xfrm>
            <a:off x="2876472" y="1785640"/>
            <a:ext cx="849885" cy="333288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25"/>
          <p:cNvCxnSpPr>
            <a:stCxn id="33" idx="7"/>
            <a:endCxn id="34" idx="3"/>
          </p:cNvCxnSpPr>
          <p:nvPr/>
        </p:nvCxnSpPr>
        <p:spPr>
          <a:xfrm flipV="1">
            <a:off x="3865624" y="1405931"/>
            <a:ext cx="978439" cy="655863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27"/>
          <p:cNvCxnSpPr>
            <a:stCxn id="34" idx="6"/>
            <a:endCxn id="35" idx="2"/>
          </p:cNvCxnSpPr>
          <p:nvPr/>
        </p:nvCxnSpPr>
        <p:spPr>
          <a:xfrm>
            <a:off x="4983330" y="1347604"/>
            <a:ext cx="815365" cy="45232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29"/>
          <p:cNvCxnSpPr>
            <a:stCxn id="35" idx="5"/>
            <a:endCxn id="36" idx="1"/>
          </p:cNvCxnSpPr>
          <p:nvPr/>
        </p:nvCxnSpPr>
        <p:spPr>
          <a:xfrm>
            <a:off x="5937961" y="1451162"/>
            <a:ext cx="823698" cy="52850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31"/>
          <p:cNvCxnSpPr>
            <a:stCxn id="36" idx="6"/>
            <a:endCxn id="37" idx="3"/>
          </p:cNvCxnSpPr>
          <p:nvPr/>
        </p:nvCxnSpPr>
        <p:spPr>
          <a:xfrm flipV="1">
            <a:off x="6900927" y="1242857"/>
            <a:ext cx="1293873" cy="79513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2491279" y="1414263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89714" y="2545061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41872" y="2321283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65528" y="1005985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565394" y="1005985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25991" y="2204632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72304" y="1090497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618174" y="1946333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>
              <a:defRPr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广东地区</a:t>
            </a:r>
            <a:endParaRPr lang="en-US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492163" y="1693986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>
              <a:defRPr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广西地区</a:t>
            </a:r>
            <a:endParaRPr lang="en-US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625993" y="1553530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>
              <a:defRPr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湖南地区</a:t>
            </a:r>
            <a:endParaRPr lang="en-US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543856" y="1591620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>
              <a:defRPr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北京地区</a:t>
            </a:r>
            <a:endParaRPr lang="en-US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569702" y="1602332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>
              <a:defRPr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河北地区</a:t>
            </a:r>
            <a:endParaRPr lang="en-US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051962" y="1404740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>
              <a:defRPr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江苏地区</a:t>
            </a:r>
            <a:endParaRPr lang="en-US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63555" y="1922528"/>
            <a:ext cx="594968" cy="21539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>
              <a:defRPr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湖北地区</a:t>
            </a:r>
            <a:endParaRPr lang="en-US" sz="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132253" y="3258061"/>
            <a:ext cx="4270850" cy="769223"/>
          </a:xfrm>
          <a:prstGeom prst="rect">
            <a:avLst/>
          </a:prstGeom>
          <a:noFill/>
        </p:spPr>
        <p:txBody>
          <a:bodyPr lIns="91431" tIns="45715" rIns="91431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市场占有率</a:t>
            </a:r>
            <a:endParaRPr lang="id-ID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</a:endParaRPr>
          </a:p>
          <a:p>
            <a:pPr algn="just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61" name="Oval 47"/>
          <p:cNvSpPr/>
          <p:nvPr/>
        </p:nvSpPr>
        <p:spPr>
          <a:xfrm>
            <a:off x="2819336" y="3146171"/>
            <a:ext cx="1055809" cy="1055809"/>
          </a:xfrm>
          <a:prstGeom prst="ellipse">
            <a:avLst/>
          </a:prstGeom>
          <a:noFill/>
          <a:ln w="1016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85%</a:t>
            </a:r>
          </a:p>
          <a:p>
            <a:pPr algn="ctr"/>
            <a:r>
              <a:rPr lang="zh-CN" altLang="en-US" sz="9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输入标题</a:t>
            </a:r>
            <a:endParaRPr lang="id-ID" altLang="zh-CN" sz="9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Arc 48"/>
          <p:cNvSpPr/>
          <p:nvPr/>
        </p:nvSpPr>
        <p:spPr>
          <a:xfrm>
            <a:off x="2819336" y="3146171"/>
            <a:ext cx="1055809" cy="1055809"/>
          </a:xfrm>
          <a:prstGeom prst="arc">
            <a:avLst>
              <a:gd name="adj1" fmla="val 16200000"/>
              <a:gd name="adj2" fmla="val 11287514"/>
            </a:avLst>
          </a:prstGeom>
          <a:ln w="1016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en-US" sz="1000" dirty="0"/>
          </a:p>
        </p:txBody>
      </p:sp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 animBg="1"/>
      <p:bldP spid="6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540" y="909643"/>
            <a:ext cx="2852903" cy="1742502"/>
          </a:xfrm>
          <a:prstGeom prst="flowChartOr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ea typeface="Roboto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6540" y="2687848"/>
            <a:ext cx="2852903" cy="12865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ea typeface="Roboto" pitchFamily="2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263906" y="4083828"/>
            <a:ext cx="864583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60376" y="4128082"/>
            <a:ext cx="8838772" cy="478146"/>
          </a:xfrm>
          <a:prstGeom prst="rect">
            <a:avLst/>
          </a:prstGeom>
          <a:noFill/>
        </p:spPr>
        <p:txBody>
          <a:bodyPr wrap="square" lIns="65023" tIns="32511" rIns="118124" bIns="29531" numCol="1" spcCol="2559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9776" y="2808304"/>
            <a:ext cx="2662962" cy="1032144"/>
          </a:xfrm>
          <a:prstGeom prst="rect">
            <a:avLst/>
          </a:prstGeom>
          <a:noFill/>
        </p:spPr>
        <p:txBody>
          <a:bodyPr wrap="square" lIns="65023" tIns="32511" rIns="118124" bIns="29531" numCol="1" spcCol="2559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163605" y="909643"/>
            <a:ext cx="2852903" cy="1742502"/>
          </a:xfrm>
          <a:prstGeom prst="flowChartOr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ea typeface="Roboto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163605" y="2687848"/>
            <a:ext cx="2852903" cy="12865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ea typeface="Roboto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56844" y="2808305"/>
            <a:ext cx="2662962" cy="847478"/>
          </a:xfrm>
          <a:prstGeom prst="rect">
            <a:avLst/>
          </a:prstGeom>
          <a:noFill/>
        </p:spPr>
        <p:txBody>
          <a:bodyPr wrap="square" lIns="65023" tIns="32511" rIns="118124" bIns="29531" numCol="1" spcCol="2559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060671" y="909643"/>
            <a:ext cx="2852903" cy="1742502"/>
          </a:xfrm>
          <a:prstGeom prst="flowChartOr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ea typeface="Roboto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60671" y="2687848"/>
            <a:ext cx="2852903" cy="128653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ea typeface="Roboto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53911" y="2808305"/>
            <a:ext cx="2662962" cy="847478"/>
          </a:xfrm>
          <a:prstGeom prst="rect">
            <a:avLst/>
          </a:prstGeom>
          <a:noFill/>
        </p:spPr>
        <p:txBody>
          <a:bodyPr wrap="square" lIns="65023" tIns="32511" rIns="118124" bIns="29531" numCol="1" spcCol="2559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 (3)\5856659eb64a3ce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825676" y="2147253"/>
            <a:ext cx="5258492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Arial" panose="020B0604020202020204" pitchFamily="34" charset="0"/>
              </a:rPr>
              <a:t>演讲完毕，谢谢观看！</a:t>
            </a:r>
            <a:endParaRPr lang="en-US" altLang="zh-CN" sz="4000" b="1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2627784" y="1275606"/>
            <a:ext cx="26642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203X</a:t>
            </a:r>
            <a:endParaRPr lang="en-US" altLang="zh-CN" sz="6600" b="1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49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新建文件夹 (3)\5856659eb64a3ce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Freeform 7"/>
          <p:cNvSpPr/>
          <p:nvPr/>
        </p:nvSpPr>
        <p:spPr bwMode="auto">
          <a:xfrm>
            <a:off x="457759" y="2139702"/>
            <a:ext cx="1809985" cy="1296144"/>
          </a:xfrm>
          <a:custGeom>
            <a:avLst/>
            <a:gdLst>
              <a:gd name="T0" fmla="*/ 579 w 1583"/>
              <a:gd name="T1" fmla="*/ 0 h 1325"/>
              <a:gd name="T2" fmla="*/ 1583 w 1583"/>
              <a:gd name="T3" fmla="*/ 0 h 1325"/>
              <a:gd name="T4" fmla="*/ 1004 w 1583"/>
              <a:gd name="T5" fmla="*/ 1325 h 1325"/>
              <a:gd name="T6" fmla="*/ 0 w 1583"/>
              <a:gd name="T7" fmla="*/ 1325 h 1325"/>
              <a:gd name="T8" fmla="*/ 579 w 1583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3" h="1325">
                <a:moveTo>
                  <a:pt x="579" y="0"/>
                </a:moveTo>
                <a:lnTo>
                  <a:pt x="1583" y="0"/>
                </a:lnTo>
                <a:lnTo>
                  <a:pt x="1004" y="1325"/>
                </a:lnTo>
                <a:lnTo>
                  <a:pt x="0" y="1325"/>
                </a:lnTo>
                <a:lnTo>
                  <a:pt x="57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33" tIns="45717" rIns="91433" bIns="45717" numCol="1" anchor="ctr" anchorCtr="1" compatLnSpc="1"/>
          <a:lstStyle/>
          <a:p>
            <a:r>
              <a:rPr lang="en-US" altLang="zh-CN" sz="5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5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2267744" y="2353210"/>
            <a:ext cx="5050131" cy="6232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工作回顾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TextBox 49"/>
          <p:cNvSpPr txBox="1"/>
          <p:nvPr/>
        </p:nvSpPr>
        <p:spPr>
          <a:xfrm>
            <a:off x="2267744" y="3004620"/>
            <a:ext cx="3075539" cy="31548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</a:p>
        </p:txBody>
      </p:sp>
    </p:spTree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79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5548218" y="1573920"/>
            <a:ext cx="347215" cy="29930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2" tIns="32506" rIns="65012" bIns="32506"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4933209" y="1060049"/>
            <a:ext cx="1026933" cy="1026989"/>
          </a:xfrm>
          <a:prstGeom prst="donut">
            <a:avLst>
              <a:gd name="adj" fmla="val 1907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2" tIns="32506" rIns="65012" bIns="32506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93"/>
          <p:cNvGrpSpPr/>
          <p:nvPr/>
        </p:nvGrpSpPr>
        <p:grpSpPr>
          <a:xfrm flipH="1">
            <a:off x="5505423" y="1335647"/>
            <a:ext cx="1253206" cy="317672"/>
            <a:chOff x="1793077" y="1463668"/>
            <a:chExt cx="1371600" cy="347664"/>
          </a:xfrm>
          <a:solidFill>
            <a:schemeClr val="accent2"/>
          </a:solidFill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/>
            <p:nvPr/>
          </p:nvSpPr>
          <p:spPr>
            <a:xfrm>
              <a:off x="1852592" y="1512589"/>
              <a:ext cx="280662" cy="286221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5586316" y="2965426"/>
            <a:ext cx="347215" cy="29930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2" tIns="32506" rIns="65012" bIns="32506"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4971306" y="2451555"/>
            <a:ext cx="1026933" cy="1026989"/>
          </a:xfrm>
          <a:prstGeom prst="donut">
            <a:avLst>
              <a:gd name="adj" fmla="val 1907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2" tIns="32506" rIns="65012" bIns="32506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" name="Group 100"/>
          <p:cNvGrpSpPr/>
          <p:nvPr/>
        </p:nvGrpSpPr>
        <p:grpSpPr>
          <a:xfrm flipH="1">
            <a:off x="5543523" y="2730062"/>
            <a:ext cx="1253206" cy="317672"/>
            <a:chOff x="1793075" y="1466851"/>
            <a:chExt cx="1371600" cy="347664"/>
          </a:xfrm>
          <a:solidFill>
            <a:schemeClr val="accent3"/>
          </a:solidFill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/>
            <p:nvPr/>
          </p:nvSpPr>
          <p:spPr>
            <a:xfrm>
              <a:off x="1852592" y="1506038"/>
              <a:ext cx="280662" cy="286221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cxnSp>
        <p:nvCxnSpPr>
          <p:cNvPr id="111" name="Straight Connector 110"/>
          <p:cNvCxnSpPr/>
          <p:nvPr/>
        </p:nvCxnSpPr>
        <p:spPr>
          <a:xfrm rot="10800000" flipV="1">
            <a:off x="3996000" y="1774851"/>
            <a:ext cx="990546" cy="51349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3996000" y="3091648"/>
            <a:ext cx="990546" cy="51349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3996000" y="2326446"/>
            <a:ext cx="990546" cy="51349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Isosceles Triangle 121"/>
          <p:cNvSpPr/>
          <p:nvPr/>
        </p:nvSpPr>
        <p:spPr>
          <a:xfrm rot="18000000">
            <a:off x="3064252" y="2288724"/>
            <a:ext cx="347215" cy="29930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2" tIns="32506" rIns="65012" bIns="32506"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2999546" y="1774852"/>
            <a:ext cx="1026933" cy="1026989"/>
          </a:xfrm>
          <a:prstGeom prst="donut">
            <a:avLst>
              <a:gd name="adj" fmla="val 1907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2" tIns="32506" rIns="65012" bIns="32506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" name="Group 79"/>
          <p:cNvGrpSpPr/>
          <p:nvPr/>
        </p:nvGrpSpPr>
        <p:grpSpPr>
          <a:xfrm>
            <a:off x="2201060" y="2053358"/>
            <a:ext cx="1253206" cy="317672"/>
            <a:chOff x="1793079" y="1466851"/>
            <a:chExt cx="1371600" cy="347664"/>
          </a:xfrm>
          <a:solidFill>
            <a:schemeClr val="accent1"/>
          </a:solidFill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/>
            <p:nvPr/>
          </p:nvSpPr>
          <p:spPr>
            <a:xfrm>
              <a:off x="1874234" y="1506038"/>
              <a:ext cx="280662" cy="286221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3064252" y="3718327"/>
            <a:ext cx="347215" cy="29930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2" tIns="32506" rIns="65012" bIns="32506"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2999546" y="3204457"/>
            <a:ext cx="1026933" cy="1026989"/>
          </a:xfrm>
          <a:prstGeom prst="donut">
            <a:avLst>
              <a:gd name="adj" fmla="val 1907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2" tIns="32506" rIns="65012" bIns="32506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86"/>
          <p:cNvGrpSpPr/>
          <p:nvPr/>
        </p:nvGrpSpPr>
        <p:grpSpPr>
          <a:xfrm>
            <a:off x="2201060" y="3482964"/>
            <a:ext cx="1253206" cy="317672"/>
            <a:chOff x="1793079" y="1466851"/>
            <a:chExt cx="1371600" cy="347664"/>
          </a:xfrm>
          <a:solidFill>
            <a:schemeClr val="accent4"/>
          </a:solidFill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/>
            <p:nvPr/>
          </p:nvSpPr>
          <p:spPr>
            <a:xfrm>
              <a:off x="1874234" y="1506038"/>
              <a:ext cx="280662" cy="286221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564727" y="3491674"/>
            <a:ext cx="1640461" cy="619645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996846" y="3204457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591820" y="2316416"/>
            <a:ext cx="1640461" cy="619645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  <a:endParaRPr lang="en-GB" altLang="zh-CN" sz="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023939" y="2029199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6857694" y="1558662"/>
            <a:ext cx="1640461" cy="619645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857694" y="1271445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6857694" y="3028556"/>
            <a:ext cx="1640461" cy="619645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6857694" y="2741339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51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655420" y="1906041"/>
            <a:ext cx="1342669" cy="699324"/>
            <a:chOff x="3913901" y="5865040"/>
            <a:chExt cx="3322518" cy="1730427"/>
          </a:xfrm>
        </p:grpSpPr>
        <p:cxnSp>
          <p:nvCxnSpPr>
            <p:cNvPr id="49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 dirty="0">
                <a:latin typeface="Calibri Light" panose="020F0302020204030204"/>
              </a:endParaRPr>
            </a:p>
          </p:txBody>
        </p:sp>
      </p:grpSp>
      <p:grpSp>
        <p:nvGrpSpPr>
          <p:cNvPr id="3" name="Group 53"/>
          <p:cNvGrpSpPr/>
          <p:nvPr/>
        </p:nvGrpSpPr>
        <p:grpSpPr>
          <a:xfrm>
            <a:off x="1125807" y="1875867"/>
            <a:ext cx="749671" cy="749907"/>
            <a:chOff x="7683929" y="9649657"/>
            <a:chExt cx="1999231" cy="1999752"/>
          </a:xfrm>
        </p:grpSpPr>
        <p:grpSp>
          <p:nvGrpSpPr>
            <p:cNvPr id="4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5" name="Group 54"/>
          <p:cNvGrpSpPr/>
          <p:nvPr/>
        </p:nvGrpSpPr>
        <p:grpSpPr>
          <a:xfrm>
            <a:off x="5525117" y="1876025"/>
            <a:ext cx="749671" cy="749907"/>
            <a:chOff x="14361737" y="2978422"/>
            <a:chExt cx="1999231" cy="1999752"/>
          </a:xfrm>
        </p:grpSpPr>
        <p:grpSp>
          <p:nvGrpSpPr>
            <p:cNvPr id="6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7" name="Group 55"/>
          <p:cNvGrpSpPr/>
          <p:nvPr/>
        </p:nvGrpSpPr>
        <p:grpSpPr>
          <a:xfrm>
            <a:off x="4058306" y="1872168"/>
            <a:ext cx="749671" cy="749907"/>
            <a:chOff x="12208441" y="5274469"/>
            <a:chExt cx="1999231" cy="1999752"/>
          </a:xfrm>
        </p:grpSpPr>
        <p:grpSp>
          <p:nvGrpSpPr>
            <p:cNvPr id="8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sp>
          <p:nvSpPr>
            <p:cNvPr id="63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9" name="Group 56"/>
          <p:cNvGrpSpPr/>
          <p:nvPr/>
        </p:nvGrpSpPr>
        <p:grpSpPr>
          <a:xfrm>
            <a:off x="2587806" y="1869946"/>
            <a:ext cx="749671" cy="749907"/>
            <a:chOff x="9907711" y="7463571"/>
            <a:chExt cx="1999231" cy="1999752"/>
          </a:xfrm>
        </p:grpSpPr>
        <p:grpSp>
          <p:nvGrpSpPr>
            <p:cNvPr id="10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sp>
          <p:nvSpPr>
            <p:cNvPr id="5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11" name="Group 83"/>
          <p:cNvGrpSpPr/>
          <p:nvPr/>
        </p:nvGrpSpPr>
        <p:grpSpPr>
          <a:xfrm>
            <a:off x="4124438" y="1906041"/>
            <a:ext cx="1342669" cy="699324"/>
            <a:chOff x="3913901" y="5865040"/>
            <a:chExt cx="3322518" cy="1730427"/>
          </a:xfrm>
        </p:grpSpPr>
        <p:cxnSp>
          <p:nvCxnSpPr>
            <p:cNvPr id="9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accent3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1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 dirty="0">
                <a:latin typeface="Calibri Light" panose="020F0302020204030204"/>
              </a:endParaRPr>
            </a:p>
          </p:txBody>
        </p:sp>
      </p:grpSp>
      <p:grpSp>
        <p:nvGrpSpPr>
          <p:cNvPr id="12" name="Group 101"/>
          <p:cNvGrpSpPr/>
          <p:nvPr/>
        </p:nvGrpSpPr>
        <p:grpSpPr>
          <a:xfrm>
            <a:off x="5591249" y="1906041"/>
            <a:ext cx="1342669" cy="699324"/>
            <a:chOff x="3913901" y="5865040"/>
            <a:chExt cx="3322518" cy="1730427"/>
          </a:xfrm>
        </p:grpSpPr>
        <p:cxnSp>
          <p:nvCxnSpPr>
            <p:cNvPr id="10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accent4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4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 dirty="0">
                <a:latin typeface="Calibri Light" panose="020F0302020204030204"/>
              </a:endParaRPr>
            </a:p>
          </p:txBody>
        </p:sp>
      </p:grpSp>
      <p:grpSp>
        <p:nvGrpSpPr>
          <p:cNvPr id="13" name="Group 104"/>
          <p:cNvGrpSpPr/>
          <p:nvPr/>
        </p:nvGrpSpPr>
        <p:grpSpPr>
          <a:xfrm>
            <a:off x="1186655" y="1906041"/>
            <a:ext cx="1342669" cy="699324"/>
            <a:chOff x="3913901" y="5865040"/>
            <a:chExt cx="3322518" cy="1730427"/>
          </a:xfrm>
        </p:grpSpPr>
        <p:cxnSp>
          <p:nvCxnSpPr>
            <p:cNvPr id="106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7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 dirty="0">
                <a:latin typeface="Calibri Light" panose="020F0302020204030204"/>
              </a:endParaRPr>
            </a:p>
          </p:txBody>
        </p:sp>
      </p:grpSp>
      <p:grpSp>
        <p:nvGrpSpPr>
          <p:cNvPr id="14" name="Group 107"/>
          <p:cNvGrpSpPr/>
          <p:nvPr/>
        </p:nvGrpSpPr>
        <p:grpSpPr>
          <a:xfrm>
            <a:off x="6958981" y="1875912"/>
            <a:ext cx="749671" cy="749907"/>
            <a:chOff x="9907711" y="7463571"/>
            <a:chExt cx="1999231" cy="1999752"/>
          </a:xfrm>
        </p:grpSpPr>
        <p:grpSp>
          <p:nvGrpSpPr>
            <p:cNvPr id="15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Calibri Light" panose="020F0302020204030204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577181" y="3214687"/>
            <a:ext cx="1432365" cy="619645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577180" y="2973925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2162141" y="3214687"/>
            <a:ext cx="1432365" cy="619645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2162140" y="2973925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3733554" y="3214687"/>
            <a:ext cx="1432365" cy="619645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3733554" y="2973925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TextBox 23"/>
          <p:cNvSpPr txBox="1"/>
          <p:nvPr/>
        </p:nvSpPr>
        <p:spPr>
          <a:xfrm>
            <a:off x="5345608" y="3214687"/>
            <a:ext cx="1432365" cy="619645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24"/>
          <p:cNvSpPr txBox="1"/>
          <p:nvPr/>
        </p:nvSpPr>
        <p:spPr>
          <a:xfrm>
            <a:off x="5345607" y="2973925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8" name="TextBox 23"/>
          <p:cNvSpPr txBox="1"/>
          <p:nvPr/>
        </p:nvSpPr>
        <p:spPr>
          <a:xfrm>
            <a:off x="6917021" y="3214687"/>
            <a:ext cx="1432365" cy="619645"/>
          </a:xfrm>
          <a:prstGeom prst="rect">
            <a:avLst/>
          </a:prstGeom>
          <a:noFill/>
        </p:spPr>
        <p:txBody>
          <a:bodyPr wrap="square" lIns="65012" tIns="32506" rIns="65012" bIns="325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6917020" y="2973925"/>
            <a:ext cx="1208342" cy="250256"/>
          </a:xfrm>
          <a:prstGeom prst="rect">
            <a:avLst/>
          </a:prstGeom>
          <a:noFill/>
        </p:spPr>
        <p:txBody>
          <a:bodyPr wrap="none" lIns="65012" tIns="32506" rIns="65012" bIns="32506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72" grpId="0"/>
      <p:bldP spid="73" grpId="0"/>
      <p:bldP spid="81" grpId="0"/>
      <p:bldP spid="85" grpId="0"/>
      <p:bldP spid="86" grpId="0"/>
      <p:bldP spid="87" grpId="0"/>
      <p:bldP spid="88" grpId="0"/>
      <p:bldP spid="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974129" y="1677591"/>
            <a:ext cx="1350095" cy="1350169"/>
          </a:xfrm>
          <a:prstGeom prst="cloud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 eaLnBrk="1" hangingPunct="1">
              <a:defRPr/>
            </a:pPr>
            <a:endParaRPr lang="zh-CN" altLang="zh-CN" sz="14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3924336" y="1677591"/>
            <a:ext cx="1350095" cy="1350169"/>
          </a:xfrm>
          <a:prstGeom prst="cloud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 eaLnBrk="1" hangingPunct="1">
              <a:defRPr/>
            </a:pPr>
            <a:endParaRPr lang="zh-CN" altLang="zh-CN" sz="14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6874543" y="1677591"/>
            <a:ext cx="1350095" cy="1350169"/>
          </a:xfrm>
          <a:prstGeom prst="cloud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 eaLnBrk="1" hangingPunct="1">
              <a:defRPr/>
            </a:pPr>
            <a:endParaRPr lang="zh-CN" altLang="zh-CN" sz="14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649176" y="3108723"/>
            <a:ext cx="0" cy="30599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/>
          <p:nvPr/>
        </p:nvSpPr>
        <p:spPr bwMode="auto">
          <a:xfrm>
            <a:off x="974129" y="3386138"/>
            <a:ext cx="1350095" cy="70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023" tIns="32511" rIns="65023" bIns="3251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124279" y="3298031"/>
            <a:ext cx="0" cy="13573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/>
          <p:nvPr/>
        </p:nvSpPr>
        <p:spPr bwMode="auto">
          <a:xfrm>
            <a:off x="2449233" y="3414713"/>
            <a:ext cx="1350095" cy="70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023" tIns="32511" rIns="65023" bIns="3251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4598192" y="3137298"/>
            <a:ext cx="0" cy="30599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/>
          <p:nvPr/>
        </p:nvSpPr>
        <p:spPr bwMode="auto">
          <a:xfrm>
            <a:off x="3923146" y="3414713"/>
            <a:ext cx="1350095" cy="70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023" tIns="32511" rIns="65023" bIns="3251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6070915" y="3327797"/>
            <a:ext cx="0" cy="13573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/>
          <p:nvPr/>
        </p:nvSpPr>
        <p:spPr bwMode="auto">
          <a:xfrm>
            <a:off x="5397058" y="3444479"/>
            <a:ext cx="1350095" cy="702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023" tIns="32511" rIns="65023" bIns="3251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7543637" y="3167062"/>
            <a:ext cx="0" cy="305991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/>
          <p:nvPr/>
        </p:nvSpPr>
        <p:spPr bwMode="auto">
          <a:xfrm>
            <a:off x="6869781" y="3444479"/>
            <a:ext cx="1350095" cy="702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023" tIns="32511" rIns="65023" bIns="3251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2176595" y="1346597"/>
            <a:ext cx="1889419" cy="1890713"/>
          </a:xfrm>
          <a:prstGeom prst="cloud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 eaLnBrk="1" hangingPunct="1">
              <a:defRPr/>
            </a:pPr>
            <a:endParaRPr lang="zh-CN" altLang="zh-CN" sz="14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5126801" y="1368028"/>
            <a:ext cx="1889419" cy="1890713"/>
          </a:xfrm>
          <a:prstGeom prst="cloud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 eaLnBrk="1" hangingPunct="1">
              <a:defRPr/>
            </a:pPr>
            <a:endParaRPr lang="zh-CN" altLang="zh-CN" sz="14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2770685" y="772716"/>
            <a:ext cx="3602633" cy="711988"/>
          </a:xfrm>
          <a:prstGeom prst="rect">
            <a:avLst/>
          </a:prstGeom>
          <a:noFill/>
        </p:spPr>
        <p:txBody>
          <a:bodyPr lIns="65023" tIns="32511" rIns="65023" bIns="325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1395761" y="2029037"/>
            <a:ext cx="517344" cy="1720729"/>
          </a:xfrm>
          <a:custGeom>
            <a:avLst/>
            <a:gdLst/>
            <a:ahLst/>
            <a:cxnLst/>
            <a:rect l="l" t="t" r="r" b="b"/>
            <a:pathLst>
              <a:path w="689792" h="2294305">
                <a:moveTo>
                  <a:pt x="437721" y="335982"/>
                </a:moveTo>
                <a:cubicBezTo>
                  <a:pt x="437721" y="335982"/>
                  <a:pt x="479409" y="342902"/>
                  <a:pt x="486357" y="349822"/>
                </a:cubicBezTo>
                <a:cubicBezTo>
                  <a:pt x="500253" y="349822"/>
                  <a:pt x="534992" y="356742"/>
                  <a:pt x="555836" y="377501"/>
                </a:cubicBezTo>
                <a:cubicBezTo>
                  <a:pt x="576672" y="391335"/>
                  <a:pt x="611391" y="384427"/>
                  <a:pt x="611420" y="384421"/>
                </a:cubicBezTo>
                <a:cubicBezTo>
                  <a:pt x="611420" y="384421"/>
                  <a:pt x="667003" y="405181"/>
                  <a:pt x="673951" y="412101"/>
                </a:cubicBezTo>
                <a:cubicBezTo>
                  <a:pt x="673951" y="419021"/>
                  <a:pt x="673951" y="474380"/>
                  <a:pt x="680899" y="515899"/>
                </a:cubicBezTo>
                <a:cubicBezTo>
                  <a:pt x="680899" y="515899"/>
                  <a:pt x="673951" y="654296"/>
                  <a:pt x="673951" y="744254"/>
                </a:cubicBezTo>
                <a:cubicBezTo>
                  <a:pt x="673951" y="819087"/>
                  <a:pt x="678759" y="802939"/>
                  <a:pt x="680899" y="799613"/>
                </a:cubicBezTo>
                <a:cubicBezTo>
                  <a:pt x="680899" y="813453"/>
                  <a:pt x="694795" y="931091"/>
                  <a:pt x="687847" y="944931"/>
                </a:cubicBezTo>
                <a:cubicBezTo>
                  <a:pt x="680899" y="965690"/>
                  <a:pt x="625316" y="1145607"/>
                  <a:pt x="618368" y="1159447"/>
                </a:cubicBezTo>
                <a:cubicBezTo>
                  <a:pt x="618368" y="1166365"/>
                  <a:pt x="618368" y="1214787"/>
                  <a:pt x="618368" y="1214806"/>
                </a:cubicBezTo>
                <a:cubicBezTo>
                  <a:pt x="597539" y="1235550"/>
                  <a:pt x="590586" y="1249384"/>
                  <a:pt x="590576" y="1249405"/>
                </a:cubicBezTo>
                <a:cubicBezTo>
                  <a:pt x="590576" y="1311684"/>
                  <a:pt x="583628" y="1408562"/>
                  <a:pt x="583628" y="1450081"/>
                </a:cubicBezTo>
                <a:cubicBezTo>
                  <a:pt x="590576" y="1505440"/>
                  <a:pt x="576680" y="1623078"/>
                  <a:pt x="583628" y="1685357"/>
                </a:cubicBezTo>
                <a:cubicBezTo>
                  <a:pt x="590576" y="1740716"/>
                  <a:pt x="590576" y="1982911"/>
                  <a:pt x="583628" y="2059030"/>
                </a:cubicBezTo>
                <a:cubicBezTo>
                  <a:pt x="583628" y="2121309"/>
                  <a:pt x="583628" y="2117416"/>
                  <a:pt x="583628" y="2121308"/>
                </a:cubicBezTo>
                <a:cubicBezTo>
                  <a:pt x="576687" y="2142048"/>
                  <a:pt x="583614" y="2148975"/>
                  <a:pt x="583628" y="2148988"/>
                </a:cubicBezTo>
                <a:cubicBezTo>
                  <a:pt x="583628" y="2148988"/>
                  <a:pt x="583628" y="2162828"/>
                  <a:pt x="583628" y="2183587"/>
                </a:cubicBezTo>
                <a:cubicBezTo>
                  <a:pt x="583628" y="2204334"/>
                  <a:pt x="569750" y="2204347"/>
                  <a:pt x="569732" y="2204347"/>
                </a:cubicBezTo>
                <a:cubicBezTo>
                  <a:pt x="569732" y="2204347"/>
                  <a:pt x="569732" y="2204347"/>
                  <a:pt x="590576" y="2266626"/>
                </a:cubicBezTo>
                <a:cubicBezTo>
                  <a:pt x="590576" y="2266626"/>
                  <a:pt x="590576" y="2266626"/>
                  <a:pt x="591444" y="2266626"/>
                </a:cubicBezTo>
                <a:lnTo>
                  <a:pt x="597524" y="2266626"/>
                </a:lnTo>
                <a:cubicBezTo>
                  <a:pt x="597524" y="2266626"/>
                  <a:pt x="597524" y="2266626"/>
                  <a:pt x="597524" y="2287385"/>
                </a:cubicBezTo>
                <a:cubicBezTo>
                  <a:pt x="576680" y="2294305"/>
                  <a:pt x="562784" y="2294305"/>
                  <a:pt x="521096" y="2294305"/>
                </a:cubicBezTo>
                <a:cubicBezTo>
                  <a:pt x="486373" y="2294305"/>
                  <a:pt x="458591" y="2287392"/>
                  <a:pt x="458565" y="2287385"/>
                </a:cubicBezTo>
                <a:cubicBezTo>
                  <a:pt x="458565" y="2287385"/>
                  <a:pt x="458565" y="2287385"/>
                  <a:pt x="458565" y="2266626"/>
                </a:cubicBezTo>
                <a:cubicBezTo>
                  <a:pt x="458565" y="2266626"/>
                  <a:pt x="458565" y="2266626"/>
                  <a:pt x="458565" y="2265761"/>
                </a:cubicBezTo>
                <a:lnTo>
                  <a:pt x="458565" y="2259706"/>
                </a:lnTo>
                <a:cubicBezTo>
                  <a:pt x="458565" y="2259706"/>
                  <a:pt x="458565" y="2259706"/>
                  <a:pt x="465513" y="2232026"/>
                </a:cubicBezTo>
                <a:cubicBezTo>
                  <a:pt x="465513" y="2232026"/>
                  <a:pt x="465513" y="2232026"/>
                  <a:pt x="465513" y="2231161"/>
                </a:cubicBezTo>
                <a:lnTo>
                  <a:pt x="465513" y="2225106"/>
                </a:lnTo>
                <a:cubicBezTo>
                  <a:pt x="465513" y="2225106"/>
                  <a:pt x="465513" y="2225106"/>
                  <a:pt x="464644" y="2224241"/>
                </a:cubicBezTo>
                <a:lnTo>
                  <a:pt x="458565" y="2218187"/>
                </a:lnTo>
                <a:cubicBezTo>
                  <a:pt x="458565" y="2218187"/>
                  <a:pt x="458565" y="2218187"/>
                  <a:pt x="457696" y="2218187"/>
                </a:cubicBezTo>
                <a:lnTo>
                  <a:pt x="451617" y="2218187"/>
                </a:lnTo>
                <a:cubicBezTo>
                  <a:pt x="444669" y="2211267"/>
                  <a:pt x="465513" y="2197427"/>
                  <a:pt x="451617" y="2190507"/>
                </a:cubicBezTo>
                <a:cubicBezTo>
                  <a:pt x="437721" y="2190507"/>
                  <a:pt x="430773" y="2155908"/>
                  <a:pt x="430773" y="2135148"/>
                </a:cubicBezTo>
                <a:cubicBezTo>
                  <a:pt x="430773" y="2107469"/>
                  <a:pt x="409929" y="1941392"/>
                  <a:pt x="402981" y="1872193"/>
                </a:cubicBezTo>
                <a:cubicBezTo>
                  <a:pt x="389085" y="1796075"/>
                  <a:pt x="396033" y="1650757"/>
                  <a:pt x="389085" y="1588479"/>
                </a:cubicBezTo>
                <a:cubicBezTo>
                  <a:pt x="382139" y="1533131"/>
                  <a:pt x="361302" y="1429364"/>
                  <a:pt x="361294" y="1429322"/>
                </a:cubicBezTo>
                <a:cubicBezTo>
                  <a:pt x="361294" y="1429322"/>
                  <a:pt x="340450" y="1574639"/>
                  <a:pt x="340450" y="1602318"/>
                </a:cubicBezTo>
                <a:cubicBezTo>
                  <a:pt x="340450" y="1629998"/>
                  <a:pt x="291814" y="1886033"/>
                  <a:pt x="291814" y="1920632"/>
                </a:cubicBezTo>
                <a:cubicBezTo>
                  <a:pt x="291814" y="1955232"/>
                  <a:pt x="319606" y="2135148"/>
                  <a:pt x="319606" y="2162828"/>
                </a:cubicBezTo>
                <a:cubicBezTo>
                  <a:pt x="319606" y="2183587"/>
                  <a:pt x="326554" y="2225106"/>
                  <a:pt x="326554" y="2232026"/>
                </a:cubicBezTo>
                <a:cubicBezTo>
                  <a:pt x="326554" y="2238937"/>
                  <a:pt x="333483" y="2245848"/>
                  <a:pt x="333502" y="2245866"/>
                </a:cubicBezTo>
                <a:cubicBezTo>
                  <a:pt x="333502" y="2245866"/>
                  <a:pt x="333502" y="2245866"/>
                  <a:pt x="333502" y="2266626"/>
                </a:cubicBezTo>
                <a:cubicBezTo>
                  <a:pt x="333502" y="2266626"/>
                  <a:pt x="333502" y="2266626"/>
                  <a:pt x="243178" y="2280465"/>
                </a:cubicBezTo>
                <a:cubicBezTo>
                  <a:pt x="243178" y="2280465"/>
                  <a:pt x="243178" y="2280465"/>
                  <a:pt x="243178" y="2259706"/>
                </a:cubicBezTo>
                <a:cubicBezTo>
                  <a:pt x="243178" y="2259706"/>
                  <a:pt x="180647" y="2280465"/>
                  <a:pt x="111167" y="2287385"/>
                </a:cubicBezTo>
                <a:cubicBezTo>
                  <a:pt x="41707" y="2287385"/>
                  <a:pt x="23" y="2273554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8" y="2266626"/>
                </a:cubicBezTo>
                <a:lnTo>
                  <a:pt x="6948" y="2266626"/>
                </a:lnTo>
                <a:cubicBezTo>
                  <a:pt x="6948" y="2266626"/>
                  <a:pt x="6948" y="2245866"/>
                  <a:pt x="13896" y="2245866"/>
                </a:cubicBezTo>
                <a:cubicBezTo>
                  <a:pt x="20844" y="2238946"/>
                  <a:pt x="69479" y="2245866"/>
                  <a:pt x="90323" y="2238946"/>
                </a:cubicBezTo>
                <a:cubicBezTo>
                  <a:pt x="111159" y="2232029"/>
                  <a:pt x="145879" y="2211283"/>
                  <a:pt x="145907" y="2211267"/>
                </a:cubicBezTo>
                <a:cubicBezTo>
                  <a:pt x="145907" y="2211267"/>
                  <a:pt x="145907" y="2211267"/>
                  <a:pt x="145038" y="2210402"/>
                </a:cubicBezTo>
                <a:lnTo>
                  <a:pt x="138959" y="2204347"/>
                </a:lnTo>
                <a:cubicBezTo>
                  <a:pt x="138959" y="2204347"/>
                  <a:pt x="145907" y="2197427"/>
                  <a:pt x="152855" y="2197427"/>
                </a:cubicBezTo>
                <a:cubicBezTo>
                  <a:pt x="152855" y="2190507"/>
                  <a:pt x="152855" y="2169748"/>
                  <a:pt x="145907" y="2162828"/>
                </a:cubicBezTo>
                <a:cubicBezTo>
                  <a:pt x="132011" y="2148988"/>
                  <a:pt x="166751" y="2128228"/>
                  <a:pt x="152855" y="2114389"/>
                </a:cubicBezTo>
                <a:cubicBezTo>
                  <a:pt x="145907" y="2107469"/>
                  <a:pt x="138959" y="2079789"/>
                  <a:pt x="138959" y="2045190"/>
                </a:cubicBezTo>
                <a:cubicBezTo>
                  <a:pt x="138959" y="2003671"/>
                  <a:pt x="145907" y="1713036"/>
                  <a:pt x="138959" y="1664597"/>
                </a:cubicBezTo>
                <a:cubicBezTo>
                  <a:pt x="132011" y="1616158"/>
                  <a:pt x="132011" y="1498520"/>
                  <a:pt x="125063" y="1429322"/>
                </a:cubicBezTo>
                <a:cubicBezTo>
                  <a:pt x="118116" y="1360132"/>
                  <a:pt x="111169" y="1201007"/>
                  <a:pt x="111167" y="1200966"/>
                </a:cubicBezTo>
                <a:cubicBezTo>
                  <a:pt x="111167" y="1200966"/>
                  <a:pt x="111167" y="1200966"/>
                  <a:pt x="90323" y="1194046"/>
                </a:cubicBezTo>
                <a:cubicBezTo>
                  <a:pt x="90323" y="1194046"/>
                  <a:pt x="76427" y="1194046"/>
                  <a:pt x="76427" y="1180206"/>
                </a:cubicBezTo>
                <a:cubicBezTo>
                  <a:pt x="69479" y="1166366"/>
                  <a:pt x="62531" y="1069488"/>
                  <a:pt x="69479" y="1034889"/>
                </a:cubicBezTo>
                <a:cubicBezTo>
                  <a:pt x="76427" y="1000290"/>
                  <a:pt x="55584" y="854972"/>
                  <a:pt x="62531" y="778854"/>
                </a:cubicBezTo>
                <a:cubicBezTo>
                  <a:pt x="76427" y="695815"/>
                  <a:pt x="41688" y="522819"/>
                  <a:pt x="41688" y="502059"/>
                </a:cubicBezTo>
                <a:cubicBezTo>
                  <a:pt x="48636" y="481299"/>
                  <a:pt x="55584" y="474380"/>
                  <a:pt x="55584" y="453620"/>
                </a:cubicBezTo>
                <a:cubicBezTo>
                  <a:pt x="62531" y="432860"/>
                  <a:pt x="55584" y="405181"/>
                  <a:pt x="76427" y="391341"/>
                </a:cubicBezTo>
                <a:cubicBezTo>
                  <a:pt x="83371" y="391341"/>
                  <a:pt x="97253" y="391341"/>
                  <a:pt x="97271" y="391341"/>
                </a:cubicBezTo>
                <a:cubicBezTo>
                  <a:pt x="97271" y="391341"/>
                  <a:pt x="97271" y="391341"/>
                  <a:pt x="159803" y="370581"/>
                </a:cubicBezTo>
                <a:cubicBezTo>
                  <a:pt x="159803" y="370581"/>
                  <a:pt x="173699" y="363662"/>
                  <a:pt x="180647" y="363662"/>
                </a:cubicBezTo>
                <a:cubicBezTo>
                  <a:pt x="194543" y="356742"/>
                  <a:pt x="229282" y="342902"/>
                  <a:pt x="236230" y="342902"/>
                </a:cubicBezTo>
                <a:cubicBezTo>
                  <a:pt x="250121" y="335985"/>
                  <a:pt x="257069" y="356726"/>
                  <a:pt x="257074" y="356742"/>
                </a:cubicBezTo>
                <a:cubicBezTo>
                  <a:pt x="257074" y="356742"/>
                  <a:pt x="243178" y="356742"/>
                  <a:pt x="236230" y="356742"/>
                </a:cubicBezTo>
                <a:cubicBezTo>
                  <a:pt x="236230" y="363662"/>
                  <a:pt x="264022" y="412101"/>
                  <a:pt x="277918" y="460540"/>
                </a:cubicBezTo>
                <a:cubicBezTo>
                  <a:pt x="291810" y="508963"/>
                  <a:pt x="312644" y="557386"/>
                  <a:pt x="312658" y="557418"/>
                </a:cubicBezTo>
                <a:cubicBezTo>
                  <a:pt x="312658" y="557418"/>
                  <a:pt x="333502" y="502059"/>
                  <a:pt x="333502" y="495139"/>
                </a:cubicBezTo>
                <a:cubicBezTo>
                  <a:pt x="340444" y="495139"/>
                  <a:pt x="347386" y="488231"/>
                  <a:pt x="347398" y="488219"/>
                </a:cubicBezTo>
                <a:cubicBezTo>
                  <a:pt x="347398" y="488219"/>
                  <a:pt x="347398" y="488219"/>
                  <a:pt x="345661" y="488219"/>
                </a:cubicBezTo>
                <a:lnTo>
                  <a:pt x="333502" y="488219"/>
                </a:lnTo>
                <a:cubicBezTo>
                  <a:pt x="333502" y="488219"/>
                  <a:pt x="319606" y="474380"/>
                  <a:pt x="326554" y="467460"/>
                </a:cubicBezTo>
                <a:cubicBezTo>
                  <a:pt x="326554" y="460540"/>
                  <a:pt x="347398" y="425940"/>
                  <a:pt x="354346" y="425940"/>
                </a:cubicBezTo>
                <a:cubicBezTo>
                  <a:pt x="361290" y="419024"/>
                  <a:pt x="375176" y="460499"/>
                  <a:pt x="375189" y="460540"/>
                </a:cubicBezTo>
                <a:cubicBezTo>
                  <a:pt x="375189" y="467455"/>
                  <a:pt x="368250" y="481282"/>
                  <a:pt x="368242" y="481299"/>
                </a:cubicBezTo>
                <a:cubicBezTo>
                  <a:pt x="368242" y="481299"/>
                  <a:pt x="368242" y="508979"/>
                  <a:pt x="375189" y="529738"/>
                </a:cubicBezTo>
                <a:cubicBezTo>
                  <a:pt x="375189" y="550489"/>
                  <a:pt x="375189" y="564326"/>
                  <a:pt x="375189" y="564338"/>
                </a:cubicBezTo>
                <a:cubicBezTo>
                  <a:pt x="375189" y="564338"/>
                  <a:pt x="409929" y="522819"/>
                  <a:pt x="416877" y="508979"/>
                </a:cubicBezTo>
                <a:cubicBezTo>
                  <a:pt x="423825" y="495139"/>
                  <a:pt x="458565" y="419021"/>
                  <a:pt x="458565" y="384421"/>
                </a:cubicBezTo>
                <a:cubicBezTo>
                  <a:pt x="465509" y="342926"/>
                  <a:pt x="437754" y="335990"/>
                  <a:pt x="437721" y="335982"/>
                </a:cubicBezTo>
                <a:close/>
                <a:moveTo>
                  <a:pt x="337948" y="198"/>
                </a:moveTo>
                <a:cubicBezTo>
                  <a:pt x="363221" y="1594"/>
                  <a:pt x="382444" y="10005"/>
                  <a:pt x="391237" y="14708"/>
                </a:cubicBezTo>
                <a:cubicBezTo>
                  <a:pt x="393386" y="15193"/>
                  <a:pt x="395440" y="15806"/>
                  <a:pt x="397115" y="17369"/>
                </a:cubicBezTo>
                <a:cubicBezTo>
                  <a:pt x="399547" y="15061"/>
                  <a:pt x="412661" y="4582"/>
                  <a:pt x="431367" y="10780"/>
                </a:cubicBezTo>
                <a:cubicBezTo>
                  <a:pt x="445272" y="24600"/>
                  <a:pt x="466128" y="52241"/>
                  <a:pt x="466128" y="79882"/>
                </a:cubicBezTo>
                <a:cubicBezTo>
                  <a:pt x="459176" y="107523"/>
                  <a:pt x="466128" y="121344"/>
                  <a:pt x="466128" y="121344"/>
                </a:cubicBezTo>
                <a:lnTo>
                  <a:pt x="460045" y="115297"/>
                </a:lnTo>
                <a:cubicBezTo>
                  <a:pt x="459172" y="114449"/>
                  <a:pt x="457585" y="120759"/>
                  <a:pt x="455937" y="128101"/>
                </a:cubicBezTo>
                <a:cubicBezTo>
                  <a:pt x="460991" y="129268"/>
                  <a:pt x="465039" y="139860"/>
                  <a:pt x="465039" y="150452"/>
                </a:cubicBezTo>
                <a:cubicBezTo>
                  <a:pt x="465039" y="164332"/>
                  <a:pt x="465039" y="185152"/>
                  <a:pt x="465039" y="192093"/>
                </a:cubicBezTo>
                <a:cubicBezTo>
                  <a:pt x="458087" y="199033"/>
                  <a:pt x="451135" y="205973"/>
                  <a:pt x="451135" y="205973"/>
                </a:cubicBezTo>
                <a:lnTo>
                  <a:pt x="447659" y="198165"/>
                </a:lnTo>
                <a:cubicBezTo>
                  <a:pt x="445921" y="197298"/>
                  <a:pt x="444183" y="199033"/>
                  <a:pt x="444183" y="205973"/>
                </a:cubicBezTo>
                <a:cubicBezTo>
                  <a:pt x="444183" y="212913"/>
                  <a:pt x="437230" y="233734"/>
                  <a:pt x="437230" y="247614"/>
                </a:cubicBezTo>
                <a:cubicBezTo>
                  <a:pt x="430278" y="261494"/>
                  <a:pt x="423326" y="275375"/>
                  <a:pt x="423326" y="275375"/>
                </a:cubicBezTo>
                <a:cubicBezTo>
                  <a:pt x="423306" y="275395"/>
                  <a:pt x="416374" y="282345"/>
                  <a:pt x="416374" y="303135"/>
                </a:cubicBezTo>
                <a:cubicBezTo>
                  <a:pt x="416374" y="323956"/>
                  <a:pt x="360757" y="344776"/>
                  <a:pt x="360757" y="344776"/>
                </a:cubicBezTo>
                <a:cubicBezTo>
                  <a:pt x="360720" y="344769"/>
                  <a:pt x="291235" y="330890"/>
                  <a:pt x="291235" y="310075"/>
                </a:cubicBezTo>
                <a:cubicBezTo>
                  <a:pt x="291235" y="282315"/>
                  <a:pt x="284283" y="289255"/>
                  <a:pt x="284283" y="289255"/>
                </a:cubicBezTo>
                <a:cubicBezTo>
                  <a:pt x="284274" y="289236"/>
                  <a:pt x="277326" y="275361"/>
                  <a:pt x="270379" y="254554"/>
                </a:cubicBezTo>
                <a:cubicBezTo>
                  <a:pt x="263427" y="233734"/>
                  <a:pt x="256475" y="212913"/>
                  <a:pt x="256475" y="212913"/>
                </a:cubicBezTo>
                <a:cubicBezTo>
                  <a:pt x="256461" y="212940"/>
                  <a:pt x="249523" y="226787"/>
                  <a:pt x="249523" y="219853"/>
                </a:cubicBezTo>
                <a:cubicBezTo>
                  <a:pt x="242570" y="205973"/>
                  <a:pt x="242570" y="185152"/>
                  <a:pt x="235618" y="171272"/>
                </a:cubicBezTo>
                <a:cubicBezTo>
                  <a:pt x="228666" y="157392"/>
                  <a:pt x="235618" y="143511"/>
                  <a:pt x="242570" y="143511"/>
                </a:cubicBezTo>
                <a:lnTo>
                  <a:pt x="244451" y="142712"/>
                </a:lnTo>
                <a:cubicBezTo>
                  <a:pt x="244244" y="142093"/>
                  <a:pt x="243955" y="142075"/>
                  <a:pt x="243660" y="142075"/>
                </a:cubicBezTo>
                <a:lnTo>
                  <a:pt x="231493" y="139483"/>
                </a:lnTo>
                <a:cubicBezTo>
                  <a:pt x="229755" y="142050"/>
                  <a:pt x="229761" y="128254"/>
                  <a:pt x="236707" y="128254"/>
                </a:cubicBezTo>
                <a:cubicBezTo>
                  <a:pt x="243660" y="128254"/>
                  <a:pt x="243660" y="114434"/>
                  <a:pt x="243660" y="114434"/>
                </a:cubicBezTo>
                <a:cubicBezTo>
                  <a:pt x="243647" y="114447"/>
                  <a:pt x="236701" y="121344"/>
                  <a:pt x="229755" y="121344"/>
                </a:cubicBezTo>
                <a:cubicBezTo>
                  <a:pt x="229738" y="121344"/>
                  <a:pt x="222803" y="121344"/>
                  <a:pt x="222803" y="121344"/>
                </a:cubicBezTo>
                <a:cubicBezTo>
                  <a:pt x="222818" y="121336"/>
                  <a:pt x="236707" y="114422"/>
                  <a:pt x="236707" y="93703"/>
                </a:cubicBezTo>
                <a:cubicBezTo>
                  <a:pt x="236707" y="72972"/>
                  <a:pt x="243660" y="24600"/>
                  <a:pt x="299277" y="3869"/>
                </a:cubicBezTo>
                <a:cubicBezTo>
                  <a:pt x="313181" y="414"/>
                  <a:pt x="326216" y="-450"/>
                  <a:pt x="337948" y="198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lIns="68573" tIns="34287" rIns="68573" bIns="34287" numCol="1" anchor="t" anchorCtr="0" compatLnSpc="1"/>
          <a:lstStyle/>
          <a:p>
            <a:endParaRPr lang="zh-CN" altLang="en-US" sz="1000" dirty="0"/>
          </a:p>
        </p:txBody>
      </p:sp>
      <p:sp>
        <p:nvSpPr>
          <p:cNvPr id="7" name="Freeform 9"/>
          <p:cNvSpPr/>
          <p:nvPr/>
        </p:nvSpPr>
        <p:spPr bwMode="auto">
          <a:xfrm>
            <a:off x="2009206" y="2029037"/>
            <a:ext cx="515161" cy="1720729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91223" y="349822"/>
                </a:cubicBezTo>
                <a:cubicBezTo>
                  <a:pt x="498141" y="349822"/>
                  <a:pt x="539653" y="356742"/>
                  <a:pt x="553491" y="377501"/>
                </a:cubicBezTo>
                <a:cubicBezTo>
                  <a:pt x="574238" y="391336"/>
                  <a:pt x="615725" y="384427"/>
                  <a:pt x="615758" y="384421"/>
                </a:cubicBezTo>
                <a:cubicBezTo>
                  <a:pt x="615758" y="384421"/>
                  <a:pt x="664189" y="405181"/>
                  <a:pt x="671107" y="412101"/>
                </a:cubicBezTo>
                <a:cubicBezTo>
                  <a:pt x="671107" y="419021"/>
                  <a:pt x="671107" y="474380"/>
                  <a:pt x="678026" y="515899"/>
                </a:cubicBezTo>
                <a:cubicBezTo>
                  <a:pt x="678026" y="515899"/>
                  <a:pt x="671107" y="654296"/>
                  <a:pt x="671107" y="744254"/>
                </a:cubicBezTo>
                <a:cubicBezTo>
                  <a:pt x="671107" y="819075"/>
                  <a:pt x="675893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5"/>
                  <a:pt x="615758" y="1214787"/>
                  <a:pt x="615758" y="1214806"/>
                </a:cubicBezTo>
                <a:cubicBezTo>
                  <a:pt x="595017" y="1235550"/>
                  <a:pt x="588094" y="124938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8084" y="1505440"/>
                  <a:pt x="574246" y="1623078"/>
                  <a:pt x="581165" y="1685357"/>
                </a:cubicBezTo>
                <a:cubicBezTo>
                  <a:pt x="595002" y="1740716"/>
                  <a:pt x="588084" y="1982911"/>
                  <a:pt x="581165" y="2059030"/>
                </a:cubicBezTo>
                <a:cubicBezTo>
                  <a:pt x="581165" y="2121309"/>
                  <a:pt x="581165" y="2117416"/>
                  <a:pt x="581165" y="2121308"/>
                </a:cubicBezTo>
                <a:cubicBezTo>
                  <a:pt x="581165" y="2142040"/>
                  <a:pt x="581165" y="2148969"/>
                  <a:pt x="581165" y="2148988"/>
                </a:cubicBezTo>
                <a:cubicBezTo>
                  <a:pt x="581165" y="2148988"/>
                  <a:pt x="588084" y="2162828"/>
                  <a:pt x="581165" y="2183587"/>
                </a:cubicBezTo>
                <a:cubicBezTo>
                  <a:pt x="581165" y="2204311"/>
                  <a:pt x="574270" y="2204347"/>
                  <a:pt x="574246" y="2204347"/>
                </a:cubicBezTo>
                <a:cubicBezTo>
                  <a:pt x="574246" y="2204347"/>
                  <a:pt x="574246" y="2204347"/>
                  <a:pt x="588084" y="2266626"/>
                </a:cubicBezTo>
                <a:cubicBezTo>
                  <a:pt x="588084" y="2266626"/>
                  <a:pt x="588084" y="2266626"/>
                  <a:pt x="588948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74246" y="2294305"/>
                  <a:pt x="560409" y="2294305"/>
                  <a:pt x="525816" y="2294305"/>
                </a:cubicBezTo>
                <a:cubicBezTo>
                  <a:pt x="484328" y="2294305"/>
                  <a:pt x="456662" y="2287393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7494" y="2265761"/>
                </a:cubicBezTo>
                <a:lnTo>
                  <a:pt x="463548" y="2259706"/>
                </a:lnTo>
                <a:cubicBezTo>
                  <a:pt x="463548" y="2259706"/>
                  <a:pt x="463548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4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9711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401281" y="1872193"/>
                </a:cubicBezTo>
                <a:cubicBezTo>
                  <a:pt x="387443" y="1796075"/>
                  <a:pt x="394362" y="1650757"/>
                  <a:pt x="387443" y="1588479"/>
                </a:cubicBezTo>
                <a:cubicBezTo>
                  <a:pt x="380526" y="1533130"/>
                  <a:pt x="366693" y="1429361"/>
                  <a:pt x="366688" y="1429322"/>
                </a:cubicBezTo>
                <a:cubicBezTo>
                  <a:pt x="366688" y="1429322"/>
                  <a:pt x="339013" y="1574639"/>
                  <a:pt x="339013" y="1602318"/>
                </a:cubicBezTo>
                <a:cubicBezTo>
                  <a:pt x="339013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25176" y="2162828"/>
                </a:cubicBezTo>
                <a:cubicBezTo>
                  <a:pt x="325176" y="2183587"/>
                  <a:pt x="325176" y="2225106"/>
                  <a:pt x="325176" y="2232026"/>
                </a:cubicBezTo>
                <a:cubicBezTo>
                  <a:pt x="325176" y="2238938"/>
                  <a:pt x="332077" y="2245849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9071" y="2280465"/>
                </a:cubicBezTo>
                <a:cubicBezTo>
                  <a:pt x="249071" y="2280465"/>
                  <a:pt x="249071" y="2280465"/>
                  <a:pt x="249071" y="2259706"/>
                </a:cubicBezTo>
                <a:cubicBezTo>
                  <a:pt x="249071" y="2259706"/>
                  <a:pt x="179884" y="2280465"/>
                  <a:pt x="110698" y="2287385"/>
                </a:cubicBezTo>
                <a:cubicBezTo>
                  <a:pt x="41531" y="2287385"/>
                  <a:pt x="23" y="2273554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9" y="2266626"/>
                </a:lnTo>
                <a:cubicBezTo>
                  <a:pt x="6919" y="2266626"/>
                  <a:pt x="6919" y="2245866"/>
                  <a:pt x="13837" y="2245866"/>
                </a:cubicBezTo>
                <a:cubicBezTo>
                  <a:pt x="27674" y="2238946"/>
                  <a:pt x="69186" y="2245866"/>
                  <a:pt x="96861" y="2238946"/>
                </a:cubicBezTo>
                <a:cubicBezTo>
                  <a:pt x="117608" y="2232029"/>
                  <a:pt x="145267" y="2211285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91" y="2197427"/>
                  <a:pt x="152210" y="2197427"/>
                </a:cubicBezTo>
                <a:cubicBezTo>
                  <a:pt x="159128" y="2190507"/>
                  <a:pt x="152210" y="2169748"/>
                  <a:pt x="145291" y="2162828"/>
                </a:cubicBezTo>
                <a:cubicBezTo>
                  <a:pt x="138372" y="2148988"/>
                  <a:pt x="166047" y="2128228"/>
                  <a:pt x="152210" y="2114389"/>
                </a:cubicBezTo>
                <a:cubicBezTo>
                  <a:pt x="145291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31454" y="1616158"/>
                  <a:pt x="131454" y="1498520"/>
                  <a:pt x="124535" y="1429322"/>
                </a:cubicBezTo>
                <a:cubicBezTo>
                  <a:pt x="117618" y="1360132"/>
                  <a:pt x="110700" y="1201009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76105" y="1180206"/>
                </a:cubicBezTo>
                <a:cubicBezTo>
                  <a:pt x="69186" y="1166366"/>
                  <a:pt x="62268" y="1069488"/>
                  <a:pt x="69186" y="1034889"/>
                </a:cubicBezTo>
                <a:cubicBezTo>
                  <a:pt x="76105" y="1000290"/>
                  <a:pt x="55349" y="854972"/>
                  <a:pt x="69186" y="778854"/>
                </a:cubicBezTo>
                <a:cubicBezTo>
                  <a:pt x="76105" y="695815"/>
                  <a:pt x="41512" y="522819"/>
                  <a:pt x="48430" y="502059"/>
                </a:cubicBezTo>
                <a:cubicBezTo>
                  <a:pt x="48430" y="481299"/>
                  <a:pt x="55349" y="474380"/>
                  <a:pt x="62268" y="453620"/>
                </a:cubicBezTo>
                <a:cubicBezTo>
                  <a:pt x="62268" y="432860"/>
                  <a:pt x="62268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66047" y="370581"/>
                </a:cubicBezTo>
                <a:cubicBezTo>
                  <a:pt x="166047" y="370581"/>
                  <a:pt x="172966" y="363662"/>
                  <a:pt x="186803" y="363662"/>
                </a:cubicBezTo>
                <a:cubicBezTo>
                  <a:pt x="193722" y="356742"/>
                  <a:pt x="228315" y="342902"/>
                  <a:pt x="242152" y="342902"/>
                </a:cubicBezTo>
                <a:cubicBezTo>
                  <a:pt x="249066" y="335987"/>
                  <a:pt x="255980" y="356712"/>
                  <a:pt x="255989" y="356742"/>
                </a:cubicBezTo>
                <a:cubicBezTo>
                  <a:pt x="255989" y="356742"/>
                  <a:pt x="242175" y="356742"/>
                  <a:pt x="242152" y="356742"/>
                </a:cubicBezTo>
                <a:cubicBezTo>
                  <a:pt x="235234" y="363662"/>
                  <a:pt x="262908" y="412101"/>
                  <a:pt x="276745" y="460540"/>
                </a:cubicBezTo>
                <a:cubicBezTo>
                  <a:pt x="290578" y="508961"/>
                  <a:pt x="311323" y="557383"/>
                  <a:pt x="311338" y="557418"/>
                </a:cubicBezTo>
                <a:cubicBezTo>
                  <a:pt x="311338" y="557418"/>
                  <a:pt x="332094" y="502059"/>
                  <a:pt x="339013" y="495139"/>
                </a:cubicBezTo>
                <a:cubicBezTo>
                  <a:pt x="339013" y="495139"/>
                  <a:pt x="352827" y="488231"/>
                  <a:pt x="352850" y="488219"/>
                </a:cubicBezTo>
                <a:cubicBezTo>
                  <a:pt x="352850" y="488219"/>
                  <a:pt x="352850" y="488219"/>
                  <a:pt x="332094" y="488219"/>
                </a:cubicBezTo>
                <a:cubicBezTo>
                  <a:pt x="332094" y="488219"/>
                  <a:pt x="325176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5" y="419024"/>
                  <a:pt x="380503" y="460497"/>
                  <a:pt x="380525" y="460540"/>
                </a:cubicBezTo>
                <a:cubicBezTo>
                  <a:pt x="380525" y="467456"/>
                  <a:pt x="366703" y="481284"/>
                  <a:pt x="366688" y="481299"/>
                </a:cubicBezTo>
                <a:cubicBezTo>
                  <a:pt x="366688" y="481299"/>
                  <a:pt x="373606" y="508979"/>
                  <a:pt x="373606" y="529738"/>
                </a:cubicBezTo>
                <a:cubicBezTo>
                  <a:pt x="373606" y="550488"/>
                  <a:pt x="380518" y="564325"/>
                  <a:pt x="380525" y="564338"/>
                </a:cubicBezTo>
                <a:cubicBezTo>
                  <a:pt x="380525" y="564338"/>
                  <a:pt x="408199" y="522819"/>
                  <a:pt x="415118" y="508979"/>
                </a:cubicBezTo>
                <a:cubicBezTo>
                  <a:pt x="422037" y="495139"/>
                  <a:pt x="456630" y="419021"/>
                  <a:pt x="463548" y="384421"/>
                </a:cubicBezTo>
                <a:cubicBezTo>
                  <a:pt x="463548" y="342921"/>
                  <a:pt x="435899" y="335988"/>
                  <a:pt x="435874" y="335982"/>
                </a:cubicBezTo>
                <a:close/>
                <a:moveTo>
                  <a:pt x="337948" y="198"/>
                </a:moveTo>
                <a:cubicBezTo>
                  <a:pt x="363174" y="1591"/>
                  <a:pt x="382373" y="9973"/>
                  <a:pt x="391189" y="14681"/>
                </a:cubicBezTo>
                <a:cubicBezTo>
                  <a:pt x="393415" y="15113"/>
                  <a:pt x="395535" y="15727"/>
                  <a:pt x="397298" y="17253"/>
                </a:cubicBezTo>
                <a:cubicBezTo>
                  <a:pt x="400070" y="14651"/>
                  <a:pt x="413032" y="4705"/>
                  <a:pt x="431367" y="10780"/>
                </a:cubicBezTo>
                <a:cubicBezTo>
                  <a:pt x="452224" y="24600"/>
                  <a:pt x="466128" y="52241"/>
                  <a:pt x="466128" y="79882"/>
                </a:cubicBezTo>
                <a:cubicBezTo>
                  <a:pt x="459176" y="107523"/>
                  <a:pt x="466128" y="121344"/>
                  <a:pt x="466128" y="121344"/>
                </a:cubicBezTo>
                <a:lnTo>
                  <a:pt x="460045" y="115297"/>
                </a:lnTo>
                <a:cubicBezTo>
                  <a:pt x="459171" y="114454"/>
                  <a:pt x="456916" y="123419"/>
                  <a:pt x="455017" y="132418"/>
                </a:cubicBezTo>
                <a:cubicBezTo>
                  <a:pt x="456113" y="131603"/>
                  <a:pt x="457100" y="130617"/>
                  <a:pt x="458088" y="129631"/>
                </a:cubicBezTo>
                <a:cubicBezTo>
                  <a:pt x="461129" y="129631"/>
                  <a:pt x="465040" y="140041"/>
                  <a:pt x="465040" y="150452"/>
                </a:cubicBezTo>
                <a:cubicBezTo>
                  <a:pt x="465040" y="164332"/>
                  <a:pt x="465040" y="185152"/>
                  <a:pt x="465040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2" y="197298"/>
                  <a:pt x="444184" y="199033"/>
                  <a:pt x="444184" y="205973"/>
                </a:cubicBezTo>
                <a:cubicBezTo>
                  <a:pt x="444184" y="212913"/>
                  <a:pt x="437231" y="233734"/>
                  <a:pt x="437231" y="247614"/>
                </a:cubicBezTo>
                <a:cubicBezTo>
                  <a:pt x="430279" y="261494"/>
                  <a:pt x="423327" y="275375"/>
                  <a:pt x="423327" y="275375"/>
                </a:cubicBezTo>
                <a:cubicBezTo>
                  <a:pt x="423306" y="275395"/>
                  <a:pt x="416375" y="282346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15" y="344768"/>
                  <a:pt x="291236" y="330890"/>
                  <a:pt x="291236" y="310075"/>
                </a:cubicBezTo>
                <a:cubicBezTo>
                  <a:pt x="291236" y="296195"/>
                  <a:pt x="291236" y="290990"/>
                  <a:pt x="291236" y="289255"/>
                </a:cubicBezTo>
                <a:cubicBezTo>
                  <a:pt x="291221" y="289239"/>
                  <a:pt x="277328" y="275363"/>
                  <a:pt x="270380" y="254554"/>
                </a:cubicBezTo>
                <a:cubicBezTo>
                  <a:pt x="263428" y="233734"/>
                  <a:pt x="263428" y="212913"/>
                  <a:pt x="263428" y="212913"/>
                </a:cubicBezTo>
                <a:cubicBezTo>
                  <a:pt x="263414" y="212942"/>
                  <a:pt x="256468" y="226786"/>
                  <a:pt x="249524" y="219853"/>
                </a:cubicBezTo>
                <a:cubicBezTo>
                  <a:pt x="242571" y="205973"/>
                  <a:pt x="242571" y="185152"/>
                  <a:pt x="235619" y="171272"/>
                </a:cubicBezTo>
                <a:cubicBezTo>
                  <a:pt x="228667" y="157392"/>
                  <a:pt x="235619" y="143511"/>
                  <a:pt x="242571" y="143511"/>
                </a:cubicBezTo>
                <a:lnTo>
                  <a:pt x="244562" y="142802"/>
                </a:lnTo>
                <a:cubicBezTo>
                  <a:pt x="244335" y="142100"/>
                  <a:pt x="244001" y="142075"/>
                  <a:pt x="243660" y="142075"/>
                </a:cubicBezTo>
                <a:cubicBezTo>
                  <a:pt x="236707" y="135164"/>
                  <a:pt x="229755" y="142075"/>
                  <a:pt x="229755" y="142075"/>
                </a:cubicBezTo>
                <a:cubicBezTo>
                  <a:pt x="229755" y="142038"/>
                  <a:pt x="229764" y="128254"/>
                  <a:pt x="236707" y="128254"/>
                </a:cubicBezTo>
                <a:cubicBezTo>
                  <a:pt x="243660" y="128254"/>
                  <a:pt x="243660" y="114434"/>
                  <a:pt x="243660" y="114434"/>
                </a:cubicBezTo>
                <a:cubicBezTo>
                  <a:pt x="243647" y="114447"/>
                  <a:pt x="236701" y="121344"/>
                  <a:pt x="229755" y="121344"/>
                </a:cubicBezTo>
                <a:cubicBezTo>
                  <a:pt x="229730" y="121344"/>
                  <a:pt x="222803" y="121344"/>
                  <a:pt x="222803" y="121344"/>
                </a:cubicBezTo>
                <a:cubicBezTo>
                  <a:pt x="222831" y="121330"/>
                  <a:pt x="236707" y="114412"/>
                  <a:pt x="236707" y="93703"/>
                </a:cubicBezTo>
                <a:cubicBezTo>
                  <a:pt x="236707" y="72972"/>
                  <a:pt x="243660" y="24600"/>
                  <a:pt x="299277" y="3869"/>
                </a:cubicBezTo>
                <a:cubicBezTo>
                  <a:pt x="313181" y="414"/>
                  <a:pt x="326216" y="-450"/>
                  <a:pt x="337948" y="198"/>
                </a:cubicBezTo>
                <a:close/>
              </a:path>
            </a:pathLst>
          </a:custGeom>
          <a:solidFill>
            <a:schemeClr val="accent2">
              <a:alpha val="60000"/>
            </a:schemeClr>
          </a:solidFill>
          <a:ln>
            <a:noFill/>
          </a:ln>
          <a:effectLst/>
        </p:spPr>
        <p:txBody>
          <a:bodyPr vert="horz" wrap="square" lIns="68573" tIns="34287" rIns="68573" bIns="34287" numCol="1" anchor="t" anchorCtr="0" compatLnSpc="1"/>
          <a:lstStyle/>
          <a:p>
            <a:endParaRPr lang="zh-CN" altLang="en-US" sz="1000" dirty="0"/>
          </a:p>
        </p:txBody>
      </p:sp>
      <p:sp>
        <p:nvSpPr>
          <p:cNvPr id="11" name="Freeform 12"/>
          <p:cNvSpPr/>
          <p:nvPr/>
        </p:nvSpPr>
        <p:spPr bwMode="auto">
          <a:xfrm>
            <a:off x="2622646" y="2029037"/>
            <a:ext cx="521352" cy="1720729"/>
          </a:xfrm>
          <a:custGeom>
            <a:avLst/>
            <a:gdLst/>
            <a:ahLst/>
            <a:cxnLst/>
            <a:rect l="l" t="t" r="r" b="b"/>
            <a:pathLst>
              <a:path w="695136" h="2294305">
                <a:moveTo>
                  <a:pt x="443981" y="335982"/>
                </a:moveTo>
                <a:cubicBezTo>
                  <a:pt x="443981" y="335982"/>
                  <a:pt x="478667" y="342902"/>
                  <a:pt x="492542" y="349822"/>
                </a:cubicBezTo>
                <a:cubicBezTo>
                  <a:pt x="499479" y="349822"/>
                  <a:pt x="541102" y="356742"/>
                  <a:pt x="561914" y="377501"/>
                </a:cubicBezTo>
                <a:cubicBezTo>
                  <a:pt x="575781" y="391334"/>
                  <a:pt x="617369" y="384428"/>
                  <a:pt x="617412" y="384421"/>
                </a:cubicBezTo>
                <a:cubicBezTo>
                  <a:pt x="617412" y="384421"/>
                  <a:pt x="665972" y="405181"/>
                  <a:pt x="672909" y="412101"/>
                </a:cubicBezTo>
                <a:cubicBezTo>
                  <a:pt x="679847" y="419021"/>
                  <a:pt x="672909" y="474380"/>
                  <a:pt x="679847" y="515899"/>
                </a:cubicBezTo>
                <a:cubicBezTo>
                  <a:pt x="679847" y="515899"/>
                  <a:pt x="679847" y="654296"/>
                  <a:pt x="679847" y="744254"/>
                </a:cubicBezTo>
                <a:cubicBezTo>
                  <a:pt x="679847" y="778235"/>
                  <a:pt x="679847" y="793455"/>
                  <a:pt x="679847" y="799613"/>
                </a:cubicBezTo>
                <a:cubicBezTo>
                  <a:pt x="679847" y="813453"/>
                  <a:pt x="700658" y="931091"/>
                  <a:pt x="693721" y="944931"/>
                </a:cubicBezTo>
                <a:cubicBezTo>
                  <a:pt x="686784" y="965690"/>
                  <a:pt x="624349" y="1145607"/>
                  <a:pt x="624349" y="1159447"/>
                </a:cubicBezTo>
                <a:cubicBezTo>
                  <a:pt x="617412" y="1166366"/>
                  <a:pt x="624349" y="1214806"/>
                  <a:pt x="617412" y="1214806"/>
                </a:cubicBezTo>
                <a:cubicBezTo>
                  <a:pt x="596615" y="1235550"/>
                  <a:pt x="589673" y="1249384"/>
                  <a:pt x="589663" y="1249405"/>
                </a:cubicBezTo>
                <a:cubicBezTo>
                  <a:pt x="596600" y="1311684"/>
                  <a:pt x="582726" y="1408562"/>
                  <a:pt x="589663" y="1450081"/>
                </a:cubicBezTo>
                <a:cubicBezTo>
                  <a:pt x="589663" y="1505440"/>
                  <a:pt x="575788" y="1623078"/>
                  <a:pt x="582726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60" y="2121309"/>
                  <a:pt x="587061" y="2117416"/>
                  <a:pt x="582726" y="2121308"/>
                </a:cubicBezTo>
                <a:cubicBezTo>
                  <a:pt x="582726" y="2142040"/>
                  <a:pt x="582726" y="2148969"/>
                  <a:pt x="582726" y="2148988"/>
                </a:cubicBezTo>
                <a:cubicBezTo>
                  <a:pt x="582726" y="2148988"/>
                  <a:pt x="589663" y="2162828"/>
                  <a:pt x="589663" y="2183587"/>
                </a:cubicBezTo>
                <a:cubicBezTo>
                  <a:pt x="582733" y="2204326"/>
                  <a:pt x="575802" y="2204347"/>
                  <a:pt x="575788" y="2204347"/>
                </a:cubicBezTo>
                <a:cubicBezTo>
                  <a:pt x="575788" y="2204347"/>
                  <a:pt x="575788" y="2204347"/>
                  <a:pt x="589663" y="2266626"/>
                </a:cubicBezTo>
                <a:cubicBezTo>
                  <a:pt x="589663" y="2266626"/>
                  <a:pt x="589663" y="2266626"/>
                  <a:pt x="590530" y="2266626"/>
                </a:cubicBezTo>
                <a:lnTo>
                  <a:pt x="596600" y="2266626"/>
                </a:lnTo>
                <a:cubicBezTo>
                  <a:pt x="596600" y="2266626"/>
                  <a:pt x="596600" y="2266626"/>
                  <a:pt x="596600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85624" y="2294305"/>
                  <a:pt x="457881" y="2287392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3926" y="2224241"/>
                </a:cubicBezTo>
                <a:lnTo>
                  <a:pt x="457856" y="2218187"/>
                </a:lnTo>
                <a:cubicBezTo>
                  <a:pt x="457856" y="2218187"/>
                  <a:pt x="457856" y="2218187"/>
                  <a:pt x="456989" y="2218187"/>
                </a:cubicBezTo>
                <a:lnTo>
                  <a:pt x="450919" y="2218187"/>
                </a:lnTo>
                <a:cubicBezTo>
                  <a:pt x="450919" y="2211267"/>
                  <a:pt x="471730" y="2197427"/>
                  <a:pt x="457856" y="2190507"/>
                </a:cubicBezTo>
                <a:cubicBezTo>
                  <a:pt x="443981" y="2190507"/>
                  <a:pt x="437044" y="2155908"/>
                  <a:pt x="437044" y="2135148"/>
                </a:cubicBezTo>
                <a:cubicBezTo>
                  <a:pt x="437044" y="2107469"/>
                  <a:pt x="416233" y="1941392"/>
                  <a:pt x="402358" y="1872193"/>
                </a:cubicBezTo>
                <a:cubicBezTo>
                  <a:pt x="388484" y="1796075"/>
                  <a:pt x="402358" y="1650757"/>
                  <a:pt x="388484" y="1588479"/>
                </a:cubicBezTo>
                <a:cubicBezTo>
                  <a:pt x="381548" y="1533131"/>
                  <a:pt x="367678" y="1429363"/>
                  <a:pt x="367672" y="1429322"/>
                </a:cubicBezTo>
                <a:cubicBezTo>
                  <a:pt x="367672" y="1429322"/>
                  <a:pt x="339923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19112" y="2135148"/>
                  <a:pt x="326049" y="2162828"/>
                </a:cubicBezTo>
                <a:cubicBezTo>
                  <a:pt x="326049" y="2183587"/>
                  <a:pt x="326049" y="2225106"/>
                  <a:pt x="326049" y="2232026"/>
                </a:cubicBezTo>
                <a:cubicBezTo>
                  <a:pt x="326049" y="2238937"/>
                  <a:pt x="332968" y="2245848"/>
                  <a:pt x="332986" y="2245866"/>
                </a:cubicBezTo>
                <a:cubicBezTo>
                  <a:pt x="332986" y="2245866"/>
                  <a:pt x="332986" y="2245866"/>
                  <a:pt x="332986" y="2266626"/>
                </a:cubicBezTo>
                <a:cubicBezTo>
                  <a:pt x="332986" y="2266626"/>
                  <a:pt x="332986" y="2266626"/>
                  <a:pt x="249740" y="2280465"/>
                </a:cubicBezTo>
                <a:cubicBezTo>
                  <a:pt x="249740" y="2280465"/>
                  <a:pt x="249740" y="2280465"/>
                  <a:pt x="249740" y="2259706"/>
                </a:cubicBezTo>
                <a:cubicBezTo>
                  <a:pt x="249740" y="2259706"/>
                  <a:pt x="180367" y="2280465"/>
                  <a:pt x="110995" y="2287385"/>
                </a:cubicBezTo>
                <a:cubicBezTo>
                  <a:pt x="48584" y="2287385"/>
                  <a:pt x="37" y="2273556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13874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2" y="2232030"/>
                  <a:pt x="145654" y="2211287"/>
                  <a:pt x="145681" y="2211267"/>
                </a:cubicBezTo>
                <a:cubicBezTo>
                  <a:pt x="145681" y="2211267"/>
                  <a:pt x="145681" y="2211267"/>
                  <a:pt x="144814" y="2210402"/>
                </a:cubicBezTo>
                <a:lnTo>
                  <a:pt x="138744" y="2204347"/>
                </a:lnTo>
                <a:cubicBezTo>
                  <a:pt x="138744" y="2204347"/>
                  <a:pt x="145681" y="2197427"/>
                  <a:pt x="152618" y="2197427"/>
                </a:cubicBezTo>
                <a:cubicBezTo>
                  <a:pt x="159556" y="2190507"/>
                  <a:pt x="152618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38744" y="2045190"/>
                </a:cubicBezTo>
                <a:cubicBezTo>
                  <a:pt x="145681" y="2003671"/>
                  <a:pt x="145681" y="1713036"/>
                  <a:pt x="138744" y="1664597"/>
                </a:cubicBezTo>
                <a:cubicBezTo>
                  <a:pt x="131807" y="1616158"/>
                  <a:pt x="138744" y="1498520"/>
                  <a:pt x="124870" y="1429322"/>
                </a:cubicBezTo>
                <a:cubicBezTo>
                  <a:pt x="117933" y="1360132"/>
                  <a:pt x="110997" y="1201008"/>
                  <a:pt x="110995" y="1200966"/>
                </a:cubicBezTo>
                <a:cubicBezTo>
                  <a:pt x="110995" y="1200966"/>
                  <a:pt x="110995" y="1200966"/>
                  <a:pt x="90184" y="1194046"/>
                </a:cubicBezTo>
                <a:cubicBezTo>
                  <a:pt x="90184" y="1194046"/>
                  <a:pt x="83246" y="1194046"/>
                  <a:pt x="76309" y="1180206"/>
                </a:cubicBezTo>
                <a:cubicBezTo>
                  <a:pt x="69372" y="1166366"/>
                  <a:pt x="69372" y="1069488"/>
                  <a:pt x="69372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1623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0" y="391341"/>
                  <a:pt x="97097" y="391341"/>
                  <a:pt x="97121" y="391341"/>
                </a:cubicBezTo>
                <a:cubicBezTo>
                  <a:pt x="97121" y="391341"/>
                  <a:pt x="97121" y="391341"/>
                  <a:pt x="166493" y="370581"/>
                </a:cubicBezTo>
                <a:cubicBezTo>
                  <a:pt x="166493" y="370581"/>
                  <a:pt x="173430" y="363662"/>
                  <a:pt x="187304" y="363662"/>
                </a:cubicBezTo>
                <a:cubicBezTo>
                  <a:pt x="201179" y="356742"/>
                  <a:pt x="228928" y="342902"/>
                  <a:pt x="242802" y="342902"/>
                </a:cubicBezTo>
                <a:cubicBezTo>
                  <a:pt x="249735" y="335987"/>
                  <a:pt x="256667" y="356712"/>
                  <a:pt x="256677" y="356742"/>
                </a:cubicBezTo>
                <a:cubicBezTo>
                  <a:pt x="256677" y="356742"/>
                  <a:pt x="242830" y="356742"/>
                  <a:pt x="242802" y="356742"/>
                </a:cubicBezTo>
                <a:cubicBezTo>
                  <a:pt x="235865" y="363662"/>
                  <a:pt x="263614" y="412101"/>
                  <a:pt x="277488" y="460540"/>
                </a:cubicBezTo>
                <a:cubicBezTo>
                  <a:pt x="291359" y="508964"/>
                  <a:pt x="319095" y="557388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2" y="495139"/>
                  <a:pt x="353780" y="488236"/>
                  <a:pt x="353798" y="488219"/>
                </a:cubicBezTo>
                <a:cubicBezTo>
                  <a:pt x="353798" y="488219"/>
                  <a:pt x="353798" y="488219"/>
                  <a:pt x="352063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26049" y="460540"/>
                  <a:pt x="353798" y="425940"/>
                  <a:pt x="360735" y="425940"/>
                </a:cubicBezTo>
                <a:cubicBezTo>
                  <a:pt x="367669" y="419024"/>
                  <a:pt x="381533" y="460498"/>
                  <a:pt x="381547" y="460540"/>
                </a:cubicBezTo>
                <a:cubicBezTo>
                  <a:pt x="381547" y="467455"/>
                  <a:pt x="367691" y="481280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0"/>
                  <a:pt x="381535" y="564314"/>
                  <a:pt x="381547" y="564338"/>
                </a:cubicBezTo>
                <a:cubicBezTo>
                  <a:pt x="381547" y="564338"/>
                  <a:pt x="409295" y="522819"/>
                  <a:pt x="416233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29"/>
                  <a:pt x="444009" y="335991"/>
                  <a:pt x="443981" y="335982"/>
                </a:cubicBezTo>
                <a:close/>
                <a:moveTo>
                  <a:pt x="344369" y="198"/>
                </a:moveTo>
                <a:cubicBezTo>
                  <a:pt x="379411" y="2142"/>
                  <a:pt x="402773" y="17690"/>
                  <a:pt x="402773" y="17690"/>
                </a:cubicBezTo>
                <a:cubicBezTo>
                  <a:pt x="402787" y="17662"/>
                  <a:pt x="409716" y="3877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71992" y="121344"/>
                  <a:pt x="471992" y="121344"/>
                </a:cubicBezTo>
                <a:lnTo>
                  <a:pt x="459879" y="115297"/>
                </a:lnTo>
                <a:cubicBezTo>
                  <a:pt x="458142" y="114458"/>
                  <a:pt x="455156" y="126386"/>
                  <a:pt x="453160" y="136534"/>
                </a:cubicBezTo>
                <a:cubicBezTo>
                  <a:pt x="453947" y="134555"/>
                  <a:pt x="455545" y="132093"/>
                  <a:pt x="458023" y="129631"/>
                </a:cubicBezTo>
                <a:cubicBezTo>
                  <a:pt x="461078" y="129631"/>
                  <a:pt x="465007" y="140041"/>
                  <a:pt x="465007" y="150452"/>
                </a:cubicBezTo>
                <a:cubicBezTo>
                  <a:pt x="465007" y="164332"/>
                  <a:pt x="465007" y="185152"/>
                  <a:pt x="465007" y="192093"/>
                </a:cubicBezTo>
                <a:cubicBezTo>
                  <a:pt x="465007" y="199033"/>
                  <a:pt x="451039" y="205973"/>
                  <a:pt x="451039" y="205973"/>
                </a:cubicBezTo>
                <a:lnTo>
                  <a:pt x="447546" y="198165"/>
                </a:lnTo>
                <a:cubicBezTo>
                  <a:pt x="445800" y="197298"/>
                  <a:pt x="444054" y="199033"/>
                  <a:pt x="444054" y="205973"/>
                </a:cubicBezTo>
                <a:cubicBezTo>
                  <a:pt x="444054" y="212913"/>
                  <a:pt x="437070" y="233734"/>
                  <a:pt x="437070" y="247614"/>
                </a:cubicBezTo>
                <a:cubicBezTo>
                  <a:pt x="430086" y="261494"/>
                  <a:pt x="423102" y="275375"/>
                  <a:pt x="423102" y="275375"/>
                </a:cubicBezTo>
                <a:cubicBezTo>
                  <a:pt x="423102" y="275399"/>
                  <a:pt x="423102" y="282351"/>
                  <a:pt x="423102" y="303135"/>
                </a:cubicBezTo>
                <a:cubicBezTo>
                  <a:pt x="423102" y="323956"/>
                  <a:pt x="360244" y="344776"/>
                  <a:pt x="360244" y="344776"/>
                </a:cubicBezTo>
                <a:cubicBezTo>
                  <a:pt x="360190" y="344765"/>
                  <a:pt x="290403" y="330888"/>
                  <a:pt x="290403" y="310075"/>
                </a:cubicBezTo>
                <a:cubicBezTo>
                  <a:pt x="290403" y="296195"/>
                  <a:pt x="290403" y="290990"/>
                  <a:pt x="290403" y="289255"/>
                </a:cubicBezTo>
                <a:cubicBezTo>
                  <a:pt x="290386" y="289238"/>
                  <a:pt x="276430" y="275362"/>
                  <a:pt x="269450" y="254554"/>
                </a:cubicBezTo>
                <a:cubicBezTo>
                  <a:pt x="262466" y="233734"/>
                  <a:pt x="262466" y="212913"/>
                  <a:pt x="262466" y="212913"/>
                </a:cubicBezTo>
                <a:cubicBezTo>
                  <a:pt x="262452" y="212941"/>
                  <a:pt x="255474" y="226786"/>
                  <a:pt x="248497" y="219853"/>
                </a:cubicBezTo>
                <a:cubicBezTo>
                  <a:pt x="241513" y="205973"/>
                  <a:pt x="241513" y="185152"/>
                  <a:pt x="234529" y="171272"/>
                </a:cubicBezTo>
                <a:cubicBezTo>
                  <a:pt x="234529" y="157392"/>
                  <a:pt x="234529" y="143511"/>
                  <a:pt x="241513" y="143511"/>
                </a:cubicBezTo>
                <a:lnTo>
                  <a:pt x="244469" y="142804"/>
                </a:lnTo>
                <a:cubicBezTo>
                  <a:pt x="244244" y="142100"/>
                  <a:pt x="243910" y="142075"/>
                  <a:pt x="243569" y="142075"/>
                </a:cubicBezTo>
                <a:cubicBezTo>
                  <a:pt x="236647" y="135164"/>
                  <a:pt x="229725" y="142075"/>
                  <a:pt x="229725" y="142075"/>
                </a:cubicBezTo>
                <a:cubicBezTo>
                  <a:pt x="229725" y="142038"/>
                  <a:pt x="229734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53" y="114449"/>
                  <a:pt x="236647" y="121344"/>
                  <a:pt x="236647" y="121344"/>
                </a:cubicBezTo>
                <a:cubicBezTo>
                  <a:pt x="229725" y="121344"/>
                  <a:pt x="222803" y="121344"/>
                  <a:pt x="222803" y="121344"/>
                </a:cubicBezTo>
                <a:cubicBezTo>
                  <a:pt x="222834" y="121328"/>
                  <a:pt x="236647" y="114410"/>
                  <a:pt x="236647" y="93703"/>
                </a:cubicBezTo>
                <a:cubicBezTo>
                  <a:pt x="236647" y="72972"/>
                  <a:pt x="250491" y="24600"/>
                  <a:pt x="305866" y="3869"/>
                </a:cubicBezTo>
                <a:cubicBezTo>
                  <a:pt x="319710" y="414"/>
                  <a:pt x="332689" y="-450"/>
                  <a:pt x="344369" y="198"/>
                </a:cubicBez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</p:spPr>
        <p:txBody>
          <a:bodyPr vert="horz" wrap="square" lIns="68573" tIns="34287" rIns="68573" bIns="34287" numCol="1" anchor="t" anchorCtr="0" compatLnSpc="1"/>
          <a:lstStyle/>
          <a:p>
            <a:endParaRPr lang="zh-CN" altLang="en-US" sz="1000" dirty="0"/>
          </a:p>
        </p:txBody>
      </p:sp>
      <p:sp>
        <p:nvSpPr>
          <p:cNvPr id="13" name="Freeform 15"/>
          <p:cNvSpPr/>
          <p:nvPr/>
        </p:nvSpPr>
        <p:spPr bwMode="auto">
          <a:xfrm>
            <a:off x="3236088" y="2029037"/>
            <a:ext cx="519564" cy="1720729"/>
          </a:xfrm>
          <a:custGeom>
            <a:avLst/>
            <a:gdLst/>
            <a:ahLst/>
            <a:cxnLst/>
            <a:rect l="l" t="t" r="r" b="b"/>
            <a:pathLst>
              <a:path w="692752" h="2294305">
                <a:moveTo>
                  <a:pt x="442124" y="335982"/>
                </a:moveTo>
                <a:cubicBezTo>
                  <a:pt x="442124" y="335982"/>
                  <a:pt x="476665" y="342902"/>
                  <a:pt x="490481" y="349822"/>
                </a:cubicBezTo>
                <a:cubicBezTo>
                  <a:pt x="504297" y="349822"/>
                  <a:pt x="538838" y="356742"/>
                  <a:pt x="559563" y="377501"/>
                </a:cubicBezTo>
                <a:cubicBezTo>
                  <a:pt x="580277" y="391335"/>
                  <a:pt x="614796" y="384428"/>
                  <a:pt x="614828" y="384421"/>
                </a:cubicBezTo>
                <a:cubicBezTo>
                  <a:pt x="614828" y="384421"/>
                  <a:pt x="670094" y="405181"/>
                  <a:pt x="670094" y="412101"/>
                </a:cubicBezTo>
                <a:cubicBezTo>
                  <a:pt x="677002" y="419021"/>
                  <a:pt x="670094" y="474380"/>
                  <a:pt x="677002" y="515899"/>
                </a:cubicBezTo>
                <a:cubicBezTo>
                  <a:pt x="677002" y="515899"/>
                  <a:pt x="677002" y="654296"/>
                  <a:pt x="677002" y="744254"/>
                </a:cubicBezTo>
                <a:cubicBezTo>
                  <a:pt x="677002" y="819070"/>
                  <a:pt x="681780" y="802946"/>
                  <a:pt x="683910" y="799613"/>
                </a:cubicBezTo>
                <a:cubicBezTo>
                  <a:pt x="683910" y="813453"/>
                  <a:pt x="697726" y="931091"/>
                  <a:pt x="690818" y="944931"/>
                </a:cubicBezTo>
                <a:cubicBezTo>
                  <a:pt x="683910" y="965690"/>
                  <a:pt x="628644" y="1145607"/>
                  <a:pt x="621736" y="1159447"/>
                </a:cubicBezTo>
                <a:cubicBezTo>
                  <a:pt x="614828" y="1166366"/>
                  <a:pt x="621736" y="1214806"/>
                  <a:pt x="614828" y="1214806"/>
                </a:cubicBezTo>
                <a:cubicBezTo>
                  <a:pt x="594127" y="1235541"/>
                  <a:pt x="594104" y="1249373"/>
                  <a:pt x="594104" y="1249405"/>
                </a:cubicBezTo>
                <a:cubicBezTo>
                  <a:pt x="594104" y="1249405"/>
                  <a:pt x="594104" y="1249405"/>
                  <a:pt x="593240" y="1249405"/>
                </a:cubicBezTo>
                <a:lnTo>
                  <a:pt x="587195" y="1249405"/>
                </a:lnTo>
                <a:cubicBezTo>
                  <a:pt x="594104" y="1311684"/>
                  <a:pt x="580287" y="1408562"/>
                  <a:pt x="587195" y="1450081"/>
                </a:cubicBezTo>
                <a:cubicBezTo>
                  <a:pt x="587195" y="1505440"/>
                  <a:pt x="573379" y="1623078"/>
                  <a:pt x="587195" y="1685357"/>
                </a:cubicBezTo>
                <a:cubicBezTo>
                  <a:pt x="594104" y="1740716"/>
                  <a:pt x="587195" y="1982911"/>
                  <a:pt x="587195" y="2059030"/>
                </a:cubicBezTo>
                <a:cubicBezTo>
                  <a:pt x="582014" y="2121309"/>
                  <a:pt x="584605" y="2117416"/>
                  <a:pt x="580287" y="2121308"/>
                </a:cubicBezTo>
                <a:cubicBezTo>
                  <a:pt x="580287" y="2142043"/>
                  <a:pt x="587179" y="2148972"/>
                  <a:pt x="587195" y="2148988"/>
                </a:cubicBezTo>
                <a:cubicBezTo>
                  <a:pt x="587195" y="2148988"/>
                  <a:pt x="587195" y="2162828"/>
                  <a:pt x="587195" y="2183587"/>
                </a:cubicBezTo>
                <a:cubicBezTo>
                  <a:pt x="580296" y="2204321"/>
                  <a:pt x="573396" y="2204347"/>
                  <a:pt x="573379" y="2204347"/>
                </a:cubicBezTo>
                <a:cubicBezTo>
                  <a:pt x="573379" y="2204347"/>
                  <a:pt x="573379" y="2204347"/>
                  <a:pt x="594104" y="2266626"/>
                </a:cubicBezTo>
                <a:cubicBezTo>
                  <a:pt x="594104" y="2266626"/>
                  <a:pt x="594104" y="2266626"/>
                  <a:pt x="594967" y="2266626"/>
                </a:cubicBezTo>
                <a:lnTo>
                  <a:pt x="601012" y="2266626"/>
                </a:lnTo>
                <a:cubicBezTo>
                  <a:pt x="601012" y="2266626"/>
                  <a:pt x="601012" y="2266626"/>
                  <a:pt x="601012" y="2287385"/>
                </a:cubicBezTo>
                <a:cubicBezTo>
                  <a:pt x="573379" y="2294305"/>
                  <a:pt x="559563" y="2294305"/>
                  <a:pt x="525022" y="2294305"/>
                </a:cubicBezTo>
                <a:cubicBezTo>
                  <a:pt x="490499" y="2294305"/>
                  <a:pt x="455978" y="2287393"/>
                  <a:pt x="455940" y="2287385"/>
                </a:cubicBezTo>
                <a:cubicBezTo>
                  <a:pt x="455940" y="2287385"/>
                  <a:pt x="455940" y="2287385"/>
                  <a:pt x="455940" y="2266626"/>
                </a:cubicBezTo>
                <a:cubicBezTo>
                  <a:pt x="455940" y="2266626"/>
                  <a:pt x="455940" y="2266626"/>
                  <a:pt x="456804" y="2265761"/>
                </a:cubicBezTo>
                <a:lnTo>
                  <a:pt x="462848" y="2259706"/>
                </a:lnTo>
                <a:cubicBezTo>
                  <a:pt x="462848" y="2259706"/>
                  <a:pt x="462848" y="2259706"/>
                  <a:pt x="462848" y="2232026"/>
                </a:cubicBezTo>
                <a:cubicBezTo>
                  <a:pt x="462848" y="2232026"/>
                  <a:pt x="462848" y="2232026"/>
                  <a:pt x="462848" y="2231161"/>
                </a:cubicBezTo>
                <a:lnTo>
                  <a:pt x="462848" y="2225106"/>
                </a:lnTo>
                <a:cubicBezTo>
                  <a:pt x="462848" y="2225106"/>
                  <a:pt x="462848" y="2225106"/>
                  <a:pt x="462848" y="2224241"/>
                </a:cubicBezTo>
                <a:lnTo>
                  <a:pt x="462848" y="2218187"/>
                </a:lnTo>
                <a:cubicBezTo>
                  <a:pt x="462848" y="2218187"/>
                  <a:pt x="455961" y="2218187"/>
                  <a:pt x="455940" y="2218187"/>
                </a:cubicBezTo>
                <a:cubicBezTo>
                  <a:pt x="449032" y="2211267"/>
                  <a:pt x="469756" y="2197427"/>
                  <a:pt x="455940" y="2190507"/>
                </a:cubicBezTo>
                <a:cubicBezTo>
                  <a:pt x="442124" y="2190507"/>
                  <a:pt x="435215" y="2155908"/>
                  <a:pt x="435215" y="2135148"/>
                </a:cubicBezTo>
                <a:cubicBezTo>
                  <a:pt x="435215" y="2107469"/>
                  <a:pt x="414491" y="1941392"/>
                  <a:pt x="400675" y="1872193"/>
                </a:cubicBezTo>
                <a:cubicBezTo>
                  <a:pt x="393766" y="1796075"/>
                  <a:pt x="400675" y="1650757"/>
                  <a:pt x="393766" y="1588479"/>
                </a:cubicBezTo>
                <a:cubicBezTo>
                  <a:pt x="386860" y="1533131"/>
                  <a:pt x="366142" y="1429364"/>
                  <a:pt x="366134" y="1429322"/>
                </a:cubicBezTo>
                <a:cubicBezTo>
                  <a:pt x="366134" y="1429322"/>
                  <a:pt x="345409" y="1574639"/>
                  <a:pt x="338501" y="1602318"/>
                </a:cubicBezTo>
                <a:cubicBezTo>
                  <a:pt x="338501" y="1629998"/>
                  <a:pt x="290144" y="1886033"/>
                  <a:pt x="290144" y="1920632"/>
                </a:cubicBezTo>
                <a:cubicBezTo>
                  <a:pt x="290144" y="1955232"/>
                  <a:pt x="324685" y="2135148"/>
                  <a:pt x="324685" y="2162828"/>
                </a:cubicBezTo>
                <a:cubicBezTo>
                  <a:pt x="324685" y="2183587"/>
                  <a:pt x="331593" y="2225106"/>
                  <a:pt x="331593" y="2232026"/>
                </a:cubicBezTo>
                <a:cubicBezTo>
                  <a:pt x="331593" y="2238936"/>
                  <a:pt x="331593" y="2245846"/>
                  <a:pt x="331593" y="2245866"/>
                </a:cubicBezTo>
                <a:cubicBezTo>
                  <a:pt x="331593" y="2245866"/>
                  <a:pt x="331593" y="2245866"/>
                  <a:pt x="338501" y="2266626"/>
                </a:cubicBezTo>
                <a:cubicBezTo>
                  <a:pt x="338501" y="2266626"/>
                  <a:pt x="338501" y="2266626"/>
                  <a:pt x="248695" y="2280465"/>
                </a:cubicBezTo>
                <a:cubicBezTo>
                  <a:pt x="248695" y="2280465"/>
                  <a:pt x="248695" y="2280465"/>
                  <a:pt x="248695" y="2259706"/>
                </a:cubicBezTo>
                <a:cubicBezTo>
                  <a:pt x="248695" y="2259706"/>
                  <a:pt x="179612" y="2280465"/>
                  <a:pt x="117439" y="2287385"/>
                </a:cubicBezTo>
                <a:cubicBezTo>
                  <a:pt x="48375" y="2287385"/>
                  <a:pt x="26" y="2273553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3" y="2266626"/>
                </a:cubicBezTo>
                <a:lnTo>
                  <a:pt x="6908" y="2266626"/>
                </a:lnTo>
                <a:cubicBezTo>
                  <a:pt x="6908" y="2266626"/>
                  <a:pt x="6908" y="2245866"/>
                  <a:pt x="20724" y="2245866"/>
                </a:cubicBezTo>
                <a:cubicBezTo>
                  <a:pt x="27632" y="2238946"/>
                  <a:pt x="75990" y="2245866"/>
                  <a:pt x="96714" y="2238946"/>
                </a:cubicBezTo>
                <a:cubicBezTo>
                  <a:pt x="117430" y="2232029"/>
                  <a:pt x="145049" y="2211284"/>
                  <a:pt x="145072" y="2211267"/>
                </a:cubicBezTo>
                <a:cubicBezTo>
                  <a:pt x="145072" y="2211267"/>
                  <a:pt x="145072" y="2211267"/>
                  <a:pt x="145072" y="2210402"/>
                </a:cubicBezTo>
                <a:lnTo>
                  <a:pt x="145072" y="2204347"/>
                </a:lnTo>
                <a:cubicBezTo>
                  <a:pt x="145072" y="2204347"/>
                  <a:pt x="145072" y="2197427"/>
                  <a:pt x="151980" y="2197427"/>
                </a:cubicBezTo>
                <a:cubicBezTo>
                  <a:pt x="158888" y="2190507"/>
                  <a:pt x="151980" y="2169748"/>
                  <a:pt x="145072" y="2162828"/>
                </a:cubicBezTo>
                <a:cubicBezTo>
                  <a:pt x="138163" y="2148988"/>
                  <a:pt x="165796" y="2128228"/>
                  <a:pt x="158888" y="2114389"/>
                </a:cubicBezTo>
                <a:cubicBezTo>
                  <a:pt x="145072" y="2107469"/>
                  <a:pt x="138163" y="2079789"/>
                  <a:pt x="145072" y="2045190"/>
                </a:cubicBezTo>
                <a:cubicBezTo>
                  <a:pt x="145072" y="2003671"/>
                  <a:pt x="151980" y="1713036"/>
                  <a:pt x="138163" y="1664597"/>
                </a:cubicBezTo>
                <a:cubicBezTo>
                  <a:pt x="131255" y="1616158"/>
                  <a:pt x="138163" y="1498520"/>
                  <a:pt x="131255" y="1429322"/>
                </a:cubicBezTo>
                <a:cubicBezTo>
                  <a:pt x="117441" y="1360132"/>
                  <a:pt x="110533" y="1201008"/>
                  <a:pt x="110531" y="1200966"/>
                </a:cubicBezTo>
                <a:cubicBezTo>
                  <a:pt x="110531" y="1200966"/>
                  <a:pt x="110531" y="1200966"/>
                  <a:pt x="108804" y="1200101"/>
                </a:cubicBezTo>
                <a:lnTo>
                  <a:pt x="96714" y="1194046"/>
                </a:lnTo>
                <a:cubicBezTo>
                  <a:pt x="96714" y="1194046"/>
                  <a:pt x="82898" y="1194046"/>
                  <a:pt x="75990" y="1180206"/>
                </a:cubicBezTo>
                <a:cubicBezTo>
                  <a:pt x="75990" y="1166366"/>
                  <a:pt x="69082" y="1069488"/>
                  <a:pt x="75990" y="1034889"/>
                </a:cubicBezTo>
                <a:cubicBezTo>
                  <a:pt x="75990" y="1000290"/>
                  <a:pt x="62173" y="854972"/>
                  <a:pt x="69082" y="778854"/>
                </a:cubicBezTo>
                <a:cubicBezTo>
                  <a:pt x="75990" y="695815"/>
                  <a:pt x="48357" y="522819"/>
                  <a:pt x="48357" y="502059"/>
                </a:cubicBezTo>
                <a:cubicBezTo>
                  <a:pt x="48357" y="481299"/>
                  <a:pt x="62173" y="474380"/>
                  <a:pt x="62173" y="453620"/>
                </a:cubicBezTo>
                <a:cubicBezTo>
                  <a:pt x="62173" y="432860"/>
                  <a:pt x="62173" y="405181"/>
                  <a:pt x="75990" y="391341"/>
                </a:cubicBezTo>
                <a:cubicBezTo>
                  <a:pt x="82892" y="391341"/>
                  <a:pt x="103591" y="391341"/>
                  <a:pt x="103622" y="391341"/>
                </a:cubicBezTo>
                <a:cubicBezTo>
                  <a:pt x="103622" y="391341"/>
                  <a:pt x="103622" y="391341"/>
                  <a:pt x="165796" y="370581"/>
                </a:cubicBezTo>
                <a:cubicBezTo>
                  <a:pt x="165796" y="370581"/>
                  <a:pt x="172704" y="363662"/>
                  <a:pt x="186521" y="363662"/>
                </a:cubicBezTo>
                <a:cubicBezTo>
                  <a:pt x="200337" y="356742"/>
                  <a:pt x="227970" y="342902"/>
                  <a:pt x="241786" y="342902"/>
                </a:cubicBezTo>
                <a:cubicBezTo>
                  <a:pt x="255594" y="335987"/>
                  <a:pt x="255603" y="356714"/>
                  <a:pt x="255603" y="356742"/>
                </a:cubicBezTo>
                <a:cubicBezTo>
                  <a:pt x="255603" y="356742"/>
                  <a:pt x="248695" y="356742"/>
                  <a:pt x="241786" y="356742"/>
                </a:cubicBezTo>
                <a:cubicBezTo>
                  <a:pt x="234878" y="363662"/>
                  <a:pt x="262511" y="412101"/>
                  <a:pt x="276327" y="460540"/>
                </a:cubicBezTo>
                <a:cubicBezTo>
                  <a:pt x="290140" y="508964"/>
                  <a:pt x="317760" y="557389"/>
                  <a:pt x="317776" y="557418"/>
                </a:cubicBezTo>
                <a:cubicBezTo>
                  <a:pt x="317776" y="557418"/>
                  <a:pt x="331593" y="502059"/>
                  <a:pt x="338501" y="495139"/>
                </a:cubicBezTo>
                <a:cubicBezTo>
                  <a:pt x="345400" y="495139"/>
                  <a:pt x="352298" y="488238"/>
                  <a:pt x="352317" y="488219"/>
                </a:cubicBezTo>
                <a:cubicBezTo>
                  <a:pt x="352317" y="488219"/>
                  <a:pt x="352317" y="488219"/>
                  <a:pt x="350590" y="488219"/>
                </a:cubicBezTo>
                <a:lnTo>
                  <a:pt x="338501" y="488219"/>
                </a:lnTo>
                <a:cubicBezTo>
                  <a:pt x="338501" y="488219"/>
                  <a:pt x="324685" y="474380"/>
                  <a:pt x="324685" y="467460"/>
                </a:cubicBezTo>
                <a:cubicBezTo>
                  <a:pt x="331593" y="460540"/>
                  <a:pt x="352317" y="425940"/>
                  <a:pt x="359226" y="425940"/>
                </a:cubicBezTo>
                <a:cubicBezTo>
                  <a:pt x="366130" y="419024"/>
                  <a:pt x="379937" y="460499"/>
                  <a:pt x="379950" y="460540"/>
                </a:cubicBezTo>
                <a:cubicBezTo>
                  <a:pt x="379950" y="467455"/>
                  <a:pt x="366152" y="481281"/>
                  <a:pt x="366134" y="481299"/>
                </a:cubicBezTo>
                <a:cubicBezTo>
                  <a:pt x="366134" y="481299"/>
                  <a:pt x="373042" y="508979"/>
                  <a:pt x="373042" y="529738"/>
                </a:cubicBezTo>
                <a:cubicBezTo>
                  <a:pt x="373042" y="550481"/>
                  <a:pt x="379939" y="564315"/>
                  <a:pt x="379950" y="564338"/>
                </a:cubicBezTo>
                <a:cubicBezTo>
                  <a:pt x="379950" y="564338"/>
                  <a:pt x="414491" y="522819"/>
                  <a:pt x="414491" y="508979"/>
                </a:cubicBezTo>
                <a:cubicBezTo>
                  <a:pt x="421399" y="495139"/>
                  <a:pt x="462848" y="419021"/>
                  <a:pt x="462848" y="384421"/>
                </a:cubicBezTo>
                <a:cubicBezTo>
                  <a:pt x="462848" y="342940"/>
                  <a:pt x="442162" y="335995"/>
                  <a:pt x="442124" y="335982"/>
                </a:cubicBezTo>
                <a:close/>
                <a:moveTo>
                  <a:pt x="342424" y="198"/>
                </a:moveTo>
                <a:cubicBezTo>
                  <a:pt x="377195" y="2142"/>
                  <a:pt x="400376" y="17690"/>
                  <a:pt x="400376" y="17690"/>
                </a:cubicBezTo>
                <a:cubicBezTo>
                  <a:pt x="400391" y="17660"/>
                  <a:pt x="407266" y="3877"/>
                  <a:pt x="427849" y="10780"/>
                </a:cubicBezTo>
                <a:cubicBezTo>
                  <a:pt x="448454" y="24600"/>
                  <a:pt x="469059" y="52241"/>
                  <a:pt x="462191" y="79882"/>
                </a:cubicBezTo>
                <a:cubicBezTo>
                  <a:pt x="462191" y="107523"/>
                  <a:pt x="469059" y="121344"/>
                  <a:pt x="469059" y="121344"/>
                </a:cubicBezTo>
                <a:lnTo>
                  <a:pt x="463049" y="115297"/>
                </a:lnTo>
                <a:cubicBezTo>
                  <a:pt x="462178" y="114458"/>
                  <a:pt x="458443" y="121976"/>
                  <a:pt x="454898" y="130155"/>
                </a:cubicBezTo>
                <a:cubicBezTo>
                  <a:pt x="454967" y="129933"/>
                  <a:pt x="455113" y="129782"/>
                  <a:pt x="455263" y="129631"/>
                </a:cubicBezTo>
                <a:cubicBezTo>
                  <a:pt x="462161" y="122691"/>
                  <a:pt x="462161" y="136571"/>
                  <a:pt x="462161" y="150452"/>
                </a:cubicBezTo>
                <a:cubicBezTo>
                  <a:pt x="462161" y="164332"/>
                  <a:pt x="462161" y="185152"/>
                  <a:pt x="462161" y="192093"/>
                </a:cubicBezTo>
                <a:cubicBezTo>
                  <a:pt x="462161" y="199033"/>
                  <a:pt x="455263" y="205973"/>
                  <a:pt x="448365" y="205973"/>
                </a:cubicBezTo>
                <a:lnTo>
                  <a:pt x="444916" y="198165"/>
                </a:lnTo>
                <a:cubicBezTo>
                  <a:pt x="443192" y="197298"/>
                  <a:pt x="441467" y="199033"/>
                  <a:pt x="441467" y="205973"/>
                </a:cubicBezTo>
                <a:cubicBezTo>
                  <a:pt x="441467" y="212913"/>
                  <a:pt x="441467" y="233734"/>
                  <a:pt x="434570" y="247614"/>
                </a:cubicBezTo>
                <a:cubicBezTo>
                  <a:pt x="434570" y="261494"/>
                  <a:pt x="420774" y="275375"/>
                  <a:pt x="420774" y="275375"/>
                </a:cubicBezTo>
                <a:cubicBezTo>
                  <a:pt x="420774" y="275399"/>
                  <a:pt x="420774" y="282351"/>
                  <a:pt x="420774" y="303135"/>
                </a:cubicBezTo>
                <a:cubicBezTo>
                  <a:pt x="420774" y="323956"/>
                  <a:pt x="358692" y="344776"/>
                  <a:pt x="358692" y="344776"/>
                </a:cubicBezTo>
                <a:cubicBezTo>
                  <a:pt x="358639" y="344765"/>
                  <a:pt x="289713" y="330888"/>
                  <a:pt x="289713" y="310075"/>
                </a:cubicBezTo>
                <a:cubicBezTo>
                  <a:pt x="289713" y="296195"/>
                  <a:pt x="289713" y="290990"/>
                  <a:pt x="289713" y="289255"/>
                </a:cubicBezTo>
                <a:cubicBezTo>
                  <a:pt x="289683" y="289225"/>
                  <a:pt x="275909" y="275353"/>
                  <a:pt x="269019" y="254554"/>
                </a:cubicBezTo>
                <a:cubicBezTo>
                  <a:pt x="262121" y="233734"/>
                  <a:pt x="262121" y="212913"/>
                  <a:pt x="262121" y="212913"/>
                </a:cubicBezTo>
                <a:cubicBezTo>
                  <a:pt x="262107" y="212943"/>
                  <a:pt x="255216" y="226786"/>
                  <a:pt x="248325" y="219853"/>
                </a:cubicBezTo>
                <a:cubicBezTo>
                  <a:pt x="241427" y="205973"/>
                  <a:pt x="241427" y="185152"/>
                  <a:pt x="241427" y="171272"/>
                </a:cubicBezTo>
                <a:cubicBezTo>
                  <a:pt x="234529" y="157392"/>
                  <a:pt x="241427" y="143511"/>
                  <a:pt x="248325" y="143511"/>
                </a:cubicBezTo>
                <a:lnTo>
                  <a:pt x="249874" y="142848"/>
                </a:lnTo>
                <a:cubicBezTo>
                  <a:pt x="249856" y="142150"/>
                  <a:pt x="249563" y="142075"/>
                  <a:pt x="249271" y="142075"/>
                </a:cubicBezTo>
                <a:lnTo>
                  <a:pt x="237252" y="139483"/>
                </a:lnTo>
                <a:cubicBezTo>
                  <a:pt x="235520" y="142046"/>
                  <a:pt x="228673" y="128254"/>
                  <a:pt x="235535" y="128254"/>
                </a:cubicBezTo>
                <a:cubicBezTo>
                  <a:pt x="242403" y="128254"/>
                  <a:pt x="242403" y="114434"/>
                  <a:pt x="242403" y="114434"/>
                </a:cubicBezTo>
                <a:cubicBezTo>
                  <a:pt x="242386" y="114451"/>
                  <a:pt x="235535" y="121344"/>
                  <a:pt x="235535" y="121344"/>
                </a:cubicBezTo>
                <a:lnTo>
                  <a:pt x="229524" y="121344"/>
                </a:lnTo>
                <a:cubicBezTo>
                  <a:pt x="228695" y="121329"/>
                  <a:pt x="242403" y="114412"/>
                  <a:pt x="242403" y="93703"/>
                </a:cubicBezTo>
                <a:cubicBezTo>
                  <a:pt x="242403" y="72972"/>
                  <a:pt x="249271" y="24600"/>
                  <a:pt x="304218" y="3869"/>
                </a:cubicBezTo>
                <a:cubicBezTo>
                  <a:pt x="317955" y="414"/>
                  <a:pt x="330833" y="-450"/>
                  <a:pt x="342424" y="198"/>
                </a:cubicBez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</a:ln>
          <a:effectLst/>
        </p:spPr>
        <p:txBody>
          <a:bodyPr vert="horz" wrap="square" lIns="68573" tIns="34287" rIns="68573" bIns="34287" numCol="1" anchor="t" anchorCtr="0" compatLnSpc="1"/>
          <a:lstStyle/>
          <a:p>
            <a:endParaRPr lang="zh-CN" altLang="en-US" sz="1000" dirty="0"/>
          </a:p>
        </p:txBody>
      </p:sp>
      <p:sp>
        <p:nvSpPr>
          <p:cNvPr id="14" name="Freeform 18"/>
          <p:cNvSpPr/>
          <p:nvPr/>
        </p:nvSpPr>
        <p:spPr bwMode="auto">
          <a:xfrm>
            <a:off x="3853926" y="2029037"/>
            <a:ext cx="515161" cy="1720729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84304" y="349822"/>
                </a:cubicBezTo>
                <a:cubicBezTo>
                  <a:pt x="498142" y="349822"/>
                  <a:pt x="532735" y="356742"/>
                  <a:pt x="553491" y="377501"/>
                </a:cubicBezTo>
                <a:cubicBezTo>
                  <a:pt x="574237" y="391335"/>
                  <a:pt x="608809" y="384427"/>
                  <a:pt x="608840" y="384421"/>
                </a:cubicBezTo>
                <a:cubicBezTo>
                  <a:pt x="608840" y="384421"/>
                  <a:pt x="664189" y="405181"/>
                  <a:pt x="664189" y="412101"/>
                </a:cubicBezTo>
                <a:cubicBezTo>
                  <a:pt x="671107" y="419021"/>
                  <a:pt x="671107" y="474380"/>
                  <a:pt x="671107" y="515899"/>
                </a:cubicBezTo>
                <a:cubicBezTo>
                  <a:pt x="671107" y="515899"/>
                  <a:pt x="671107" y="654296"/>
                  <a:pt x="671107" y="744254"/>
                </a:cubicBezTo>
                <a:cubicBezTo>
                  <a:pt x="671107" y="819075"/>
                  <a:pt x="675894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6"/>
                  <a:pt x="615758" y="1214806"/>
                  <a:pt x="608840" y="1214806"/>
                </a:cubicBezTo>
                <a:cubicBezTo>
                  <a:pt x="595017" y="1235543"/>
                  <a:pt x="588099" y="124937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1165" y="1505440"/>
                  <a:pt x="567328" y="1623078"/>
                  <a:pt x="581165" y="1685357"/>
                </a:cubicBezTo>
                <a:cubicBezTo>
                  <a:pt x="588084" y="1740716"/>
                  <a:pt x="588084" y="1982911"/>
                  <a:pt x="581165" y="2059030"/>
                </a:cubicBezTo>
                <a:cubicBezTo>
                  <a:pt x="575976" y="2121309"/>
                  <a:pt x="578571" y="2117416"/>
                  <a:pt x="581165" y="2121308"/>
                </a:cubicBezTo>
                <a:cubicBezTo>
                  <a:pt x="574254" y="2142044"/>
                  <a:pt x="581149" y="2148972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74254" y="2204322"/>
                  <a:pt x="567344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67328" y="2294305"/>
                  <a:pt x="553491" y="2294305"/>
                  <a:pt x="518897" y="2294305"/>
                </a:cubicBezTo>
                <a:cubicBezTo>
                  <a:pt x="484319" y="2294305"/>
                  <a:pt x="456653" y="2287391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2683" y="2231161"/>
                </a:cubicBezTo>
                <a:lnTo>
                  <a:pt x="456630" y="2225106"/>
                </a:lnTo>
                <a:cubicBezTo>
                  <a:pt x="456630" y="2225106"/>
                  <a:pt x="456630" y="2225106"/>
                  <a:pt x="456630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3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394362" y="1872193"/>
                </a:cubicBezTo>
                <a:cubicBezTo>
                  <a:pt x="387444" y="1796075"/>
                  <a:pt x="394362" y="1650757"/>
                  <a:pt x="387444" y="1588479"/>
                </a:cubicBezTo>
                <a:cubicBezTo>
                  <a:pt x="380526" y="1533130"/>
                  <a:pt x="359777" y="1429360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2094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18257" y="2162828"/>
                </a:cubicBezTo>
                <a:cubicBezTo>
                  <a:pt x="318257" y="2183587"/>
                  <a:pt x="325176" y="2225106"/>
                  <a:pt x="325176" y="2232026"/>
                </a:cubicBezTo>
                <a:cubicBezTo>
                  <a:pt x="325176" y="2238937"/>
                  <a:pt x="332076" y="2245848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2966" y="2280465"/>
                  <a:pt x="110698" y="2287385"/>
                </a:cubicBezTo>
                <a:cubicBezTo>
                  <a:pt x="41550" y="2287385"/>
                  <a:pt x="4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8" y="2266626"/>
                </a:lnTo>
                <a:cubicBezTo>
                  <a:pt x="6918" y="2266626"/>
                  <a:pt x="0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88" y="2232030"/>
                  <a:pt x="145257" y="2211287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70" y="2197448"/>
                  <a:pt x="145291" y="2197427"/>
                </a:cubicBezTo>
                <a:cubicBezTo>
                  <a:pt x="152210" y="2190507"/>
                  <a:pt x="145291" y="2169748"/>
                  <a:pt x="138372" y="2162828"/>
                </a:cubicBezTo>
                <a:cubicBezTo>
                  <a:pt x="131454" y="2148988"/>
                  <a:pt x="159128" y="2128228"/>
                  <a:pt x="152210" y="2114389"/>
                </a:cubicBezTo>
                <a:cubicBezTo>
                  <a:pt x="138372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24535" y="1616158"/>
                  <a:pt x="131454" y="1498520"/>
                  <a:pt x="124535" y="1429322"/>
                </a:cubicBezTo>
                <a:cubicBezTo>
                  <a:pt x="117617" y="1360132"/>
                  <a:pt x="110700" y="1201007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69186" y="1180206"/>
                </a:cubicBezTo>
                <a:cubicBezTo>
                  <a:pt x="69186" y="1166366"/>
                  <a:pt x="62267" y="1069488"/>
                  <a:pt x="69186" y="1034889"/>
                </a:cubicBezTo>
                <a:cubicBezTo>
                  <a:pt x="76105" y="1000290"/>
                  <a:pt x="55349" y="854972"/>
                  <a:pt x="62267" y="778854"/>
                </a:cubicBezTo>
                <a:cubicBezTo>
                  <a:pt x="69186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55349" y="432860"/>
                  <a:pt x="55349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66047" y="363662"/>
                  <a:pt x="179884" y="363662"/>
                </a:cubicBezTo>
                <a:cubicBezTo>
                  <a:pt x="193721" y="356742"/>
                  <a:pt x="228315" y="342902"/>
                  <a:pt x="235234" y="342902"/>
                </a:cubicBezTo>
                <a:cubicBezTo>
                  <a:pt x="249062" y="335987"/>
                  <a:pt x="249071" y="356714"/>
                  <a:pt x="249071" y="356742"/>
                </a:cubicBezTo>
                <a:cubicBezTo>
                  <a:pt x="249071" y="356742"/>
                  <a:pt x="242152" y="356742"/>
                  <a:pt x="235234" y="356742"/>
                </a:cubicBezTo>
                <a:cubicBezTo>
                  <a:pt x="235234" y="363662"/>
                  <a:pt x="255990" y="412101"/>
                  <a:pt x="269827" y="460540"/>
                </a:cubicBezTo>
                <a:cubicBezTo>
                  <a:pt x="283659" y="508962"/>
                  <a:pt x="311319" y="557384"/>
                  <a:pt x="311339" y="557418"/>
                </a:cubicBezTo>
                <a:cubicBezTo>
                  <a:pt x="311339" y="557418"/>
                  <a:pt x="325176" y="502059"/>
                  <a:pt x="332094" y="495139"/>
                </a:cubicBezTo>
                <a:cubicBezTo>
                  <a:pt x="339004" y="495139"/>
                  <a:pt x="345914" y="488237"/>
                  <a:pt x="345932" y="488219"/>
                </a:cubicBezTo>
                <a:cubicBezTo>
                  <a:pt x="345932" y="488219"/>
                  <a:pt x="345932" y="488219"/>
                  <a:pt x="344202" y="488219"/>
                </a:cubicBezTo>
                <a:lnTo>
                  <a:pt x="332094" y="488219"/>
                </a:lnTo>
                <a:cubicBezTo>
                  <a:pt x="332094" y="488219"/>
                  <a:pt x="318257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6" y="419024"/>
                  <a:pt x="373592" y="460498"/>
                  <a:pt x="373606" y="460540"/>
                </a:cubicBezTo>
                <a:cubicBezTo>
                  <a:pt x="373606" y="467455"/>
                  <a:pt x="366697" y="481282"/>
                  <a:pt x="366688" y="481299"/>
                </a:cubicBezTo>
                <a:cubicBezTo>
                  <a:pt x="366688" y="481299"/>
                  <a:pt x="366688" y="508979"/>
                  <a:pt x="366688" y="529738"/>
                </a:cubicBezTo>
                <a:cubicBezTo>
                  <a:pt x="373600" y="550480"/>
                  <a:pt x="373606" y="564313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15118" y="495139"/>
                  <a:pt x="456630" y="419021"/>
                  <a:pt x="456630" y="384421"/>
                </a:cubicBezTo>
                <a:cubicBezTo>
                  <a:pt x="463546" y="342916"/>
                  <a:pt x="435893" y="335987"/>
                  <a:pt x="435874" y="335982"/>
                </a:cubicBezTo>
                <a:close/>
                <a:moveTo>
                  <a:pt x="336562" y="198"/>
                </a:moveTo>
                <a:cubicBezTo>
                  <a:pt x="361201" y="1576"/>
                  <a:pt x="380021" y="9785"/>
                  <a:pt x="388864" y="14513"/>
                </a:cubicBezTo>
                <a:cubicBezTo>
                  <a:pt x="391432" y="14653"/>
                  <a:pt x="393800" y="15305"/>
                  <a:pt x="395838" y="16757"/>
                </a:cubicBezTo>
                <a:cubicBezTo>
                  <a:pt x="399328" y="13483"/>
                  <a:pt x="410657" y="5081"/>
                  <a:pt x="421987" y="10780"/>
                </a:cubicBezTo>
                <a:cubicBezTo>
                  <a:pt x="442592" y="24600"/>
                  <a:pt x="463197" y="52241"/>
                  <a:pt x="456329" y="79882"/>
                </a:cubicBezTo>
                <a:cubicBezTo>
                  <a:pt x="456329" y="107523"/>
                  <a:pt x="463197" y="121344"/>
                  <a:pt x="463197" y="121344"/>
                </a:cubicBezTo>
                <a:lnTo>
                  <a:pt x="457187" y="115297"/>
                </a:lnTo>
                <a:cubicBezTo>
                  <a:pt x="456316" y="114459"/>
                  <a:pt x="450016" y="127139"/>
                  <a:pt x="446036" y="137496"/>
                </a:cubicBezTo>
                <a:cubicBezTo>
                  <a:pt x="448973" y="137373"/>
                  <a:pt x="451136" y="133502"/>
                  <a:pt x="451136" y="129631"/>
                </a:cubicBezTo>
                <a:cubicBezTo>
                  <a:pt x="458088" y="122691"/>
                  <a:pt x="465040" y="136571"/>
                  <a:pt x="465040" y="150452"/>
                </a:cubicBezTo>
                <a:cubicBezTo>
                  <a:pt x="465040" y="164332"/>
                  <a:pt x="465040" y="185152"/>
                  <a:pt x="458088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5053" y="198165"/>
                </a:lnTo>
                <a:cubicBezTo>
                  <a:pt x="444184" y="197298"/>
                  <a:pt x="444184" y="199033"/>
                  <a:pt x="444184" y="205973"/>
                </a:cubicBezTo>
                <a:cubicBezTo>
                  <a:pt x="444184" y="212913"/>
                  <a:pt x="437232" y="233734"/>
                  <a:pt x="430279" y="247614"/>
                </a:cubicBezTo>
                <a:cubicBezTo>
                  <a:pt x="430279" y="261494"/>
                  <a:pt x="416375" y="275375"/>
                  <a:pt x="416375" y="275375"/>
                </a:cubicBezTo>
                <a:cubicBezTo>
                  <a:pt x="416375" y="275399"/>
                  <a:pt x="416375" y="282351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03" y="344766"/>
                  <a:pt x="284284" y="330888"/>
                  <a:pt x="284284" y="310075"/>
                </a:cubicBezTo>
                <a:cubicBezTo>
                  <a:pt x="284284" y="296195"/>
                  <a:pt x="284284" y="290990"/>
                  <a:pt x="284284" y="289255"/>
                </a:cubicBezTo>
                <a:cubicBezTo>
                  <a:pt x="284257" y="289227"/>
                  <a:pt x="270380" y="275354"/>
                  <a:pt x="270380" y="254554"/>
                </a:cubicBezTo>
                <a:cubicBezTo>
                  <a:pt x="263428" y="233734"/>
                  <a:pt x="256476" y="212913"/>
                  <a:pt x="256476" y="212913"/>
                </a:cubicBezTo>
                <a:cubicBezTo>
                  <a:pt x="256461" y="212942"/>
                  <a:pt x="249517" y="226786"/>
                  <a:pt x="242572" y="219853"/>
                </a:cubicBezTo>
                <a:cubicBezTo>
                  <a:pt x="242572" y="205973"/>
                  <a:pt x="235619" y="185152"/>
                  <a:pt x="235619" y="171272"/>
                </a:cubicBezTo>
                <a:cubicBezTo>
                  <a:pt x="228667" y="157392"/>
                  <a:pt x="235619" y="143511"/>
                  <a:pt x="242572" y="143511"/>
                </a:cubicBezTo>
                <a:lnTo>
                  <a:pt x="244042" y="142887"/>
                </a:lnTo>
                <a:cubicBezTo>
                  <a:pt x="244028" y="142159"/>
                  <a:pt x="243719" y="142075"/>
                  <a:pt x="243409" y="142075"/>
                </a:cubicBezTo>
                <a:lnTo>
                  <a:pt x="231390" y="139483"/>
                </a:lnTo>
                <a:cubicBezTo>
                  <a:pt x="229673" y="142039"/>
                  <a:pt x="229682" y="128254"/>
                  <a:pt x="236541" y="128254"/>
                </a:cubicBezTo>
                <a:cubicBezTo>
                  <a:pt x="236556" y="128223"/>
                  <a:pt x="243409" y="114434"/>
                  <a:pt x="243409" y="114434"/>
                </a:cubicBezTo>
                <a:cubicBezTo>
                  <a:pt x="243386" y="114457"/>
                  <a:pt x="236529" y="121344"/>
                  <a:pt x="229673" y="121344"/>
                </a:cubicBezTo>
                <a:cubicBezTo>
                  <a:pt x="229647" y="121344"/>
                  <a:pt x="222804" y="121344"/>
                  <a:pt x="222804" y="121344"/>
                </a:cubicBezTo>
                <a:cubicBezTo>
                  <a:pt x="222833" y="121329"/>
                  <a:pt x="236541" y="114412"/>
                  <a:pt x="236541" y="93703"/>
                </a:cubicBezTo>
                <a:cubicBezTo>
                  <a:pt x="236541" y="72972"/>
                  <a:pt x="243409" y="24600"/>
                  <a:pt x="298356" y="3869"/>
                </a:cubicBezTo>
                <a:cubicBezTo>
                  <a:pt x="312093" y="414"/>
                  <a:pt x="324971" y="-450"/>
                  <a:pt x="336562" y="198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lIns="68573" tIns="34287" rIns="68573" bIns="34287" numCol="1" anchor="t" anchorCtr="0" compatLnSpc="1"/>
          <a:lstStyle/>
          <a:p>
            <a:endParaRPr lang="zh-CN" altLang="en-US" sz="1000" dirty="0"/>
          </a:p>
        </p:txBody>
      </p:sp>
      <p:sp>
        <p:nvSpPr>
          <p:cNvPr id="15" name="Freeform 21"/>
          <p:cNvSpPr/>
          <p:nvPr/>
        </p:nvSpPr>
        <p:spPr bwMode="auto">
          <a:xfrm>
            <a:off x="4467370" y="2029037"/>
            <a:ext cx="515161" cy="1720729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84304" y="349822"/>
                </a:cubicBezTo>
                <a:cubicBezTo>
                  <a:pt x="498142" y="349822"/>
                  <a:pt x="532735" y="356742"/>
                  <a:pt x="553491" y="377501"/>
                </a:cubicBezTo>
                <a:cubicBezTo>
                  <a:pt x="574236" y="391334"/>
                  <a:pt x="615716" y="384428"/>
                  <a:pt x="615758" y="384421"/>
                </a:cubicBezTo>
                <a:cubicBezTo>
                  <a:pt x="615758" y="384421"/>
                  <a:pt x="664189" y="405181"/>
                  <a:pt x="671107" y="412101"/>
                </a:cubicBezTo>
                <a:cubicBezTo>
                  <a:pt x="671107" y="419021"/>
                  <a:pt x="671107" y="474380"/>
                  <a:pt x="678026" y="515899"/>
                </a:cubicBezTo>
                <a:cubicBezTo>
                  <a:pt x="678026" y="515899"/>
                  <a:pt x="671107" y="654296"/>
                  <a:pt x="671107" y="744254"/>
                </a:cubicBezTo>
                <a:cubicBezTo>
                  <a:pt x="671107" y="819075"/>
                  <a:pt x="675894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4"/>
                  <a:pt x="615758" y="1214767"/>
                  <a:pt x="615758" y="1214806"/>
                </a:cubicBezTo>
                <a:cubicBezTo>
                  <a:pt x="595026" y="1235541"/>
                  <a:pt x="588100" y="1249373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8084" y="1505440"/>
                  <a:pt x="574246" y="1623078"/>
                  <a:pt x="581165" y="1685357"/>
                </a:cubicBezTo>
                <a:cubicBezTo>
                  <a:pt x="595002" y="1740716"/>
                  <a:pt x="588084" y="1982911"/>
                  <a:pt x="581165" y="2059030"/>
                </a:cubicBezTo>
                <a:cubicBezTo>
                  <a:pt x="581165" y="2121309"/>
                  <a:pt x="581165" y="2117416"/>
                  <a:pt x="581165" y="2121308"/>
                </a:cubicBezTo>
                <a:cubicBezTo>
                  <a:pt x="574254" y="2142044"/>
                  <a:pt x="581149" y="2148972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81165" y="2204331"/>
                  <a:pt x="567349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74246" y="2294305"/>
                  <a:pt x="560409" y="2294305"/>
                  <a:pt x="518897" y="2294305"/>
                </a:cubicBezTo>
                <a:cubicBezTo>
                  <a:pt x="484319" y="2294305"/>
                  <a:pt x="456653" y="2287391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3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3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401281" y="1872193"/>
                </a:cubicBezTo>
                <a:cubicBezTo>
                  <a:pt x="387444" y="1796075"/>
                  <a:pt x="394362" y="1650757"/>
                  <a:pt x="387444" y="1588479"/>
                </a:cubicBezTo>
                <a:cubicBezTo>
                  <a:pt x="380526" y="1533130"/>
                  <a:pt x="359777" y="1429360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9013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18257" y="2162828"/>
                </a:cubicBezTo>
                <a:cubicBezTo>
                  <a:pt x="325176" y="2183587"/>
                  <a:pt x="325176" y="2225106"/>
                  <a:pt x="325176" y="2232026"/>
                </a:cubicBezTo>
                <a:cubicBezTo>
                  <a:pt x="325176" y="2238937"/>
                  <a:pt x="332076" y="2245848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9884" y="2280465"/>
                  <a:pt x="110698" y="2287385"/>
                </a:cubicBezTo>
                <a:cubicBezTo>
                  <a:pt x="41550" y="2287385"/>
                  <a:pt x="4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8" y="2266626"/>
                </a:lnTo>
                <a:cubicBezTo>
                  <a:pt x="6918" y="2266626"/>
                  <a:pt x="6918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88" y="2232030"/>
                  <a:pt x="145257" y="2211287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91" y="2197427"/>
                  <a:pt x="152210" y="2197427"/>
                </a:cubicBezTo>
                <a:cubicBezTo>
                  <a:pt x="152210" y="2190507"/>
                  <a:pt x="152210" y="2169748"/>
                  <a:pt x="145291" y="2162828"/>
                </a:cubicBezTo>
                <a:cubicBezTo>
                  <a:pt x="131454" y="2148988"/>
                  <a:pt x="166047" y="2128228"/>
                  <a:pt x="152210" y="2114389"/>
                </a:cubicBezTo>
                <a:cubicBezTo>
                  <a:pt x="145291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31454" y="1616158"/>
                  <a:pt x="131454" y="1498520"/>
                  <a:pt x="124535" y="1429322"/>
                </a:cubicBezTo>
                <a:cubicBezTo>
                  <a:pt x="117617" y="1360132"/>
                  <a:pt x="110700" y="1201007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76105" y="1180206"/>
                </a:cubicBezTo>
                <a:cubicBezTo>
                  <a:pt x="69186" y="1166366"/>
                  <a:pt x="62267" y="1069488"/>
                  <a:pt x="69186" y="1034889"/>
                </a:cubicBezTo>
                <a:cubicBezTo>
                  <a:pt x="76105" y="1000290"/>
                  <a:pt x="55349" y="854972"/>
                  <a:pt x="62267" y="778854"/>
                </a:cubicBezTo>
                <a:cubicBezTo>
                  <a:pt x="76105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62267" y="432860"/>
                  <a:pt x="55349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72966" y="363662"/>
                  <a:pt x="179884" y="363662"/>
                </a:cubicBezTo>
                <a:cubicBezTo>
                  <a:pt x="193721" y="356742"/>
                  <a:pt x="228315" y="342902"/>
                  <a:pt x="235234" y="342902"/>
                </a:cubicBezTo>
                <a:cubicBezTo>
                  <a:pt x="249061" y="335987"/>
                  <a:pt x="255980" y="356712"/>
                  <a:pt x="255990" y="356742"/>
                </a:cubicBezTo>
                <a:cubicBezTo>
                  <a:pt x="255990" y="356742"/>
                  <a:pt x="242152" y="356742"/>
                  <a:pt x="235234" y="356742"/>
                </a:cubicBezTo>
                <a:cubicBezTo>
                  <a:pt x="235234" y="363662"/>
                  <a:pt x="262908" y="412101"/>
                  <a:pt x="276745" y="460540"/>
                </a:cubicBezTo>
                <a:cubicBezTo>
                  <a:pt x="290575" y="508953"/>
                  <a:pt x="311317" y="557367"/>
                  <a:pt x="311339" y="557418"/>
                </a:cubicBezTo>
                <a:cubicBezTo>
                  <a:pt x="311339" y="557418"/>
                  <a:pt x="332094" y="502059"/>
                  <a:pt x="332094" y="495139"/>
                </a:cubicBezTo>
                <a:cubicBezTo>
                  <a:pt x="339004" y="495139"/>
                  <a:pt x="345914" y="488237"/>
                  <a:pt x="345932" y="488219"/>
                </a:cubicBezTo>
                <a:cubicBezTo>
                  <a:pt x="345932" y="488219"/>
                  <a:pt x="345932" y="488219"/>
                  <a:pt x="344202" y="488219"/>
                </a:cubicBezTo>
                <a:lnTo>
                  <a:pt x="332094" y="488219"/>
                </a:lnTo>
                <a:cubicBezTo>
                  <a:pt x="332094" y="488219"/>
                  <a:pt x="325176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6" y="419024"/>
                  <a:pt x="373592" y="460498"/>
                  <a:pt x="373606" y="460540"/>
                </a:cubicBezTo>
                <a:cubicBezTo>
                  <a:pt x="373606" y="467455"/>
                  <a:pt x="366697" y="481282"/>
                  <a:pt x="366688" y="481299"/>
                </a:cubicBezTo>
                <a:cubicBezTo>
                  <a:pt x="366688" y="481299"/>
                  <a:pt x="366688" y="508979"/>
                  <a:pt x="373606" y="529738"/>
                </a:cubicBezTo>
                <a:cubicBezTo>
                  <a:pt x="373606" y="550480"/>
                  <a:pt x="373606" y="564314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22037" y="495139"/>
                  <a:pt x="456630" y="419021"/>
                  <a:pt x="463548" y="384421"/>
                </a:cubicBezTo>
                <a:cubicBezTo>
                  <a:pt x="463548" y="342917"/>
                  <a:pt x="435894" y="335987"/>
                  <a:pt x="435874" y="335982"/>
                </a:cubicBezTo>
                <a:close/>
                <a:moveTo>
                  <a:pt x="335015" y="198"/>
                </a:moveTo>
                <a:cubicBezTo>
                  <a:pt x="360124" y="1585"/>
                  <a:pt x="379262" y="9896"/>
                  <a:pt x="388134" y="14613"/>
                </a:cubicBezTo>
                <a:cubicBezTo>
                  <a:pt x="390504" y="14935"/>
                  <a:pt x="392722" y="15581"/>
                  <a:pt x="394574" y="17121"/>
                </a:cubicBezTo>
                <a:cubicBezTo>
                  <a:pt x="397664" y="14255"/>
                  <a:pt x="410471" y="4828"/>
                  <a:pt x="428435" y="10780"/>
                </a:cubicBezTo>
                <a:cubicBezTo>
                  <a:pt x="449291" y="24600"/>
                  <a:pt x="463195" y="52241"/>
                  <a:pt x="463195" y="79882"/>
                </a:cubicBezTo>
                <a:cubicBezTo>
                  <a:pt x="456243" y="107523"/>
                  <a:pt x="463195" y="121344"/>
                  <a:pt x="463195" y="121344"/>
                </a:cubicBezTo>
                <a:lnTo>
                  <a:pt x="457112" y="115297"/>
                </a:lnTo>
                <a:cubicBezTo>
                  <a:pt x="456237" y="114459"/>
                  <a:pt x="454641" y="120804"/>
                  <a:pt x="452988" y="128169"/>
                </a:cubicBezTo>
                <a:cubicBezTo>
                  <a:pt x="458087" y="128994"/>
                  <a:pt x="462191" y="139723"/>
                  <a:pt x="462191" y="150452"/>
                </a:cubicBezTo>
                <a:cubicBezTo>
                  <a:pt x="462191" y="164332"/>
                  <a:pt x="462191" y="185152"/>
                  <a:pt x="462191" y="192093"/>
                </a:cubicBezTo>
                <a:cubicBezTo>
                  <a:pt x="455323" y="199033"/>
                  <a:pt x="448454" y="205973"/>
                  <a:pt x="448454" y="205973"/>
                </a:cubicBezTo>
                <a:lnTo>
                  <a:pt x="445020" y="198165"/>
                </a:lnTo>
                <a:cubicBezTo>
                  <a:pt x="443303" y="197298"/>
                  <a:pt x="441586" y="199033"/>
                  <a:pt x="441586" y="205973"/>
                </a:cubicBezTo>
                <a:cubicBezTo>
                  <a:pt x="441586" y="212913"/>
                  <a:pt x="434717" y="233734"/>
                  <a:pt x="434717" y="247614"/>
                </a:cubicBezTo>
                <a:cubicBezTo>
                  <a:pt x="427849" y="261494"/>
                  <a:pt x="420981" y="275375"/>
                  <a:pt x="420981" y="275375"/>
                </a:cubicBezTo>
                <a:cubicBezTo>
                  <a:pt x="420960" y="275396"/>
                  <a:pt x="414112" y="282346"/>
                  <a:pt x="414112" y="303135"/>
                </a:cubicBezTo>
                <a:cubicBezTo>
                  <a:pt x="414112" y="323956"/>
                  <a:pt x="359165" y="344776"/>
                  <a:pt x="359165" y="344776"/>
                </a:cubicBezTo>
                <a:cubicBezTo>
                  <a:pt x="359113" y="344765"/>
                  <a:pt x="290482" y="330888"/>
                  <a:pt x="290482" y="310075"/>
                </a:cubicBezTo>
                <a:cubicBezTo>
                  <a:pt x="290482" y="282315"/>
                  <a:pt x="283613" y="289255"/>
                  <a:pt x="283613" y="289255"/>
                </a:cubicBezTo>
                <a:cubicBezTo>
                  <a:pt x="283597" y="289223"/>
                  <a:pt x="276737" y="275350"/>
                  <a:pt x="269876" y="254554"/>
                </a:cubicBezTo>
                <a:cubicBezTo>
                  <a:pt x="263008" y="233734"/>
                  <a:pt x="256140" y="212913"/>
                  <a:pt x="256140" y="212913"/>
                </a:cubicBezTo>
                <a:cubicBezTo>
                  <a:pt x="256127" y="212939"/>
                  <a:pt x="249271" y="226787"/>
                  <a:pt x="249271" y="219853"/>
                </a:cubicBezTo>
                <a:cubicBezTo>
                  <a:pt x="242403" y="205973"/>
                  <a:pt x="242403" y="185152"/>
                  <a:pt x="235535" y="171272"/>
                </a:cubicBezTo>
                <a:cubicBezTo>
                  <a:pt x="228666" y="157392"/>
                  <a:pt x="235535" y="143511"/>
                  <a:pt x="242403" y="143511"/>
                </a:cubicBezTo>
                <a:lnTo>
                  <a:pt x="242472" y="143481"/>
                </a:lnTo>
                <a:cubicBezTo>
                  <a:pt x="242167" y="142192"/>
                  <a:pt x="241466" y="142075"/>
                  <a:pt x="240727" y="142075"/>
                </a:cubicBezTo>
                <a:lnTo>
                  <a:pt x="228560" y="139483"/>
                </a:lnTo>
                <a:cubicBezTo>
                  <a:pt x="226822" y="142038"/>
                  <a:pt x="226831" y="128254"/>
                  <a:pt x="233775" y="128254"/>
                </a:cubicBezTo>
                <a:cubicBezTo>
                  <a:pt x="240727" y="128254"/>
                  <a:pt x="240727" y="114434"/>
                  <a:pt x="240727" y="114434"/>
                </a:cubicBezTo>
                <a:cubicBezTo>
                  <a:pt x="240705" y="114455"/>
                  <a:pt x="233764" y="121344"/>
                  <a:pt x="226822" y="121344"/>
                </a:cubicBezTo>
                <a:cubicBezTo>
                  <a:pt x="226794" y="121344"/>
                  <a:pt x="219870" y="121344"/>
                  <a:pt x="219870" y="121344"/>
                </a:cubicBezTo>
                <a:cubicBezTo>
                  <a:pt x="219899" y="121329"/>
                  <a:pt x="233775" y="114412"/>
                  <a:pt x="233775" y="93703"/>
                </a:cubicBezTo>
                <a:cubicBezTo>
                  <a:pt x="233775" y="72972"/>
                  <a:pt x="240727" y="24600"/>
                  <a:pt x="296344" y="3869"/>
                </a:cubicBezTo>
                <a:cubicBezTo>
                  <a:pt x="310248" y="414"/>
                  <a:pt x="323283" y="-450"/>
                  <a:pt x="335015" y="198"/>
                </a:cubicBezTo>
                <a:close/>
              </a:path>
            </a:pathLst>
          </a:custGeom>
          <a:solidFill>
            <a:schemeClr val="accent2">
              <a:alpha val="60000"/>
            </a:schemeClr>
          </a:solidFill>
          <a:ln>
            <a:noFill/>
          </a:ln>
          <a:effectLst/>
        </p:spPr>
        <p:txBody>
          <a:bodyPr vert="horz" wrap="square" lIns="68573" tIns="34287" rIns="68573" bIns="34287" numCol="1" anchor="t" anchorCtr="0" compatLnSpc="1"/>
          <a:lstStyle/>
          <a:p>
            <a:endParaRPr lang="zh-CN" altLang="en-US" sz="1000" dirty="0"/>
          </a:p>
        </p:txBody>
      </p:sp>
      <p:sp>
        <p:nvSpPr>
          <p:cNvPr id="16" name="Freeform 24"/>
          <p:cNvSpPr/>
          <p:nvPr/>
        </p:nvSpPr>
        <p:spPr bwMode="auto">
          <a:xfrm>
            <a:off x="5078611" y="2029037"/>
            <a:ext cx="517344" cy="1720729"/>
          </a:xfrm>
          <a:custGeom>
            <a:avLst/>
            <a:gdLst/>
            <a:ahLst/>
            <a:cxnLst/>
            <a:rect l="l" t="t" r="r" b="b"/>
            <a:pathLst>
              <a:path w="689792" h="2294305">
                <a:moveTo>
                  <a:pt x="437721" y="335982"/>
                </a:moveTo>
                <a:cubicBezTo>
                  <a:pt x="437721" y="335982"/>
                  <a:pt x="479409" y="342902"/>
                  <a:pt x="493305" y="349822"/>
                </a:cubicBezTo>
                <a:cubicBezTo>
                  <a:pt x="500253" y="349822"/>
                  <a:pt x="541940" y="356742"/>
                  <a:pt x="555836" y="377501"/>
                </a:cubicBezTo>
                <a:cubicBezTo>
                  <a:pt x="576671" y="391335"/>
                  <a:pt x="618329" y="384428"/>
                  <a:pt x="618368" y="384421"/>
                </a:cubicBezTo>
                <a:cubicBezTo>
                  <a:pt x="618368" y="384421"/>
                  <a:pt x="667003" y="405181"/>
                  <a:pt x="673951" y="412101"/>
                </a:cubicBezTo>
                <a:cubicBezTo>
                  <a:pt x="673951" y="419021"/>
                  <a:pt x="673951" y="474380"/>
                  <a:pt x="680899" y="515899"/>
                </a:cubicBezTo>
                <a:cubicBezTo>
                  <a:pt x="680899" y="515899"/>
                  <a:pt x="673951" y="654296"/>
                  <a:pt x="673951" y="744254"/>
                </a:cubicBezTo>
                <a:cubicBezTo>
                  <a:pt x="673951" y="819087"/>
                  <a:pt x="678759" y="802939"/>
                  <a:pt x="680899" y="799613"/>
                </a:cubicBezTo>
                <a:cubicBezTo>
                  <a:pt x="680899" y="813453"/>
                  <a:pt x="694795" y="931091"/>
                  <a:pt x="687847" y="944931"/>
                </a:cubicBezTo>
                <a:cubicBezTo>
                  <a:pt x="680899" y="965690"/>
                  <a:pt x="625316" y="1145607"/>
                  <a:pt x="618368" y="1159447"/>
                </a:cubicBezTo>
                <a:cubicBezTo>
                  <a:pt x="618368" y="1166364"/>
                  <a:pt x="618368" y="1214767"/>
                  <a:pt x="618368" y="1214806"/>
                </a:cubicBezTo>
                <a:cubicBezTo>
                  <a:pt x="597547" y="1235542"/>
                  <a:pt x="590592" y="1249374"/>
                  <a:pt x="590576" y="1249405"/>
                </a:cubicBezTo>
                <a:cubicBezTo>
                  <a:pt x="590576" y="1311684"/>
                  <a:pt x="583628" y="1408562"/>
                  <a:pt x="583628" y="1450081"/>
                </a:cubicBezTo>
                <a:cubicBezTo>
                  <a:pt x="590576" y="1505440"/>
                  <a:pt x="576680" y="1623078"/>
                  <a:pt x="583628" y="1685357"/>
                </a:cubicBezTo>
                <a:cubicBezTo>
                  <a:pt x="597524" y="1740716"/>
                  <a:pt x="590576" y="1982911"/>
                  <a:pt x="583628" y="2059030"/>
                </a:cubicBezTo>
                <a:cubicBezTo>
                  <a:pt x="583628" y="2121309"/>
                  <a:pt x="583628" y="2117416"/>
                  <a:pt x="583628" y="2121308"/>
                </a:cubicBezTo>
                <a:cubicBezTo>
                  <a:pt x="583628" y="2142040"/>
                  <a:pt x="583628" y="2148969"/>
                  <a:pt x="583628" y="2148988"/>
                </a:cubicBezTo>
                <a:cubicBezTo>
                  <a:pt x="583628" y="2148988"/>
                  <a:pt x="590576" y="2162828"/>
                  <a:pt x="590576" y="2183587"/>
                </a:cubicBezTo>
                <a:cubicBezTo>
                  <a:pt x="583642" y="2204305"/>
                  <a:pt x="576708" y="2204347"/>
                  <a:pt x="576680" y="2204347"/>
                </a:cubicBezTo>
                <a:cubicBezTo>
                  <a:pt x="576680" y="2204347"/>
                  <a:pt x="576680" y="2204347"/>
                  <a:pt x="590576" y="2266626"/>
                </a:cubicBezTo>
                <a:cubicBezTo>
                  <a:pt x="590576" y="2266626"/>
                  <a:pt x="590576" y="2266626"/>
                  <a:pt x="591445" y="2266626"/>
                </a:cubicBezTo>
                <a:lnTo>
                  <a:pt x="597524" y="2266626"/>
                </a:lnTo>
                <a:cubicBezTo>
                  <a:pt x="597524" y="2266626"/>
                  <a:pt x="597524" y="2266626"/>
                  <a:pt x="597524" y="2287385"/>
                </a:cubicBezTo>
                <a:cubicBezTo>
                  <a:pt x="576680" y="2294305"/>
                  <a:pt x="562784" y="2294305"/>
                  <a:pt x="528044" y="2294305"/>
                </a:cubicBezTo>
                <a:cubicBezTo>
                  <a:pt x="486380" y="2294305"/>
                  <a:pt x="458596" y="2287393"/>
                  <a:pt x="458565" y="2287385"/>
                </a:cubicBezTo>
                <a:cubicBezTo>
                  <a:pt x="458565" y="2287385"/>
                  <a:pt x="458565" y="2287385"/>
                  <a:pt x="458565" y="2266626"/>
                </a:cubicBezTo>
                <a:cubicBezTo>
                  <a:pt x="458565" y="2266626"/>
                  <a:pt x="458565" y="2266626"/>
                  <a:pt x="459433" y="2265761"/>
                </a:cubicBezTo>
                <a:lnTo>
                  <a:pt x="465513" y="2259706"/>
                </a:lnTo>
                <a:cubicBezTo>
                  <a:pt x="465513" y="2259706"/>
                  <a:pt x="465513" y="2259706"/>
                  <a:pt x="465513" y="2232026"/>
                </a:cubicBezTo>
                <a:cubicBezTo>
                  <a:pt x="465513" y="2232026"/>
                  <a:pt x="465513" y="2232026"/>
                  <a:pt x="465513" y="2231161"/>
                </a:cubicBezTo>
                <a:lnTo>
                  <a:pt x="465513" y="2225106"/>
                </a:lnTo>
                <a:cubicBezTo>
                  <a:pt x="465513" y="2225106"/>
                  <a:pt x="465513" y="2225106"/>
                  <a:pt x="464644" y="2224241"/>
                </a:cubicBezTo>
                <a:lnTo>
                  <a:pt x="458565" y="2218187"/>
                </a:lnTo>
                <a:cubicBezTo>
                  <a:pt x="458565" y="2218187"/>
                  <a:pt x="458565" y="2218187"/>
                  <a:pt x="457696" y="2218187"/>
                </a:cubicBezTo>
                <a:lnTo>
                  <a:pt x="451617" y="2218187"/>
                </a:lnTo>
                <a:cubicBezTo>
                  <a:pt x="451617" y="2211267"/>
                  <a:pt x="465513" y="2197427"/>
                  <a:pt x="451617" y="2190507"/>
                </a:cubicBezTo>
                <a:cubicBezTo>
                  <a:pt x="437721" y="2190507"/>
                  <a:pt x="430773" y="2155908"/>
                  <a:pt x="430773" y="2135148"/>
                </a:cubicBezTo>
                <a:cubicBezTo>
                  <a:pt x="430773" y="2107469"/>
                  <a:pt x="409929" y="1941392"/>
                  <a:pt x="402981" y="1872193"/>
                </a:cubicBezTo>
                <a:cubicBezTo>
                  <a:pt x="389085" y="1796075"/>
                  <a:pt x="396033" y="1650757"/>
                  <a:pt x="389085" y="1588479"/>
                </a:cubicBezTo>
                <a:cubicBezTo>
                  <a:pt x="382139" y="1533130"/>
                  <a:pt x="368247" y="1429362"/>
                  <a:pt x="368242" y="1429322"/>
                </a:cubicBezTo>
                <a:cubicBezTo>
                  <a:pt x="368242" y="1429322"/>
                  <a:pt x="340450" y="1574639"/>
                  <a:pt x="340450" y="1602318"/>
                </a:cubicBezTo>
                <a:cubicBezTo>
                  <a:pt x="340450" y="1629998"/>
                  <a:pt x="291814" y="1886033"/>
                  <a:pt x="291814" y="1920632"/>
                </a:cubicBezTo>
                <a:cubicBezTo>
                  <a:pt x="291814" y="1955232"/>
                  <a:pt x="319606" y="2135148"/>
                  <a:pt x="326554" y="2162828"/>
                </a:cubicBezTo>
                <a:cubicBezTo>
                  <a:pt x="326554" y="2183587"/>
                  <a:pt x="326554" y="2225106"/>
                  <a:pt x="326554" y="2232026"/>
                </a:cubicBezTo>
                <a:cubicBezTo>
                  <a:pt x="326554" y="2238937"/>
                  <a:pt x="333483" y="2245848"/>
                  <a:pt x="333502" y="2245866"/>
                </a:cubicBezTo>
                <a:cubicBezTo>
                  <a:pt x="333502" y="2245866"/>
                  <a:pt x="333502" y="2245866"/>
                  <a:pt x="333502" y="2266626"/>
                </a:cubicBezTo>
                <a:cubicBezTo>
                  <a:pt x="333502" y="2266626"/>
                  <a:pt x="333502" y="2266626"/>
                  <a:pt x="250126" y="2280465"/>
                </a:cubicBezTo>
                <a:cubicBezTo>
                  <a:pt x="250126" y="2280465"/>
                  <a:pt x="250126" y="2280465"/>
                  <a:pt x="250126" y="2259706"/>
                </a:cubicBezTo>
                <a:cubicBezTo>
                  <a:pt x="250126" y="2259706"/>
                  <a:pt x="180646" y="2280465"/>
                  <a:pt x="111167" y="2287385"/>
                </a:cubicBezTo>
                <a:cubicBezTo>
                  <a:pt x="41722" y="2287385"/>
                  <a:pt x="41" y="2273560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8" y="2266626"/>
                </a:cubicBezTo>
                <a:lnTo>
                  <a:pt x="6948" y="2266626"/>
                </a:lnTo>
                <a:cubicBezTo>
                  <a:pt x="6948" y="2266626"/>
                  <a:pt x="6948" y="2245866"/>
                  <a:pt x="13896" y="2245866"/>
                </a:cubicBezTo>
                <a:cubicBezTo>
                  <a:pt x="27792" y="2238946"/>
                  <a:pt x="69479" y="2245866"/>
                  <a:pt x="97271" y="2238946"/>
                </a:cubicBezTo>
                <a:cubicBezTo>
                  <a:pt x="118106" y="2232029"/>
                  <a:pt x="145885" y="2211283"/>
                  <a:pt x="145907" y="2211267"/>
                </a:cubicBezTo>
                <a:cubicBezTo>
                  <a:pt x="145907" y="2211267"/>
                  <a:pt x="145907" y="2211267"/>
                  <a:pt x="145038" y="2210402"/>
                </a:cubicBezTo>
                <a:lnTo>
                  <a:pt x="138959" y="2204347"/>
                </a:lnTo>
                <a:cubicBezTo>
                  <a:pt x="138959" y="2204347"/>
                  <a:pt x="145907" y="2197427"/>
                  <a:pt x="152855" y="2197427"/>
                </a:cubicBezTo>
                <a:cubicBezTo>
                  <a:pt x="159803" y="2190507"/>
                  <a:pt x="152855" y="2169748"/>
                  <a:pt x="145907" y="2162828"/>
                </a:cubicBezTo>
                <a:cubicBezTo>
                  <a:pt x="138959" y="2148988"/>
                  <a:pt x="166751" y="2128228"/>
                  <a:pt x="152855" y="2114389"/>
                </a:cubicBezTo>
                <a:cubicBezTo>
                  <a:pt x="145907" y="2107469"/>
                  <a:pt x="138959" y="2079789"/>
                  <a:pt x="138959" y="2045190"/>
                </a:cubicBezTo>
                <a:cubicBezTo>
                  <a:pt x="145907" y="2003671"/>
                  <a:pt x="145907" y="1713036"/>
                  <a:pt x="138959" y="1664597"/>
                </a:cubicBezTo>
                <a:cubicBezTo>
                  <a:pt x="132011" y="1616158"/>
                  <a:pt x="132011" y="1498520"/>
                  <a:pt x="125063" y="1429322"/>
                </a:cubicBezTo>
                <a:cubicBezTo>
                  <a:pt x="118116" y="1360132"/>
                  <a:pt x="111169" y="1201008"/>
                  <a:pt x="111167" y="1200966"/>
                </a:cubicBezTo>
                <a:cubicBezTo>
                  <a:pt x="111167" y="1200966"/>
                  <a:pt x="111167" y="1200966"/>
                  <a:pt x="90323" y="1194046"/>
                </a:cubicBezTo>
                <a:cubicBezTo>
                  <a:pt x="90323" y="1194046"/>
                  <a:pt x="76427" y="1194046"/>
                  <a:pt x="76427" y="1180206"/>
                </a:cubicBezTo>
                <a:cubicBezTo>
                  <a:pt x="69479" y="1166366"/>
                  <a:pt x="62531" y="1069488"/>
                  <a:pt x="69479" y="1034889"/>
                </a:cubicBezTo>
                <a:cubicBezTo>
                  <a:pt x="76427" y="1000290"/>
                  <a:pt x="55583" y="854972"/>
                  <a:pt x="69479" y="778854"/>
                </a:cubicBezTo>
                <a:cubicBezTo>
                  <a:pt x="76427" y="695815"/>
                  <a:pt x="41687" y="522819"/>
                  <a:pt x="48635" y="502059"/>
                </a:cubicBezTo>
                <a:cubicBezTo>
                  <a:pt x="48635" y="481299"/>
                  <a:pt x="55583" y="474380"/>
                  <a:pt x="62531" y="453620"/>
                </a:cubicBezTo>
                <a:cubicBezTo>
                  <a:pt x="62531" y="432860"/>
                  <a:pt x="62531" y="405181"/>
                  <a:pt x="76427" y="391341"/>
                </a:cubicBezTo>
                <a:cubicBezTo>
                  <a:pt x="83367" y="391341"/>
                  <a:pt x="97237" y="391341"/>
                  <a:pt x="97271" y="391341"/>
                </a:cubicBezTo>
                <a:cubicBezTo>
                  <a:pt x="97271" y="391341"/>
                  <a:pt x="97271" y="391341"/>
                  <a:pt x="166751" y="370581"/>
                </a:cubicBezTo>
                <a:cubicBezTo>
                  <a:pt x="166751" y="370581"/>
                  <a:pt x="173699" y="363662"/>
                  <a:pt x="187594" y="363662"/>
                </a:cubicBezTo>
                <a:cubicBezTo>
                  <a:pt x="201490" y="356742"/>
                  <a:pt x="229283" y="342902"/>
                  <a:pt x="243178" y="342902"/>
                </a:cubicBezTo>
                <a:cubicBezTo>
                  <a:pt x="250122" y="335987"/>
                  <a:pt x="257065" y="356715"/>
                  <a:pt x="257074" y="356742"/>
                </a:cubicBezTo>
                <a:cubicBezTo>
                  <a:pt x="257074" y="356742"/>
                  <a:pt x="243203" y="356742"/>
                  <a:pt x="243178" y="356742"/>
                </a:cubicBezTo>
                <a:cubicBezTo>
                  <a:pt x="236231" y="363662"/>
                  <a:pt x="264022" y="412101"/>
                  <a:pt x="277918" y="460540"/>
                </a:cubicBezTo>
                <a:cubicBezTo>
                  <a:pt x="291807" y="508953"/>
                  <a:pt x="312636" y="557367"/>
                  <a:pt x="312658" y="557418"/>
                </a:cubicBezTo>
                <a:cubicBezTo>
                  <a:pt x="312658" y="557418"/>
                  <a:pt x="333502" y="502059"/>
                  <a:pt x="340450" y="495139"/>
                </a:cubicBezTo>
                <a:cubicBezTo>
                  <a:pt x="340450" y="495139"/>
                  <a:pt x="354318" y="488233"/>
                  <a:pt x="354346" y="488219"/>
                </a:cubicBezTo>
                <a:cubicBezTo>
                  <a:pt x="354346" y="488219"/>
                  <a:pt x="354346" y="488219"/>
                  <a:pt x="333502" y="488219"/>
                </a:cubicBezTo>
                <a:cubicBezTo>
                  <a:pt x="333502" y="488219"/>
                  <a:pt x="326554" y="474380"/>
                  <a:pt x="326554" y="467460"/>
                </a:cubicBezTo>
                <a:cubicBezTo>
                  <a:pt x="326554" y="460540"/>
                  <a:pt x="347398" y="425940"/>
                  <a:pt x="354346" y="425940"/>
                </a:cubicBezTo>
                <a:cubicBezTo>
                  <a:pt x="361290" y="419024"/>
                  <a:pt x="382117" y="460499"/>
                  <a:pt x="382137" y="460540"/>
                </a:cubicBezTo>
                <a:cubicBezTo>
                  <a:pt x="382137" y="467456"/>
                  <a:pt x="368258" y="481283"/>
                  <a:pt x="368242" y="481299"/>
                </a:cubicBezTo>
                <a:cubicBezTo>
                  <a:pt x="368242" y="481299"/>
                  <a:pt x="375190" y="508979"/>
                  <a:pt x="375190" y="529738"/>
                </a:cubicBezTo>
                <a:cubicBezTo>
                  <a:pt x="375190" y="550481"/>
                  <a:pt x="382126" y="564315"/>
                  <a:pt x="382137" y="564338"/>
                </a:cubicBezTo>
                <a:cubicBezTo>
                  <a:pt x="382137" y="564338"/>
                  <a:pt x="409929" y="522819"/>
                  <a:pt x="416877" y="508979"/>
                </a:cubicBezTo>
                <a:cubicBezTo>
                  <a:pt x="423825" y="495139"/>
                  <a:pt x="465513" y="419021"/>
                  <a:pt x="465513" y="384421"/>
                </a:cubicBezTo>
                <a:cubicBezTo>
                  <a:pt x="465513" y="342937"/>
                  <a:pt x="437769" y="335994"/>
                  <a:pt x="437721" y="335982"/>
                </a:cubicBezTo>
                <a:close/>
                <a:moveTo>
                  <a:pt x="337448" y="198"/>
                </a:moveTo>
                <a:cubicBezTo>
                  <a:pt x="362443" y="1585"/>
                  <a:pt x="381495" y="9893"/>
                  <a:pt x="390330" y="14610"/>
                </a:cubicBezTo>
                <a:cubicBezTo>
                  <a:pt x="392721" y="14917"/>
                  <a:pt x="394967" y="15549"/>
                  <a:pt x="396874" y="17041"/>
                </a:cubicBezTo>
                <a:cubicBezTo>
                  <a:pt x="400117" y="14041"/>
                  <a:pt x="412780" y="4896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65070" y="121344"/>
                  <a:pt x="465070" y="121344"/>
                </a:cubicBezTo>
                <a:lnTo>
                  <a:pt x="459014" y="115297"/>
                </a:lnTo>
                <a:cubicBezTo>
                  <a:pt x="458140" y="114469"/>
                  <a:pt x="455620" y="124534"/>
                  <a:pt x="453674" y="134037"/>
                </a:cubicBezTo>
                <a:cubicBezTo>
                  <a:pt x="455048" y="132665"/>
                  <a:pt x="456568" y="131148"/>
                  <a:pt x="458088" y="129631"/>
                </a:cubicBezTo>
                <a:cubicBezTo>
                  <a:pt x="461129" y="129631"/>
                  <a:pt x="465040" y="140041"/>
                  <a:pt x="465040" y="150452"/>
                </a:cubicBezTo>
                <a:cubicBezTo>
                  <a:pt x="465040" y="164332"/>
                  <a:pt x="465040" y="185152"/>
                  <a:pt x="465040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2" y="197298"/>
                  <a:pt x="444184" y="199033"/>
                  <a:pt x="444184" y="205973"/>
                </a:cubicBezTo>
                <a:cubicBezTo>
                  <a:pt x="444184" y="212913"/>
                  <a:pt x="437232" y="233734"/>
                  <a:pt x="437232" y="247614"/>
                </a:cubicBezTo>
                <a:cubicBezTo>
                  <a:pt x="430279" y="261494"/>
                  <a:pt x="423327" y="275375"/>
                  <a:pt x="423327" y="275375"/>
                </a:cubicBezTo>
                <a:cubicBezTo>
                  <a:pt x="423307" y="275395"/>
                  <a:pt x="416375" y="282346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20" y="344769"/>
                  <a:pt x="291237" y="330890"/>
                  <a:pt x="291237" y="310075"/>
                </a:cubicBezTo>
                <a:cubicBezTo>
                  <a:pt x="291237" y="296195"/>
                  <a:pt x="291237" y="290990"/>
                  <a:pt x="291237" y="289255"/>
                </a:cubicBezTo>
                <a:cubicBezTo>
                  <a:pt x="291206" y="289224"/>
                  <a:pt x="277325" y="275352"/>
                  <a:pt x="270380" y="254554"/>
                </a:cubicBezTo>
                <a:cubicBezTo>
                  <a:pt x="263428" y="233734"/>
                  <a:pt x="263428" y="212913"/>
                  <a:pt x="263428" y="212913"/>
                </a:cubicBezTo>
                <a:cubicBezTo>
                  <a:pt x="263414" y="212941"/>
                  <a:pt x="256469" y="226787"/>
                  <a:pt x="249524" y="219853"/>
                </a:cubicBezTo>
                <a:cubicBezTo>
                  <a:pt x="242572" y="205973"/>
                  <a:pt x="242572" y="185152"/>
                  <a:pt x="235619" y="171272"/>
                </a:cubicBezTo>
                <a:cubicBezTo>
                  <a:pt x="228667" y="157392"/>
                  <a:pt x="235619" y="143511"/>
                  <a:pt x="242572" y="143511"/>
                </a:cubicBezTo>
                <a:lnTo>
                  <a:pt x="244496" y="142825"/>
                </a:lnTo>
                <a:cubicBezTo>
                  <a:pt x="244266" y="142102"/>
                  <a:pt x="243922" y="142075"/>
                  <a:pt x="243569" y="142075"/>
                </a:cubicBezTo>
                <a:cubicBezTo>
                  <a:pt x="236647" y="135164"/>
                  <a:pt x="229725" y="142075"/>
                  <a:pt x="229725" y="142075"/>
                </a:cubicBezTo>
                <a:cubicBezTo>
                  <a:pt x="229725" y="142038"/>
                  <a:pt x="229734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48" y="114455"/>
                  <a:pt x="236636" y="121344"/>
                  <a:pt x="229725" y="121344"/>
                </a:cubicBezTo>
                <a:cubicBezTo>
                  <a:pt x="229699" y="121344"/>
                  <a:pt x="222803" y="121344"/>
                  <a:pt x="222803" y="121344"/>
                </a:cubicBezTo>
                <a:cubicBezTo>
                  <a:pt x="222832" y="121329"/>
                  <a:pt x="236647" y="114412"/>
                  <a:pt x="236647" y="93703"/>
                </a:cubicBezTo>
                <a:cubicBezTo>
                  <a:pt x="236647" y="72972"/>
                  <a:pt x="243569" y="24600"/>
                  <a:pt x="298944" y="3869"/>
                </a:cubicBezTo>
                <a:cubicBezTo>
                  <a:pt x="312788" y="414"/>
                  <a:pt x="325767" y="-450"/>
                  <a:pt x="337448" y="198"/>
                </a:cubicBez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</p:spPr>
        <p:txBody>
          <a:bodyPr vert="horz" wrap="square" lIns="68573" tIns="34287" rIns="68573" bIns="34287" numCol="1" anchor="t" anchorCtr="0" compatLnSpc="1"/>
          <a:lstStyle/>
          <a:p>
            <a:endParaRPr lang="zh-CN" altLang="en-US" sz="1000" dirty="0"/>
          </a:p>
        </p:txBody>
      </p:sp>
      <p:sp>
        <p:nvSpPr>
          <p:cNvPr id="17" name="Freeform 27"/>
          <p:cNvSpPr/>
          <p:nvPr/>
        </p:nvSpPr>
        <p:spPr bwMode="auto">
          <a:xfrm>
            <a:off x="5692053" y="2029037"/>
            <a:ext cx="521352" cy="1720729"/>
          </a:xfrm>
          <a:custGeom>
            <a:avLst/>
            <a:gdLst/>
            <a:ahLst/>
            <a:cxnLst/>
            <a:rect l="l" t="t" r="r" b="b"/>
            <a:pathLst>
              <a:path w="695136" h="2294305">
                <a:moveTo>
                  <a:pt x="443982" y="335982"/>
                </a:moveTo>
                <a:cubicBezTo>
                  <a:pt x="443982" y="335982"/>
                  <a:pt x="478668" y="342902"/>
                  <a:pt x="492542" y="349822"/>
                </a:cubicBezTo>
                <a:cubicBezTo>
                  <a:pt x="499479" y="349822"/>
                  <a:pt x="541102" y="356742"/>
                  <a:pt x="561914" y="377501"/>
                </a:cubicBezTo>
                <a:cubicBezTo>
                  <a:pt x="575781" y="391334"/>
                  <a:pt x="617369" y="384428"/>
                  <a:pt x="617412" y="384421"/>
                </a:cubicBezTo>
                <a:cubicBezTo>
                  <a:pt x="617412" y="384421"/>
                  <a:pt x="665972" y="405181"/>
                  <a:pt x="672909" y="412101"/>
                </a:cubicBezTo>
                <a:cubicBezTo>
                  <a:pt x="679847" y="419021"/>
                  <a:pt x="672909" y="474380"/>
                  <a:pt x="679847" y="515899"/>
                </a:cubicBezTo>
                <a:cubicBezTo>
                  <a:pt x="679847" y="515899"/>
                  <a:pt x="679847" y="654296"/>
                  <a:pt x="679847" y="744254"/>
                </a:cubicBezTo>
                <a:cubicBezTo>
                  <a:pt x="679847" y="778235"/>
                  <a:pt x="679847" y="793455"/>
                  <a:pt x="679847" y="799613"/>
                </a:cubicBezTo>
                <a:cubicBezTo>
                  <a:pt x="679847" y="813453"/>
                  <a:pt x="700658" y="931091"/>
                  <a:pt x="693721" y="944931"/>
                </a:cubicBezTo>
                <a:cubicBezTo>
                  <a:pt x="686784" y="965690"/>
                  <a:pt x="624349" y="1145607"/>
                  <a:pt x="624349" y="1159447"/>
                </a:cubicBezTo>
                <a:cubicBezTo>
                  <a:pt x="617412" y="1166366"/>
                  <a:pt x="624349" y="1214806"/>
                  <a:pt x="617412" y="1214806"/>
                </a:cubicBezTo>
                <a:cubicBezTo>
                  <a:pt x="596624" y="1235541"/>
                  <a:pt x="589679" y="1249373"/>
                  <a:pt x="589663" y="1249405"/>
                </a:cubicBezTo>
                <a:cubicBezTo>
                  <a:pt x="596600" y="1311684"/>
                  <a:pt x="582726" y="1408562"/>
                  <a:pt x="589663" y="1450081"/>
                </a:cubicBezTo>
                <a:cubicBezTo>
                  <a:pt x="589663" y="1505440"/>
                  <a:pt x="575788" y="1623078"/>
                  <a:pt x="589663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60" y="2121309"/>
                  <a:pt x="587061" y="2117416"/>
                  <a:pt x="582726" y="2121308"/>
                </a:cubicBezTo>
                <a:cubicBezTo>
                  <a:pt x="582726" y="2142040"/>
                  <a:pt x="582726" y="2148969"/>
                  <a:pt x="582726" y="2148988"/>
                </a:cubicBezTo>
                <a:cubicBezTo>
                  <a:pt x="582726" y="2148988"/>
                  <a:pt x="589663" y="2162828"/>
                  <a:pt x="589663" y="2183587"/>
                </a:cubicBezTo>
                <a:cubicBezTo>
                  <a:pt x="582739" y="2204307"/>
                  <a:pt x="575815" y="2204347"/>
                  <a:pt x="575788" y="2204347"/>
                </a:cubicBezTo>
                <a:cubicBezTo>
                  <a:pt x="575788" y="2204347"/>
                  <a:pt x="575788" y="2204347"/>
                  <a:pt x="596600" y="2266626"/>
                </a:cubicBezTo>
                <a:cubicBezTo>
                  <a:pt x="596600" y="2266626"/>
                  <a:pt x="596600" y="2266626"/>
                  <a:pt x="596600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85627" y="2294305"/>
                  <a:pt x="457885" y="2287393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3926" y="2224241"/>
                </a:cubicBezTo>
                <a:lnTo>
                  <a:pt x="457856" y="2218187"/>
                </a:lnTo>
                <a:cubicBezTo>
                  <a:pt x="457856" y="2218187"/>
                  <a:pt x="457856" y="2218187"/>
                  <a:pt x="456989" y="2218187"/>
                </a:cubicBezTo>
                <a:lnTo>
                  <a:pt x="450919" y="2218187"/>
                </a:lnTo>
                <a:cubicBezTo>
                  <a:pt x="450919" y="2211267"/>
                  <a:pt x="471730" y="2197427"/>
                  <a:pt x="457856" y="2190507"/>
                </a:cubicBezTo>
                <a:cubicBezTo>
                  <a:pt x="443982" y="2190507"/>
                  <a:pt x="437044" y="2155908"/>
                  <a:pt x="437044" y="2135148"/>
                </a:cubicBezTo>
                <a:cubicBezTo>
                  <a:pt x="437044" y="2107469"/>
                  <a:pt x="416233" y="1941392"/>
                  <a:pt x="402358" y="1872193"/>
                </a:cubicBezTo>
                <a:cubicBezTo>
                  <a:pt x="388484" y="1796075"/>
                  <a:pt x="402358" y="1650757"/>
                  <a:pt x="395421" y="1588479"/>
                </a:cubicBezTo>
                <a:cubicBezTo>
                  <a:pt x="388485" y="1533131"/>
                  <a:pt x="367681" y="1429364"/>
                  <a:pt x="367672" y="1429322"/>
                </a:cubicBezTo>
                <a:cubicBezTo>
                  <a:pt x="367672" y="1429322"/>
                  <a:pt x="339923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26049" y="2135148"/>
                  <a:pt x="326049" y="2162828"/>
                </a:cubicBezTo>
                <a:cubicBezTo>
                  <a:pt x="326049" y="2183587"/>
                  <a:pt x="326049" y="2225106"/>
                  <a:pt x="326049" y="2232026"/>
                </a:cubicBezTo>
                <a:cubicBezTo>
                  <a:pt x="326049" y="2238937"/>
                  <a:pt x="332968" y="2245848"/>
                  <a:pt x="332986" y="2245866"/>
                </a:cubicBezTo>
                <a:cubicBezTo>
                  <a:pt x="332986" y="2245866"/>
                  <a:pt x="332986" y="2245866"/>
                  <a:pt x="332986" y="2266626"/>
                </a:cubicBezTo>
                <a:cubicBezTo>
                  <a:pt x="332986" y="2266626"/>
                  <a:pt x="332986" y="2266626"/>
                  <a:pt x="249740" y="2280465"/>
                </a:cubicBezTo>
                <a:cubicBezTo>
                  <a:pt x="249740" y="2280465"/>
                  <a:pt x="249740" y="2280465"/>
                  <a:pt x="249740" y="2259706"/>
                </a:cubicBezTo>
                <a:cubicBezTo>
                  <a:pt x="249740" y="2259706"/>
                  <a:pt x="180367" y="2280465"/>
                  <a:pt x="110995" y="2287385"/>
                </a:cubicBezTo>
                <a:cubicBezTo>
                  <a:pt x="48594" y="2287385"/>
                  <a:pt x="53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13874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2" y="2232030"/>
                  <a:pt x="145654" y="2211287"/>
                  <a:pt x="145681" y="2211267"/>
                </a:cubicBezTo>
                <a:cubicBezTo>
                  <a:pt x="145681" y="2211267"/>
                  <a:pt x="145681" y="2211267"/>
                  <a:pt x="144814" y="2210402"/>
                </a:cubicBezTo>
                <a:lnTo>
                  <a:pt x="138744" y="2204347"/>
                </a:lnTo>
                <a:cubicBezTo>
                  <a:pt x="138744" y="2204347"/>
                  <a:pt x="145681" y="2197427"/>
                  <a:pt x="152618" y="2197427"/>
                </a:cubicBezTo>
                <a:cubicBezTo>
                  <a:pt x="159556" y="2190507"/>
                  <a:pt x="152618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38744" y="2045190"/>
                </a:cubicBezTo>
                <a:cubicBezTo>
                  <a:pt x="145681" y="2003671"/>
                  <a:pt x="145681" y="1713036"/>
                  <a:pt x="138744" y="1664597"/>
                </a:cubicBezTo>
                <a:cubicBezTo>
                  <a:pt x="131807" y="1616158"/>
                  <a:pt x="138744" y="1498520"/>
                  <a:pt x="124869" y="1429322"/>
                </a:cubicBezTo>
                <a:cubicBezTo>
                  <a:pt x="117934" y="1360139"/>
                  <a:pt x="110999" y="1201042"/>
                  <a:pt x="110995" y="1200966"/>
                </a:cubicBezTo>
                <a:cubicBezTo>
                  <a:pt x="110995" y="1200966"/>
                  <a:pt x="110995" y="1200966"/>
                  <a:pt x="90183" y="1194046"/>
                </a:cubicBezTo>
                <a:cubicBezTo>
                  <a:pt x="90183" y="1194046"/>
                  <a:pt x="83246" y="1194046"/>
                  <a:pt x="76309" y="1180206"/>
                </a:cubicBezTo>
                <a:cubicBezTo>
                  <a:pt x="69372" y="1166366"/>
                  <a:pt x="69372" y="1069488"/>
                  <a:pt x="69372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1623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1" y="391341"/>
                  <a:pt x="104027" y="391341"/>
                  <a:pt x="104058" y="391341"/>
                </a:cubicBezTo>
                <a:cubicBezTo>
                  <a:pt x="104058" y="391341"/>
                  <a:pt x="104058" y="391341"/>
                  <a:pt x="166493" y="370581"/>
                </a:cubicBezTo>
                <a:cubicBezTo>
                  <a:pt x="166493" y="370581"/>
                  <a:pt x="173430" y="363662"/>
                  <a:pt x="187304" y="363662"/>
                </a:cubicBezTo>
                <a:cubicBezTo>
                  <a:pt x="201179" y="356742"/>
                  <a:pt x="228928" y="342902"/>
                  <a:pt x="242803" y="342902"/>
                </a:cubicBezTo>
                <a:cubicBezTo>
                  <a:pt x="249735" y="335987"/>
                  <a:pt x="256667" y="356713"/>
                  <a:pt x="256677" y="356742"/>
                </a:cubicBezTo>
                <a:cubicBezTo>
                  <a:pt x="256677" y="356742"/>
                  <a:pt x="242827" y="356742"/>
                  <a:pt x="242803" y="356742"/>
                </a:cubicBezTo>
                <a:cubicBezTo>
                  <a:pt x="235865" y="363662"/>
                  <a:pt x="263614" y="412101"/>
                  <a:pt x="277489" y="460540"/>
                </a:cubicBezTo>
                <a:cubicBezTo>
                  <a:pt x="291356" y="508955"/>
                  <a:pt x="319084" y="557370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2" y="495139"/>
                  <a:pt x="353781" y="488236"/>
                  <a:pt x="353798" y="488219"/>
                </a:cubicBezTo>
                <a:cubicBezTo>
                  <a:pt x="353798" y="488219"/>
                  <a:pt x="353798" y="488219"/>
                  <a:pt x="352063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26049" y="460540"/>
                  <a:pt x="353798" y="425940"/>
                  <a:pt x="360735" y="425940"/>
                </a:cubicBezTo>
                <a:cubicBezTo>
                  <a:pt x="367669" y="419024"/>
                  <a:pt x="381533" y="460498"/>
                  <a:pt x="381547" y="460540"/>
                </a:cubicBezTo>
                <a:cubicBezTo>
                  <a:pt x="381547" y="467455"/>
                  <a:pt x="367691" y="481280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0"/>
                  <a:pt x="381535" y="564314"/>
                  <a:pt x="381547" y="564338"/>
                </a:cubicBezTo>
                <a:cubicBezTo>
                  <a:pt x="381547" y="564338"/>
                  <a:pt x="409296" y="522819"/>
                  <a:pt x="416233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37"/>
                  <a:pt x="444017" y="335994"/>
                  <a:pt x="443982" y="335982"/>
                </a:cubicBezTo>
                <a:close/>
                <a:moveTo>
                  <a:pt x="344370" y="198"/>
                </a:moveTo>
                <a:cubicBezTo>
                  <a:pt x="379412" y="2142"/>
                  <a:pt x="402773" y="17690"/>
                  <a:pt x="402773" y="17690"/>
                </a:cubicBezTo>
                <a:cubicBezTo>
                  <a:pt x="402787" y="17663"/>
                  <a:pt x="409716" y="3876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71992" y="121344"/>
                  <a:pt x="471992" y="121344"/>
                </a:cubicBezTo>
                <a:lnTo>
                  <a:pt x="459879" y="115297"/>
                </a:lnTo>
                <a:cubicBezTo>
                  <a:pt x="458138" y="114474"/>
                  <a:pt x="455059" y="126771"/>
                  <a:pt x="453062" y="137011"/>
                </a:cubicBezTo>
                <a:cubicBezTo>
                  <a:pt x="453875" y="135028"/>
                  <a:pt x="455514" y="132330"/>
                  <a:pt x="458196" y="129631"/>
                </a:cubicBezTo>
                <a:cubicBezTo>
                  <a:pt x="465094" y="122691"/>
                  <a:pt x="465094" y="136571"/>
                  <a:pt x="465094" y="150452"/>
                </a:cubicBezTo>
                <a:cubicBezTo>
                  <a:pt x="465094" y="164332"/>
                  <a:pt x="465094" y="185152"/>
                  <a:pt x="465094" y="192093"/>
                </a:cubicBezTo>
                <a:cubicBezTo>
                  <a:pt x="465094" y="199033"/>
                  <a:pt x="451298" y="205973"/>
                  <a:pt x="451298" y="205973"/>
                </a:cubicBezTo>
                <a:lnTo>
                  <a:pt x="447849" y="198165"/>
                </a:lnTo>
                <a:cubicBezTo>
                  <a:pt x="446125" y="197298"/>
                  <a:pt x="444400" y="199033"/>
                  <a:pt x="444400" y="205973"/>
                </a:cubicBezTo>
                <a:cubicBezTo>
                  <a:pt x="444400" y="212913"/>
                  <a:pt x="437503" y="233734"/>
                  <a:pt x="437503" y="247614"/>
                </a:cubicBezTo>
                <a:cubicBezTo>
                  <a:pt x="430605" y="261494"/>
                  <a:pt x="423707" y="275375"/>
                  <a:pt x="423707" y="275375"/>
                </a:cubicBezTo>
                <a:cubicBezTo>
                  <a:pt x="423707" y="275399"/>
                  <a:pt x="423707" y="282351"/>
                  <a:pt x="423707" y="303135"/>
                </a:cubicBezTo>
                <a:cubicBezTo>
                  <a:pt x="423707" y="323956"/>
                  <a:pt x="361625" y="344776"/>
                  <a:pt x="361625" y="344776"/>
                </a:cubicBezTo>
                <a:cubicBezTo>
                  <a:pt x="361554" y="344762"/>
                  <a:pt x="292646" y="330885"/>
                  <a:pt x="292646" y="310075"/>
                </a:cubicBezTo>
                <a:cubicBezTo>
                  <a:pt x="292646" y="296195"/>
                  <a:pt x="292646" y="290990"/>
                  <a:pt x="292646" y="289255"/>
                </a:cubicBezTo>
                <a:cubicBezTo>
                  <a:pt x="292616" y="289224"/>
                  <a:pt x="278842" y="275352"/>
                  <a:pt x="271952" y="254554"/>
                </a:cubicBezTo>
                <a:cubicBezTo>
                  <a:pt x="265054" y="233734"/>
                  <a:pt x="265054" y="212913"/>
                  <a:pt x="265054" y="212913"/>
                </a:cubicBezTo>
                <a:cubicBezTo>
                  <a:pt x="265041" y="212940"/>
                  <a:pt x="258149" y="226787"/>
                  <a:pt x="251258" y="219853"/>
                </a:cubicBezTo>
                <a:cubicBezTo>
                  <a:pt x="244360" y="205973"/>
                  <a:pt x="244360" y="185152"/>
                  <a:pt x="237462" y="171272"/>
                </a:cubicBezTo>
                <a:cubicBezTo>
                  <a:pt x="237462" y="157392"/>
                  <a:pt x="237462" y="143511"/>
                  <a:pt x="244360" y="143511"/>
                </a:cubicBezTo>
                <a:lnTo>
                  <a:pt x="245117" y="143328"/>
                </a:lnTo>
                <a:cubicBezTo>
                  <a:pt x="244823" y="142164"/>
                  <a:pt x="244211" y="142075"/>
                  <a:pt x="243569" y="142075"/>
                </a:cubicBezTo>
                <a:lnTo>
                  <a:pt x="237512" y="139483"/>
                </a:lnTo>
                <a:cubicBezTo>
                  <a:pt x="236624" y="142029"/>
                  <a:pt x="229736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42" y="114460"/>
                  <a:pt x="236647" y="121344"/>
                  <a:pt x="236647" y="121344"/>
                </a:cubicBezTo>
                <a:cubicBezTo>
                  <a:pt x="229725" y="121344"/>
                  <a:pt x="222803" y="121344"/>
                  <a:pt x="222803" y="121344"/>
                </a:cubicBezTo>
                <a:cubicBezTo>
                  <a:pt x="222834" y="121328"/>
                  <a:pt x="236647" y="114410"/>
                  <a:pt x="236647" y="93703"/>
                </a:cubicBezTo>
                <a:cubicBezTo>
                  <a:pt x="236647" y="72972"/>
                  <a:pt x="250491" y="24600"/>
                  <a:pt x="305866" y="3869"/>
                </a:cubicBezTo>
                <a:cubicBezTo>
                  <a:pt x="319710" y="414"/>
                  <a:pt x="332689" y="-450"/>
                  <a:pt x="344370" y="198"/>
                </a:cubicBez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</a:ln>
          <a:effectLst/>
        </p:spPr>
        <p:txBody>
          <a:bodyPr vert="horz" wrap="square" lIns="68573" tIns="34287" rIns="68573" bIns="34287" numCol="1" anchor="t" anchorCtr="0" compatLnSpc="1"/>
          <a:lstStyle/>
          <a:p>
            <a:endParaRPr lang="zh-CN" altLang="en-US" sz="1000" dirty="0"/>
          </a:p>
        </p:txBody>
      </p:sp>
      <p:sp>
        <p:nvSpPr>
          <p:cNvPr id="18" name="Freeform 30"/>
          <p:cNvSpPr/>
          <p:nvPr/>
        </p:nvSpPr>
        <p:spPr bwMode="auto">
          <a:xfrm>
            <a:off x="6305496" y="2029037"/>
            <a:ext cx="521747" cy="1720729"/>
          </a:xfrm>
          <a:custGeom>
            <a:avLst/>
            <a:gdLst/>
            <a:ahLst/>
            <a:cxnLst/>
            <a:rect l="l" t="t" r="r" b="b"/>
            <a:pathLst>
              <a:path w="695663" h="2294305">
                <a:moveTo>
                  <a:pt x="443981" y="335982"/>
                </a:moveTo>
                <a:cubicBezTo>
                  <a:pt x="443981" y="335982"/>
                  <a:pt x="478667" y="342902"/>
                  <a:pt x="492542" y="349822"/>
                </a:cubicBezTo>
                <a:cubicBezTo>
                  <a:pt x="506416" y="349822"/>
                  <a:pt x="541102" y="356742"/>
                  <a:pt x="561914" y="377501"/>
                </a:cubicBezTo>
                <a:cubicBezTo>
                  <a:pt x="582717" y="391336"/>
                  <a:pt x="617384" y="384426"/>
                  <a:pt x="617411" y="384421"/>
                </a:cubicBezTo>
                <a:cubicBezTo>
                  <a:pt x="617411" y="384421"/>
                  <a:pt x="672909" y="405181"/>
                  <a:pt x="672909" y="412101"/>
                </a:cubicBezTo>
                <a:cubicBezTo>
                  <a:pt x="679846" y="419021"/>
                  <a:pt x="672909" y="474380"/>
                  <a:pt x="679846" y="515899"/>
                </a:cubicBezTo>
                <a:cubicBezTo>
                  <a:pt x="679846" y="515899"/>
                  <a:pt x="679846" y="654296"/>
                  <a:pt x="679846" y="744254"/>
                </a:cubicBezTo>
                <a:cubicBezTo>
                  <a:pt x="679846" y="819083"/>
                  <a:pt x="684646" y="802940"/>
                  <a:pt x="686784" y="799613"/>
                </a:cubicBezTo>
                <a:cubicBezTo>
                  <a:pt x="686784" y="813453"/>
                  <a:pt x="700658" y="931091"/>
                  <a:pt x="693721" y="944931"/>
                </a:cubicBezTo>
                <a:cubicBezTo>
                  <a:pt x="686784" y="965690"/>
                  <a:pt x="631286" y="1145607"/>
                  <a:pt x="624349" y="1159447"/>
                </a:cubicBezTo>
                <a:cubicBezTo>
                  <a:pt x="617411" y="1166366"/>
                  <a:pt x="624349" y="1214806"/>
                  <a:pt x="617411" y="1214806"/>
                </a:cubicBezTo>
                <a:cubicBezTo>
                  <a:pt x="596624" y="1235541"/>
                  <a:pt x="596600" y="1249373"/>
                  <a:pt x="596600" y="1249405"/>
                </a:cubicBezTo>
                <a:cubicBezTo>
                  <a:pt x="596600" y="1249405"/>
                  <a:pt x="596600" y="1249405"/>
                  <a:pt x="595733" y="1249405"/>
                </a:cubicBezTo>
                <a:lnTo>
                  <a:pt x="589663" y="1249405"/>
                </a:lnTo>
                <a:cubicBezTo>
                  <a:pt x="596600" y="1311684"/>
                  <a:pt x="582725" y="1408562"/>
                  <a:pt x="589663" y="1450081"/>
                </a:cubicBezTo>
                <a:cubicBezTo>
                  <a:pt x="589663" y="1505440"/>
                  <a:pt x="575788" y="1623078"/>
                  <a:pt x="589663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59" y="2121309"/>
                  <a:pt x="587061" y="2117416"/>
                  <a:pt x="582725" y="2121308"/>
                </a:cubicBezTo>
                <a:cubicBezTo>
                  <a:pt x="582725" y="2142044"/>
                  <a:pt x="589647" y="2148972"/>
                  <a:pt x="589663" y="2148988"/>
                </a:cubicBezTo>
                <a:cubicBezTo>
                  <a:pt x="589663" y="2148988"/>
                  <a:pt x="589663" y="2162828"/>
                  <a:pt x="589663" y="2183587"/>
                </a:cubicBezTo>
                <a:cubicBezTo>
                  <a:pt x="582739" y="2204306"/>
                  <a:pt x="575815" y="2204347"/>
                  <a:pt x="575788" y="2204347"/>
                </a:cubicBezTo>
                <a:cubicBezTo>
                  <a:pt x="575788" y="2204347"/>
                  <a:pt x="575788" y="2204347"/>
                  <a:pt x="596600" y="2266626"/>
                </a:cubicBezTo>
                <a:cubicBezTo>
                  <a:pt x="596600" y="2266626"/>
                  <a:pt x="596600" y="2266626"/>
                  <a:pt x="597467" y="2266626"/>
                </a:cubicBezTo>
                <a:lnTo>
                  <a:pt x="603537" y="2266626"/>
                </a:lnTo>
                <a:cubicBezTo>
                  <a:pt x="603537" y="2266626"/>
                  <a:pt x="603537" y="2266626"/>
                  <a:pt x="603537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92563" y="2294305"/>
                  <a:pt x="457897" y="2287393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4793" y="2224241"/>
                </a:cubicBezTo>
                <a:lnTo>
                  <a:pt x="464793" y="2218187"/>
                </a:lnTo>
                <a:cubicBezTo>
                  <a:pt x="464793" y="2218187"/>
                  <a:pt x="457878" y="2218187"/>
                  <a:pt x="457856" y="2218187"/>
                </a:cubicBezTo>
                <a:cubicBezTo>
                  <a:pt x="450919" y="2211267"/>
                  <a:pt x="471730" y="2197427"/>
                  <a:pt x="457856" y="2190507"/>
                </a:cubicBezTo>
                <a:cubicBezTo>
                  <a:pt x="443981" y="2190507"/>
                  <a:pt x="437044" y="2155908"/>
                  <a:pt x="437044" y="2135148"/>
                </a:cubicBezTo>
                <a:cubicBezTo>
                  <a:pt x="437044" y="2107469"/>
                  <a:pt x="416232" y="1941392"/>
                  <a:pt x="402358" y="1872193"/>
                </a:cubicBezTo>
                <a:cubicBezTo>
                  <a:pt x="395421" y="1796075"/>
                  <a:pt x="402358" y="1650757"/>
                  <a:pt x="395421" y="1588479"/>
                </a:cubicBezTo>
                <a:cubicBezTo>
                  <a:pt x="388485" y="1533130"/>
                  <a:pt x="367680" y="1429360"/>
                  <a:pt x="367672" y="1429322"/>
                </a:cubicBezTo>
                <a:cubicBezTo>
                  <a:pt x="367672" y="1429322"/>
                  <a:pt x="346860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26049" y="2135148"/>
                  <a:pt x="326049" y="2162828"/>
                </a:cubicBezTo>
                <a:cubicBezTo>
                  <a:pt x="326049" y="2183587"/>
                  <a:pt x="332986" y="2225106"/>
                  <a:pt x="332986" y="2232026"/>
                </a:cubicBezTo>
                <a:cubicBezTo>
                  <a:pt x="332986" y="2238936"/>
                  <a:pt x="332986" y="2245846"/>
                  <a:pt x="332986" y="2245866"/>
                </a:cubicBezTo>
                <a:cubicBezTo>
                  <a:pt x="332986" y="2245866"/>
                  <a:pt x="332986" y="2245866"/>
                  <a:pt x="339923" y="2266626"/>
                </a:cubicBezTo>
                <a:cubicBezTo>
                  <a:pt x="339923" y="2266626"/>
                  <a:pt x="339923" y="2266626"/>
                  <a:pt x="249739" y="2280465"/>
                </a:cubicBezTo>
                <a:cubicBezTo>
                  <a:pt x="249739" y="2280465"/>
                  <a:pt x="249739" y="2280465"/>
                  <a:pt x="249739" y="2259706"/>
                </a:cubicBezTo>
                <a:cubicBezTo>
                  <a:pt x="249739" y="2259706"/>
                  <a:pt x="180367" y="2280465"/>
                  <a:pt x="117933" y="2287385"/>
                </a:cubicBezTo>
                <a:cubicBezTo>
                  <a:pt x="48599" y="2287385"/>
                  <a:pt x="5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20812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5" y="2232029"/>
                  <a:pt x="145661" y="2211282"/>
                  <a:pt x="145681" y="2211267"/>
                </a:cubicBezTo>
                <a:cubicBezTo>
                  <a:pt x="145681" y="2211267"/>
                  <a:pt x="145681" y="2211267"/>
                  <a:pt x="145681" y="2210402"/>
                </a:cubicBezTo>
                <a:lnTo>
                  <a:pt x="145681" y="2204347"/>
                </a:lnTo>
                <a:cubicBezTo>
                  <a:pt x="145681" y="2204347"/>
                  <a:pt x="145681" y="2197427"/>
                  <a:pt x="152619" y="2197427"/>
                </a:cubicBezTo>
                <a:cubicBezTo>
                  <a:pt x="159556" y="2190507"/>
                  <a:pt x="152619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45681" y="2045190"/>
                </a:cubicBezTo>
                <a:cubicBezTo>
                  <a:pt x="145681" y="2003671"/>
                  <a:pt x="152619" y="1713036"/>
                  <a:pt x="138744" y="1664597"/>
                </a:cubicBezTo>
                <a:cubicBezTo>
                  <a:pt x="131807" y="1616158"/>
                  <a:pt x="138744" y="1498520"/>
                  <a:pt x="131807" y="1429322"/>
                </a:cubicBezTo>
                <a:cubicBezTo>
                  <a:pt x="117936" y="1360139"/>
                  <a:pt x="110998" y="1201042"/>
                  <a:pt x="110995" y="1200966"/>
                </a:cubicBezTo>
                <a:cubicBezTo>
                  <a:pt x="110995" y="1200966"/>
                  <a:pt x="110995" y="1200966"/>
                  <a:pt x="109261" y="1200101"/>
                </a:cubicBezTo>
                <a:lnTo>
                  <a:pt x="97121" y="1194046"/>
                </a:lnTo>
                <a:cubicBezTo>
                  <a:pt x="97121" y="1194046"/>
                  <a:pt x="83247" y="1194046"/>
                  <a:pt x="76309" y="1180206"/>
                </a:cubicBezTo>
                <a:cubicBezTo>
                  <a:pt x="76309" y="1166366"/>
                  <a:pt x="69372" y="1069488"/>
                  <a:pt x="76309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8560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2" y="391341"/>
                  <a:pt x="104028" y="391341"/>
                  <a:pt x="104058" y="391341"/>
                </a:cubicBezTo>
                <a:cubicBezTo>
                  <a:pt x="104058" y="391341"/>
                  <a:pt x="104058" y="391341"/>
                  <a:pt x="166493" y="370581"/>
                </a:cubicBezTo>
                <a:cubicBezTo>
                  <a:pt x="166493" y="370581"/>
                  <a:pt x="173430" y="363662"/>
                  <a:pt x="187305" y="363662"/>
                </a:cubicBezTo>
                <a:cubicBezTo>
                  <a:pt x="201179" y="356742"/>
                  <a:pt x="228928" y="342902"/>
                  <a:pt x="242802" y="342902"/>
                </a:cubicBezTo>
                <a:cubicBezTo>
                  <a:pt x="256668" y="335987"/>
                  <a:pt x="256677" y="356714"/>
                  <a:pt x="256677" y="356742"/>
                </a:cubicBezTo>
                <a:cubicBezTo>
                  <a:pt x="256677" y="356742"/>
                  <a:pt x="249739" y="356742"/>
                  <a:pt x="242802" y="356742"/>
                </a:cubicBezTo>
                <a:cubicBezTo>
                  <a:pt x="235865" y="363662"/>
                  <a:pt x="263614" y="412101"/>
                  <a:pt x="277488" y="460540"/>
                </a:cubicBezTo>
                <a:cubicBezTo>
                  <a:pt x="291356" y="508953"/>
                  <a:pt x="319083" y="557367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1" y="495139"/>
                  <a:pt x="353779" y="488238"/>
                  <a:pt x="353798" y="488219"/>
                </a:cubicBezTo>
                <a:cubicBezTo>
                  <a:pt x="353798" y="488219"/>
                  <a:pt x="353798" y="488219"/>
                  <a:pt x="352064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32986" y="460540"/>
                  <a:pt x="353798" y="425940"/>
                  <a:pt x="360735" y="425940"/>
                </a:cubicBezTo>
                <a:cubicBezTo>
                  <a:pt x="367669" y="419024"/>
                  <a:pt x="381533" y="460501"/>
                  <a:pt x="381546" y="460540"/>
                </a:cubicBezTo>
                <a:cubicBezTo>
                  <a:pt x="381546" y="467453"/>
                  <a:pt x="367700" y="481272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2"/>
                  <a:pt x="381535" y="564316"/>
                  <a:pt x="381546" y="564338"/>
                </a:cubicBezTo>
                <a:cubicBezTo>
                  <a:pt x="381546" y="564338"/>
                  <a:pt x="416232" y="522819"/>
                  <a:pt x="416232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35"/>
                  <a:pt x="444015" y="335993"/>
                  <a:pt x="443981" y="335982"/>
                </a:cubicBezTo>
                <a:close/>
                <a:moveTo>
                  <a:pt x="343811" y="198"/>
                </a:moveTo>
                <a:cubicBezTo>
                  <a:pt x="379006" y="2142"/>
                  <a:pt x="402470" y="17690"/>
                  <a:pt x="402470" y="17690"/>
                </a:cubicBezTo>
                <a:cubicBezTo>
                  <a:pt x="402484" y="17663"/>
                  <a:pt x="409442" y="3876"/>
                  <a:pt x="430278" y="10780"/>
                </a:cubicBezTo>
                <a:cubicBezTo>
                  <a:pt x="451135" y="24600"/>
                  <a:pt x="471991" y="52241"/>
                  <a:pt x="465039" y="79882"/>
                </a:cubicBezTo>
                <a:cubicBezTo>
                  <a:pt x="465039" y="107523"/>
                  <a:pt x="471991" y="121344"/>
                  <a:pt x="471991" y="121344"/>
                </a:cubicBezTo>
                <a:lnTo>
                  <a:pt x="465908" y="115297"/>
                </a:lnTo>
                <a:cubicBezTo>
                  <a:pt x="465025" y="114461"/>
                  <a:pt x="461248" y="121971"/>
                  <a:pt x="457662" y="130145"/>
                </a:cubicBezTo>
                <a:cubicBezTo>
                  <a:pt x="457730" y="129926"/>
                  <a:pt x="457876" y="129779"/>
                  <a:pt x="458024" y="129631"/>
                </a:cubicBezTo>
                <a:cubicBezTo>
                  <a:pt x="465008" y="122691"/>
                  <a:pt x="465008" y="136571"/>
                  <a:pt x="465008" y="150452"/>
                </a:cubicBezTo>
                <a:cubicBezTo>
                  <a:pt x="471992" y="164332"/>
                  <a:pt x="465008" y="185152"/>
                  <a:pt x="465008" y="192093"/>
                </a:cubicBezTo>
                <a:cubicBezTo>
                  <a:pt x="465008" y="199033"/>
                  <a:pt x="458024" y="205973"/>
                  <a:pt x="451039" y="205973"/>
                </a:cubicBezTo>
                <a:lnTo>
                  <a:pt x="447547" y="198165"/>
                </a:lnTo>
                <a:cubicBezTo>
                  <a:pt x="445801" y="197298"/>
                  <a:pt x="444055" y="199033"/>
                  <a:pt x="444055" y="205973"/>
                </a:cubicBezTo>
                <a:cubicBezTo>
                  <a:pt x="444055" y="212913"/>
                  <a:pt x="444055" y="233734"/>
                  <a:pt x="437071" y="247614"/>
                </a:cubicBezTo>
                <a:cubicBezTo>
                  <a:pt x="437071" y="261494"/>
                  <a:pt x="423103" y="275375"/>
                  <a:pt x="423103" y="275375"/>
                </a:cubicBezTo>
                <a:cubicBezTo>
                  <a:pt x="423103" y="275414"/>
                  <a:pt x="423103" y="282374"/>
                  <a:pt x="423103" y="303135"/>
                </a:cubicBezTo>
                <a:cubicBezTo>
                  <a:pt x="423103" y="323956"/>
                  <a:pt x="367229" y="344776"/>
                  <a:pt x="367229" y="344776"/>
                </a:cubicBezTo>
                <a:cubicBezTo>
                  <a:pt x="367187" y="344769"/>
                  <a:pt x="290403" y="330890"/>
                  <a:pt x="290403" y="310075"/>
                </a:cubicBezTo>
                <a:cubicBezTo>
                  <a:pt x="290403" y="296195"/>
                  <a:pt x="290403" y="290990"/>
                  <a:pt x="290403" y="289255"/>
                </a:cubicBezTo>
                <a:cubicBezTo>
                  <a:pt x="290371" y="289223"/>
                  <a:pt x="276427" y="275351"/>
                  <a:pt x="269451" y="254554"/>
                </a:cubicBezTo>
                <a:cubicBezTo>
                  <a:pt x="262467" y="233734"/>
                  <a:pt x="262467" y="212913"/>
                  <a:pt x="262467" y="212913"/>
                </a:cubicBezTo>
                <a:cubicBezTo>
                  <a:pt x="262452" y="212943"/>
                  <a:pt x="255475" y="226786"/>
                  <a:pt x="248498" y="219853"/>
                </a:cubicBezTo>
                <a:cubicBezTo>
                  <a:pt x="241514" y="205973"/>
                  <a:pt x="241514" y="185152"/>
                  <a:pt x="241514" y="171272"/>
                </a:cubicBezTo>
                <a:cubicBezTo>
                  <a:pt x="234530" y="157392"/>
                  <a:pt x="241514" y="143511"/>
                  <a:pt x="248498" y="143511"/>
                </a:cubicBezTo>
                <a:lnTo>
                  <a:pt x="250115" y="142828"/>
                </a:lnTo>
                <a:cubicBezTo>
                  <a:pt x="250090" y="142144"/>
                  <a:pt x="249806" y="142075"/>
                  <a:pt x="249522" y="142075"/>
                </a:cubicBezTo>
                <a:lnTo>
                  <a:pt x="237356" y="139483"/>
                </a:lnTo>
                <a:cubicBezTo>
                  <a:pt x="235596" y="142031"/>
                  <a:pt x="228677" y="128254"/>
                  <a:pt x="235618" y="128254"/>
                </a:cubicBezTo>
                <a:cubicBezTo>
                  <a:pt x="242570" y="128254"/>
                  <a:pt x="242570" y="114434"/>
                  <a:pt x="242570" y="114434"/>
                </a:cubicBezTo>
                <a:cubicBezTo>
                  <a:pt x="242544" y="114460"/>
                  <a:pt x="235618" y="121344"/>
                  <a:pt x="235618" y="121344"/>
                </a:cubicBezTo>
                <a:lnTo>
                  <a:pt x="229535" y="121344"/>
                </a:lnTo>
                <a:cubicBezTo>
                  <a:pt x="228699" y="121327"/>
                  <a:pt x="242570" y="114409"/>
                  <a:pt x="242570" y="93703"/>
                </a:cubicBezTo>
                <a:cubicBezTo>
                  <a:pt x="242570" y="72972"/>
                  <a:pt x="249522" y="24600"/>
                  <a:pt x="305140" y="3869"/>
                </a:cubicBezTo>
                <a:cubicBezTo>
                  <a:pt x="319044" y="414"/>
                  <a:pt x="332079" y="-450"/>
                  <a:pt x="343811" y="198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lIns="68573" tIns="34287" rIns="68573" bIns="34287" numCol="1" anchor="t" anchorCtr="0" compatLnSpc="1"/>
          <a:lstStyle/>
          <a:p>
            <a:endParaRPr lang="zh-CN" altLang="en-US" sz="1000" dirty="0"/>
          </a:p>
        </p:txBody>
      </p:sp>
      <p:sp>
        <p:nvSpPr>
          <p:cNvPr id="19" name="Freeform 33"/>
          <p:cNvSpPr/>
          <p:nvPr/>
        </p:nvSpPr>
        <p:spPr bwMode="auto">
          <a:xfrm>
            <a:off x="6923334" y="2029037"/>
            <a:ext cx="515161" cy="1720729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5" y="342902"/>
                  <a:pt x="484304" y="349822"/>
                </a:cubicBezTo>
                <a:cubicBezTo>
                  <a:pt x="498141" y="349822"/>
                  <a:pt x="532735" y="356742"/>
                  <a:pt x="553490" y="377501"/>
                </a:cubicBezTo>
                <a:cubicBezTo>
                  <a:pt x="574234" y="391333"/>
                  <a:pt x="608799" y="384429"/>
                  <a:pt x="608839" y="384421"/>
                </a:cubicBezTo>
                <a:cubicBezTo>
                  <a:pt x="608839" y="384421"/>
                  <a:pt x="664189" y="405181"/>
                  <a:pt x="664189" y="412101"/>
                </a:cubicBezTo>
                <a:cubicBezTo>
                  <a:pt x="671107" y="419021"/>
                  <a:pt x="671107" y="474380"/>
                  <a:pt x="671107" y="515899"/>
                </a:cubicBezTo>
                <a:cubicBezTo>
                  <a:pt x="671107" y="515899"/>
                  <a:pt x="671107" y="654296"/>
                  <a:pt x="671107" y="744254"/>
                </a:cubicBezTo>
                <a:cubicBezTo>
                  <a:pt x="671107" y="819075"/>
                  <a:pt x="675893" y="802944"/>
                  <a:pt x="678026" y="799613"/>
                </a:cubicBezTo>
                <a:cubicBezTo>
                  <a:pt x="678026" y="813453"/>
                  <a:pt x="691863" y="931091"/>
                  <a:pt x="684944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6"/>
                  <a:pt x="615758" y="1214806"/>
                  <a:pt x="608839" y="1214806"/>
                </a:cubicBezTo>
                <a:cubicBezTo>
                  <a:pt x="595017" y="1235542"/>
                  <a:pt x="588099" y="124937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1165" y="1505440"/>
                  <a:pt x="574246" y="1623078"/>
                  <a:pt x="581165" y="1685357"/>
                </a:cubicBezTo>
                <a:cubicBezTo>
                  <a:pt x="588084" y="1740716"/>
                  <a:pt x="588084" y="1982911"/>
                  <a:pt x="581165" y="2059030"/>
                </a:cubicBezTo>
                <a:cubicBezTo>
                  <a:pt x="575976" y="2121309"/>
                  <a:pt x="578570" y="2117416"/>
                  <a:pt x="581165" y="2121308"/>
                </a:cubicBezTo>
                <a:cubicBezTo>
                  <a:pt x="574258" y="2142033"/>
                  <a:pt x="581142" y="2148965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81165" y="2204320"/>
                  <a:pt x="567363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67328" y="2294305"/>
                  <a:pt x="560409" y="2294305"/>
                  <a:pt x="518897" y="2294305"/>
                </a:cubicBezTo>
                <a:cubicBezTo>
                  <a:pt x="484331" y="2294305"/>
                  <a:pt x="456674" y="2287396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3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2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394362" y="1872193"/>
                </a:cubicBezTo>
                <a:cubicBezTo>
                  <a:pt x="387443" y="1796075"/>
                  <a:pt x="394362" y="1650757"/>
                  <a:pt x="387443" y="1588479"/>
                </a:cubicBezTo>
                <a:cubicBezTo>
                  <a:pt x="380526" y="1533131"/>
                  <a:pt x="359777" y="1429363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2094" y="1629998"/>
                  <a:pt x="290582" y="1886033"/>
                  <a:pt x="290582" y="1920632"/>
                </a:cubicBezTo>
                <a:cubicBezTo>
                  <a:pt x="290582" y="1955232"/>
                  <a:pt x="318257" y="2135148"/>
                  <a:pt x="318257" y="2162828"/>
                </a:cubicBezTo>
                <a:cubicBezTo>
                  <a:pt x="318257" y="2183587"/>
                  <a:pt x="325176" y="2225106"/>
                  <a:pt x="325176" y="2232026"/>
                </a:cubicBezTo>
                <a:cubicBezTo>
                  <a:pt x="325176" y="2238938"/>
                  <a:pt x="332078" y="2245850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9884" y="2280465"/>
                  <a:pt x="110698" y="2287385"/>
                </a:cubicBezTo>
                <a:cubicBezTo>
                  <a:pt x="41547" y="2287385"/>
                  <a:pt x="42" y="2273560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9" y="2266626"/>
                </a:lnTo>
                <a:cubicBezTo>
                  <a:pt x="6919" y="2266626"/>
                  <a:pt x="0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90" y="2232029"/>
                  <a:pt x="145265" y="2211282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3" y="2204347"/>
                </a:lnTo>
                <a:cubicBezTo>
                  <a:pt x="138373" y="2204347"/>
                  <a:pt x="145272" y="2197446"/>
                  <a:pt x="145291" y="2197427"/>
                </a:cubicBezTo>
                <a:cubicBezTo>
                  <a:pt x="152210" y="2190507"/>
                  <a:pt x="145291" y="2169748"/>
                  <a:pt x="138373" y="2162828"/>
                </a:cubicBezTo>
                <a:cubicBezTo>
                  <a:pt x="131454" y="2148988"/>
                  <a:pt x="159128" y="2128228"/>
                  <a:pt x="152210" y="2114389"/>
                </a:cubicBezTo>
                <a:cubicBezTo>
                  <a:pt x="138373" y="2107469"/>
                  <a:pt x="138373" y="2079789"/>
                  <a:pt x="138373" y="2045190"/>
                </a:cubicBezTo>
                <a:cubicBezTo>
                  <a:pt x="138373" y="2003671"/>
                  <a:pt x="145291" y="1713036"/>
                  <a:pt x="138373" y="1664597"/>
                </a:cubicBezTo>
                <a:cubicBezTo>
                  <a:pt x="124535" y="1616158"/>
                  <a:pt x="131454" y="1498520"/>
                  <a:pt x="124535" y="1429322"/>
                </a:cubicBezTo>
                <a:cubicBezTo>
                  <a:pt x="117619" y="1360139"/>
                  <a:pt x="110701" y="1201043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69186" y="1180206"/>
                </a:cubicBezTo>
                <a:cubicBezTo>
                  <a:pt x="69186" y="1166366"/>
                  <a:pt x="62268" y="1069488"/>
                  <a:pt x="69186" y="1034889"/>
                </a:cubicBezTo>
                <a:cubicBezTo>
                  <a:pt x="76105" y="1000290"/>
                  <a:pt x="55349" y="854972"/>
                  <a:pt x="62268" y="778854"/>
                </a:cubicBezTo>
                <a:cubicBezTo>
                  <a:pt x="69186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55349" y="432860"/>
                  <a:pt x="55349" y="405181"/>
                  <a:pt x="76105" y="391341"/>
                </a:cubicBezTo>
                <a:cubicBezTo>
                  <a:pt x="83016" y="391341"/>
                  <a:pt x="96829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66047" y="363662"/>
                  <a:pt x="179884" y="363662"/>
                </a:cubicBezTo>
                <a:cubicBezTo>
                  <a:pt x="193722" y="356742"/>
                  <a:pt x="228315" y="342902"/>
                  <a:pt x="235233" y="342902"/>
                </a:cubicBezTo>
                <a:cubicBezTo>
                  <a:pt x="249062" y="335987"/>
                  <a:pt x="249071" y="356714"/>
                  <a:pt x="249071" y="356742"/>
                </a:cubicBezTo>
                <a:cubicBezTo>
                  <a:pt x="249071" y="356742"/>
                  <a:pt x="242152" y="356742"/>
                  <a:pt x="235233" y="356742"/>
                </a:cubicBezTo>
                <a:cubicBezTo>
                  <a:pt x="235233" y="363662"/>
                  <a:pt x="255989" y="412101"/>
                  <a:pt x="269827" y="460540"/>
                </a:cubicBezTo>
                <a:cubicBezTo>
                  <a:pt x="283657" y="508955"/>
                  <a:pt x="311310" y="557369"/>
                  <a:pt x="311338" y="557418"/>
                </a:cubicBezTo>
                <a:cubicBezTo>
                  <a:pt x="311338" y="557418"/>
                  <a:pt x="325176" y="502059"/>
                  <a:pt x="332094" y="495139"/>
                </a:cubicBezTo>
                <a:cubicBezTo>
                  <a:pt x="339005" y="495139"/>
                  <a:pt x="345914" y="488236"/>
                  <a:pt x="345931" y="488219"/>
                </a:cubicBezTo>
                <a:cubicBezTo>
                  <a:pt x="345931" y="488219"/>
                  <a:pt x="345931" y="488219"/>
                  <a:pt x="344201" y="488219"/>
                </a:cubicBezTo>
                <a:lnTo>
                  <a:pt x="332094" y="488219"/>
                </a:lnTo>
                <a:cubicBezTo>
                  <a:pt x="332094" y="488219"/>
                  <a:pt x="318257" y="474380"/>
                  <a:pt x="325176" y="467460"/>
                </a:cubicBezTo>
                <a:cubicBezTo>
                  <a:pt x="325176" y="460540"/>
                  <a:pt x="345931" y="425940"/>
                  <a:pt x="352850" y="425940"/>
                </a:cubicBezTo>
                <a:cubicBezTo>
                  <a:pt x="359766" y="419024"/>
                  <a:pt x="373593" y="460501"/>
                  <a:pt x="373606" y="460540"/>
                </a:cubicBezTo>
                <a:cubicBezTo>
                  <a:pt x="373606" y="467452"/>
                  <a:pt x="366703" y="481268"/>
                  <a:pt x="366687" y="481299"/>
                </a:cubicBezTo>
                <a:cubicBezTo>
                  <a:pt x="366687" y="481299"/>
                  <a:pt x="366687" y="508979"/>
                  <a:pt x="366687" y="529738"/>
                </a:cubicBezTo>
                <a:cubicBezTo>
                  <a:pt x="373600" y="550480"/>
                  <a:pt x="373606" y="564313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15118" y="495139"/>
                  <a:pt x="456630" y="419021"/>
                  <a:pt x="456630" y="384421"/>
                </a:cubicBezTo>
                <a:cubicBezTo>
                  <a:pt x="463543" y="342931"/>
                  <a:pt x="435913" y="335992"/>
                  <a:pt x="435874" y="335982"/>
                </a:cubicBezTo>
                <a:close/>
                <a:moveTo>
                  <a:pt x="336561" y="198"/>
                </a:moveTo>
                <a:cubicBezTo>
                  <a:pt x="361201" y="1576"/>
                  <a:pt x="380020" y="9784"/>
                  <a:pt x="388863" y="14513"/>
                </a:cubicBezTo>
                <a:cubicBezTo>
                  <a:pt x="391431" y="14653"/>
                  <a:pt x="393800" y="15304"/>
                  <a:pt x="395838" y="16757"/>
                </a:cubicBezTo>
                <a:cubicBezTo>
                  <a:pt x="399328" y="13483"/>
                  <a:pt x="410658" y="5081"/>
                  <a:pt x="421987" y="10780"/>
                </a:cubicBezTo>
                <a:cubicBezTo>
                  <a:pt x="442592" y="24600"/>
                  <a:pt x="463197" y="52241"/>
                  <a:pt x="456329" y="79882"/>
                </a:cubicBezTo>
                <a:cubicBezTo>
                  <a:pt x="456329" y="107523"/>
                  <a:pt x="463197" y="121344"/>
                  <a:pt x="463197" y="121344"/>
                </a:cubicBezTo>
                <a:lnTo>
                  <a:pt x="457188" y="115297"/>
                </a:lnTo>
                <a:cubicBezTo>
                  <a:pt x="456308" y="114475"/>
                  <a:pt x="450013" y="127146"/>
                  <a:pt x="446036" y="137496"/>
                </a:cubicBezTo>
                <a:cubicBezTo>
                  <a:pt x="448973" y="137373"/>
                  <a:pt x="451136" y="133502"/>
                  <a:pt x="451136" y="129631"/>
                </a:cubicBezTo>
                <a:cubicBezTo>
                  <a:pt x="458088" y="122691"/>
                  <a:pt x="465040" y="136571"/>
                  <a:pt x="465040" y="150452"/>
                </a:cubicBezTo>
                <a:cubicBezTo>
                  <a:pt x="465040" y="164332"/>
                  <a:pt x="465040" y="185152"/>
                  <a:pt x="458088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1" y="197298"/>
                  <a:pt x="444183" y="199033"/>
                  <a:pt x="444183" y="205973"/>
                </a:cubicBezTo>
                <a:cubicBezTo>
                  <a:pt x="444183" y="212913"/>
                  <a:pt x="437231" y="233734"/>
                  <a:pt x="430279" y="247614"/>
                </a:cubicBezTo>
                <a:cubicBezTo>
                  <a:pt x="430279" y="261494"/>
                  <a:pt x="416375" y="275375"/>
                  <a:pt x="416375" y="275375"/>
                </a:cubicBezTo>
                <a:cubicBezTo>
                  <a:pt x="416375" y="275414"/>
                  <a:pt x="416375" y="282374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671" y="344760"/>
                  <a:pt x="284284" y="330884"/>
                  <a:pt x="284284" y="310075"/>
                </a:cubicBezTo>
                <a:cubicBezTo>
                  <a:pt x="284284" y="296195"/>
                  <a:pt x="284284" y="290990"/>
                  <a:pt x="284284" y="289255"/>
                </a:cubicBezTo>
                <a:cubicBezTo>
                  <a:pt x="284255" y="289226"/>
                  <a:pt x="270380" y="275353"/>
                  <a:pt x="270380" y="254554"/>
                </a:cubicBezTo>
                <a:cubicBezTo>
                  <a:pt x="263428" y="233734"/>
                  <a:pt x="256476" y="212913"/>
                  <a:pt x="256476" y="212913"/>
                </a:cubicBezTo>
                <a:cubicBezTo>
                  <a:pt x="256462" y="212942"/>
                  <a:pt x="249515" y="226786"/>
                  <a:pt x="242571" y="219853"/>
                </a:cubicBezTo>
                <a:cubicBezTo>
                  <a:pt x="242571" y="205973"/>
                  <a:pt x="235619" y="185152"/>
                  <a:pt x="235619" y="171272"/>
                </a:cubicBezTo>
                <a:cubicBezTo>
                  <a:pt x="228667" y="157392"/>
                  <a:pt x="235619" y="143511"/>
                  <a:pt x="242571" y="143511"/>
                </a:cubicBezTo>
                <a:lnTo>
                  <a:pt x="244041" y="142887"/>
                </a:lnTo>
                <a:cubicBezTo>
                  <a:pt x="244028" y="142159"/>
                  <a:pt x="243718" y="142075"/>
                  <a:pt x="243409" y="142075"/>
                </a:cubicBezTo>
                <a:lnTo>
                  <a:pt x="231389" y="139483"/>
                </a:lnTo>
                <a:cubicBezTo>
                  <a:pt x="229672" y="142039"/>
                  <a:pt x="229681" y="128254"/>
                  <a:pt x="236541" y="128254"/>
                </a:cubicBezTo>
                <a:cubicBezTo>
                  <a:pt x="236556" y="128223"/>
                  <a:pt x="243409" y="114434"/>
                  <a:pt x="243409" y="114434"/>
                </a:cubicBezTo>
                <a:cubicBezTo>
                  <a:pt x="243388" y="114455"/>
                  <a:pt x="236531" y="121344"/>
                  <a:pt x="229672" y="121344"/>
                </a:cubicBezTo>
                <a:cubicBezTo>
                  <a:pt x="229647" y="121344"/>
                  <a:pt x="222804" y="121344"/>
                  <a:pt x="222804" y="121344"/>
                </a:cubicBezTo>
                <a:cubicBezTo>
                  <a:pt x="222831" y="121330"/>
                  <a:pt x="236541" y="114413"/>
                  <a:pt x="236541" y="93703"/>
                </a:cubicBezTo>
                <a:cubicBezTo>
                  <a:pt x="236541" y="72972"/>
                  <a:pt x="243409" y="24600"/>
                  <a:pt x="298356" y="3869"/>
                </a:cubicBezTo>
                <a:cubicBezTo>
                  <a:pt x="312093" y="414"/>
                  <a:pt x="324971" y="-450"/>
                  <a:pt x="336561" y="198"/>
                </a:cubicBezTo>
                <a:close/>
              </a:path>
            </a:pathLst>
          </a:custGeom>
          <a:solidFill>
            <a:schemeClr val="accent2">
              <a:alpha val="60000"/>
            </a:schemeClr>
          </a:solidFill>
          <a:ln>
            <a:noFill/>
          </a:ln>
          <a:effectLst/>
        </p:spPr>
        <p:txBody>
          <a:bodyPr vert="horz" wrap="square" lIns="68573" tIns="34287" rIns="68573" bIns="34287" numCol="1" anchor="t" anchorCtr="0" compatLnSpc="1"/>
          <a:lstStyle/>
          <a:p>
            <a:endParaRPr lang="zh-CN" altLang="en-US" sz="1000" dirty="0"/>
          </a:p>
        </p:txBody>
      </p:sp>
      <p:sp>
        <p:nvSpPr>
          <p:cNvPr id="20" name="矩形 19"/>
          <p:cNvSpPr/>
          <p:nvPr/>
        </p:nvSpPr>
        <p:spPr>
          <a:xfrm>
            <a:off x="6305496" y="3921901"/>
            <a:ext cx="1132999" cy="3780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26997" rIns="91431" bIns="26997" rtlCol="0" anchor="ctr"/>
          <a:lstStyle/>
          <a:p>
            <a:pPr algn="ctr"/>
            <a:r>
              <a:rPr lang="en-US" altLang="zh-CN" sz="2400" dirty="0">
                <a:latin typeface="AvantGarde Md BT" panose="020B0602020202020204" pitchFamily="34" charset="0"/>
                <a:ea typeface="UKIJ Qolyazma" pitchFamily="18" charset="0"/>
                <a:cs typeface="UKIJ Qolyazma" pitchFamily="18" charset="0"/>
              </a:rPr>
              <a:t>20</a:t>
            </a:r>
            <a:endParaRPr lang="zh-CN" altLang="en-US" sz="2400" dirty="0">
              <a:latin typeface="AvantGarde Md BT" panose="020B0602020202020204" pitchFamily="34" charset="0"/>
              <a:cs typeface="UKIJ Qolyazma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95763" y="3921901"/>
            <a:ext cx="4766693" cy="3780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26997" rIns="91431" bIns="26997" rtlCol="0" anchor="ctr"/>
          <a:lstStyle/>
          <a:p>
            <a:pPr algn="ctr"/>
            <a:r>
              <a:rPr lang="en-US" altLang="zh-CN" sz="2400" dirty="0">
                <a:latin typeface="AvantGarde Md BT" panose="020B0602020202020204" pitchFamily="34" charset="0"/>
                <a:ea typeface="UKIJ Qolyazma" pitchFamily="18" charset="0"/>
                <a:cs typeface="UKIJ Qolyazma" pitchFamily="18" charset="0"/>
              </a:rPr>
              <a:t>80</a:t>
            </a:r>
            <a:endParaRPr lang="zh-CN" altLang="en-US" sz="2400" dirty="0">
              <a:latin typeface="AvantGarde Md BT" panose="020B0602020202020204" pitchFamily="34" charset="0"/>
              <a:cs typeface="UKIJ Qolyazm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39576" y="1116244"/>
            <a:ext cx="5886731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</a:p>
        </p:txBody>
      </p:sp>
    </p:spTree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23024E-7 3.33333E-6 L -0.06707 3.33333E-6 " pathEditMode="relative" rAng="0" ptsTypes="AA">
                                      <p:cBhvr>
                                        <p:cTn id="10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3333E-6 L -0.1345 3.33333E-6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0.20143 3.33333E-6 " pathEditMode="relative" rAng="0" ptsTypes="AA">
                                      <p:cBhvr>
                                        <p:cTn id="18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L -0.26875 3.33333E-6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-0.33581 3.33333E-6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40286 3.33333E-6 " pathEditMode="relative" rAng="0" ptsTypes="AA">
                                      <p:cBhvr>
                                        <p:cTn id="30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0.47018 3.33333E-6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16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53724 3.33333E-6 " pathEditMode="relative" rAng="0" ptsTypes="AA">
                                      <p:cBhvr>
                                        <p:cTn id="38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62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60443 3.33333E-6 " pathEditMode="relative" rAng="0" ptsTypes="AA">
                                      <p:cBhvr>
                                        <p:cTn id="42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1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新建文件夹 (3)\5856659eb64a3ce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Freeform 7"/>
          <p:cNvSpPr/>
          <p:nvPr/>
        </p:nvSpPr>
        <p:spPr bwMode="auto">
          <a:xfrm>
            <a:off x="457759" y="2139702"/>
            <a:ext cx="1809985" cy="1296144"/>
          </a:xfrm>
          <a:custGeom>
            <a:avLst/>
            <a:gdLst>
              <a:gd name="T0" fmla="*/ 579 w 1583"/>
              <a:gd name="T1" fmla="*/ 0 h 1325"/>
              <a:gd name="T2" fmla="*/ 1583 w 1583"/>
              <a:gd name="T3" fmla="*/ 0 h 1325"/>
              <a:gd name="T4" fmla="*/ 1004 w 1583"/>
              <a:gd name="T5" fmla="*/ 1325 h 1325"/>
              <a:gd name="T6" fmla="*/ 0 w 1583"/>
              <a:gd name="T7" fmla="*/ 1325 h 1325"/>
              <a:gd name="T8" fmla="*/ 579 w 1583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3" h="1325">
                <a:moveTo>
                  <a:pt x="579" y="0"/>
                </a:moveTo>
                <a:lnTo>
                  <a:pt x="1583" y="0"/>
                </a:lnTo>
                <a:lnTo>
                  <a:pt x="1004" y="1325"/>
                </a:lnTo>
                <a:lnTo>
                  <a:pt x="0" y="1325"/>
                </a:lnTo>
                <a:lnTo>
                  <a:pt x="57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33" tIns="45717" rIns="91433" bIns="45717" numCol="1" anchor="ctr" anchorCtr="1" compatLnSpc="1"/>
          <a:lstStyle/>
          <a:p>
            <a:r>
              <a:rPr lang="en-US" altLang="zh-CN" sz="5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5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2267744" y="2353210"/>
            <a:ext cx="5050131" cy="6232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自我评价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TextBox 49"/>
          <p:cNvSpPr txBox="1"/>
          <p:nvPr/>
        </p:nvSpPr>
        <p:spPr>
          <a:xfrm>
            <a:off x="2267744" y="3004620"/>
            <a:ext cx="3075539" cy="31548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</a:p>
        </p:txBody>
      </p:sp>
    </p:spTree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79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2" grpId="1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35"/>
          <p:cNvSpPr/>
          <p:nvPr/>
        </p:nvSpPr>
        <p:spPr>
          <a:xfrm>
            <a:off x="627194" y="3745165"/>
            <a:ext cx="1728788" cy="632475"/>
          </a:xfrm>
          <a:prstGeom prst="rect">
            <a:avLst/>
          </a:prstGeom>
        </p:spPr>
        <p:txBody>
          <a:bodyPr wrap="square" lIns="91435" tIns="45717" rIns="91435" bIns="45717">
            <a:spAutoFit/>
          </a:bodyPr>
          <a:lstStyle/>
          <a:p>
            <a:pPr algn="ctr" defTabSz="604520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6" name="Group 2"/>
          <p:cNvGrpSpPr/>
          <p:nvPr/>
        </p:nvGrpSpPr>
        <p:grpSpPr>
          <a:xfrm>
            <a:off x="726700" y="3216804"/>
            <a:ext cx="1307306" cy="506891"/>
            <a:chOff x="938423" y="4096816"/>
            <a:chExt cx="1743075" cy="675854"/>
          </a:xfrm>
        </p:grpSpPr>
        <p:sp>
          <p:nvSpPr>
            <p:cNvPr id="88" name="TextBox 87"/>
            <p:cNvSpPr txBox="1"/>
            <p:nvPr/>
          </p:nvSpPr>
          <p:spPr>
            <a:xfrm>
              <a:off x="1056234" y="4096816"/>
              <a:ext cx="1477330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添加需要标题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938423" y="4372561"/>
              <a:ext cx="1743075" cy="4001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kern="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（添加补充内容）</a:t>
              </a:r>
              <a:endParaRPr lang="en-US" altLang="zh-CN" sz="9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0" name="Rectangle 46"/>
          <p:cNvSpPr/>
          <p:nvPr/>
        </p:nvSpPr>
        <p:spPr>
          <a:xfrm>
            <a:off x="2710508" y="3745165"/>
            <a:ext cx="1728788" cy="632475"/>
          </a:xfrm>
          <a:prstGeom prst="rect">
            <a:avLst/>
          </a:prstGeom>
        </p:spPr>
        <p:txBody>
          <a:bodyPr wrap="square" lIns="91435" tIns="45717" rIns="91435" bIns="45717">
            <a:spAutoFit/>
          </a:bodyPr>
          <a:lstStyle/>
          <a:p>
            <a:pPr algn="ctr" defTabSz="604520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7" name="Group 4"/>
          <p:cNvGrpSpPr/>
          <p:nvPr/>
        </p:nvGrpSpPr>
        <p:grpSpPr>
          <a:xfrm>
            <a:off x="2918868" y="3216804"/>
            <a:ext cx="1307306" cy="506891"/>
            <a:chOff x="3861315" y="4096816"/>
            <a:chExt cx="1743075" cy="675854"/>
          </a:xfrm>
        </p:grpSpPr>
        <p:sp>
          <p:nvSpPr>
            <p:cNvPr id="92" name="TextBox 91"/>
            <p:cNvSpPr txBox="1"/>
            <p:nvPr/>
          </p:nvSpPr>
          <p:spPr>
            <a:xfrm>
              <a:off x="3997266" y="4096816"/>
              <a:ext cx="1477330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添加需要标题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3861315" y="4372561"/>
              <a:ext cx="1743075" cy="4001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kern="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（添加补充内容）</a:t>
              </a:r>
              <a:endParaRPr lang="en-US" altLang="zh-CN" sz="9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4" name="Rectangle 50"/>
          <p:cNvSpPr/>
          <p:nvPr/>
        </p:nvSpPr>
        <p:spPr>
          <a:xfrm>
            <a:off x="4771434" y="3745165"/>
            <a:ext cx="1728788" cy="632475"/>
          </a:xfrm>
          <a:prstGeom prst="rect">
            <a:avLst/>
          </a:prstGeom>
        </p:spPr>
        <p:txBody>
          <a:bodyPr wrap="square" lIns="91435" tIns="45717" rIns="91435" bIns="45717">
            <a:spAutoFit/>
          </a:bodyPr>
          <a:lstStyle/>
          <a:p>
            <a:pPr algn="ctr" defTabSz="604520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8" name="Group 6"/>
          <p:cNvGrpSpPr/>
          <p:nvPr/>
        </p:nvGrpSpPr>
        <p:grpSpPr>
          <a:xfrm>
            <a:off x="4979794" y="3216804"/>
            <a:ext cx="1307306" cy="506891"/>
            <a:chOff x="6609216" y="4096816"/>
            <a:chExt cx="1743075" cy="675854"/>
          </a:xfrm>
        </p:grpSpPr>
        <p:sp>
          <p:nvSpPr>
            <p:cNvPr id="96" name="TextBox 95"/>
            <p:cNvSpPr txBox="1"/>
            <p:nvPr/>
          </p:nvSpPr>
          <p:spPr>
            <a:xfrm>
              <a:off x="6745167" y="4096816"/>
              <a:ext cx="1477330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添加需要标题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609216" y="4372561"/>
              <a:ext cx="1743075" cy="4001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kern="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（添加补充内容）</a:t>
              </a:r>
              <a:endParaRPr lang="en-US" altLang="zh-CN" sz="9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8" name="Rectangle 54"/>
          <p:cNvSpPr/>
          <p:nvPr/>
        </p:nvSpPr>
        <p:spPr>
          <a:xfrm>
            <a:off x="6841458" y="3745165"/>
            <a:ext cx="1728788" cy="632475"/>
          </a:xfrm>
          <a:prstGeom prst="rect">
            <a:avLst/>
          </a:prstGeom>
        </p:spPr>
        <p:txBody>
          <a:bodyPr wrap="square" lIns="91435" tIns="45717" rIns="91435" bIns="45717">
            <a:spAutoFit/>
          </a:bodyPr>
          <a:lstStyle/>
          <a:p>
            <a:pPr algn="ctr" defTabSz="604520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049819" y="3216804"/>
            <a:ext cx="1307306" cy="506891"/>
            <a:chOff x="9369248" y="4096816"/>
            <a:chExt cx="1743075" cy="675854"/>
          </a:xfrm>
        </p:grpSpPr>
        <p:sp>
          <p:nvSpPr>
            <p:cNvPr id="100" name="TextBox 99"/>
            <p:cNvSpPr txBox="1"/>
            <p:nvPr/>
          </p:nvSpPr>
          <p:spPr>
            <a:xfrm>
              <a:off x="9505199" y="4096816"/>
              <a:ext cx="1477330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添加需要标题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9369248" y="4372561"/>
              <a:ext cx="1743075" cy="4001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kern="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（添加补充内容）</a:t>
              </a:r>
              <a:endParaRPr lang="en-US" altLang="zh-CN" sz="9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2" name="Picture 1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72035" y="1423371"/>
            <a:ext cx="1849130" cy="1386847"/>
          </a:xfrm>
          <a:prstGeom prst="sun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" name="Picture 19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765544" y="1420933"/>
            <a:ext cx="1855629" cy="1391721"/>
          </a:xfrm>
          <a:prstGeom prst="sun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18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17864" y="1425163"/>
            <a:ext cx="1844347" cy="1383260"/>
          </a:xfrm>
          <a:prstGeom prst="sun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17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648697" y="1419622"/>
            <a:ext cx="1859128" cy="1394346"/>
          </a:xfrm>
          <a:prstGeom prst="sun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90" grpId="0"/>
      <p:bldP spid="94" grpId="0"/>
      <p:bldP spid="9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LiuChBZh#"/>
  <p:tag name="MH_LAYOUT" val="SubTitleText"/>
  <p:tag name="MH" val="20151203140033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4"/>
</p:tagLst>
</file>

<file path=ppt/theme/theme1.xml><?xml version="1.0" encoding="utf-8"?>
<a:theme xmlns:a="http://schemas.openxmlformats.org/drawingml/2006/main" name="Office 主题​​">
  <a:themeElements>
    <a:clrScheme name="自定义 1244">
      <a:dk1>
        <a:sysClr val="windowText" lastClr="000000"/>
      </a:dk1>
      <a:lt1>
        <a:sysClr val="window" lastClr="FFFFFF"/>
      </a:lt1>
      <a:dk2>
        <a:srgbClr val="2F2F2F"/>
      </a:dk2>
      <a:lt2>
        <a:srgbClr val="7F7F7F"/>
      </a:lt2>
      <a:accent1>
        <a:srgbClr val="B9945B"/>
      </a:accent1>
      <a:accent2>
        <a:srgbClr val="AFB591"/>
      </a:accent2>
      <a:accent3>
        <a:srgbClr val="B9945B"/>
      </a:accent3>
      <a:accent4>
        <a:srgbClr val="AFB591"/>
      </a:accent4>
      <a:accent5>
        <a:srgbClr val="B9945B"/>
      </a:accent5>
      <a:accent6>
        <a:srgbClr val="AFB591"/>
      </a:accent6>
      <a:hlink>
        <a:srgbClr val="00D5D5"/>
      </a:hlink>
      <a:folHlink>
        <a:srgbClr val="DD00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2361</Words>
  <Application>Microsoft Office PowerPoint</Application>
  <PresentationFormat>全屏显示(16:9)</PresentationFormat>
  <Paragraphs>243</Paragraphs>
  <Slides>24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AvantGarde Md BT</vt:lpstr>
      <vt:lpstr>hakuyoxingshu7000</vt:lpstr>
      <vt:lpstr>Impact MT Std</vt:lpstr>
      <vt:lpstr>Roboto</vt:lpstr>
      <vt:lpstr>Signika</vt:lpstr>
      <vt:lpstr>UKIJ Qolyazma</vt:lpstr>
      <vt:lpstr>黑体</vt:lpstr>
      <vt:lpstr>华文行楷</vt:lpstr>
      <vt:lpstr>华文黑体</vt:lpstr>
      <vt:lpstr>宋体</vt:lpstr>
      <vt:lpstr>微软雅黑</vt:lpstr>
      <vt:lpstr>叶根友毛笔行书2.0版</vt:lpstr>
      <vt:lpstr>Arial</vt:lpstr>
      <vt:lpstr>Calibri</vt:lpstr>
      <vt:lpstr>Calibri Light</vt:lpstr>
      <vt:lpstr>Impact</vt:lpstr>
      <vt:lpstr>Open Sans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2</cp:revision>
  <dcterms:created xsi:type="dcterms:W3CDTF">2018-06-17T02:05:03Z</dcterms:created>
  <dcterms:modified xsi:type="dcterms:W3CDTF">2019-03-27T07:23:41Z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