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handoutMasterIdLst>
    <p:handoutMasterId r:id="rId27"/>
  </p:handoutMasterIdLst>
  <p:sldIdLst>
    <p:sldId id="340" r:id="rId2"/>
    <p:sldId id="258" r:id="rId3"/>
    <p:sldId id="259" r:id="rId4"/>
    <p:sldId id="345" r:id="rId5"/>
    <p:sldId id="343" r:id="rId6"/>
    <p:sldId id="329" r:id="rId7"/>
    <p:sldId id="342" r:id="rId8"/>
    <p:sldId id="318" r:id="rId9"/>
    <p:sldId id="341" r:id="rId10"/>
    <p:sldId id="321" r:id="rId11"/>
    <p:sldId id="349" r:id="rId12"/>
    <p:sldId id="351" r:id="rId13"/>
    <p:sldId id="319" r:id="rId14"/>
    <p:sldId id="350" r:id="rId15"/>
    <p:sldId id="344" r:id="rId16"/>
    <p:sldId id="348" r:id="rId17"/>
    <p:sldId id="347" r:id="rId18"/>
    <p:sldId id="332" r:id="rId19"/>
    <p:sldId id="320" r:id="rId20"/>
    <p:sldId id="335" r:id="rId21"/>
    <p:sldId id="326" r:id="rId22"/>
    <p:sldId id="334" r:id="rId23"/>
    <p:sldId id="323" r:id="rId24"/>
    <p:sldId id="352" r:id="rId25"/>
  </p:sldIdLst>
  <p:sldSz cx="9144000" cy="514508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712" autoAdjust="0"/>
    <p:restoredTop sz="94660"/>
  </p:normalViewPr>
  <p:slideViewPr>
    <p:cSldViewPr snapToGrid="0">
      <p:cViewPr varScale="1">
        <p:scale>
          <a:sx n="96" d="100"/>
          <a:sy n="96" d="100"/>
        </p:scale>
        <p:origin x="84" y="696"/>
      </p:cViewPr>
      <p:guideLst/>
    </p:cSldViewPr>
  </p:slideViewPr>
  <p:notesTextViewPr>
    <p:cViewPr>
      <p:scale>
        <a:sx n="1" d="1"/>
        <a:sy n="1" d="1"/>
      </p:scale>
      <p:origin x="0" y="0"/>
    </p:cViewPr>
  </p:notesTextViewPr>
  <p:sorterViewPr>
    <p:cViewPr>
      <p:scale>
        <a:sx n="41" d="100"/>
        <a:sy n="41"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2019/3/27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FDE8D4-2087-4A50-B790-540A9D1B0E4D}" type="datetimeFigureOut">
              <a:rPr lang="zh-CN" altLang="en-US" smtClean="0"/>
              <a:t>2019/3/27</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2003459-CACB-4D3B-88F0-FB5A9F840D77}"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t>13</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84BA5FA-44E0-4756-BF69-C985CC5113B5}" type="slidenum">
              <a:rPr lang="zh-CN" altLang="en-US" smtClean="0"/>
              <a:t>14</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16</a:t>
            </a:fld>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12646-107E-4EAD-9573-39087FBC2611}" type="slidenum">
              <a:rPr lang="zh-CN" altLang="en-US" smtClean="0"/>
              <a:t>17</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t>19</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6DCB15-CFF4-4A5A-A7DC-E722F6C90312}" type="slidenum">
              <a:rPr lang="zh-CN" altLang="en-US" smtClean="0"/>
              <a:t>21</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smtClean="0"/>
          </a:p>
        </p:txBody>
      </p:sp>
      <p:sp>
        <p:nvSpPr>
          <p:cNvPr id="4" name="灯片编号占位符 3"/>
          <p:cNvSpPr>
            <a:spLocks noGrp="1"/>
          </p:cNvSpPr>
          <p:nvPr>
            <p:ph type="sldNum" sz="quarter" idx="10"/>
          </p:nvPr>
        </p:nvSpPr>
        <p:spPr/>
        <p:txBody>
          <a:bodyPr/>
          <a:lstStyle/>
          <a:p>
            <a:fld id="{B2003459-CACB-4D3B-88F0-FB5A9F840D77}" type="slidenum">
              <a:rPr lang="zh-CN" altLang="en-US" smtClean="0"/>
              <a:t>22</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6DCB15-CFF4-4A5A-A7DC-E722F6C90312}" type="slidenum">
              <a:rPr lang="zh-CN" altLang="en-US" smtClean="0"/>
              <a:t>23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t>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12646-107E-4EAD-9573-39087FBC2611}" type="slidenum">
              <a:rPr lang="zh-CN" altLang="en-US" smtClean="0"/>
              <a:t>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smtClean="0"/>
          </a:p>
        </p:txBody>
      </p:sp>
      <p:sp>
        <p:nvSpPr>
          <p:cNvPr id="4" name="Slide Number Placeholder 3"/>
          <p:cNvSpPr>
            <a:spLocks noGrp="1"/>
          </p:cNvSpPr>
          <p:nvPr>
            <p:ph type="sldNum" sz="quarter" idx="10"/>
          </p:nvPr>
        </p:nvSpPr>
        <p:spPr/>
        <p:txBody>
          <a:bodyPr/>
          <a:lstStyle/>
          <a:p>
            <a:fld id="{2A64A87B-1402-48B6-AF43-B584EF02056F}" type="slidenum">
              <a:rPr lang="ko-KR" altLang="en-US" smtClean="0"/>
              <a:t>6</a:t>
            </a:fld>
            <a:endParaRPr lang="ko-KR"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12646-107E-4EAD-9573-39087FBC2611}" type="slidenum">
              <a:rPr lang="zh-CN" altLang="en-US" smtClean="0"/>
              <a:t>7</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5D2DAF-7A11-4887-8CD5-B116BE4C2387}" type="slidenum">
              <a:rPr lang="zh-CN" altLang="en-US" smtClean="0"/>
              <a:t>8</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12646-107E-4EAD-9573-39087FBC2611}" type="slidenum">
              <a:rPr lang="zh-CN" altLang="en-US" smtClean="0"/>
              <a:t>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1442ED-A1A8-4F8F-82DC-A711EEEB3CCE}" type="slidenum">
              <a:rPr lang="zh-CN" altLang="en-US" smtClean="0"/>
              <a:t>10</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7CD64D-B72C-4FF8-85BB-4AA899BC1DF5}" type="slidenum">
              <a:rPr lang="zh-CN" altLang="en-US" smtClean="0"/>
              <a:t>11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EDBC0B22-EAFC-47B5-8A00-10D5E6F94090}" type="datetimeFigureOut">
              <a:rPr lang="zh-CN" altLang="en-US" smtClean="0"/>
              <a:t>2019/3/27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87EB9F3-68E8-4EBA-ABEB-F24A95AE67D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0" y="-18543"/>
            <a:ext cx="9142857" cy="5142857"/>
          </a:xfrm>
          <a:prstGeom prst="rect">
            <a:avLst/>
          </a:prstGeom>
        </p:spPr>
      </p:pic>
      <p:sp>
        <p:nvSpPr>
          <p:cNvPr id="2" name="日期占位符 1"/>
          <p:cNvSpPr>
            <a:spLocks noGrp="1"/>
          </p:cNvSpPr>
          <p:nvPr>
            <p:ph type="dt" sz="half" idx="10"/>
          </p:nvPr>
        </p:nvSpPr>
        <p:spPr/>
        <p:txBody>
          <a:bodyPr/>
          <a:lstStyle/>
          <a:p>
            <a:fld id="{7E7354E3-2E1C-4A1F-8D37-52E9231683F1}" type="datetimeFigureOut">
              <a:rPr lang="zh-CN" altLang="en-US" smtClean="0"/>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B4C9C60-B43F-4143-9180-07A2EA8265DF}" type="slidenum">
              <a:rPr lang="zh-CN" altLang="en-US" smtClean="0"/>
              <a:t>‹#›</a:t>
            </a:fld>
            <a:endParaRPr lang="zh-CN" altLang="en-US"/>
          </a:p>
        </p:txBody>
      </p:sp>
      <p:sp>
        <p:nvSpPr>
          <p:cNvPr id="5" name="矩形 4"/>
          <p:cNvSpPr/>
          <p:nvPr userDrawn="1"/>
        </p:nvSpPr>
        <p:spPr>
          <a:xfrm>
            <a:off x="0" y="160276"/>
            <a:ext cx="467291"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165"/>
            <a:endParaRPr lang="zh-CN" altLang="en-US" sz="1400" dirty="0">
              <a:solidFill>
                <a:srgbClr val="E7E6E6">
                  <a:lumMod val="50000"/>
                </a:srgbClr>
              </a:solidFill>
              <a:cs typeface="+mn-ea"/>
              <a:sym typeface="+mn-lt"/>
            </a:endParaRPr>
          </a:p>
        </p:txBody>
      </p:sp>
      <p:sp>
        <p:nvSpPr>
          <p:cNvPr id="6" name="文本框 37"/>
          <p:cNvSpPr txBox="1"/>
          <p:nvPr userDrawn="1"/>
        </p:nvSpPr>
        <p:spPr>
          <a:xfrm>
            <a:off x="545445" y="196280"/>
            <a:ext cx="1215726" cy="284697"/>
          </a:xfrm>
          <a:prstGeom prst="rect">
            <a:avLst/>
          </a:prstGeom>
          <a:noFill/>
        </p:spPr>
        <p:txBody>
          <a:bodyPr wrap="none" lIns="68584" tIns="34292" rIns="68584" bIns="34292" rtlCol="0">
            <a:spAutoFit/>
          </a:bodyPr>
          <a:lstStyle/>
          <a:p>
            <a:pPr marL="0" lvl="0" indent="0">
              <a:buNone/>
            </a:pPr>
            <a:r>
              <a:rPr lang="zh-CN" altLang="zh-CN" sz="1400" dirty="0">
                <a:solidFill>
                  <a:schemeClr val="tx1">
                    <a:lumMod val="65000"/>
                    <a:lumOff val="35000"/>
                  </a:schemeClr>
                </a:solidFill>
                <a:latin typeface="微软雅黑" panose="020B0503020204020204" pitchFamily="34" charset="-122"/>
                <a:ea typeface="微软雅黑" panose="020B0503020204020204" pitchFamily="34" charset="-122"/>
              </a:rPr>
              <a:t>成功项目展示</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0" y="-18543"/>
            <a:ext cx="9142857" cy="5142857"/>
          </a:xfrm>
          <a:prstGeom prst="rect">
            <a:avLst/>
          </a:prstGeom>
        </p:spPr>
      </p:pic>
      <p:sp>
        <p:nvSpPr>
          <p:cNvPr id="2" name="日期占位符 1"/>
          <p:cNvSpPr>
            <a:spLocks noGrp="1"/>
          </p:cNvSpPr>
          <p:nvPr>
            <p:ph type="dt" sz="half" idx="10"/>
          </p:nvPr>
        </p:nvSpPr>
        <p:spPr/>
        <p:txBody>
          <a:bodyPr/>
          <a:lstStyle/>
          <a:p>
            <a:fld id="{7E7354E3-2E1C-4A1F-8D37-52E9231683F1}" type="datetimeFigureOut">
              <a:rPr lang="zh-CN" altLang="en-US" smtClean="0"/>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B4C9C60-B43F-4143-9180-07A2EA8265DF}" type="slidenum">
              <a:rPr lang="zh-CN" altLang="en-US" smtClean="0"/>
              <a:t>‹#›</a:t>
            </a:fld>
            <a:endParaRPr lang="zh-CN" altLang="en-US"/>
          </a:p>
        </p:txBody>
      </p:sp>
      <p:sp>
        <p:nvSpPr>
          <p:cNvPr id="5" name="矩形 4"/>
          <p:cNvSpPr/>
          <p:nvPr userDrawn="1"/>
        </p:nvSpPr>
        <p:spPr>
          <a:xfrm>
            <a:off x="0" y="160276"/>
            <a:ext cx="467291"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165"/>
            <a:endParaRPr lang="zh-CN" altLang="en-US" sz="1400" dirty="0">
              <a:solidFill>
                <a:srgbClr val="E7E6E6">
                  <a:lumMod val="50000"/>
                </a:srgbClr>
              </a:solidFill>
              <a:cs typeface="+mn-ea"/>
              <a:sym typeface="+mn-lt"/>
            </a:endParaRPr>
          </a:p>
        </p:txBody>
      </p:sp>
      <p:sp>
        <p:nvSpPr>
          <p:cNvPr id="6" name="文本框 37"/>
          <p:cNvSpPr txBox="1"/>
          <p:nvPr userDrawn="1"/>
        </p:nvSpPr>
        <p:spPr>
          <a:xfrm>
            <a:off x="545445" y="196280"/>
            <a:ext cx="1215726" cy="284697"/>
          </a:xfrm>
          <a:prstGeom prst="rect">
            <a:avLst/>
          </a:prstGeom>
          <a:noFill/>
        </p:spPr>
        <p:txBody>
          <a:bodyPr wrap="none" lIns="68584" tIns="34292" rIns="68584" bIns="34292" rtlCol="0">
            <a:spAutoFit/>
          </a:bodyPr>
          <a:lstStyle/>
          <a:p>
            <a:pPr marL="0" indent="0">
              <a:buNone/>
            </a:pPr>
            <a:r>
              <a:rPr lang="zh-CN" altLang="zh-CN" sz="1400" dirty="0">
                <a:solidFill>
                  <a:schemeClr val="tx1">
                    <a:lumMod val="65000"/>
                    <a:lumOff val="35000"/>
                  </a:schemeClr>
                </a:solidFill>
                <a:latin typeface="微软雅黑" panose="020B0503020204020204" pitchFamily="34" charset="-122"/>
                <a:ea typeface="微软雅黑" panose="020B0503020204020204" pitchFamily="34" charset="-122"/>
              </a:rPr>
              <a:t>明年工作计划</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EDBC0B22-EAFC-47B5-8A00-10D5E6F94090}" type="datetimeFigureOut">
              <a:rPr lang="zh-CN" altLang="en-US" smtClean="0"/>
              <a:t>2019/3/27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87EB9F3-68E8-4EBA-ABEB-F24A95AE67D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EDBC0B22-EAFC-47B5-8A00-10D5E6F94090}" type="datetimeFigureOut">
              <a:rPr lang="zh-CN" altLang="en-US" smtClean="0"/>
              <a:t>2019/3/27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87EB9F3-68E8-4EBA-ABEB-F24A95AE67D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EDBC0B22-EAFC-47B5-8A00-10D5E6F94090}" type="datetimeFigureOut">
              <a:rPr lang="zh-CN" altLang="en-US" smtClean="0"/>
              <a:t>2019/3/27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87EB9F3-68E8-4EBA-ABEB-F24A95AE67D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928"/>
            <a:ext cx="5800725" cy="436022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EDBC0B22-EAFC-47B5-8A00-10D5E6F94090}" type="datetimeFigureOut">
              <a:rPr lang="zh-CN" altLang="en-US" smtClean="0"/>
              <a:t>2019/3/27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87EB9F3-68E8-4EBA-ABEB-F24A95AE67D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a:fillRect/>
          </a:stretch>
        </p:blipFill>
        <p:spPr>
          <a:xfrm>
            <a:off x="0" y="-17361"/>
            <a:ext cx="9144000" cy="5162449"/>
          </a:xfrm>
          <a:prstGeom prst="rect">
            <a:avLst/>
          </a:prstGeom>
        </p:spPr>
      </p:pic>
      <p:sp>
        <p:nvSpPr>
          <p:cNvPr id="3" name="矩形 2"/>
          <p:cNvSpPr/>
          <p:nvPr userDrawn="1"/>
        </p:nvSpPr>
        <p:spPr>
          <a:xfrm>
            <a:off x="0" y="0"/>
            <a:ext cx="9144000" cy="5145088"/>
          </a:xfrm>
          <a:prstGeom prst="rect">
            <a:avLst/>
          </a:prstGeom>
          <a:solidFill>
            <a:schemeClr val="bg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800"/>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928403"/>
          </a:xfrm>
          <a:prstGeom prst="rect">
            <a:avLst/>
          </a:prstGeom>
        </p:spPr>
      </p:pic>
      <p:sp>
        <p:nvSpPr>
          <p:cNvPr id="15" name="Rectangle 14"/>
          <p:cNvSpPr/>
          <p:nvPr userDrawn="1"/>
        </p:nvSpPr>
        <p:spPr>
          <a:xfrm>
            <a:off x="0" y="848983"/>
            <a:ext cx="9144000" cy="6431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015"/>
          </a:p>
        </p:txBody>
      </p:sp>
      <p:sp>
        <p:nvSpPr>
          <p:cNvPr id="8" name="Text Placeholder 11"/>
          <p:cNvSpPr>
            <a:spLocks noGrp="1"/>
          </p:cNvSpPr>
          <p:nvPr>
            <p:ph type="body" sz="quarter" idx="13" hasCustomPrompt="1"/>
          </p:nvPr>
        </p:nvSpPr>
        <p:spPr>
          <a:xfrm>
            <a:off x="337782" y="138397"/>
            <a:ext cx="8352430" cy="440756"/>
          </a:xfrm>
          <a:prstGeom prst="rect">
            <a:avLst/>
          </a:prstGeom>
        </p:spPr>
        <p:txBody>
          <a:bodyPr/>
          <a:lstStyle>
            <a:lvl1pPr marL="0" indent="0">
              <a:buNone/>
              <a:defRPr sz="2700" baseline="0">
                <a:solidFill>
                  <a:schemeClr val="accent1"/>
                </a:solidFill>
                <a:latin typeface="Calibri" panose="020F0502020204030204" pitchFamily="34" charset="0"/>
              </a:defRPr>
            </a:lvl1pPr>
          </a:lstStyle>
          <a:p>
            <a:pPr lvl="0"/>
            <a:r>
              <a:rPr lang="en-US" altLang="ko-KR"/>
              <a:t>Slide main title</a:t>
            </a:r>
            <a:endParaRPr lang="ko-KR" altLang="en-US"/>
          </a:p>
        </p:txBody>
      </p:sp>
      <p:sp>
        <p:nvSpPr>
          <p:cNvPr id="9" name="Text Placeholder 11"/>
          <p:cNvSpPr>
            <a:spLocks noGrp="1"/>
          </p:cNvSpPr>
          <p:nvPr>
            <p:ph type="body" sz="quarter" idx="14" hasCustomPrompt="1"/>
          </p:nvPr>
        </p:nvSpPr>
        <p:spPr>
          <a:xfrm>
            <a:off x="337782" y="545064"/>
            <a:ext cx="8352430" cy="305497"/>
          </a:xfrm>
          <a:prstGeom prst="rect">
            <a:avLst/>
          </a:prstGeom>
        </p:spPr>
        <p:txBody>
          <a:bodyPr/>
          <a:lstStyle>
            <a:lvl1pPr marL="0" indent="0">
              <a:buNone/>
              <a:defRPr sz="1500" baseline="0">
                <a:solidFill>
                  <a:schemeClr val="tx1">
                    <a:lumMod val="65000"/>
                    <a:lumOff val="35000"/>
                  </a:schemeClr>
                </a:solidFill>
                <a:latin typeface="Calibri" panose="020F0502020204030204" pitchFamily="34" charset="0"/>
              </a:defRPr>
            </a:lvl1pPr>
          </a:lstStyle>
          <a:p>
            <a:pPr lvl="0"/>
            <a:r>
              <a:rPr lang="en-US" altLang="ko-KR"/>
              <a:t>Slide sub title</a:t>
            </a:r>
            <a:endParaRPr lang="ko-KR" altLang="en-US"/>
          </a:p>
        </p:txBody>
      </p:sp>
      <p:cxnSp>
        <p:nvCxnSpPr>
          <p:cNvPr id="6" name="Straight Connector 5"/>
          <p:cNvCxnSpPr/>
          <p:nvPr userDrawn="1"/>
        </p:nvCxnSpPr>
        <p:spPr>
          <a:xfrm>
            <a:off x="413148" y="4807082"/>
            <a:ext cx="8316902"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10" name="Group 9"/>
          <p:cNvGrpSpPr/>
          <p:nvPr userDrawn="1"/>
        </p:nvGrpSpPr>
        <p:grpSpPr>
          <a:xfrm>
            <a:off x="8025289" y="4879837"/>
            <a:ext cx="720026" cy="133766"/>
            <a:chOff x="392324" y="1465385"/>
            <a:chExt cx="1388851" cy="567843"/>
          </a:xfrm>
        </p:grpSpPr>
        <p:sp>
          <p:nvSpPr>
            <p:cNvPr id="11" name="Rectangle 10"/>
            <p:cNvSpPr/>
            <p:nvPr/>
          </p:nvSpPr>
          <p:spPr>
            <a:xfrm>
              <a:off x="392324" y="1465385"/>
              <a:ext cx="979277" cy="5678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015"/>
            </a:p>
          </p:txBody>
        </p:sp>
        <p:sp>
          <p:nvSpPr>
            <p:cNvPr id="12" name="Rectangle 11"/>
            <p:cNvSpPr/>
            <p:nvPr/>
          </p:nvSpPr>
          <p:spPr>
            <a:xfrm>
              <a:off x="1473444" y="1465385"/>
              <a:ext cx="117231" cy="56784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015"/>
            </a:p>
          </p:txBody>
        </p:sp>
        <p:sp>
          <p:nvSpPr>
            <p:cNvPr id="13" name="Rectangle 12"/>
            <p:cNvSpPr/>
            <p:nvPr/>
          </p:nvSpPr>
          <p:spPr>
            <a:xfrm>
              <a:off x="1663944" y="1465385"/>
              <a:ext cx="117231" cy="56784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015"/>
            </a:p>
          </p:txBody>
        </p:sp>
      </p:grpSp>
      <p:sp>
        <p:nvSpPr>
          <p:cNvPr id="7" name="Slide Number Placeholder 6"/>
          <p:cNvSpPr>
            <a:spLocks noGrp="1"/>
          </p:cNvSpPr>
          <p:nvPr>
            <p:ph type="sldNum" sz="quarter" idx="12"/>
          </p:nvPr>
        </p:nvSpPr>
        <p:spPr>
          <a:xfrm>
            <a:off x="8053328" y="4890021"/>
            <a:ext cx="451611" cy="113399"/>
          </a:xfrm>
        </p:spPr>
        <p:txBody>
          <a:bodyPr/>
          <a:lstStyle>
            <a:lvl1pPr>
              <a:defRPr sz="750">
                <a:solidFill>
                  <a:schemeClr val="bg1"/>
                </a:solidFill>
              </a:defRPr>
            </a:lvl1pPr>
          </a:lstStyle>
          <a:p>
            <a:fld id="{C33509E8-EDB3-4BFB-9C63-B01D176D4351}" type="slidenum">
              <a:rPr lang="ko-KR" altLang="en-US" smtClean="0"/>
              <a:t>‹#›</a:t>
            </a:fld>
            <a:endParaRPr lang="ko-KR"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内容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EDBC0B22-EAFC-47B5-8A00-10D5E6F94090}" type="datetimeFigureOut">
              <a:rPr lang="zh-CN" altLang="en-US" smtClean="0"/>
              <a:t>2019/3/27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87EB9F3-68E8-4EBA-ABEB-F24A95AE67D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第五章">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EDBC0B22-EAFC-47B5-8A00-10D5E6F94090}" type="datetimeFigureOut">
              <a:rPr lang="zh-CN" altLang="en-US" smtClean="0"/>
              <a:t>2019/3/27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87EB9F3-68E8-4EBA-ABEB-F24A95AE67D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46291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EDBC0B22-EAFC-47B5-8A00-10D5E6F94090}" type="datetimeFigureOut">
              <a:rPr lang="zh-CN" altLang="en-US" smtClean="0"/>
              <a:t>2019/3/27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87EB9F3-68E8-4EBA-ABEB-F24A95AE67D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hasCustomPrompt="1"/>
          </p:nvPr>
        </p:nvSpPr>
        <p:spPr>
          <a:xfrm>
            <a:off x="629842" y="1879386"/>
            <a:ext cx="3868340"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hasCustomPrompt="1"/>
          </p:nvPr>
        </p:nvSpPr>
        <p:spPr>
          <a:xfrm>
            <a:off x="4629150" y="1879386"/>
            <a:ext cx="3887391"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EDBC0B22-EAFC-47B5-8A00-10D5E6F94090}" type="datetimeFigureOut">
              <a:rPr lang="zh-CN" altLang="en-US" smtClean="0"/>
              <a:t>2019/3/27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487EB9F3-68E8-4EBA-ABEB-F24A95AE67D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EDBC0B22-EAFC-47B5-8A00-10D5E6F94090}" type="datetimeFigureOut">
              <a:rPr lang="zh-CN" altLang="en-US" smtClean="0"/>
              <a:t>2019/3/27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487EB9F3-68E8-4EBA-ABEB-F24A95AE67D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DBC0B22-EAFC-47B5-8A00-10D5E6F94090}" type="datetimeFigureOut">
              <a:rPr lang="zh-CN" altLang="en-US" smtClean="0"/>
              <a:t>2019/3/27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487EB9F3-68E8-4EBA-ABEB-F24A95AE67D4}" type="slidenum">
              <a:rPr lang="zh-CN" altLang="en-US" smtClean="0"/>
              <a:t>‹#›</a:t>
            </a:fld>
            <a:endParaRPr lang="zh-CN" altLang="en-US"/>
          </a:p>
        </p:txBody>
      </p:sp>
      <p:sp>
        <p:nvSpPr>
          <p:cNvPr id="5" name="矩形 4"/>
          <p:cNvSpPr/>
          <p:nvPr userDrawn="1"/>
        </p:nvSpPr>
        <p:spPr>
          <a:xfrm>
            <a:off x="0" y="139700"/>
            <a:ext cx="254000" cy="457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userDrawn="1"/>
        </p:nvSpPr>
        <p:spPr>
          <a:xfrm>
            <a:off x="292100" y="190500"/>
            <a:ext cx="2106667" cy="369332"/>
          </a:xfrm>
          <a:prstGeom prst="rect">
            <a:avLst/>
          </a:prstGeom>
          <a:noFill/>
        </p:spPr>
        <p:txBody>
          <a:bodyPr wrap="none" rtlCol="0">
            <a:spAutoFit/>
          </a:bodyPr>
          <a:lstStyle/>
          <a:p>
            <a:r>
              <a:rPr lang="zh-CN" altLang="en-US">
                <a:solidFill>
                  <a:schemeClr val="tx1">
                    <a:lumMod val="50000"/>
                    <a:lumOff val="50000"/>
                  </a:schemeClr>
                </a:solidFill>
              </a:rPr>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0" y="-18543"/>
            <a:ext cx="9142857" cy="5142857"/>
          </a:xfrm>
          <a:prstGeom prst="rect">
            <a:avLst/>
          </a:prstGeom>
        </p:spPr>
      </p:pic>
      <p:sp>
        <p:nvSpPr>
          <p:cNvPr id="2" name="日期占位符 1"/>
          <p:cNvSpPr>
            <a:spLocks noGrp="1"/>
          </p:cNvSpPr>
          <p:nvPr>
            <p:ph type="dt" sz="half" idx="10"/>
          </p:nvPr>
        </p:nvSpPr>
        <p:spPr/>
        <p:txBody>
          <a:bodyPr/>
          <a:lstStyle/>
          <a:p>
            <a:fld id="{7E7354E3-2E1C-4A1F-8D37-52E9231683F1}" type="datetimeFigureOut">
              <a:rPr lang="zh-CN" altLang="en-US" smtClean="0"/>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B4C9C60-B43F-4143-9180-07A2EA8265DF}" type="slidenum">
              <a:rPr lang="zh-CN" altLang="en-US" smtClean="0"/>
              <a:t>‹#›</a:t>
            </a:fld>
            <a:endParaRPr lang="zh-CN" altLang="en-US"/>
          </a:p>
        </p:txBody>
      </p:sp>
      <p:sp>
        <p:nvSpPr>
          <p:cNvPr id="5" name="矩形 4"/>
          <p:cNvSpPr/>
          <p:nvPr userDrawn="1"/>
        </p:nvSpPr>
        <p:spPr>
          <a:xfrm>
            <a:off x="0" y="160276"/>
            <a:ext cx="467291"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165"/>
            <a:endParaRPr lang="zh-CN" altLang="en-US" sz="1400" dirty="0">
              <a:solidFill>
                <a:srgbClr val="E7E6E6">
                  <a:lumMod val="50000"/>
                </a:srgbClr>
              </a:solidFill>
              <a:cs typeface="+mn-ea"/>
              <a:sym typeface="+mn-lt"/>
            </a:endParaRPr>
          </a:p>
        </p:txBody>
      </p:sp>
      <p:sp>
        <p:nvSpPr>
          <p:cNvPr id="6" name="文本框 37"/>
          <p:cNvSpPr txBox="1"/>
          <p:nvPr userDrawn="1"/>
        </p:nvSpPr>
        <p:spPr>
          <a:xfrm>
            <a:off x="545445" y="196280"/>
            <a:ext cx="1215726" cy="284697"/>
          </a:xfrm>
          <a:prstGeom prst="rect">
            <a:avLst/>
          </a:prstGeom>
          <a:noFill/>
        </p:spPr>
        <p:txBody>
          <a:bodyPr wrap="none" lIns="68584" tIns="34292" rIns="68584" bIns="34292" rtlCol="0">
            <a:spAutoFit/>
          </a:bodyPr>
          <a:lstStyle/>
          <a:p>
            <a:pPr marL="0" lvl="0" indent="0">
              <a:buNone/>
            </a:pPr>
            <a:r>
              <a:rPr lang="zh-CN" altLang="zh-CN" sz="1400" dirty="0">
                <a:solidFill>
                  <a:schemeClr val="tx1">
                    <a:lumMod val="65000"/>
                    <a:lumOff val="35000"/>
                  </a:schemeClr>
                </a:solidFill>
                <a:latin typeface="微软雅黑" panose="020B0503020204020204" pitchFamily="34" charset="-122"/>
                <a:ea typeface="微软雅黑" panose="020B0503020204020204" pitchFamily="34" charset="-122"/>
              </a:rPr>
              <a:t>年度工作概述</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0" y="-18543"/>
            <a:ext cx="9142857" cy="5142857"/>
          </a:xfrm>
          <a:prstGeom prst="rect">
            <a:avLst/>
          </a:prstGeom>
        </p:spPr>
      </p:pic>
      <p:sp>
        <p:nvSpPr>
          <p:cNvPr id="2" name="日期占位符 1"/>
          <p:cNvSpPr>
            <a:spLocks noGrp="1"/>
          </p:cNvSpPr>
          <p:nvPr>
            <p:ph type="dt" sz="half" idx="10"/>
          </p:nvPr>
        </p:nvSpPr>
        <p:spPr/>
        <p:txBody>
          <a:bodyPr/>
          <a:lstStyle/>
          <a:p>
            <a:fld id="{7E7354E3-2E1C-4A1F-8D37-52E9231683F1}" type="datetimeFigureOut">
              <a:rPr lang="zh-CN" altLang="en-US" smtClean="0"/>
              <a:t>2019/3/27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B4C9C60-B43F-4143-9180-07A2EA8265DF}" type="slidenum">
              <a:rPr lang="zh-CN" altLang="en-US" smtClean="0"/>
              <a:t>‹#›</a:t>
            </a:fld>
            <a:endParaRPr lang="zh-CN" altLang="en-US"/>
          </a:p>
        </p:txBody>
      </p:sp>
      <p:sp>
        <p:nvSpPr>
          <p:cNvPr id="5" name="矩形 4"/>
          <p:cNvSpPr/>
          <p:nvPr userDrawn="1"/>
        </p:nvSpPr>
        <p:spPr>
          <a:xfrm>
            <a:off x="0" y="160276"/>
            <a:ext cx="467291"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165"/>
            <a:endParaRPr lang="zh-CN" altLang="en-US" sz="1400" dirty="0">
              <a:solidFill>
                <a:srgbClr val="E7E6E6">
                  <a:lumMod val="50000"/>
                </a:srgbClr>
              </a:solidFill>
              <a:cs typeface="+mn-ea"/>
              <a:sym typeface="+mn-lt"/>
            </a:endParaRPr>
          </a:p>
        </p:txBody>
      </p:sp>
      <p:sp>
        <p:nvSpPr>
          <p:cNvPr id="6" name="文本框 37"/>
          <p:cNvSpPr txBox="1"/>
          <p:nvPr userDrawn="1"/>
        </p:nvSpPr>
        <p:spPr>
          <a:xfrm>
            <a:off x="545445" y="196280"/>
            <a:ext cx="1215726" cy="284697"/>
          </a:xfrm>
          <a:prstGeom prst="rect">
            <a:avLst/>
          </a:prstGeom>
          <a:noFill/>
        </p:spPr>
        <p:txBody>
          <a:bodyPr wrap="none" lIns="68584" tIns="34292" rIns="68584" bIns="34292" rtlCol="0">
            <a:spAutoFit/>
          </a:bodyPr>
          <a:lstStyle/>
          <a:p>
            <a:pPr marL="0" lvl="0" indent="0">
              <a:buNone/>
            </a:pPr>
            <a:r>
              <a:rPr lang="zh-CN" altLang="zh-CN" sz="1400" dirty="0">
                <a:solidFill>
                  <a:schemeClr val="tx1">
                    <a:lumMod val="65000"/>
                    <a:lumOff val="35000"/>
                  </a:schemeClr>
                </a:solidFill>
                <a:latin typeface="微软雅黑" panose="020B0503020204020204" pitchFamily="34" charset="-122"/>
                <a:ea typeface="微软雅黑" panose="020B0503020204020204" pitchFamily="34" charset="-122"/>
              </a:rPr>
              <a:t>工作完成情况</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EDBC0B22-EAFC-47B5-8A00-10D5E6F94090}" type="datetimeFigureOut">
              <a:rPr lang="zh-CN" altLang="en-US" smtClean="0"/>
              <a:t>2019/3/27</a:t>
            </a:fld>
            <a:endParaRPr lang="zh-CN" altLang="en-US"/>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487EB9F3-68E8-4EBA-ABEB-F24A95AE67D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tags" Target="../tags/tag3.xml"/><Relationship Id="rId7" Type="http://schemas.openxmlformats.org/officeDocument/2006/relationships/notesSlide" Target="../notesSlides/notesSlide8.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9.xml"/><Relationship Id="rId5" Type="http://schemas.openxmlformats.org/officeDocument/2006/relationships/tags" Target="../tags/tag5.xml"/><Relationship Id="rId4" Type="http://schemas.openxmlformats.org/officeDocument/2006/relationships/tags" Target="../tags/tag4.xml"/><Relationship Id="rId9" Type="http://schemas.openxmlformats.org/officeDocument/2006/relationships/image" Target="../media/image6.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tags" Target="../tags/tag8.xml"/><Relationship Id="rId7" Type="http://schemas.openxmlformats.org/officeDocument/2006/relationships/slideLayout" Target="../slideLayouts/slideLayout10.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9" Type="http://schemas.openxmlformats.org/officeDocument/2006/relationships/image" Target="../media/image8.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5.xml"/><Relationship Id="rId1" Type="http://schemas.openxmlformats.org/officeDocument/2006/relationships/slideLayout" Target="../slideLayouts/slideLayout11.xml"/><Relationship Id="rId5" Type="http://schemas.openxmlformats.org/officeDocument/2006/relationships/image" Target="../media/image12.png"/><Relationship Id="rId4" Type="http://schemas.openxmlformats.org/officeDocument/2006/relationships/image" Target="../media/image11.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stretch>
            <a:fillRect/>
          </a:stretch>
        </p:blipFill>
        <p:spPr>
          <a:xfrm>
            <a:off x="721" y="2600"/>
            <a:ext cx="9142857" cy="5142857"/>
          </a:xfrm>
          <a:prstGeom prst="rect">
            <a:avLst/>
          </a:prstGeom>
        </p:spPr>
      </p:pic>
      <p:sp>
        <p:nvSpPr>
          <p:cNvPr id="10" name="TextBox 22"/>
          <p:cNvSpPr txBox="1"/>
          <p:nvPr/>
        </p:nvSpPr>
        <p:spPr>
          <a:xfrm>
            <a:off x="398478" y="2883819"/>
            <a:ext cx="4494183" cy="307779"/>
          </a:xfrm>
          <a:prstGeom prst="rect">
            <a:avLst/>
          </a:prstGeom>
          <a:noFill/>
        </p:spPr>
        <p:txBody>
          <a:bodyPr wrap="none" lIns="91442" tIns="45721" rIns="91442" bIns="45721" rtlCol="0">
            <a:spAutoFit/>
          </a:bodyPr>
          <a:lstStyle/>
          <a:p>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工作总结</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企业宣传</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演讲报告</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工作汇报</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1" name="文本框 10"/>
          <p:cNvSpPr txBox="1"/>
          <p:nvPr/>
        </p:nvSpPr>
        <p:spPr>
          <a:xfrm>
            <a:off x="507132" y="2427862"/>
            <a:ext cx="3140462" cy="369332"/>
          </a:xfrm>
          <a:prstGeom prst="rect">
            <a:avLst/>
          </a:prstGeom>
          <a:noFill/>
        </p:spPr>
        <p:txBody>
          <a:bodyPr wrap="square" rtlCol="0">
            <a:spAutoFit/>
          </a:bodyPr>
          <a:lstStyle/>
          <a:p>
            <a:r>
              <a:rPr lang="en-US" altLang="zh-CN" dirty="0">
                <a:solidFill>
                  <a:srgbClr val="3F434F"/>
                </a:solidFill>
                <a:latin typeface="华文黑体" charset="-122"/>
                <a:ea typeface="华文黑体" charset="-122"/>
              </a:rPr>
              <a:t>ADD</a:t>
            </a:r>
            <a:r>
              <a:rPr lang="zh-CN" altLang="en-US" dirty="0">
                <a:solidFill>
                  <a:srgbClr val="3F434F"/>
                </a:solidFill>
                <a:latin typeface="华文黑体" charset="-122"/>
                <a:ea typeface="华文黑体" charset="-122"/>
              </a:rPr>
              <a:t> </a:t>
            </a:r>
            <a:r>
              <a:rPr lang="en-US" altLang="zh-CN" dirty="0">
                <a:solidFill>
                  <a:srgbClr val="3F434F"/>
                </a:solidFill>
                <a:latin typeface="华文黑体" charset="-122"/>
                <a:ea typeface="华文黑体" charset="-122"/>
              </a:rPr>
              <a:t>THE</a:t>
            </a:r>
            <a:r>
              <a:rPr lang="zh-CN" altLang="en-US" dirty="0">
                <a:solidFill>
                  <a:srgbClr val="3F434F"/>
                </a:solidFill>
                <a:latin typeface="华文黑体" charset="-122"/>
                <a:ea typeface="华文黑体" charset="-122"/>
              </a:rPr>
              <a:t>  </a:t>
            </a:r>
            <a:r>
              <a:rPr lang="en-US" altLang="zh-CN" dirty="0">
                <a:solidFill>
                  <a:srgbClr val="3F434F"/>
                </a:solidFill>
                <a:latin typeface="华文黑体" charset="-122"/>
                <a:ea typeface="华文黑体" charset="-122"/>
              </a:rPr>
              <a:t>TITLE</a:t>
            </a:r>
            <a:r>
              <a:rPr lang="zh-CN" altLang="en-US" dirty="0">
                <a:solidFill>
                  <a:srgbClr val="3F434F"/>
                </a:solidFill>
                <a:latin typeface="华文黑体" charset="-122"/>
                <a:ea typeface="华文黑体" charset="-122"/>
              </a:rPr>
              <a:t>  </a:t>
            </a:r>
            <a:r>
              <a:rPr lang="en-US" altLang="zh-CN" dirty="0">
                <a:solidFill>
                  <a:srgbClr val="3F434F"/>
                </a:solidFill>
                <a:latin typeface="华文黑体" charset="-122"/>
                <a:ea typeface="华文黑体" charset="-122"/>
              </a:rPr>
              <a:t>HERE</a:t>
            </a:r>
            <a:endParaRPr lang="zh-CN" altLang="en-US" dirty="0">
              <a:solidFill>
                <a:srgbClr val="3F434F"/>
              </a:solidFill>
              <a:latin typeface="华文黑体" charset="-122"/>
              <a:ea typeface="华文黑体" charset="-122"/>
            </a:endParaRPr>
          </a:p>
        </p:txBody>
      </p:sp>
      <p:sp>
        <p:nvSpPr>
          <p:cNvPr id="12" name="文本框 11"/>
          <p:cNvSpPr txBox="1"/>
          <p:nvPr/>
        </p:nvSpPr>
        <p:spPr>
          <a:xfrm>
            <a:off x="398478" y="1633479"/>
            <a:ext cx="5470804" cy="830997"/>
          </a:xfrm>
          <a:prstGeom prst="rect">
            <a:avLst/>
          </a:prstGeom>
          <a:noFill/>
        </p:spPr>
        <p:txBody>
          <a:bodyPr wrap="square" rtlCol="0">
            <a:spAutoFit/>
          </a:bodyPr>
          <a:lstStyle/>
          <a:p>
            <a:pPr algn="dist"/>
            <a:r>
              <a:rPr lang="zh-CN" altLang="en-US" sz="4800" b="1" dirty="0">
                <a:solidFill>
                  <a:schemeClr val="tx1">
                    <a:lumMod val="75000"/>
                    <a:lumOff val="25000"/>
                  </a:schemeClr>
                </a:solidFill>
                <a:latin typeface="黑体" panose="02010609060101010101" pitchFamily="49" charset="-122"/>
                <a:ea typeface="黑体" panose="02010609060101010101" pitchFamily="49" charset="-122"/>
              </a:rPr>
              <a:t>中医养生</a:t>
            </a:r>
            <a:r>
              <a:rPr lang="en-US" altLang="zh-CN" sz="4800" b="1" dirty="0">
                <a:solidFill>
                  <a:schemeClr val="tx1">
                    <a:lumMod val="75000"/>
                    <a:lumOff val="25000"/>
                  </a:schemeClr>
                </a:solidFill>
                <a:latin typeface="黑体" panose="02010609060101010101" pitchFamily="49" charset="-122"/>
                <a:ea typeface="黑体" panose="02010609060101010101" pitchFamily="49" charset="-122"/>
              </a:rPr>
              <a:t>PPT</a:t>
            </a:r>
            <a:r>
              <a:rPr lang="zh-CN" altLang="en-US" sz="4800" b="1" dirty="0">
                <a:solidFill>
                  <a:schemeClr val="tx1">
                    <a:lumMod val="75000"/>
                    <a:lumOff val="25000"/>
                  </a:schemeClr>
                </a:solidFill>
                <a:latin typeface="黑体" panose="02010609060101010101" pitchFamily="49" charset="-122"/>
                <a:ea typeface="黑体" panose="02010609060101010101" pitchFamily="49" charset="-122"/>
              </a:rPr>
              <a:t>模板</a:t>
            </a:r>
            <a:endParaRPr lang="en-US" altLang="zh-CN" sz="4800" b="1" dirty="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3" name="Rectangle 20"/>
          <p:cNvSpPr>
            <a:spLocks noChangeArrowheads="1"/>
          </p:cNvSpPr>
          <p:nvPr/>
        </p:nvSpPr>
        <p:spPr bwMode="auto">
          <a:xfrm>
            <a:off x="600996" y="3393613"/>
            <a:ext cx="1102676" cy="184666"/>
          </a:xfrm>
          <a:prstGeom prst="rect">
            <a:avLst/>
          </a:prstGeom>
          <a:solidFill>
            <a:schemeClr val="accent1"/>
          </a:solidFill>
          <a:ln>
            <a:noFill/>
          </a:ln>
        </p:spPr>
        <p:txBody>
          <a:bodyPr wrap="square" lIns="0" tIns="0" rIns="0" bIns="0">
            <a:spAutoFit/>
          </a:bodyPr>
          <a:lstStyle/>
          <a:p>
            <a:pPr fontAlgn="base">
              <a:spcBef>
                <a:spcPct val="0"/>
              </a:spcBef>
              <a:spcAft>
                <a:spcPct val="0"/>
              </a:spcAft>
              <a:buFont typeface="Arial" panose="020B0604020202020204" pitchFamily="34" charset="0"/>
              <a:buNone/>
            </a:pPr>
            <a:r>
              <a:rPr lang="zh-CN" altLang="en-US"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汇报人</a:t>
            </a:r>
            <a:r>
              <a:rPr lang="en-US" altLang="zh-CN" sz="12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a:t>
            </a:r>
            <a:endParaRPr lang="zh-CN" altLang="en-US"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pic>
        <p:nvPicPr>
          <p:cNvPr id="14" name="bamboo">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94072" y="-721543"/>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advTm="0">
        <p14:prism isContent="1" isInverted="1"/>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4"/>
                                            </p:tgtEl>
                                          </p:cBhvr>
                                        </p:cmd>
                                      </p:childTnLst>
                                    </p:cTn>
                                  </p:par>
                                  <p:par>
                                    <p:cTn id="7" presetID="50" presetClass="entr" presetSubtype="0" decel="10000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1000" fill="hold"/>
                                            <p:tgtEl>
                                              <p:spTgt spid="2"/>
                                            </p:tgtEl>
                                            <p:attrNameLst>
                                              <p:attrName>ppt_w</p:attrName>
                                            </p:attrNameLst>
                                          </p:cBhvr>
                                          <p:tavLst>
                                            <p:tav tm="0">
                                              <p:val>
                                                <p:strVal val="#ppt_w+.3"/>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Effect transition="in" filter="fade">
                                          <p:cBhvr>
                                            <p:cTn id="11" dur="1000"/>
                                            <p:tgtEl>
                                              <p:spTgt spid="2"/>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2"/>
                                            </p:tgtEl>
                                            <p:attrNameLst>
                                              <p:attrName>ppt_y</p:attrName>
                                            </p:attrNameLst>
                                          </p:cBhvr>
                                          <p:tavLst>
                                            <p:tav tm="0">
                                              <p:val>
                                                <p:strVal val="#ppt_y"/>
                                              </p:val>
                                            </p:tav>
                                            <p:tav tm="100000">
                                              <p:val>
                                                <p:strVal val="#ppt_y"/>
                                              </p:val>
                                            </p:tav>
                                          </p:tavLst>
                                        </p:anim>
                                        <p:anim calcmode="lin" valueType="num">
                                          <p:cBhvr>
                                            <p:cTn id="17"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2"/>
                                            </p:tgtEl>
                                          </p:cBhvr>
                                        </p:animEffect>
                                      </p:childTnLst>
                                    </p:cTn>
                                  </p:par>
                                </p:childTnLst>
                              </p:cTn>
                            </p:par>
                            <p:par>
                              <p:cTn id="20" fill="hold">
                                <p:stCondLst>
                                  <p:cond delay="1900"/>
                                </p:stCondLst>
                                <p:childTnLst>
                                  <p:par>
                                    <p:cTn id="21" presetID="2" presetClass="entr" presetSubtype="4" fill="hold" grpId="0" nodeType="afterEffect">
                                      <p:stCondLst>
                                        <p:cond delay="0"/>
                                      </p:stCondLst>
                                      <p:iterate type="lt">
                                        <p:tmPct val="10000"/>
                                      </p:iterate>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childTnLst>
                              </p:cTn>
                            </p:par>
                            <p:par>
                              <p:cTn id="25" fill="hold">
                                <p:stCondLst>
                                  <p:cond delay="3100"/>
                                </p:stCondLst>
                                <p:childTnLst>
                                  <p:par>
                                    <p:cTn id="26" presetID="42"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par>
                              <p:cTn id="31" fill="hold">
                                <p:stCondLst>
                                  <p:cond delay="4100"/>
                                </p:stCondLst>
                                <p:childTnLst>
                                  <p:par>
                                    <p:cTn id="32" presetID="2" presetClass="entr" presetSubtype="4" fill="hold" grpId="0" nodeType="afterEffect" p14:presetBounceEnd="60000">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14:bounceEnd="60000">
                                          <p:cBhvr additive="base">
                                            <p:cTn id="34" dur="500" fill="hold"/>
                                            <p:tgtEl>
                                              <p:spTgt spid="13"/>
                                            </p:tgtEl>
                                            <p:attrNameLst>
                                              <p:attrName>ppt_x</p:attrName>
                                            </p:attrNameLst>
                                          </p:cBhvr>
                                          <p:tavLst>
                                            <p:tav tm="0">
                                              <p:val>
                                                <p:strVal val="#ppt_x"/>
                                              </p:val>
                                            </p:tav>
                                            <p:tav tm="100000">
                                              <p:val>
                                                <p:strVal val="#ppt_x"/>
                                              </p:val>
                                            </p:tav>
                                          </p:tavLst>
                                        </p:anim>
                                        <p:anim calcmode="lin" valueType="num" p14:bounceEnd="60000">
                                          <p:cBhvr additive="base">
                                            <p:cTn id="3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p:cTn id="36" repeatCount="indefinite" fill="hold" display="0">
                      <p:stCondLst>
                        <p:cond delay="indefinite"/>
                      </p:stCondLst>
                      <p:endCondLst>
                        <p:cond evt="onStopAudio" delay="0">
                          <p:tgtEl>
                            <p:sldTgt/>
                          </p:tgtEl>
                        </p:cond>
                      </p:endCondLst>
                    </p:cTn>
                    <p:tgtEl>
                      <p:spTgt spid="14"/>
                    </p:tgtEl>
                  </p:cMediaNode>
                </p:audio>
              </p:childTnLst>
            </p:cTn>
          </p:par>
        </p:tnLst>
        <p:bldLst>
          <p:bldP spid="10" grpId="0"/>
          <p:bldP spid="11" grpId="0"/>
          <p:bldP spid="12" grpId="0"/>
          <p:bldP spid="1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4"/>
                                            </p:tgtEl>
                                          </p:cBhvr>
                                        </p:cmd>
                                      </p:childTnLst>
                                    </p:cTn>
                                  </p:par>
                                  <p:par>
                                    <p:cTn id="7" presetID="50" presetClass="entr" presetSubtype="0" decel="10000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1000" fill="hold"/>
                                            <p:tgtEl>
                                              <p:spTgt spid="2"/>
                                            </p:tgtEl>
                                            <p:attrNameLst>
                                              <p:attrName>ppt_w</p:attrName>
                                            </p:attrNameLst>
                                          </p:cBhvr>
                                          <p:tavLst>
                                            <p:tav tm="0">
                                              <p:val>
                                                <p:strVal val="#ppt_w+.3"/>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Effect transition="in" filter="fade">
                                          <p:cBhvr>
                                            <p:cTn id="11" dur="1000"/>
                                            <p:tgtEl>
                                              <p:spTgt spid="2"/>
                                            </p:tgtEl>
                                          </p:cBhvr>
                                        </p:animEffect>
                                      </p:childTnLst>
                                    </p:cTn>
                                  </p:par>
                                </p:childTnLst>
                              </p:cTn>
                            </p:par>
                            <p:par>
                              <p:cTn id="12" fill="hold">
                                <p:stCondLst>
                                  <p:cond delay="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2"/>
                                            </p:tgtEl>
                                            <p:attrNameLst>
                                              <p:attrName>ppt_y</p:attrName>
                                            </p:attrNameLst>
                                          </p:cBhvr>
                                          <p:tavLst>
                                            <p:tav tm="0">
                                              <p:val>
                                                <p:strVal val="#ppt_y"/>
                                              </p:val>
                                            </p:tav>
                                            <p:tav tm="100000">
                                              <p:val>
                                                <p:strVal val="#ppt_y"/>
                                              </p:val>
                                            </p:tav>
                                          </p:tavLst>
                                        </p:anim>
                                        <p:anim calcmode="lin" valueType="num">
                                          <p:cBhvr>
                                            <p:cTn id="17"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2"/>
                                            </p:tgtEl>
                                          </p:cBhvr>
                                        </p:animEffect>
                                      </p:childTnLst>
                                    </p:cTn>
                                  </p:par>
                                </p:childTnLst>
                              </p:cTn>
                            </p:par>
                            <p:par>
                              <p:cTn id="20" fill="hold">
                                <p:stCondLst>
                                  <p:cond delay="899"/>
                                </p:stCondLst>
                                <p:childTnLst>
                                  <p:par>
                                    <p:cTn id="21" presetID="2" presetClass="entr" presetSubtype="4" fill="hold" grpId="0" nodeType="afterEffect">
                                      <p:stCondLst>
                                        <p:cond delay="0"/>
                                      </p:stCondLst>
                                      <p:iterate type="lt">
                                        <p:tmPct val="10000"/>
                                      </p:iterate>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childTnLst>
                              </p:cTn>
                            </p:par>
                            <p:par>
                              <p:cTn id="25" fill="hold">
                                <p:stCondLst>
                                  <p:cond delay="2349"/>
                                </p:stCondLst>
                                <p:childTnLst>
                                  <p:par>
                                    <p:cTn id="26" presetID="42"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par>
                              <p:cTn id="31" fill="hold">
                                <p:stCondLst>
                                  <p:cond delay="3349"/>
                                </p:stCondLst>
                                <p:childTnLst>
                                  <p:par>
                                    <p:cTn id="32" presetID="2" presetClass="entr" presetSubtype="4"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ppt_x"/>
                                              </p:val>
                                            </p:tav>
                                            <p:tav tm="100000">
                                              <p:val>
                                                <p:strVal val="#ppt_x"/>
                                              </p:val>
                                            </p:tav>
                                          </p:tavLst>
                                        </p:anim>
                                        <p:anim calcmode="lin" valueType="num">
                                          <p:cBhvr additive="base">
                                            <p:cTn id="3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p:cTn id="36" repeatCount="indefinite" fill="hold" display="0">
                      <p:stCondLst>
                        <p:cond delay="indefinite"/>
                      </p:stCondLst>
                      <p:endCondLst>
                        <p:cond evt="onStopAudio" delay="0">
                          <p:tgtEl>
                            <p:sldTgt/>
                          </p:tgtEl>
                        </p:cond>
                      </p:endCondLst>
                    </p:cTn>
                    <p:tgtEl>
                      <p:spTgt spid="14"/>
                    </p:tgtEl>
                  </p:cMediaNode>
                </p:audio>
              </p:childTnLst>
            </p:cTn>
          </p:par>
        </p:tnLst>
        <p:bldLst>
          <p:bldP spid="10" grpId="0"/>
          <p:bldP spid="11" grpId="0"/>
          <p:bldP spid="12" grpId="0"/>
          <p:bldP spid="13"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H_Picture_2"/>
          <p:cNvSpPr/>
          <p:nvPr>
            <p:custDataLst>
              <p:tags r:id="rId2"/>
            </p:custDataLst>
          </p:nvPr>
        </p:nvSpPr>
        <p:spPr bwMode="auto">
          <a:xfrm>
            <a:off x="2595400" y="863512"/>
            <a:ext cx="2246630" cy="2174485"/>
          </a:xfrm>
          <a:prstGeom prst="rect">
            <a:avLst/>
          </a:prstGeom>
          <a:blipFill dpi="0" rotWithShape="1">
            <a:blip r:embed="rId8"/>
            <a:srcRect/>
            <a:stretch>
              <a:fillRect/>
            </a:stretch>
          </a:blipFill>
          <a:ln>
            <a:noFill/>
          </a:ln>
          <a:effectLst/>
        </p:spPr>
        <p:txBody>
          <a:bodyPr rtlCol="0" anchor="ctr"/>
          <a:lstStyle/>
          <a:p>
            <a:pPr algn="ctr" eaLnBrk="1" hangingPunct="1">
              <a:spcBef>
                <a:spcPct val="0"/>
              </a:spcBef>
              <a:buFontTx/>
              <a:buNone/>
            </a:pPr>
            <a:endParaRPr lang="zh-CN" altLang="en-US" sz="1350">
              <a:solidFill>
                <a:srgbClr val="FFFFFF"/>
              </a:solidFill>
            </a:endParaRPr>
          </a:p>
        </p:txBody>
      </p:sp>
      <p:sp>
        <p:nvSpPr>
          <p:cNvPr id="6" name="MH_Text_1"/>
          <p:cNvSpPr/>
          <p:nvPr>
            <p:custDataLst>
              <p:tags r:id="rId3"/>
            </p:custDataLst>
          </p:nvPr>
        </p:nvSpPr>
        <p:spPr bwMode="auto">
          <a:xfrm>
            <a:off x="2552197" y="3068362"/>
            <a:ext cx="6599771" cy="1301527"/>
          </a:xfrm>
          <a:prstGeom prst="rect">
            <a:avLst/>
          </a:prstGeom>
          <a:solidFill>
            <a:srgbClr val="3F434F"/>
          </a:solidFill>
        </p:spPr>
        <p:txBody>
          <a:bodyPr wrap="square" lIns="135000" tIns="35100" rIns="27000" rtlCol="0" anchor="ctr" anchorCtr="0">
            <a:normAutofit/>
          </a:bodyPr>
          <a:lstStyle/>
          <a:p>
            <a:pPr>
              <a:lnSpc>
                <a:spcPct val="150000"/>
              </a:lnSpc>
              <a:spcBef>
                <a:spcPts val="450"/>
              </a:spcBef>
              <a:buClr>
                <a:schemeClr val="bg1"/>
              </a:buClr>
              <a:buSzPct val="80000"/>
            </a:pPr>
            <a:r>
              <a:rPr lang="en-US" altLang="zh-CN" sz="900" dirty="0" err="1">
                <a:solidFill>
                  <a:srgbClr val="FFFFFF"/>
                </a:solidFill>
                <a:latin typeface="Calibri" panose="020F0502020204030204" pitchFamily="34" charset="0"/>
                <a:ea typeface="微软雅黑" panose="020B0503020204020204" pitchFamily="34" charset="-122"/>
              </a:rPr>
              <a:t>Lorem</a:t>
            </a:r>
            <a:r>
              <a:rPr lang="en-US" altLang="zh-CN" sz="900" dirty="0">
                <a:solidFill>
                  <a:srgbClr val="FFFFFF"/>
                </a:solidFill>
                <a:latin typeface="Calibri" panose="020F0502020204030204" pitchFamily="34" charset="0"/>
                <a:ea typeface="微软雅黑" panose="020B0503020204020204" pitchFamily="34" charset="-122"/>
              </a:rPr>
              <a:t> </a:t>
            </a:r>
            <a:r>
              <a:rPr lang="en-US" altLang="zh-CN" sz="900" dirty="0" err="1">
                <a:solidFill>
                  <a:srgbClr val="FFFFFF"/>
                </a:solidFill>
                <a:latin typeface="Calibri" panose="020F0502020204030204" pitchFamily="34" charset="0"/>
                <a:ea typeface="微软雅黑" panose="020B0503020204020204" pitchFamily="34" charset="-122"/>
              </a:rPr>
              <a:t>ipsum</a:t>
            </a:r>
            <a:r>
              <a:rPr lang="en-US" altLang="zh-CN" sz="900" dirty="0">
                <a:solidFill>
                  <a:srgbClr val="FFFFFF"/>
                </a:solidFill>
                <a:latin typeface="Calibri" panose="020F0502020204030204" pitchFamily="34" charset="0"/>
                <a:ea typeface="微软雅黑" panose="020B0503020204020204" pitchFamily="34" charset="-122"/>
              </a:rPr>
              <a:t> dolor sit </a:t>
            </a:r>
            <a:r>
              <a:rPr lang="en-US" altLang="zh-CN" sz="900" dirty="0" err="1">
                <a:solidFill>
                  <a:srgbClr val="FFFFFF"/>
                </a:solidFill>
                <a:latin typeface="Calibri" panose="020F0502020204030204" pitchFamily="34" charset="0"/>
                <a:ea typeface="微软雅黑" panose="020B0503020204020204" pitchFamily="34" charset="-122"/>
              </a:rPr>
              <a:t>amet</a:t>
            </a:r>
            <a:r>
              <a:rPr lang="en-US" altLang="zh-CN" sz="900" dirty="0">
                <a:solidFill>
                  <a:srgbClr val="FFFFFF"/>
                </a:solidFill>
                <a:latin typeface="Calibri" panose="020F0502020204030204" pitchFamily="34" charset="0"/>
                <a:ea typeface="微软雅黑" panose="020B0503020204020204" pitchFamily="34" charset="-122"/>
              </a:rPr>
              <a:t> </a:t>
            </a:r>
            <a:r>
              <a:rPr lang="en-US" altLang="zh-CN" sz="900" dirty="0" err="1">
                <a:solidFill>
                  <a:srgbClr val="FFFFFF"/>
                </a:solidFill>
                <a:latin typeface="Calibri" panose="020F0502020204030204" pitchFamily="34" charset="0"/>
                <a:ea typeface="微软雅黑" panose="020B0503020204020204" pitchFamily="34" charset="-122"/>
              </a:rPr>
              <a:t>consectetur</a:t>
            </a:r>
            <a:r>
              <a:rPr lang="en-US" altLang="zh-CN" sz="900" dirty="0">
                <a:solidFill>
                  <a:srgbClr val="FFFFFF"/>
                </a:solidFill>
                <a:latin typeface="Calibri" panose="020F0502020204030204" pitchFamily="34" charset="0"/>
                <a:ea typeface="微软雅黑" panose="020B0503020204020204" pitchFamily="34" charset="-122"/>
              </a:rPr>
              <a:t> </a:t>
            </a:r>
            <a:r>
              <a:rPr lang="en-US" altLang="zh-CN" sz="900" dirty="0" err="1">
                <a:solidFill>
                  <a:srgbClr val="FFFFFF"/>
                </a:solidFill>
                <a:latin typeface="Calibri" panose="020F0502020204030204" pitchFamily="34" charset="0"/>
                <a:ea typeface="微软雅黑" panose="020B0503020204020204" pitchFamily="34" charset="-122"/>
              </a:rPr>
              <a:t>adipisicing</a:t>
            </a:r>
            <a:r>
              <a:rPr lang="en-US" altLang="zh-CN" sz="900" dirty="0">
                <a:solidFill>
                  <a:srgbClr val="FFFFFF"/>
                </a:solidFill>
                <a:latin typeface="Calibri" panose="020F0502020204030204" pitchFamily="34" charset="0"/>
                <a:ea typeface="微软雅黑" panose="020B0503020204020204" pitchFamily="34" charset="-122"/>
              </a:rPr>
              <a:t> </a:t>
            </a:r>
            <a:r>
              <a:rPr lang="en-US" altLang="zh-CN" sz="900" dirty="0" err="1">
                <a:solidFill>
                  <a:srgbClr val="FFFFFF"/>
                </a:solidFill>
                <a:latin typeface="Calibri" panose="020F0502020204030204" pitchFamily="34" charset="0"/>
                <a:ea typeface="微软雅黑" panose="020B0503020204020204" pitchFamily="34" charset="-122"/>
              </a:rPr>
              <a:t>elit</a:t>
            </a:r>
            <a:r>
              <a:rPr lang="en-US" altLang="zh-CN" sz="900" dirty="0">
                <a:solidFill>
                  <a:srgbClr val="FFFFFF"/>
                </a:solidFill>
                <a:latin typeface="Calibri" panose="020F0502020204030204" pitchFamily="34" charset="0"/>
                <a:ea typeface="微软雅黑" panose="020B0503020204020204" pitchFamily="34" charset="-122"/>
              </a:rPr>
              <a:t> </a:t>
            </a:r>
            <a:r>
              <a:rPr lang="en-US" altLang="zh-CN" sz="900" dirty="0" err="1">
                <a:solidFill>
                  <a:srgbClr val="FFFFFF"/>
                </a:solidFill>
                <a:latin typeface="Calibri" panose="020F0502020204030204" pitchFamily="34" charset="0"/>
                <a:ea typeface="微软雅黑" panose="020B0503020204020204" pitchFamily="34" charset="-122"/>
              </a:rPr>
              <a:t>sed</a:t>
            </a:r>
            <a:r>
              <a:rPr lang="en-US" altLang="zh-CN" sz="900" dirty="0">
                <a:solidFill>
                  <a:srgbClr val="FFFFFF"/>
                </a:solidFill>
                <a:latin typeface="Calibri" panose="020F0502020204030204" pitchFamily="34" charset="0"/>
                <a:ea typeface="微软雅黑" panose="020B0503020204020204" pitchFamily="34" charset="-122"/>
              </a:rPr>
              <a:t> do </a:t>
            </a:r>
            <a:r>
              <a:rPr lang="en-US" altLang="zh-CN" sz="900" dirty="0" err="1">
                <a:solidFill>
                  <a:srgbClr val="FFFFFF"/>
                </a:solidFill>
                <a:latin typeface="Calibri" panose="020F0502020204030204" pitchFamily="34" charset="0"/>
                <a:ea typeface="微软雅黑" panose="020B0503020204020204" pitchFamily="34" charset="-122"/>
              </a:rPr>
              <a:t>eiusmod</a:t>
            </a:r>
            <a:r>
              <a:rPr lang="en-US" altLang="zh-CN" sz="900" dirty="0">
                <a:solidFill>
                  <a:srgbClr val="FFFFFF"/>
                </a:solidFill>
                <a:latin typeface="Calibri" panose="020F0502020204030204" pitchFamily="34" charset="0"/>
                <a:ea typeface="微软雅黑" panose="020B0503020204020204" pitchFamily="34" charset="-122"/>
              </a:rPr>
              <a:t> </a:t>
            </a:r>
            <a:r>
              <a:rPr lang="en-US" altLang="zh-CN" sz="900" dirty="0" err="1">
                <a:solidFill>
                  <a:srgbClr val="FFFFFF"/>
                </a:solidFill>
                <a:latin typeface="Calibri" panose="020F0502020204030204" pitchFamily="34" charset="0"/>
                <a:ea typeface="微软雅黑" panose="020B0503020204020204" pitchFamily="34" charset="-122"/>
              </a:rPr>
              <a:t>tempor</a:t>
            </a:r>
            <a:r>
              <a:rPr lang="en-US" altLang="zh-CN" sz="900" dirty="0">
                <a:solidFill>
                  <a:srgbClr val="FFFFFF"/>
                </a:solidFill>
                <a:latin typeface="Calibri" panose="020F0502020204030204" pitchFamily="34" charset="0"/>
                <a:ea typeface="微软雅黑" panose="020B0503020204020204" pitchFamily="34" charset="-122"/>
              </a:rPr>
              <a:t> </a:t>
            </a:r>
            <a:r>
              <a:rPr lang="en-US" altLang="zh-CN" sz="900" dirty="0" err="1">
                <a:solidFill>
                  <a:srgbClr val="FFFFFF"/>
                </a:solidFill>
                <a:latin typeface="Calibri" panose="020F0502020204030204" pitchFamily="34" charset="0"/>
                <a:ea typeface="微软雅黑" panose="020B0503020204020204" pitchFamily="34" charset="-122"/>
              </a:rPr>
              <a:t>incididunt</a:t>
            </a:r>
            <a:r>
              <a:rPr lang="en-US" altLang="zh-CN" sz="900" dirty="0">
                <a:solidFill>
                  <a:srgbClr val="FFFFFF"/>
                </a:solidFill>
                <a:latin typeface="Calibri" panose="020F0502020204030204" pitchFamily="34" charset="0"/>
                <a:ea typeface="微软雅黑" panose="020B0503020204020204" pitchFamily="34" charset="-122"/>
              </a:rPr>
              <a:t> </a:t>
            </a:r>
            <a:r>
              <a:rPr lang="en-US" altLang="zh-CN" sz="900" dirty="0" err="1">
                <a:solidFill>
                  <a:srgbClr val="FFFFFF"/>
                </a:solidFill>
                <a:latin typeface="Calibri" panose="020F0502020204030204" pitchFamily="34" charset="0"/>
                <a:ea typeface="微软雅黑" panose="020B0503020204020204" pitchFamily="34" charset="-122"/>
              </a:rPr>
              <a:t>ut</a:t>
            </a:r>
            <a:r>
              <a:rPr lang="en-US" altLang="zh-CN" sz="900" dirty="0">
                <a:solidFill>
                  <a:srgbClr val="FFFFFF"/>
                </a:solidFill>
                <a:latin typeface="Calibri" panose="020F0502020204030204" pitchFamily="34" charset="0"/>
                <a:ea typeface="微软雅黑" panose="020B0503020204020204" pitchFamily="34" charset="-122"/>
              </a:rPr>
              <a:t> </a:t>
            </a:r>
            <a:r>
              <a:rPr lang="en-US" altLang="zh-CN" sz="900" dirty="0" err="1">
                <a:solidFill>
                  <a:srgbClr val="FFFFFF"/>
                </a:solidFill>
                <a:latin typeface="Calibri" panose="020F0502020204030204" pitchFamily="34" charset="0"/>
                <a:ea typeface="微软雅黑" panose="020B0503020204020204" pitchFamily="34" charset="-122"/>
              </a:rPr>
              <a:t>labore</a:t>
            </a:r>
            <a:r>
              <a:rPr lang="en-US" altLang="zh-CN" sz="900" dirty="0">
                <a:solidFill>
                  <a:srgbClr val="FFFFFF"/>
                </a:solidFill>
                <a:latin typeface="Calibri" panose="020F0502020204030204" pitchFamily="34" charset="0"/>
                <a:ea typeface="微软雅黑" panose="020B0503020204020204" pitchFamily="34" charset="-122"/>
              </a:rPr>
              <a:t> et </a:t>
            </a:r>
            <a:r>
              <a:rPr lang="en-US" altLang="zh-CN" sz="900" dirty="0" err="1">
                <a:solidFill>
                  <a:srgbClr val="FFFFFF"/>
                </a:solidFill>
                <a:latin typeface="Calibri" panose="020F0502020204030204" pitchFamily="34" charset="0"/>
                <a:ea typeface="微软雅黑" panose="020B0503020204020204" pitchFamily="34" charset="-122"/>
              </a:rPr>
              <a:t>dolore</a:t>
            </a:r>
            <a:r>
              <a:rPr lang="en-US" altLang="zh-CN" sz="900" dirty="0">
                <a:solidFill>
                  <a:srgbClr val="FFFFFF"/>
                </a:solidFill>
                <a:latin typeface="Calibri" panose="020F0502020204030204" pitchFamily="34" charset="0"/>
                <a:ea typeface="微软雅黑" panose="020B0503020204020204" pitchFamily="34" charset="-122"/>
              </a:rPr>
              <a:t> magna </a:t>
            </a:r>
            <a:r>
              <a:rPr lang="en-US" altLang="zh-CN" sz="900" dirty="0" err="1">
                <a:solidFill>
                  <a:srgbClr val="FFFFFF"/>
                </a:solidFill>
                <a:latin typeface="Calibri" panose="020F0502020204030204" pitchFamily="34" charset="0"/>
                <a:ea typeface="微软雅黑" panose="020B0503020204020204" pitchFamily="34" charset="-122"/>
              </a:rPr>
              <a:t>aliqua</a:t>
            </a:r>
            <a:r>
              <a:rPr lang="en-US" altLang="zh-CN" sz="900" dirty="0">
                <a:solidFill>
                  <a:srgbClr val="FFFFFF"/>
                </a:solidFill>
                <a:latin typeface="Calibri" panose="020F0502020204030204" pitchFamily="34" charset="0"/>
                <a:ea typeface="微软雅黑" panose="020B0503020204020204" pitchFamily="34" charset="-122"/>
              </a:rPr>
              <a:t> </a:t>
            </a:r>
            <a:r>
              <a:rPr lang="en-US" altLang="zh-CN" sz="900" dirty="0" err="1">
                <a:solidFill>
                  <a:srgbClr val="FFFFFF"/>
                </a:solidFill>
                <a:latin typeface="Calibri" panose="020F0502020204030204" pitchFamily="34" charset="0"/>
                <a:ea typeface="微软雅黑" panose="020B0503020204020204" pitchFamily="34" charset="-122"/>
              </a:rPr>
              <a:t>Ut</a:t>
            </a:r>
            <a:r>
              <a:rPr lang="en-US" altLang="zh-CN" sz="900" dirty="0">
                <a:solidFill>
                  <a:srgbClr val="FFFFFF"/>
                </a:solidFill>
                <a:latin typeface="Calibri" panose="020F0502020204030204" pitchFamily="34" charset="0"/>
                <a:ea typeface="微软雅黑" panose="020B0503020204020204" pitchFamily="34" charset="-122"/>
              </a:rPr>
              <a:t> </a:t>
            </a:r>
            <a:r>
              <a:rPr lang="en-US" altLang="zh-CN" sz="900" dirty="0" err="1">
                <a:solidFill>
                  <a:srgbClr val="FFFFFF"/>
                </a:solidFill>
                <a:latin typeface="Calibri" panose="020F0502020204030204" pitchFamily="34" charset="0"/>
                <a:ea typeface="微软雅黑" panose="020B0503020204020204" pitchFamily="34" charset="-122"/>
              </a:rPr>
              <a:t>enim</a:t>
            </a:r>
            <a:r>
              <a:rPr lang="en-US" altLang="zh-CN" sz="900" dirty="0">
                <a:solidFill>
                  <a:srgbClr val="FFFFFF"/>
                </a:solidFill>
                <a:latin typeface="Calibri" panose="020F0502020204030204" pitchFamily="34" charset="0"/>
                <a:ea typeface="微软雅黑" panose="020B0503020204020204" pitchFamily="34" charset="-122"/>
              </a:rPr>
              <a:t> ad minim </a:t>
            </a:r>
            <a:r>
              <a:rPr lang="en-US" altLang="zh-CN" sz="900" dirty="0" err="1">
                <a:solidFill>
                  <a:srgbClr val="FFFFFF"/>
                </a:solidFill>
                <a:latin typeface="Calibri" panose="020F0502020204030204" pitchFamily="34" charset="0"/>
                <a:ea typeface="微软雅黑" panose="020B0503020204020204" pitchFamily="34" charset="-122"/>
              </a:rPr>
              <a:t>veniam</a:t>
            </a:r>
            <a:r>
              <a:rPr lang="en-US" altLang="zh-CN" sz="900" dirty="0">
                <a:solidFill>
                  <a:srgbClr val="FFFFFF"/>
                </a:solidFill>
                <a:latin typeface="Calibri" panose="020F0502020204030204" pitchFamily="34" charset="0"/>
                <a:ea typeface="微软雅黑" panose="020B0503020204020204" pitchFamily="34" charset="-122"/>
              </a:rPr>
              <a:t> </a:t>
            </a:r>
            <a:r>
              <a:rPr lang="en-US" altLang="zh-CN" sz="900" dirty="0" err="1">
                <a:solidFill>
                  <a:srgbClr val="FFFFFF"/>
                </a:solidFill>
                <a:latin typeface="Calibri" panose="020F0502020204030204" pitchFamily="34" charset="0"/>
                <a:ea typeface="微软雅黑" panose="020B0503020204020204" pitchFamily="34" charset="-122"/>
              </a:rPr>
              <a:t>quis</a:t>
            </a:r>
            <a:r>
              <a:rPr lang="en-US" altLang="zh-CN" sz="900" dirty="0">
                <a:solidFill>
                  <a:srgbClr val="FFFFFF"/>
                </a:solidFill>
                <a:latin typeface="Calibri" panose="020F0502020204030204" pitchFamily="34" charset="0"/>
                <a:ea typeface="微软雅黑" panose="020B0503020204020204" pitchFamily="34" charset="-122"/>
              </a:rPr>
              <a:t> </a:t>
            </a:r>
            <a:r>
              <a:rPr lang="en-US" altLang="zh-CN" sz="900" dirty="0" err="1">
                <a:solidFill>
                  <a:srgbClr val="FFFFFF"/>
                </a:solidFill>
                <a:latin typeface="Calibri" panose="020F0502020204030204" pitchFamily="34" charset="0"/>
                <a:ea typeface="微软雅黑" panose="020B0503020204020204" pitchFamily="34" charset="-122"/>
              </a:rPr>
              <a:t>nostrud</a:t>
            </a:r>
            <a:r>
              <a:rPr lang="en-US" altLang="zh-CN" sz="900" dirty="0">
                <a:solidFill>
                  <a:srgbClr val="FFFFFF"/>
                </a:solidFill>
                <a:latin typeface="Calibri" panose="020F0502020204030204" pitchFamily="34" charset="0"/>
                <a:ea typeface="微软雅黑" panose="020B0503020204020204" pitchFamily="34" charset="-122"/>
              </a:rPr>
              <a:t> exercitation </a:t>
            </a:r>
            <a:r>
              <a:rPr lang="en-US" altLang="zh-CN" sz="900" dirty="0" err="1">
                <a:solidFill>
                  <a:srgbClr val="FFFFFF"/>
                </a:solidFill>
                <a:latin typeface="Calibri" panose="020F0502020204030204" pitchFamily="34" charset="0"/>
                <a:ea typeface="微软雅黑" panose="020B0503020204020204" pitchFamily="34" charset="-122"/>
              </a:rPr>
              <a:t>ullamco</a:t>
            </a:r>
            <a:r>
              <a:rPr lang="en-US" altLang="zh-CN" sz="900" dirty="0">
                <a:solidFill>
                  <a:srgbClr val="FFFFFF"/>
                </a:solidFill>
                <a:latin typeface="Calibri" panose="020F0502020204030204" pitchFamily="34" charset="0"/>
                <a:ea typeface="微软雅黑" panose="020B0503020204020204" pitchFamily="34" charset="-122"/>
              </a:rPr>
              <a:t> </a:t>
            </a:r>
            <a:r>
              <a:rPr lang="en-US" altLang="zh-CN" sz="900" dirty="0" err="1">
                <a:solidFill>
                  <a:srgbClr val="FFFFFF"/>
                </a:solidFill>
                <a:latin typeface="Calibri" panose="020F0502020204030204" pitchFamily="34" charset="0"/>
                <a:ea typeface="微软雅黑" panose="020B0503020204020204" pitchFamily="34" charset="-122"/>
              </a:rPr>
              <a:t>laboris</a:t>
            </a:r>
            <a:r>
              <a:rPr lang="en-US" altLang="zh-CN" sz="900" dirty="0">
                <a:solidFill>
                  <a:srgbClr val="FFFFFF"/>
                </a:solidFill>
                <a:latin typeface="Calibri" panose="020F0502020204030204" pitchFamily="34" charset="0"/>
                <a:ea typeface="微软雅黑" panose="020B0503020204020204" pitchFamily="34" charset="-122"/>
              </a:rPr>
              <a:t> nisi </a:t>
            </a:r>
            <a:r>
              <a:rPr lang="en-US" altLang="zh-CN" sz="900" dirty="0" err="1">
                <a:solidFill>
                  <a:srgbClr val="FFFFFF"/>
                </a:solidFill>
                <a:latin typeface="Calibri" panose="020F0502020204030204" pitchFamily="34" charset="0"/>
                <a:ea typeface="微软雅黑" panose="020B0503020204020204" pitchFamily="34" charset="-122"/>
              </a:rPr>
              <a:t>ut</a:t>
            </a:r>
            <a:r>
              <a:rPr lang="en-US" altLang="zh-CN" sz="900" dirty="0">
                <a:solidFill>
                  <a:srgbClr val="FFFFFF"/>
                </a:solidFill>
                <a:latin typeface="Calibri" panose="020F0502020204030204" pitchFamily="34" charset="0"/>
                <a:ea typeface="微软雅黑" panose="020B0503020204020204" pitchFamily="34" charset="-122"/>
              </a:rPr>
              <a:t> </a:t>
            </a:r>
            <a:r>
              <a:rPr lang="en-US" altLang="zh-CN" sz="900" dirty="0" err="1">
                <a:solidFill>
                  <a:srgbClr val="FFFFFF"/>
                </a:solidFill>
                <a:latin typeface="Calibri" panose="020F0502020204030204" pitchFamily="34" charset="0"/>
                <a:ea typeface="微软雅黑" panose="020B0503020204020204" pitchFamily="34" charset="-122"/>
              </a:rPr>
              <a:t>aliquip</a:t>
            </a:r>
            <a:r>
              <a:rPr lang="en-US" altLang="zh-CN" sz="900" dirty="0">
                <a:solidFill>
                  <a:srgbClr val="FFFFFF"/>
                </a:solidFill>
                <a:latin typeface="Calibri" panose="020F0502020204030204" pitchFamily="34" charset="0"/>
                <a:ea typeface="微软雅黑" panose="020B0503020204020204" pitchFamily="34" charset="-122"/>
              </a:rPr>
              <a:t> sit </a:t>
            </a:r>
            <a:r>
              <a:rPr lang="en-US" altLang="zh-CN" sz="900" dirty="0" err="1">
                <a:solidFill>
                  <a:srgbClr val="FFFFFF"/>
                </a:solidFill>
                <a:latin typeface="Calibri" panose="020F0502020204030204" pitchFamily="34" charset="0"/>
                <a:ea typeface="微软雅黑" panose="020B0503020204020204" pitchFamily="34" charset="-122"/>
              </a:rPr>
              <a:t>amet</a:t>
            </a:r>
            <a:r>
              <a:rPr lang="en-US" altLang="zh-CN" sz="900" dirty="0">
                <a:solidFill>
                  <a:srgbClr val="FFFFFF"/>
                </a:solidFill>
                <a:latin typeface="Calibri" panose="020F0502020204030204" pitchFamily="34" charset="0"/>
                <a:ea typeface="微软雅黑" panose="020B0503020204020204" pitchFamily="34" charset="-122"/>
              </a:rPr>
              <a:t> </a:t>
            </a:r>
            <a:r>
              <a:rPr lang="en-US" altLang="zh-CN" sz="900" dirty="0" err="1">
                <a:solidFill>
                  <a:srgbClr val="FFFFFF"/>
                </a:solidFill>
                <a:latin typeface="Calibri" panose="020F0502020204030204" pitchFamily="34" charset="0"/>
                <a:ea typeface="微软雅黑" panose="020B0503020204020204" pitchFamily="34" charset="-122"/>
              </a:rPr>
              <a:t>consectetur</a:t>
            </a:r>
            <a:r>
              <a:rPr lang="en-US" altLang="zh-CN" sz="900" dirty="0">
                <a:solidFill>
                  <a:srgbClr val="FFFFFF"/>
                </a:solidFill>
                <a:latin typeface="Calibri" panose="020F0502020204030204" pitchFamily="34" charset="0"/>
                <a:ea typeface="微软雅黑" panose="020B0503020204020204" pitchFamily="34" charset="-122"/>
              </a:rPr>
              <a:t> </a:t>
            </a:r>
            <a:r>
              <a:rPr lang="en-US" altLang="zh-CN" sz="900" dirty="0" err="1">
                <a:solidFill>
                  <a:srgbClr val="FFFFFF"/>
                </a:solidFill>
                <a:latin typeface="Calibri" panose="020F0502020204030204" pitchFamily="34" charset="0"/>
                <a:ea typeface="微软雅黑" panose="020B0503020204020204" pitchFamily="34" charset="-122"/>
              </a:rPr>
              <a:t>ipsum</a:t>
            </a:r>
            <a:r>
              <a:rPr lang="en-US" altLang="zh-CN" sz="900" dirty="0">
                <a:solidFill>
                  <a:srgbClr val="FFFFFF"/>
                </a:solidFill>
                <a:latin typeface="Calibri" panose="020F0502020204030204" pitchFamily="34" charset="0"/>
                <a:ea typeface="微软雅黑" panose="020B0503020204020204" pitchFamily="34" charset="-122"/>
              </a:rPr>
              <a:t> dolor sit </a:t>
            </a:r>
            <a:r>
              <a:rPr lang="en-US" altLang="zh-CN" sz="900" dirty="0" err="1">
                <a:solidFill>
                  <a:srgbClr val="FFFFFF"/>
                </a:solidFill>
                <a:latin typeface="Calibri" panose="020F0502020204030204" pitchFamily="34" charset="0"/>
                <a:ea typeface="微软雅黑" panose="020B0503020204020204" pitchFamily="34" charset="-122"/>
              </a:rPr>
              <a:t>amet</a:t>
            </a:r>
            <a:r>
              <a:rPr lang="en-US" altLang="zh-CN" sz="900" dirty="0">
                <a:solidFill>
                  <a:srgbClr val="FFFFFF"/>
                </a:solidFill>
                <a:latin typeface="Calibri" panose="020F0502020204030204" pitchFamily="34" charset="0"/>
                <a:ea typeface="微软雅黑" panose="020B0503020204020204" pitchFamily="34" charset="-122"/>
              </a:rPr>
              <a:t> </a:t>
            </a:r>
            <a:r>
              <a:rPr lang="en-US" altLang="zh-CN" sz="900" dirty="0" err="1">
                <a:solidFill>
                  <a:srgbClr val="FFFFFF"/>
                </a:solidFill>
                <a:latin typeface="Calibri" panose="020F0502020204030204" pitchFamily="34" charset="0"/>
                <a:ea typeface="微软雅黑" panose="020B0503020204020204" pitchFamily="34" charset="-122"/>
              </a:rPr>
              <a:t>consectetur</a:t>
            </a:r>
            <a:r>
              <a:rPr lang="en-US" altLang="zh-CN" sz="900" dirty="0">
                <a:solidFill>
                  <a:srgbClr val="FFFFFF"/>
                </a:solidFill>
                <a:latin typeface="Calibri" panose="020F0502020204030204" pitchFamily="34" charset="0"/>
                <a:ea typeface="微软雅黑" panose="020B0503020204020204" pitchFamily="34" charset="-122"/>
              </a:rPr>
              <a:t> .</a:t>
            </a:r>
            <a:endParaRPr lang="zh-CN" altLang="en-US" sz="900" dirty="0">
              <a:solidFill>
                <a:srgbClr val="FFFFFF"/>
              </a:solidFill>
              <a:latin typeface="Calibri" panose="020F0502020204030204" pitchFamily="34" charset="0"/>
              <a:ea typeface="微软雅黑" panose="020B0503020204020204" pitchFamily="34" charset="-122"/>
            </a:endParaRPr>
          </a:p>
        </p:txBody>
      </p:sp>
      <p:sp>
        <p:nvSpPr>
          <p:cNvPr id="10" name="MH_Desc_1"/>
          <p:cNvSpPr txBox="1"/>
          <p:nvPr>
            <p:custDataLst>
              <p:tags r:id="rId4"/>
            </p:custDataLst>
          </p:nvPr>
        </p:nvSpPr>
        <p:spPr>
          <a:xfrm>
            <a:off x="5058054" y="1079535"/>
            <a:ext cx="4045289" cy="1988827"/>
          </a:xfrm>
          <a:prstGeom prst="rect">
            <a:avLst/>
          </a:prstGeom>
          <a:noFill/>
        </p:spPr>
        <p:txBody>
          <a:bodyPr wrap="square" lIns="108000" tIns="35100" rIns="108000" rtlCol="0" anchor="ctr" anchorCtr="0">
            <a:normAutofit/>
          </a:bodyPr>
          <a:lstStyle/>
          <a:p>
            <a:pPr algn="just">
              <a:lnSpc>
                <a:spcPct val="160000"/>
              </a:lnSpc>
              <a:spcBef>
                <a:spcPts val="450"/>
              </a:spcBef>
              <a:buClr>
                <a:schemeClr val="bg1">
                  <a:lumMod val="65000"/>
                </a:schemeClr>
              </a:buClr>
              <a:buSzPct val="80000"/>
            </a:pPr>
            <a:r>
              <a:rPr lang="en-US" altLang="zh-CN" sz="900" dirty="0" err="1">
                <a:solidFill>
                  <a:schemeClr val="tx1">
                    <a:lumMod val="65000"/>
                    <a:lumOff val="35000"/>
                  </a:schemeClr>
                </a:solidFill>
              </a:rPr>
              <a:t>Lorem</a:t>
            </a:r>
            <a:r>
              <a:rPr lang="en-US" altLang="zh-CN" sz="900" dirty="0">
                <a:solidFill>
                  <a:schemeClr val="tx1">
                    <a:lumMod val="65000"/>
                    <a:lumOff val="35000"/>
                  </a:schemeClr>
                </a:solidFill>
              </a:rPr>
              <a:t> </a:t>
            </a:r>
            <a:r>
              <a:rPr lang="en-US" altLang="zh-CN" sz="900" dirty="0" err="1">
                <a:solidFill>
                  <a:schemeClr val="tx1">
                    <a:lumMod val="65000"/>
                    <a:lumOff val="35000"/>
                  </a:schemeClr>
                </a:solidFill>
              </a:rPr>
              <a:t>ipsum</a:t>
            </a:r>
            <a:r>
              <a:rPr lang="en-US" altLang="zh-CN" sz="900" dirty="0">
                <a:solidFill>
                  <a:schemeClr val="tx1">
                    <a:lumMod val="65000"/>
                    <a:lumOff val="35000"/>
                  </a:schemeClr>
                </a:solidFill>
              </a:rPr>
              <a:t> dolor </a:t>
            </a:r>
            <a:r>
              <a:rPr lang="en-US" altLang="zh-CN" sz="900" dirty="0" err="1">
                <a:solidFill>
                  <a:schemeClr val="tx1">
                    <a:lumMod val="65000"/>
                    <a:lumOff val="35000"/>
                  </a:schemeClr>
                </a:solidFill>
              </a:rPr>
              <a:t>amet</a:t>
            </a:r>
            <a:r>
              <a:rPr lang="en-US" altLang="zh-CN" sz="900" dirty="0">
                <a:solidFill>
                  <a:schemeClr val="tx1">
                    <a:lumMod val="65000"/>
                    <a:lumOff val="35000"/>
                  </a:schemeClr>
                </a:solidFill>
              </a:rPr>
              <a:t> </a:t>
            </a:r>
            <a:r>
              <a:rPr lang="en-US" altLang="zh-CN" sz="900" dirty="0" err="1">
                <a:solidFill>
                  <a:schemeClr val="tx1">
                    <a:lumMod val="65000"/>
                    <a:lumOff val="35000"/>
                  </a:schemeClr>
                </a:solidFill>
              </a:rPr>
              <a:t>sitsdf</a:t>
            </a:r>
            <a:r>
              <a:rPr lang="en-US" altLang="zh-CN" sz="900" dirty="0">
                <a:solidFill>
                  <a:schemeClr val="tx1">
                    <a:lumMod val="65000"/>
                    <a:lumOff val="35000"/>
                  </a:schemeClr>
                </a:solidFill>
              </a:rPr>
              <a:t> </a:t>
            </a:r>
            <a:r>
              <a:rPr lang="en-US" altLang="zh-CN" sz="900" dirty="0" err="1">
                <a:solidFill>
                  <a:schemeClr val="tx1">
                    <a:lumMod val="65000"/>
                    <a:lumOff val="35000"/>
                  </a:schemeClr>
                </a:solidFill>
              </a:rPr>
              <a:t>consectetur</a:t>
            </a:r>
            <a:r>
              <a:rPr lang="en-US" altLang="zh-CN" sz="900" dirty="0">
                <a:solidFill>
                  <a:schemeClr val="tx1">
                    <a:lumMod val="65000"/>
                    <a:lumOff val="35000"/>
                  </a:schemeClr>
                </a:solidFill>
              </a:rPr>
              <a:t> </a:t>
            </a:r>
            <a:r>
              <a:rPr lang="en-US" altLang="zh-CN" sz="900" dirty="0" err="1">
                <a:solidFill>
                  <a:schemeClr val="tx1">
                    <a:lumMod val="65000"/>
                    <a:lumOff val="35000"/>
                  </a:schemeClr>
                </a:solidFill>
              </a:rPr>
              <a:t>adipisicing</a:t>
            </a:r>
            <a:r>
              <a:rPr lang="en-US" altLang="zh-CN" sz="900" dirty="0">
                <a:solidFill>
                  <a:schemeClr val="tx1">
                    <a:lumMod val="65000"/>
                    <a:lumOff val="35000"/>
                  </a:schemeClr>
                </a:solidFill>
              </a:rPr>
              <a:t> </a:t>
            </a:r>
            <a:r>
              <a:rPr lang="en-US" altLang="zh-CN" sz="900" dirty="0" err="1">
                <a:solidFill>
                  <a:schemeClr val="tx1">
                    <a:lumMod val="65000"/>
                    <a:lumOff val="35000"/>
                  </a:schemeClr>
                </a:solidFill>
              </a:rPr>
              <a:t>elit</a:t>
            </a:r>
            <a:r>
              <a:rPr lang="en-US" altLang="zh-CN" sz="900" dirty="0">
                <a:solidFill>
                  <a:schemeClr val="tx1">
                    <a:lumMod val="65000"/>
                    <a:lumOff val="35000"/>
                  </a:schemeClr>
                </a:solidFill>
              </a:rPr>
              <a:t> </a:t>
            </a:r>
            <a:r>
              <a:rPr lang="en-US" altLang="zh-CN" sz="900" dirty="0" err="1">
                <a:solidFill>
                  <a:schemeClr val="tx1">
                    <a:lumMod val="65000"/>
                    <a:lumOff val="35000"/>
                  </a:schemeClr>
                </a:solidFill>
              </a:rPr>
              <a:t>sed</a:t>
            </a:r>
            <a:r>
              <a:rPr lang="en-US" altLang="zh-CN" sz="900" dirty="0">
                <a:solidFill>
                  <a:schemeClr val="tx1">
                    <a:lumMod val="65000"/>
                    <a:lumOff val="35000"/>
                  </a:schemeClr>
                </a:solidFill>
              </a:rPr>
              <a:t> </a:t>
            </a:r>
            <a:r>
              <a:rPr lang="en-US" altLang="zh-CN" sz="900" dirty="0" err="1">
                <a:solidFill>
                  <a:schemeClr val="tx1">
                    <a:lumMod val="65000"/>
                    <a:lumOff val="35000"/>
                  </a:schemeClr>
                </a:solidFill>
              </a:rPr>
              <a:t>dsefdwo</a:t>
            </a:r>
            <a:r>
              <a:rPr lang="en-US" altLang="zh-CN" sz="900" dirty="0">
                <a:solidFill>
                  <a:schemeClr val="tx1">
                    <a:lumMod val="65000"/>
                    <a:lumOff val="35000"/>
                  </a:schemeClr>
                </a:solidFill>
              </a:rPr>
              <a:t> </a:t>
            </a:r>
            <a:r>
              <a:rPr lang="en-US" altLang="zh-CN" sz="900" dirty="0" err="1">
                <a:solidFill>
                  <a:schemeClr val="tx1">
                    <a:lumMod val="65000"/>
                    <a:lumOff val="35000"/>
                  </a:schemeClr>
                </a:solidFill>
              </a:rPr>
              <a:t>eiusmod</a:t>
            </a:r>
            <a:r>
              <a:rPr lang="en-US" altLang="zh-CN" sz="900" dirty="0">
                <a:solidFill>
                  <a:schemeClr val="tx1">
                    <a:lumMod val="65000"/>
                    <a:lumOff val="35000"/>
                  </a:schemeClr>
                </a:solidFill>
              </a:rPr>
              <a:t> </a:t>
            </a:r>
            <a:r>
              <a:rPr lang="en-US" altLang="zh-CN" sz="900" dirty="0" err="1">
                <a:solidFill>
                  <a:schemeClr val="tx1">
                    <a:lumMod val="65000"/>
                    <a:lumOff val="35000"/>
                  </a:schemeClr>
                </a:solidFill>
              </a:rPr>
              <a:t>tempor</a:t>
            </a:r>
            <a:r>
              <a:rPr lang="en-US" altLang="zh-CN" sz="900" dirty="0">
                <a:solidFill>
                  <a:schemeClr val="tx1">
                    <a:lumMod val="65000"/>
                    <a:lumOff val="35000"/>
                  </a:schemeClr>
                </a:solidFill>
              </a:rPr>
              <a:t> </a:t>
            </a:r>
            <a:r>
              <a:rPr lang="en-US" altLang="zh-CN" sz="900" dirty="0" err="1">
                <a:solidFill>
                  <a:schemeClr val="tx1">
                    <a:lumMod val="65000"/>
                    <a:lumOff val="35000"/>
                  </a:schemeClr>
                </a:solidFill>
              </a:rPr>
              <a:t>incididunt</a:t>
            </a:r>
            <a:r>
              <a:rPr lang="en-US" altLang="zh-CN" sz="900" dirty="0">
                <a:solidFill>
                  <a:schemeClr val="tx1">
                    <a:lumMod val="65000"/>
                    <a:lumOff val="35000"/>
                  </a:schemeClr>
                </a:solidFill>
              </a:rPr>
              <a:t> </a:t>
            </a:r>
            <a:r>
              <a:rPr lang="en-US" altLang="zh-CN" sz="900" dirty="0" err="1">
                <a:solidFill>
                  <a:schemeClr val="tx1">
                    <a:lumMod val="65000"/>
                    <a:lumOff val="35000"/>
                  </a:schemeClr>
                </a:solidFill>
              </a:rPr>
              <a:t>ut</a:t>
            </a:r>
            <a:r>
              <a:rPr lang="en-US" altLang="zh-CN" sz="900" dirty="0">
                <a:solidFill>
                  <a:schemeClr val="tx1">
                    <a:lumMod val="65000"/>
                    <a:lumOff val="35000"/>
                  </a:schemeClr>
                </a:solidFill>
              </a:rPr>
              <a:t> </a:t>
            </a:r>
            <a:r>
              <a:rPr lang="en-US" altLang="zh-CN" sz="900" dirty="0" err="1">
                <a:solidFill>
                  <a:schemeClr val="tx1">
                    <a:lumMod val="65000"/>
                    <a:lumOff val="35000"/>
                  </a:schemeClr>
                </a:solidFill>
              </a:rPr>
              <a:t>labore</a:t>
            </a:r>
            <a:r>
              <a:rPr lang="en-US" altLang="zh-CN" sz="900" dirty="0">
                <a:solidFill>
                  <a:schemeClr val="tx1">
                    <a:lumMod val="65000"/>
                    <a:lumOff val="35000"/>
                  </a:schemeClr>
                </a:solidFill>
              </a:rPr>
              <a:t> et </a:t>
            </a:r>
            <a:r>
              <a:rPr lang="en-US" altLang="zh-CN" sz="900" dirty="0" err="1">
                <a:solidFill>
                  <a:schemeClr val="tx1">
                    <a:lumMod val="65000"/>
                    <a:lumOff val="35000"/>
                  </a:schemeClr>
                </a:solidFill>
              </a:rPr>
              <a:t>dolore</a:t>
            </a:r>
            <a:r>
              <a:rPr lang="en-US" altLang="zh-CN" sz="900" dirty="0">
                <a:solidFill>
                  <a:schemeClr val="tx1">
                    <a:lumMod val="65000"/>
                    <a:lumOff val="35000"/>
                  </a:schemeClr>
                </a:solidFill>
              </a:rPr>
              <a:t> magna </a:t>
            </a:r>
            <a:r>
              <a:rPr lang="en-US" altLang="zh-CN" sz="900" dirty="0" err="1">
                <a:solidFill>
                  <a:schemeClr val="tx1">
                    <a:lumMod val="65000"/>
                    <a:lumOff val="35000"/>
                  </a:schemeClr>
                </a:solidFill>
              </a:rPr>
              <a:t>aliqua</a:t>
            </a:r>
            <a:r>
              <a:rPr lang="en-US" altLang="zh-CN" sz="900" dirty="0">
                <a:solidFill>
                  <a:schemeClr val="tx1">
                    <a:lumMod val="65000"/>
                    <a:lumOff val="35000"/>
                  </a:schemeClr>
                </a:solidFill>
              </a:rPr>
              <a:t> </a:t>
            </a:r>
            <a:r>
              <a:rPr lang="en-US" altLang="zh-CN" sz="900" dirty="0" err="1">
                <a:solidFill>
                  <a:schemeClr val="tx1">
                    <a:lumMod val="65000"/>
                    <a:lumOff val="35000"/>
                  </a:schemeClr>
                </a:solidFill>
              </a:rPr>
              <a:t>enim</a:t>
            </a:r>
            <a:r>
              <a:rPr lang="en-US" altLang="zh-CN" sz="900" dirty="0">
                <a:solidFill>
                  <a:schemeClr val="tx1">
                    <a:lumMod val="65000"/>
                    <a:lumOff val="35000"/>
                  </a:schemeClr>
                </a:solidFill>
              </a:rPr>
              <a:t> minim </a:t>
            </a:r>
            <a:r>
              <a:rPr lang="en-US" altLang="zh-CN" sz="900" dirty="0" err="1">
                <a:solidFill>
                  <a:schemeClr val="tx1">
                    <a:lumMod val="65000"/>
                    <a:lumOff val="35000"/>
                  </a:schemeClr>
                </a:solidFill>
              </a:rPr>
              <a:t>veniam</a:t>
            </a:r>
            <a:r>
              <a:rPr lang="en-US" altLang="zh-CN" sz="900" dirty="0">
                <a:solidFill>
                  <a:schemeClr val="tx1">
                    <a:lumMod val="65000"/>
                    <a:lumOff val="35000"/>
                  </a:schemeClr>
                </a:solidFill>
              </a:rPr>
              <a:t> </a:t>
            </a:r>
            <a:r>
              <a:rPr lang="en-US" altLang="zh-CN" sz="900" dirty="0" err="1">
                <a:solidFill>
                  <a:schemeClr val="tx1">
                    <a:lumMod val="65000"/>
                    <a:lumOff val="35000"/>
                  </a:schemeClr>
                </a:solidFill>
              </a:rPr>
              <a:t>quis</a:t>
            </a:r>
            <a:r>
              <a:rPr lang="en-US" altLang="zh-CN" sz="900" dirty="0">
                <a:solidFill>
                  <a:schemeClr val="tx1">
                    <a:lumMod val="65000"/>
                    <a:lumOff val="35000"/>
                  </a:schemeClr>
                </a:solidFill>
              </a:rPr>
              <a:t> </a:t>
            </a:r>
            <a:r>
              <a:rPr lang="en-US" altLang="zh-CN" sz="900" dirty="0" err="1">
                <a:solidFill>
                  <a:schemeClr val="tx1">
                    <a:lumMod val="65000"/>
                    <a:lumOff val="35000"/>
                  </a:schemeClr>
                </a:solidFill>
              </a:rPr>
              <a:t>nostrud</a:t>
            </a:r>
            <a:r>
              <a:rPr lang="en-US" altLang="zh-CN" sz="900" dirty="0">
                <a:solidFill>
                  <a:schemeClr val="tx1">
                    <a:lumMod val="65000"/>
                    <a:lumOff val="35000"/>
                  </a:schemeClr>
                </a:solidFill>
              </a:rPr>
              <a:t> exercitation </a:t>
            </a:r>
            <a:r>
              <a:rPr lang="en-US" altLang="zh-CN" sz="900" dirty="0" err="1">
                <a:solidFill>
                  <a:schemeClr val="tx1">
                    <a:lumMod val="65000"/>
                    <a:lumOff val="35000"/>
                  </a:schemeClr>
                </a:solidFill>
              </a:rPr>
              <a:t>ullamco</a:t>
            </a:r>
            <a:r>
              <a:rPr lang="en-US" altLang="zh-CN" sz="900" dirty="0">
                <a:solidFill>
                  <a:schemeClr val="tx1">
                    <a:lumMod val="65000"/>
                    <a:lumOff val="35000"/>
                  </a:schemeClr>
                </a:solidFill>
              </a:rPr>
              <a:t> </a:t>
            </a:r>
            <a:r>
              <a:rPr lang="en-US" altLang="zh-CN" sz="900" dirty="0" err="1">
                <a:solidFill>
                  <a:schemeClr val="tx1">
                    <a:lumMod val="65000"/>
                    <a:lumOff val="35000"/>
                  </a:schemeClr>
                </a:solidFill>
              </a:rPr>
              <a:t>laboris</a:t>
            </a:r>
            <a:r>
              <a:rPr lang="en-US" altLang="zh-CN" sz="900" dirty="0">
                <a:solidFill>
                  <a:schemeClr val="tx1">
                    <a:lumMod val="65000"/>
                    <a:lumOff val="35000"/>
                  </a:schemeClr>
                </a:solidFill>
              </a:rPr>
              <a:t> </a:t>
            </a:r>
            <a:r>
              <a:rPr lang="en-US" altLang="zh-CN" sz="900" dirty="0" err="1">
                <a:solidFill>
                  <a:schemeClr val="tx1">
                    <a:lumMod val="65000"/>
                    <a:lumOff val="35000"/>
                  </a:schemeClr>
                </a:solidFill>
              </a:rPr>
              <a:t>aliquip</a:t>
            </a:r>
            <a:r>
              <a:rPr lang="en-US" altLang="zh-CN" sz="900" dirty="0">
                <a:solidFill>
                  <a:schemeClr val="tx1">
                    <a:lumMod val="65000"/>
                    <a:lumOff val="35000"/>
                  </a:schemeClr>
                </a:solidFill>
              </a:rPr>
              <a:t> </a:t>
            </a:r>
            <a:r>
              <a:rPr lang="en-US" altLang="zh-CN" sz="900" dirty="0" err="1">
                <a:solidFill>
                  <a:schemeClr val="tx1">
                    <a:lumMod val="65000"/>
                    <a:lumOff val="35000"/>
                  </a:schemeClr>
                </a:solidFill>
              </a:rPr>
              <a:t>amet</a:t>
            </a:r>
            <a:r>
              <a:rPr lang="en-US" altLang="zh-CN" sz="900" dirty="0">
                <a:solidFill>
                  <a:schemeClr val="tx1">
                    <a:lumMod val="65000"/>
                    <a:lumOff val="35000"/>
                  </a:schemeClr>
                </a:solidFill>
              </a:rPr>
              <a:t> </a:t>
            </a:r>
            <a:r>
              <a:rPr lang="en-US" altLang="zh-CN" sz="900" dirty="0" err="1">
                <a:solidFill>
                  <a:schemeClr val="tx1">
                    <a:lumMod val="65000"/>
                    <a:lumOff val="35000"/>
                  </a:schemeClr>
                </a:solidFill>
              </a:rPr>
              <a:t>consectetur</a:t>
            </a:r>
            <a:r>
              <a:rPr lang="en-US" altLang="zh-CN" sz="900" dirty="0">
                <a:solidFill>
                  <a:schemeClr val="tx1">
                    <a:lumMod val="65000"/>
                    <a:lumOff val="35000"/>
                  </a:schemeClr>
                </a:solidFill>
              </a:rPr>
              <a:t> .</a:t>
            </a:r>
          </a:p>
        </p:txBody>
      </p:sp>
      <p:grpSp>
        <p:nvGrpSpPr>
          <p:cNvPr id="7" name="组合 6"/>
          <p:cNvGrpSpPr/>
          <p:nvPr/>
        </p:nvGrpSpPr>
        <p:grpSpPr>
          <a:xfrm>
            <a:off x="305566" y="863512"/>
            <a:ext cx="2246630" cy="3491231"/>
            <a:chOff x="407421" y="1150290"/>
            <a:chExt cx="2995507" cy="4654975"/>
          </a:xfrm>
        </p:grpSpPr>
        <p:sp>
          <p:nvSpPr>
            <p:cNvPr id="13" name="PA_椭圆 62"/>
            <p:cNvSpPr/>
            <p:nvPr/>
          </p:nvSpPr>
          <p:spPr>
            <a:xfrm>
              <a:off x="676275" y="5357514"/>
              <a:ext cx="209550" cy="209550"/>
            </a:xfrm>
            <a:prstGeom prst="ellipse">
              <a:avLst/>
            </a:prstGeom>
            <a:solidFill>
              <a:srgbClr val="E7E7EF"/>
            </a:solidFill>
            <a:ln w="28575">
              <a:solidFill>
                <a:srgbClr val="3F434F"/>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0"/>
            </a:p>
          </p:txBody>
        </p:sp>
        <p:sp>
          <p:nvSpPr>
            <p:cNvPr id="3" name="MH_Picture_1"/>
            <p:cNvSpPr/>
            <p:nvPr>
              <p:custDataLst>
                <p:tags r:id="rId5"/>
              </p:custDataLst>
            </p:nvPr>
          </p:nvSpPr>
          <p:spPr bwMode="auto">
            <a:xfrm>
              <a:off x="407421" y="1150290"/>
              <a:ext cx="2995507" cy="4654975"/>
            </a:xfrm>
            <a:prstGeom prst="rect">
              <a:avLst/>
            </a:prstGeom>
            <a:blipFill dpi="0" rotWithShape="1">
              <a:blip r:embed="rId9"/>
              <a:srcRect/>
              <a:stretch>
                <a:fillRect/>
              </a:stretch>
            </a:blipFill>
            <a:ln>
              <a:noFill/>
            </a:ln>
            <a:effectLst/>
          </p:spPr>
          <p:txBody>
            <a:bodyPr rtlCol="0" anchor="ctr"/>
            <a:lstStyle/>
            <a:p>
              <a:pPr algn="ctr" eaLnBrk="1" hangingPunct="1">
                <a:spcBef>
                  <a:spcPct val="0"/>
                </a:spcBef>
                <a:buFontTx/>
                <a:buNone/>
              </a:pPr>
              <a:endParaRPr lang="zh-CN" altLang="en-US" sz="1350">
                <a:solidFill>
                  <a:srgbClr val="FFFFFF"/>
                </a:solidFill>
              </a:endParaRPr>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anim calcmode="lin" valueType="num">
                                      <p:cBhvr>
                                        <p:cTn id="15" dur="500" fill="hold"/>
                                        <p:tgtEl>
                                          <p:spTgt spid="4"/>
                                        </p:tgtEl>
                                        <p:attrNameLst>
                                          <p:attrName>ppt_x</p:attrName>
                                        </p:attrNameLst>
                                      </p:cBhvr>
                                      <p:tavLst>
                                        <p:tav tm="0">
                                          <p:val>
                                            <p:fltVal val="0.5"/>
                                          </p:val>
                                        </p:tav>
                                        <p:tav tm="100000">
                                          <p:val>
                                            <p:strVal val="#ppt_x"/>
                                          </p:val>
                                        </p:tav>
                                      </p:tavLst>
                                    </p:anim>
                                    <p:anim calcmode="lin" valueType="num">
                                      <p:cBhvr>
                                        <p:cTn id="16" dur="500" fill="hold"/>
                                        <p:tgtEl>
                                          <p:spTgt spid="4"/>
                                        </p:tgtEl>
                                        <p:attrNameLst>
                                          <p:attrName>ppt_y</p:attrName>
                                        </p:attrNameLst>
                                      </p:cBhvr>
                                      <p:tavLst>
                                        <p:tav tm="0">
                                          <p:val>
                                            <p:fltVal val="0.5"/>
                                          </p:val>
                                        </p:tav>
                                        <p:tav tm="100000">
                                          <p:val>
                                            <p:strVal val="#ppt_y"/>
                                          </p:val>
                                        </p:tav>
                                      </p:tavLst>
                                    </p:anim>
                                  </p:childTnLst>
                                </p:cTn>
                              </p:par>
                            </p:childTnLst>
                          </p:cTn>
                        </p:par>
                        <p:par>
                          <p:cTn id="17" fill="hold">
                            <p:stCondLst>
                              <p:cond delay="1000"/>
                            </p:stCondLst>
                            <p:childTnLst>
                              <p:par>
                                <p:cTn id="18" presetID="1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p:tgtEl>
                                          <p:spTgt spid="10"/>
                                        </p:tgtEl>
                                        <p:attrNameLst>
                                          <p:attrName>ppt_x</p:attrName>
                                        </p:attrNameLst>
                                      </p:cBhvr>
                                      <p:tavLst>
                                        <p:tav tm="0">
                                          <p:val>
                                            <p:strVal val="#ppt_x+#ppt_w*1.125000"/>
                                          </p:val>
                                        </p:tav>
                                        <p:tav tm="100000">
                                          <p:val>
                                            <p:strVal val="#ppt_x"/>
                                          </p:val>
                                        </p:tav>
                                      </p:tavLst>
                                    </p:anim>
                                    <p:animEffect transition="in" filter="wipe(left)">
                                      <p:cBhvr>
                                        <p:cTn id="21" dur="500"/>
                                        <p:tgtEl>
                                          <p:spTgt spid="10"/>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136"/>
          <p:cNvGrpSpPr/>
          <p:nvPr/>
        </p:nvGrpSpPr>
        <p:grpSpPr>
          <a:xfrm>
            <a:off x="3492161" y="1562445"/>
            <a:ext cx="2162455" cy="2163686"/>
            <a:chOff x="3724323" y="1908536"/>
            <a:chExt cx="1329153" cy="1329153"/>
          </a:xfrm>
          <a:effectLst>
            <a:outerShdw blurRad="50800" dist="38100" dir="8100000" algn="tr" rotWithShape="0">
              <a:prstClr val="black">
                <a:alpha val="40000"/>
              </a:prstClr>
            </a:outerShdw>
          </a:effectLst>
        </p:grpSpPr>
        <p:sp>
          <p:nvSpPr>
            <p:cNvPr id="138" name="椭圆 137"/>
            <p:cNvSpPr/>
            <p:nvPr/>
          </p:nvSpPr>
          <p:spPr>
            <a:xfrm>
              <a:off x="3724323" y="1908536"/>
              <a:ext cx="1329153" cy="1329153"/>
            </a:xfrm>
            <a:prstGeom prst="ellipse">
              <a:avLst/>
            </a:prstGeom>
            <a:solidFill>
              <a:schemeClr val="accent2"/>
            </a:solidFill>
            <a:ln w="285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BC05B"/>
                </a:solidFill>
              </a:endParaRPr>
            </a:p>
          </p:txBody>
        </p:sp>
        <p:sp>
          <p:nvSpPr>
            <p:cNvPr id="139" name="椭圆 138"/>
            <p:cNvSpPr/>
            <p:nvPr/>
          </p:nvSpPr>
          <p:spPr>
            <a:xfrm>
              <a:off x="3839838" y="2024052"/>
              <a:ext cx="1098122" cy="109812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DBC05B"/>
                </a:solidFill>
              </a:endParaRPr>
            </a:p>
          </p:txBody>
        </p:sp>
      </p:grpSp>
      <p:grpSp>
        <p:nvGrpSpPr>
          <p:cNvPr id="8" name="组合 139"/>
          <p:cNvGrpSpPr/>
          <p:nvPr/>
        </p:nvGrpSpPr>
        <p:grpSpPr>
          <a:xfrm>
            <a:off x="5112060" y="1623841"/>
            <a:ext cx="696278" cy="696675"/>
            <a:chOff x="6817853" y="1706932"/>
            <a:chExt cx="928613" cy="928613"/>
          </a:xfrm>
          <a:effectLst/>
        </p:grpSpPr>
        <p:sp>
          <p:nvSpPr>
            <p:cNvPr id="141" name="椭圆 140"/>
            <p:cNvSpPr/>
            <p:nvPr/>
          </p:nvSpPr>
          <p:spPr>
            <a:xfrm>
              <a:off x="6932735" y="1829441"/>
              <a:ext cx="686328" cy="686329"/>
            </a:xfrm>
            <a:prstGeom prst="ellipse">
              <a:avLst/>
            </a:prstGeom>
            <a:gradFill flip="none" rotWithShape="1">
              <a:gsLst>
                <a:gs pos="0">
                  <a:schemeClr val="bg1"/>
                </a:gs>
                <a:gs pos="39000">
                  <a:schemeClr val="bg1">
                    <a:lumMod val="90000"/>
                  </a:schemeClr>
                </a:gs>
                <a:gs pos="71000">
                  <a:schemeClr val="bg1">
                    <a:lumMod val="80000"/>
                  </a:schemeClr>
                </a:gs>
                <a:gs pos="100000">
                  <a:schemeClr val="bg1">
                    <a:lumMod val="70000"/>
                  </a:schemeClr>
                </a:gs>
              </a:gsLst>
              <a:path path="circle">
                <a:fillToRect r="100000" b="100000"/>
              </a:path>
              <a:tileRect l="-100000" t="-100000"/>
            </a:gradFill>
            <a:ln>
              <a:solidFill>
                <a:schemeClr val="accent2"/>
              </a:solidFill>
            </a:ln>
            <a:effectLst>
              <a:glow rad="19050">
                <a:schemeClr val="bg1">
                  <a:lumMod val="95000"/>
                  <a:alpha val="40000"/>
                </a:schemeClr>
              </a:glow>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pPr algn="ctr"/>
              <a:r>
                <a:rPr lang="en-US" altLang="zh-CN" sz="1200" dirty="0">
                  <a:ln w="1270">
                    <a:noFill/>
                  </a:ln>
                  <a:solidFill>
                    <a:schemeClr val="tx1"/>
                  </a:solidFill>
                  <a:latin typeface="微软雅黑" panose="020B0503020204020204" pitchFamily="34" charset="-122"/>
                  <a:ea typeface="微软雅黑" panose="020B0503020204020204" pitchFamily="34" charset="-122"/>
                </a:rPr>
                <a:t>02</a:t>
              </a:r>
              <a:endParaRPr lang="zh-CN" altLang="en-US" sz="1200" dirty="0">
                <a:ln w="1270">
                  <a:noFill/>
                </a:ln>
                <a:solidFill>
                  <a:schemeClr val="tx1"/>
                </a:solidFill>
                <a:latin typeface="微软雅黑" panose="020B0503020204020204" pitchFamily="34" charset="-122"/>
                <a:ea typeface="微软雅黑" panose="020B0503020204020204" pitchFamily="34" charset="-122"/>
              </a:endParaRPr>
            </a:p>
          </p:txBody>
        </p:sp>
        <p:sp>
          <p:nvSpPr>
            <p:cNvPr id="142" name="椭圆 141"/>
            <p:cNvSpPr/>
            <p:nvPr/>
          </p:nvSpPr>
          <p:spPr>
            <a:xfrm>
              <a:off x="6817853" y="1706932"/>
              <a:ext cx="928613" cy="928613"/>
            </a:xfrm>
            <a:prstGeom prst="ellipse">
              <a:avLst/>
            </a:prstGeom>
            <a:gradFill flip="none" rotWithShape="1">
              <a:gsLst>
                <a:gs pos="0">
                  <a:schemeClr val="bg1">
                    <a:alpha val="50000"/>
                  </a:schemeClr>
                </a:gs>
                <a:gs pos="39000">
                  <a:schemeClr val="bg1">
                    <a:alpha val="30000"/>
                  </a:schemeClr>
                </a:gs>
                <a:gs pos="68000">
                  <a:schemeClr val="bg1">
                    <a:alpha val="20000"/>
                  </a:schemeClr>
                </a:gs>
                <a:gs pos="100000">
                  <a:schemeClr val="bg1">
                    <a:alpha val="5000"/>
                  </a:schemeClr>
                </a:gs>
              </a:gsLst>
              <a:path path="circle">
                <a:fillToRect t="100000" r="100000"/>
              </a:path>
              <a:tileRect l="-100000" b="-100000"/>
            </a:gra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latin typeface="微软雅黑" panose="020B0503020204020204" pitchFamily="34" charset="-122"/>
                <a:ea typeface="微软雅黑" panose="020B0503020204020204" pitchFamily="34" charset="-122"/>
              </a:endParaRPr>
            </a:p>
          </p:txBody>
        </p:sp>
      </p:grpSp>
      <p:grpSp>
        <p:nvGrpSpPr>
          <p:cNvPr id="9" name="组合 142"/>
          <p:cNvGrpSpPr/>
          <p:nvPr/>
        </p:nvGrpSpPr>
        <p:grpSpPr>
          <a:xfrm>
            <a:off x="3321385" y="1624867"/>
            <a:ext cx="696278" cy="696675"/>
            <a:chOff x="4429666" y="1708299"/>
            <a:chExt cx="928613" cy="928613"/>
          </a:xfrm>
          <a:effectLst/>
        </p:grpSpPr>
        <p:sp>
          <p:nvSpPr>
            <p:cNvPr id="144" name="椭圆 143"/>
            <p:cNvSpPr/>
            <p:nvPr/>
          </p:nvSpPr>
          <p:spPr>
            <a:xfrm>
              <a:off x="4550807" y="1829441"/>
              <a:ext cx="686329" cy="686329"/>
            </a:xfrm>
            <a:prstGeom prst="ellipse">
              <a:avLst/>
            </a:prstGeom>
            <a:gradFill flip="none" rotWithShape="1">
              <a:gsLst>
                <a:gs pos="0">
                  <a:schemeClr val="bg1"/>
                </a:gs>
                <a:gs pos="39000">
                  <a:schemeClr val="bg1">
                    <a:lumMod val="90000"/>
                  </a:schemeClr>
                </a:gs>
                <a:gs pos="71000">
                  <a:schemeClr val="bg1">
                    <a:lumMod val="80000"/>
                  </a:schemeClr>
                </a:gs>
                <a:gs pos="100000">
                  <a:schemeClr val="bg1">
                    <a:lumMod val="70000"/>
                  </a:schemeClr>
                </a:gs>
              </a:gsLst>
              <a:path path="circle">
                <a:fillToRect r="100000" b="100000"/>
              </a:path>
              <a:tileRect l="-100000" t="-100000"/>
            </a:gradFill>
            <a:ln>
              <a:solidFill>
                <a:schemeClr val="accent1"/>
              </a:solidFill>
            </a:ln>
            <a:effectLst>
              <a:glow rad="19050">
                <a:schemeClr val="bg1">
                  <a:lumMod val="95000"/>
                  <a:alpha val="40000"/>
                </a:schemeClr>
              </a:glow>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pPr algn="ctr"/>
              <a:r>
                <a:rPr lang="en-US" altLang="zh-CN" sz="1200" dirty="0">
                  <a:ln w="1270">
                    <a:noFill/>
                  </a:ln>
                  <a:solidFill>
                    <a:schemeClr val="tx1"/>
                  </a:solidFill>
                  <a:latin typeface="微软雅黑" panose="020B0503020204020204" pitchFamily="34" charset="-122"/>
                  <a:ea typeface="微软雅黑" panose="020B0503020204020204" pitchFamily="34" charset="-122"/>
                </a:rPr>
                <a:t>01</a:t>
              </a:r>
              <a:endParaRPr lang="zh-CN" altLang="en-US" sz="1200" dirty="0">
                <a:ln w="1270">
                  <a:noFill/>
                </a:ln>
                <a:solidFill>
                  <a:schemeClr val="tx1"/>
                </a:solidFill>
                <a:latin typeface="微软雅黑" panose="020B0503020204020204" pitchFamily="34" charset="-122"/>
                <a:ea typeface="微软雅黑" panose="020B0503020204020204" pitchFamily="34" charset="-122"/>
              </a:endParaRPr>
            </a:p>
          </p:txBody>
        </p:sp>
        <p:sp>
          <p:nvSpPr>
            <p:cNvPr id="145" name="椭圆 144"/>
            <p:cNvSpPr/>
            <p:nvPr/>
          </p:nvSpPr>
          <p:spPr>
            <a:xfrm>
              <a:off x="4429666" y="1708299"/>
              <a:ext cx="928613" cy="928613"/>
            </a:xfrm>
            <a:prstGeom prst="ellipse">
              <a:avLst/>
            </a:prstGeom>
            <a:gradFill flip="none" rotWithShape="1">
              <a:gsLst>
                <a:gs pos="0">
                  <a:schemeClr val="bg1">
                    <a:alpha val="50000"/>
                  </a:schemeClr>
                </a:gs>
                <a:gs pos="39000">
                  <a:schemeClr val="bg1">
                    <a:alpha val="30000"/>
                  </a:schemeClr>
                </a:gs>
                <a:gs pos="68000">
                  <a:schemeClr val="bg1">
                    <a:alpha val="20000"/>
                  </a:schemeClr>
                </a:gs>
                <a:gs pos="100000">
                  <a:schemeClr val="bg1">
                    <a:alpha val="5000"/>
                  </a:schemeClr>
                </a:gs>
              </a:gsLst>
              <a:path path="circle">
                <a:fillToRect t="100000" r="100000"/>
              </a:path>
              <a:tileRect l="-100000" b="-100000"/>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latin typeface="微软雅黑" panose="020B0503020204020204" pitchFamily="34" charset="-122"/>
                <a:ea typeface="微软雅黑" panose="020B0503020204020204" pitchFamily="34" charset="-122"/>
              </a:endParaRPr>
            </a:p>
          </p:txBody>
        </p:sp>
      </p:grpSp>
      <p:grpSp>
        <p:nvGrpSpPr>
          <p:cNvPr id="10" name="组合 145"/>
          <p:cNvGrpSpPr/>
          <p:nvPr/>
        </p:nvGrpSpPr>
        <p:grpSpPr>
          <a:xfrm>
            <a:off x="5107366" y="2953546"/>
            <a:ext cx="696278" cy="696675"/>
            <a:chOff x="6811594" y="3479324"/>
            <a:chExt cx="928613" cy="928613"/>
          </a:xfrm>
          <a:effectLst/>
        </p:grpSpPr>
        <p:sp>
          <p:nvSpPr>
            <p:cNvPr id="147" name="椭圆 146"/>
            <p:cNvSpPr/>
            <p:nvPr/>
          </p:nvSpPr>
          <p:spPr>
            <a:xfrm>
              <a:off x="6932736" y="3600466"/>
              <a:ext cx="686329" cy="686329"/>
            </a:xfrm>
            <a:prstGeom prst="ellipse">
              <a:avLst/>
            </a:prstGeom>
            <a:gradFill flip="none" rotWithShape="1">
              <a:gsLst>
                <a:gs pos="0">
                  <a:schemeClr val="bg1"/>
                </a:gs>
                <a:gs pos="39000">
                  <a:schemeClr val="bg1">
                    <a:lumMod val="90000"/>
                  </a:schemeClr>
                </a:gs>
                <a:gs pos="71000">
                  <a:schemeClr val="bg1">
                    <a:lumMod val="80000"/>
                  </a:schemeClr>
                </a:gs>
                <a:gs pos="100000">
                  <a:schemeClr val="bg1">
                    <a:lumMod val="70000"/>
                  </a:schemeClr>
                </a:gs>
              </a:gsLst>
              <a:path path="circle">
                <a:fillToRect r="100000" b="100000"/>
              </a:path>
              <a:tileRect l="-100000" t="-100000"/>
            </a:gradFill>
            <a:ln>
              <a:solidFill>
                <a:schemeClr val="accent3"/>
              </a:solidFill>
            </a:ln>
            <a:effectLst>
              <a:glow rad="19050">
                <a:schemeClr val="bg1">
                  <a:lumMod val="95000"/>
                  <a:alpha val="40000"/>
                </a:schemeClr>
              </a:glow>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pPr algn="ctr"/>
              <a:r>
                <a:rPr lang="en-US" altLang="zh-CN" sz="1200" dirty="0">
                  <a:ln w="1270">
                    <a:noFill/>
                  </a:ln>
                  <a:solidFill>
                    <a:schemeClr val="tx1"/>
                  </a:solidFill>
                  <a:latin typeface="微软雅黑" panose="020B0503020204020204" pitchFamily="34" charset="-122"/>
                  <a:ea typeface="微软雅黑" panose="020B0503020204020204" pitchFamily="34" charset="-122"/>
                </a:rPr>
                <a:t>04</a:t>
              </a:r>
              <a:endParaRPr lang="zh-CN" altLang="en-US" sz="1200" dirty="0">
                <a:ln w="1270">
                  <a:noFill/>
                </a:ln>
                <a:solidFill>
                  <a:schemeClr val="tx1"/>
                </a:solidFill>
                <a:latin typeface="微软雅黑" panose="020B0503020204020204" pitchFamily="34" charset="-122"/>
                <a:ea typeface="微软雅黑" panose="020B0503020204020204" pitchFamily="34" charset="-122"/>
              </a:endParaRPr>
            </a:p>
          </p:txBody>
        </p:sp>
        <p:sp>
          <p:nvSpPr>
            <p:cNvPr id="148" name="椭圆 147"/>
            <p:cNvSpPr/>
            <p:nvPr/>
          </p:nvSpPr>
          <p:spPr>
            <a:xfrm>
              <a:off x="6811594" y="3479324"/>
              <a:ext cx="928613" cy="928613"/>
            </a:xfrm>
            <a:prstGeom prst="ellipse">
              <a:avLst/>
            </a:prstGeom>
            <a:gradFill flip="none" rotWithShape="1">
              <a:gsLst>
                <a:gs pos="0">
                  <a:schemeClr val="bg1">
                    <a:alpha val="50000"/>
                  </a:schemeClr>
                </a:gs>
                <a:gs pos="39000">
                  <a:schemeClr val="bg1">
                    <a:alpha val="30000"/>
                  </a:schemeClr>
                </a:gs>
                <a:gs pos="68000">
                  <a:schemeClr val="bg1">
                    <a:alpha val="20000"/>
                  </a:schemeClr>
                </a:gs>
                <a:gs pos="100000">
                  <a:schemeClr val="bg1">
                    <a:alpha val="5000"/>
                  </a:schemeClr>
                </a:gs>
              </a:gsLst>
              <a:path path="circle">
                <a:fillToRect t="100000" r="100000"/>
              </a:path>
              <a:tileRect l="-100000" b="-100000"/>
            </a:gra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latin typeface="微软雅黑" panose="020B0503020204020204" pitchFamily="34" charset="-122"/>
                <a:ea typeface="微软雅黑" panose="020B0503020204020204" pitchFamily="34" charset="-122"/>
              </a:endParaRPr>
            </a:p>
          </p:txBody>
        </p:sp>
      </p:grpSp>
      <p:grpSp>
        <p:nvGrpSpPr>
          <p:cNvPr id="11" name="组合 148"/>
          <p:cNvGrpSpPr/>
          <p:nvPr/>
        </p:nvGrpSpPr>
        <p:grpSpPr>
          <a:xfrm>
            <a:off x="3321384" y="2953546"/>
            <a:ext cx="696278" cy="696675"/>
            <a:chOff x="4429665" y="3479324"/>
            <a:chExt cx="928613" cy="928613"/>
          </a:xfrm>
          <a:effectLst/>
        </p:grpSpPr>
        <p:sp>
          <p:nvSpPr>
            <p:cNvPr id="150" name="椭圆 149"/>
            <p:cNvSpPr/>
            <p:nvPr/>
          </p:nvSpPr>
          <p:spPr>
            <a:xfrm>
              <a:off x="4550807" y="3600466"/>
              <a:ext cx="686329" cy="686329"/>
            </a:xfrm>
            <a:prstGeom prst="ellipse">
              <a:avLst/>
            </a:prstGeom>
            <a:gradFill flip="none" rotWithShape="1">
              <a:gsLst>
                <a:gs pos="0">
                  <a:schemeClr val="bg1"/>
                </a:gs>
                <a:gs pos="39000">
                  <a:schemeClr val="bg1">
                    <a:lumMod val="90000"/>
                  </a:schemeClr>
                </a:gs>
                <a:gs pos="71000">
                  <a:schemeClr val="bg1">
                    <a:lumMod val="80000"/>
                  </a:schemeClr>
                </a:gs>
                <a:gs pos="100000">
                  <a:schemeClr val="bg1">
                    <a:lumMod val="70000"/>
                  </a:schemeClr>
                </a:gs>
              </a:gsLst>
              <a:path path="circle">
                <a:fillToRect r="100000" b="100000"/>
              </a:path>
              <a:tileRect l="-100000" t="-100000"/>
            </a:gradFill>
            <a:ln>
              <a:solidFill>
                <a:schemeClr val="accent4"/>
              </a:solidFill>
            </a:ln>
            <a:effectLst>
              <a:glow rad="19050">
                <a:schemeClr val="bg1">
                  <a:lumMod val="95000"/>
                  <a:alpha val="40000"/>
                </a:schemeClr>
              </a:glow>
              <a:outerShdw blurRad="1905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pPr algn="ctr"/>
              <a:r>
                <a:rPr lang="en-US" altLang="zh-CN" sz="1200" dirty="0">
                  <a:ln w="1270">
                    <a:noFill/>
                  </a:ln>
                  <a:solidFill>
                    <a:schemeClr val="tx1"/>
                  </a:solidFill>
                  <a:latin typeface="微软雅黑" panose="020B0503020204020204" pitchFamily="34" charset="-122"/>
                  <a:ea typeface="微软雅黑" panose="020B0503020204020204" pitchFamily="34" charset="-122"/>
                </a:rPr>
                <a:t>03</a:t>
              </a:r>
              <a:endParaRPr lang="zh-CN" altLang="en-US" sz="1200" dirty="0">
                <a:ln w="1270">
                  <a:noFill/>
                </a:ln>
                <a:solidFill>
                  <a:schemeClr val="tx1"/>
                </a:solidFill>
                <a:latin typeface="微软雅黑" panose="020B0503020204020204" pitchFamily="34" charset="-122"/>
                <a:ea typeface="微软雅黑" panose="020B0503020204020204" pitchFamily="34" charset="-122"/>
              </a:endParaRPr>
            </a:p>
          </p:txBody>
        </p:sp>
        <p:sp>
          <p:nvSpPr>
            <p:cNvPr id="151" name="椭圆 150"/>
            <p:cNvSpPr/>
            <p:nvPr/>
          </p:nvSpPr>
          <p:spPr>
            <a:xfrm>
              <a:off x="4429665" y="3479324"/>
              <a:ext cx="928613" cy="928613"/>
            </a:xfrm>
            <a:prstGeom prst="ellipse">
              <a:avLst/>
            </a:prstGeom>
            <a:gradFill flip="none" rotWithShape="1">
              <a:gsLst>
                <a:gs pos="0">
                  <a:schemeClr val="bg1">
                    <a:alpha val="50000"/>
                  </a:schemeClr>
                </a:gs>
                <a:gs pos="39000">
                  <a:schemeClr val="bg1">
                    <a:alpha val="30000"/>
                  </a:schemeClr>
                </a:gs>
                <a:gs pos="68000">
                  <a:schemeClr val="bg1">
                    <a:alpha val="20000"/>
                  </a:schemeClr>
                </a:gs>
                <a:gs pos="100000">
                  <a:schemeClr val="bg1">
                    <a:alpha val="5000"/>
                  </a:schemeClr>
                </a:gs>
              </a:gsLst>
              <a:path path="circle">
                <a:fillToRect t="100000" r="100000"/>
              </a:path>
              <a:tileRect l="-100000" b="-100000"/>
            </a:gra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latin typeface="微软雅黑" panose="020B0503020204020204" pitchFamily="34" charset="-122"/>
                <a:ea typeface="微软雅黑" panose="020B0503020204020204" pitchFamily="34" charset="-122"/>
              </a:endParaRPr>
            </a:p>
          </p:txBody>
        </p:sp>
      </p:grpSp>
      <p:sp>
        <p:nvSpPr>
          <p:cNvPr id="152" name="矩形 151"/>
          <p:cNvSpPr/>
          <p:nvPr/>
        </p:nvSpPr>
        <p:spPr>
          <a:xfrm>
            <a:off x="5922314" y="1438068"/>
            <a:ext cx="917348" cy="253900"/>
          </a:xfrm>
          <a:prstGeom prst="rect">
            <a:avLst/>
          </a:prstGeom>
          <a:effectLst/>
        </p:spPr>
        <p:txBody>
          <a:bodyPr wrap="square" lIns="68564" tIns="34282" rIns="68564" bIns="34282">
            <a:spAutoFit/>
          </a:bodyPr>
          <a:lstStyle/>
          <a:p>
            <a:pPr>
              <a:spcBef>
                <a:spcPct val="0"/>
              </a:spcBef>
              <a:buFont typeface="Arial" panose="020B0604020202020204" pitchFamily="34" charset="0"/>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153" name="矩形 152"/>
          <p:cNvSpPr>
            <a:spLocks noChangeArrowheads="1"/>
          </p:cNvSpPr>
          <p:nvPr/>
        </p:nvSpPr>
        <p:spPr bwMode="auto">
          <a:xfrm>
            <a:off x="5921798" y="1737201"/>
            <a:ext cx="2321653" cy="4016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2" rIns="68564" bIns="3428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900" dirty="0">
                <a:solidFill>
                  <a:schemeClr val="tx1">
                    <a:lumMod val="50000"/>
                    <a:lumOff val="50000"/>
                  </a:schemeClr>
                </a:solidFill>
                <a:sym typeface="微软雅黑" panose="020B0503020204020204" pitchFamily="34" charset="-122"/>
              </a:rPr>
              <a:t>在此录入上述图表的描述说明，在此录入上述图表的描述说明。</a:t>
            </a:r>
          </a:p>
        </p:txBody>
      </p:sp>
      <p:sp>
        <p:nvSpPr>
          <p:cNvPr id="154" name="矩形 153"/>
          <p:cNvSpPr/>
          <p:nvPr/>
        </p:nvSpPr>
        <p:spPr>
          <a:xfrm>
            <a:off x="5922314" y="3004726"/>
            <a:ext cx="917348" cy="253900"/>
          </a:xfrm>
          <a:prstGeom prst="rect">
            <a:avLst/>
          </a:prstGeom>
          <a:effectLst/>
        </p:spPr>
        <p:txBody>
          <a:bodyPr wrap="square" lIns="68564" tIns="34282" rIns="68564" bIns="34282">
            <a:spAutoFit/>
          </a:bodyPr>
          <a:lstStyle/>
          <a:p>
            <a:pPr>
              <a:spcBef>
                <a:spcPct val="0"/>
              </a:spcBef>
              <a:buFont typeface="Arial" panose="020B0604020202020204" pitchFamily="34" charset="0"/>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155" name="矩形 154"/>
          <p:cNvSpPr>
            <a:spLocks noChangeArrowheads="1"/>
          </p:cNvSpPr>
          <p:nvPr/>
        </p:nvSpPr>
        <p:spPr bwMode="auto">
          <a:xfrm>
            <a:off x="5921798" y="3303859"/>
            <a:ext cx="2321653" cy="4016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2" rIns="68564" bIns="3428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900" dirty="0">
                <a:solidFill>
                  <a:schemeClr val="tx1">
                    <a:lumMod val="50000"/>
                    <a:lumOff val="50000"/>
                  </a:schemeClr>
                </a:solidFill>
                <a:sym typeface="微软雅黑" panose="020B0503020204020204" pitchFamily="34" charset="-122"/>
              </a:rPr>
              <a:t>在此录入上述图表的描述说明，在此录入上述图表的描述说明。</a:t>
            </a:r>
          </a:p>
        </p:txBody>
      </p:sp>
      <p:sp>
        <p:nvSpPr>
          <p:cNvPr id="156" name="矩形 155"/>
          <p:cNvSpPr/>
          <p:nvPr/>
        </p:nvSpPr>
        <p:spPr>
          <a:xfrm>
            <a:off x="2339902" y="1438068"/>
            <a:ext cx="917348" cy="253900"/>
          </a:xfrm>
          <a:prstGeom prst="rect">
            <a:avLst/>
          </a:prstGeom>
          <a:effectLst/>
        </p:spPr>
        <p:txBody>
          <a:bodyPr wrap="square" lIns="68564" tIns="34282" rIns="68564" bIns="34282">
            <a:spAutoFit/>
          </a:bodyPr>
          <a:lstStyle/>
          <a:p>
            <a:pPr algn="r">
              <a:spcBef>
                <a:spcPct val="0"/>
              </a:spcBef>
              <a:buFont typeface="Arial" panose="020B0604020202020204" pitchFamily="34" charset="0"/>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157" name="矩形 156"/>
          <p:cNvSpPr>
            <a:spLocks noChangeArrowheads="1"/>
          </p:cNvSpPr>
          <p:nvPr/>
        </p:nvSpPr>
        <p:spPr bwMode="auto">
          <a:xfrm>
            <a:off x="935596" y="1737201"/>
            <a:ext cx="2321653" cy="4016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2" rIns="68564" bIns="3428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900" dirty="0">
                <a:solidFill>
                  <a:schemeClr val="tx1">
                    <a:lumMod val="50000"/>
                    <a:lumOff val="50000"/>
                  </a:schemeClr>
                </a:solidFill>
                <a:sym typeface="微软雅黑" panose="020B0503020204020204" pitchFamily="34" charset="-122"/>
              </a:rPr>
              <a:t>在此录入上述图表的描述说明，在此录入上述图表的描述说明</a:t>
            </a:r>
          </a:p>
        </p:txBody>
      </p:sp>
      <p:sp>
        <p:nvSpPr>
          <p:cNvPr id="158" name="矩形 157"/>
          <p:cNvSpPr/>
          <p:nvPr/>
        </p:nvSpPr>
        <p:spPr>
          <a:xfrm>
            <a:off x="2339902" y="3004726"/>
            <a:ext cx="917348" cy="253900"/>
          </a:xfrm>
          <a:prstGeom prst="rect">
            <a:avLst/>
          </a:prstGeom>
          <a:effectLst/>
        </p:spPr>
        <p:txBody>
          <a:bodyPr wrap="square" lIns="68564" tIns="34282" rIns="68564" bIns="34282">
            <a:spAutoFit/>
          </a:bodyPr>
          <a:lstStyle/>
          <a:p>
            <a:pPr algn="r">
              <a:spcBef>
                <a:spcPct val="0"/>
              </a:spcBef>
              <a:buFont typeface="Arial" panose="020B0604020202020204" pitchFamily="34" charset="0"/>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159" name="矩形 158"/>
          <p:cNvSpPr>
            <a:spLocks noChangeArrowheads="1"/>
          </p:cNvSpPr>
          <p:nvPr/>
        </p:nvSpPr>
        <p:spPr bwMode="auto">
          <a:xfrm>
            <a:off x="935596" y="3303859"/>
            <a:ext cx="2321653" cy="4016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2" rIns="68564" bIns="34282">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lnSpc>
                <a:spcPct val="120000"/>
              </a:lnSpc>
              <a:spcBef>
                <a:spcPct val="0"/>
              </a:spcBef>
              <a:buNone/>
            </a:pPr>
            <a:r>
              <a:rPr lang="zh-CN" altLang="en-US" sz="900" dirty="0">
                <a:solidFill>
                  <a:schemeClr val="tx1">
                    <a:lumMod val="50000"/>
                    <a:lumOff val="50000"/>
                  </a:schemeClr>
                </a:solidFill>
                <a:sym typeface="微软雅黑" panose="020B0503020204020204" pitchFamily="34" charset="-122"/>
              </a:rPr>
              <a:t>在此录入上述图表的描述说明，在此录入上述图表的描述说明</a:t>
            </a:r>
          </a:p>
        </p:txBody>
      </p:sp>
      <p:sp>
        <p:nvSpPr>
          <p:cNvPr id="160" name="Freeform 67"/>
          <p:cNvSpPr>
            <a:spLocks noEditPoints="1"/>
          </p:cNvSpPr>
          <p:nvPr/>
        </p:nvSpPr>
        <p:spPr bwMode="auto">
          <a:xfrm>
            <a:off x="4195364" y="2203507"/>
            <a:ext cx="735341" cy="757659"/>
          </a:xfrm>
          <a:custGeom>
            <a:avLst/>
            <a:gdLst>
              <a:gd name="T0" fmla="*/ 93 w 186"/>
              <a:gd name="T1" fmla="*/ 191 h 191"/>
              <a:gd name="T2" fmla="*/ 0 w 186"/>
              <a:gd name="T3" fmla="*/ 161 h 191"/>
              <a:gd name="T4" fmla="*/ 63 w 186"/>
              <a:gd name="T5" fmla="*/ 132 h 191"/>
              <a:gd name="T6" fmla="*/ 64 w 186"/>
              <a:gd name="T7" fmla="*/ 143 h 191"/>
              <a:gd name="T8" fmla="*/ 25 w 186"/>
              <a:gd name="T9" fmla="*/ 161 h 191"/>
              <a:gd name="T10" fmla="*/ 93 w 186"/>
              <a:gd name="T11" fmla="*/ 180 h 191"/>
              <a:gd name="T12" fmla="*/ 161 w 186"/>
              <a:gd name="T13" fmla="*/ 161 h 191"/>
              <a:gd name="T14" fmla="*/ 121 w 186"/>
              <a:gd name="T15" fmla="*/ 143 h 191"/>
              <a:gd name="T16" fmla="*/ 122 w 186"/>
              <a:gd name="T17" fmla="*/ 132 h 191"/>
              <a:gd name="T18" fmla="*/ 186 w 186"/>
              <a:gd name="T19" fmla="*/ 161 h 191"/>
              <a:gd name="T20" fmla="*/ 93 w 186"/>
              <a:gd name="T21" fmla="*/ 191 h 191"/>
              <a:gd name="T22" fmla="*/ 105 w 186"/>
              <a:gd name="T23" fmla="*/ 168 h 191"/>
              <a:gd name="T24" fmla="*/ 93 w 186"/>
              <a:gd name="T25" fmla="*/ 168 h 191"/>
              <a:gd name="T26" fmla="*/ 93 w 186"/>
              <a:gd name="T27" fmla="*/ 168 h 191"/>
              <a:gd name="T28" fmla="*/ 81 w 186"/>
              <a:gd name="T29" fmla="*/ 168 h 191"/>
              <a:gd name="T30" fmla="*/ 76 w 186"/>
              <a:gd name="T31" fmla="*/ 108 h 191"/>
              <a:gd name="T32" fmla="*/ 57 w 186"/>
              <a:gd name="T33" fmla="*/ 108 h 191"/>
              <a:gd name="T34" fmla="*/ 57 w 186"/>
              <a:gd name="T35" fmla="*/ 60 h 191"/>
              <a:gd name="T36" fmla="*/ 93 w 186"/>
              <a:gd name="T37" fmla="*/ 49 h 191"/>
              <a:gd name="T38" fmla="*/ 129 w 186"/>
              <a:gd name="T39" fmla="*/ 60 h 191"/>
              <a:gd name="T40" fmla="*/ 129 w 186"/>
              <a:gd name="T41" fmla="*/ 108 h 191"/>
              <a:gd name="T42" fmla="*/ 110 w 186"/>
              <a:gd name="T43" fmla="*/ 108 h 191"/>
              <a:gd name="T44" fmla="*/ 105 w 186"/>
              <a:gd name="T45" fmla="*/ 168 h 191"/>
              <a:gd name="T46" fmla="*/ 92 w 186"/>
              <a:gd name="T47" fmla="*/ 40 h 191"/>
              <a:gd name="T48" fmla="*/ 72 w 186"/>
              <a:gd name="T49" fmla="*/ 20 h 191"/>
              <a:gd name="T50" fmla="*/ 92 w 186"/>
              <a:gd name="T51" fmla="*/ 0 h 191"/>
              <a:gd name="T52" fmla="*/ 112 w 186"/>
              <a:gd name="T53" fmla="*/ 20 h 191"/>
              <a:gd name="T54" fmla="*/ 92 w 186"/>
              <a:gd name="T55" fmla="*/ 4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6" h="191">
                <a:moveTo>
                  <a:pt x="93" y="191"/>
                </a:moveTo>
                <a:cubicBezTo>
                  <a:pt x="42" y="191"/>
                  <a:pt x="0" y="177"/>
                  <a:pt x="0" y="161"/>
                </a:cubicBezTo>
                <a:cubicBezTo>
                  <a:pt x="0" y="148"/>
                  <a:pt x="27" y="136"/>
                  <a:pt x="63" y="132"/>
                </a:cubicBezTo>
                <a:cubicBezTo>
                  <a:pt x="64" y="143"/>
                  <a:pt x="64" y="143"/>
                  <a:pt x="64" y="143"/>
                </a:cubicBezTo>
                <a:cubicBezTo>
                  <a:pt x="42" y="147"/>
                  <a:pt x="25" y="153"/>
                  <a:pt x="25" y="161"/>
                </a:cubicBezTo>
                <a:cubicBezTo>
                  <a:pt x="25" y="172"/>
                  <a:pt x="60" y="180"/>
                  <a:pt x="93" y="180"/>
                </a:cubicBezTo>
                <a:cubicBezTo>
                  <a:pt x="126" y="180"/>
                  <a:pt x="161" y="172"/>
                  <a:pt x="161" y="161"/>
                </a:cubicBezTo>
                <a:cubicBezTo>
                  <a:pt x="161" y="153"/>
                  <a:pt x="143" y="147"/>
                  <a:pt x="121" y="143"/>
                </a:cubicBezTo>
                <a:cubicBezTo>
                  <a:pt x="122" y="132"/>
                  <a:pt x="122" y="132"/>
                  <a:pt x="122" y="132"/>
                </a:cubicBezTo>
                <a:cubicBezTo>
                  <a:pt x="159" y="136"/>
                  <a:pt x="186" y="148"/>
                  <a:pt x="186" y="161"/>
                </a:cubicBezTo>
                <a:cubicBezTo>
                  <a:pt x="186" y="177"/>
                  <a:pt x="144" y="191"/>
                  <a:pt x="93" y="191"/>
                </a:cubicBezTo>
                <a:close/>
                <a:moveTo>
                  <a:pt x="105" y="168"/>
                </a:moveTo>
                <a:cubicBezTo>
                  <a:pt x="93" y="168"/>
                  <a:pt x="93" y="168"/>
                  <a:pt x="93" y="168"/>
                </a:cubicBezTo>
                <a:cubicBezTo>
                  <a:pt x="93" y="168"/>
                  <a:pt x="93" y="168"/>
                  <a:pt x="93" y="168"/>
                </a:cubicBezTo>
                <a:cubicBezTo>
                  <a:pt x="81" y="168"/>
                  <a:pt x="81" y="168"/>
                  <a:pt x="81" y="168"/>
                </a:cubicBezTo>
                <a:cubicBezTo>
                  <a:pt x="76" y="108"/>
                  <a:pt x="76" y="108"/>
                  <a:pt x="76" y="108"/>
                </a:cubicBezTo>
                <a:cubicBezTo>
                  <a:pt x="57" y="108"/>
                  <a:pt x="57" y="108"/>
                  <a:pt x="57" y="108"/>
                </a:cubicBezTo>
                <a:cubicBezTo>
                  <a:pt x="57" y="108"/>
                  <a:pt x="57" y="74"/>
                  <a:pt x="57" y="60"/>
                </a:cubicBezTo>
                <a:cubicBezTo>
                  <a:pt x="57" y="47"/>
                  <a:pt x="90" y="49"/>
                  <a:pt x="93" y="49"/>
                </a:cubicBezTo>
                <a:cubicBezTo>
                  <a:pt x="96" y="49"/>
                  <a:pt x="129" y="47"/>
                  <a:pt x="129" y="60"/>
                </a:cubicBezTo>
                <a:cubicBezTo>
                  <a:pt x="129" y="74"/>
                  <a:pt x="129" y="108"/>
                  <a:pt x="129" y="108"/>
                </a:cubicBezTo>
                <a:cubicBezTo>
                  <a:pt x="110" y="108"/>
                  <a:pt x="110" y="108"/>
                  <a:pt x="110" y="108"/>
                </a:cubicBezTo>
                <a:lnTo>
                  <a:pt x="105" y="168"/>
                </a:lnTo>
                <a:close/>
                <a:moveTo>
                  <a:pt x="92" y="40"/>
                </a:moveTo>
                <a:cubicBezTo>
                  <a:pt x="81" y="40"/>
                  <a:pt x="72" y="31"/>
                  <a:pt x="72" y="20"/>
                </a:cubicBezTo>
                <a:cubicBezTo>
                  <a:pt x="72" y="9"/>
                  <a:pt x="81" y="0"/>
                  <a:pt x="92" y="0"/>
                </a:cubicBezTo>
                <a:cubicBezTo>
                  <a:pt x="103" y="0"/>
                  <a:pt x="112" y="9"/>
                  <a:pt x="112" y="20"/>
                </a:cubicBezTo>
                <a:cubicBezTo>
                  <a:pt x="112" y="31"/>
                  <a:pt x="103" y="40"/>
                  <a:pt x="92" y="40"/>
                </a:cubicBezTo>
                <a:close/>
              </a:path>
            </a:pathLst>
          </a:custGeom>
          <a:solidFill>
            <a:schemeClr val="accent2"/>
          </a:solidFill>
          <a:ln>
            <a:noFill/>
          </a:ln>
          <a:effectLst/>
        </p:spPr>
        <p:txBody>
          <a:bodyPr vert="horz" wrap="square" lIns="68571" tIns="34285" rIns="68571" bIns="34285" numCol="1" anchor="t" anchorCtr="0" compatLnSpc="1"/>
          <a:lstStyle/>
          <a:p>
            <a:endParaRPr lang="zh-CN" altLang="en-US">
              <a:solidFill>
                <a:srgbClr val="DBC05B"/>
              </a:solidFill>
            </a:endParaRPr>
          </a:p>
        </p:txBody>
      </p:sp>
      <p:sp>
        <p:nvSpPr>
          <p:cNvPr id="161" name="TextBox 160"/>
          <p:cNvSpPr txBox="1"/>
          <p:nvPr/>
        </p:nvSpPr>
        <p:spPr>
          <a:xfrm>
            <a:off x="10133170" y="5273677"/>
            <a:ext cx="830979" cy="346239"/>
          </a:xfrm>
          <a:prstGeom prst="rect">
            <a:avLst/>
          </a:prstGeom>
          <a:noFill/>
        </p:spPr>
        <p:txBody>
          <a:bodyPr wrap="none" lIns="68571" tIns="34285" rIns="68571" bIns="34285" rtlCol="0">
            <a:spAutoFit/>
          </a:bodyPr>
          <a:lstStyle/>
          <a:p>
            <a:r>
              <a:rPr lang="zh-CN" altLang="en-US" dirty="0"/>
              <a:t>延时符</a:t>
            </a:r>
          </a:p>
        </p:txBody>
      </p:sp>
    </p:spTree>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60"/>
                                        </p:tgtEl>
                                        <p:attrNameLst>
                                          <p:attrName>style.visibility</p:attrName>
                                        </p:attrNameLst>
                                      </p:cBhvr>
                                      <p:to>
                                        <p:strVal val="visible"/>
                                      </p:to>
                                    </p:set>
                                    <p:animEffect transition="in" filter="fade">
                                      <p:cBhvr>
                                        <p:cTn id="13" dur="1000"/>
                                        <p:tgtEl>
                                          <p:spTgt spid="160"/>
                                        </p:tgtEl>
                                      </p:cBhvr>
                                    </p:animEffect>
                                    <p:anim calcmode="lin" valueType="num">
                                      <p:cBhvr>
                                        <p:cTn id="14" dur="1000" fill="hold"/>
                                        <p:tgtEl>
                                          <p:spTgt spid="160"/>
                                        </p:tgtEl>
                                        <p:attrNameLst>
                                          <p:attrName>ppt_x</p:attrName>
                                        </p:attrNameLst>
                                      </p:cBhvr>
                                      <p:tavLst>
                                        <p:tav tm="0">
                                          <p:val>
                                            <p:strVal val="#ppt_x"/>
                                          </p:val>
                                        </p:tav>
                                        <p:tav tm="100000">
                                          <p:val>
                                            <p:strVal val="#ppt_x"/>
                                          </p:val>
                                        </p:tav>
                                      </p:tavLst>
                                    </p:anim>
                                    <p:anim calcmode="lin" valueType="num">
                                      <p:cBhvr>
                                        <p:cTn id="15" dur="1000" fill="hold"/>
                                        <p:tgtEl>
                                          <p:spTgt spid="160"/>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156"/>
                                        </p:tgtEl>
                                        <p:attrNameLst>
                                          <p:attrName>style.visibility</p:attrName>
                                        </p:attrNameLst>
                                      </p:cBhvr>
                                      <p:to>
                                        <p:strVal val="visible"/>
                                      </p:to>
                                    </p:set>
                                    <p:anim calcmode="lin" valueType="num">
                                      <p:cBhvr additive="base">
                                        <p:cTn id="25" dur="500" fill="hold"/>
                                        <p:tgtEl>
                                          <p:spTgt spid="156"/>
                                        </p:tgtEl>
                                        <p:attrNameLst>
                                          <p:attrName>ppt_x</p:attrName>
                                        </p:attrNameLst>
                                      </p:cBhvr>
                                      <p:tavLst>
                                        <p:tav tm="0">
                                          <p:val>
                                            <p:strVal val="#ppt_x"/>
                                          </p:val>
                                        </p:tav>
                                        <p:tav tm="100000">
                                          <p:val>
                                            <p:strVal val="#ppt_x"/>
                                          </p:val>
                                        </p:tav>
                                      </p:tavLst>
                                    </p:anim>
                                    <p:anim calcmode="lin" valueType="num">
                                      <p:cBhvr additive="base">
                                        <p:cTn id="26" dur="500" fill="hold"/>
                                        <p:tgtEl>
                                          <p:spTgt spid="156"/>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 presetClass="entr" presetSubtype="4" fill="hold" grpId="0" nodeType="afterEffect">
                                  <p:stCondLst>
                                    <p:cond delay="0"/>
                                  </p:stCondLst>
                                  <p:childTnLst>
                                    <p:set>
                                      <p:cBhvr>
                                        <p:cTn id="29" dur="1" fill="hold">
                                          <p:stCondLst>
                                            <p:cond delay="0"/>
                                          </p:stCondLst>
                                        </p:cTn>
                                        <p:tgtEl>
                                          <p:spTgt spid="157"/>
                                        </p:tgtEl>
                                        <p:attrNameLst>
                                          <p:attrName>style.visibility</p:attrName>
                                        </p:attrNameLst>
                                      </p:cBhvr>
                                      <p:to>
                                        <p:strVal val="visible"/>
                                      </p:to>
                                    </p:set>
                                    <p:anim calcmode="lin" valueType="num">
                                      <p:cBhvr additive="base">
                                        <p:cTn id="30" dur="500" fill="hold"/>
                                        <p:tgtEl>
                                          <p:spTgt spid="157"/>
                                        </p:tgtEl>
                                        <p:attrNameLst>
                                          <p:attrName>ppt_x</p:attrName>
                                        </p:attrNameLst>
                                      </p:cBhvr>
                                      <p:tavLst>
                                        <p:tav tm="0">
                                          <p:val>
                                            <p:strVal val="#ppt_x"/>
                                          </p:val>
                                        </p:tav>
                                        <p:tav tm="100000">
                                          <p:val>
                                            <p:strVal val="#ppt_x"/>
                                          </p:val>
                                        </p:tav>
                                      </p:tavLst>
                                    </p:anim>
                                    <p:anim calcmode="lin" valueType="num">
                                      <p:cBhvr additive="base">
                                        <p:cTn id="31" dur="500" fill="hold"/>
                                        <p:tgtEl>
                                          <p:spTgt spid="157"/>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152"/>
                                        </p:tgtEl>
                                        <p:attrNameLst>
                                          <p:attrName>style.visibility</p:attrName>
                                        </p:attrNameLst>
                                      </p:cBhvr>
                                      <p:to>
                                        <p:strVal val="visible"/>
                                      </p:to>
                                    </p:set>
                                    <p:anim calcmode="lin" valueType="num">
                                      <p:cBhvr additive="base">
                                        <p:cTn id="41" dur="500" fill="hold"/>
                                        <p:tgtEl>
                                          <p:spTgt spid="152"/>
                                        </p:tgtEl>
                                        <p:attrNameLst>
                                          <p:attrName>ppt_x</p:attrName>
                                        </p:attrNameLst>
                                      </p:cBhvr>
                                      <p:tavLst>
                                        <p:tav tm="0">
                                          <p:val>
                                            <p:strVal val="#ppt_x"/>
                                          </p:val>
                                        </p:tav>
                                        <p:tav tm="100000">
                                          <p:val>
                                            <p:strVal val="#ppt_x"/>
                                          </p:val>
                                        </p:tav>
                                      </p:tavLst>
                                    </p:anim>
                                    <p:anim calcmode="lin" valueType="num">
                                      <p:cBhvr additive="base">
                                        <p:cTn id="42" dur="500" fill="hold"/>
                                        <p:tgtEl>
                                          <p:spTgt spid="152"/>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153"/>
                                        </p:tgtEl>
                                        <p:attrNameLst>
                                          <p:attrName>style.visibility</p:attrName>
                                        </p:attrNameLst>
                                      </p:cBhvr>
                                      <p:to>
                                        <p:strVal val="visible"/>
                                      </p:to>
                                    </p:set>
                                    <p:anim calcmode="lin" valueType="num">
                                      <p:cBhvr additive="base">
                                        <p:cTn id="46" dur="500" fill="hold"/>
                                        <p:tgtEl>
                                          <p:spTgt spid="153"/>
                                        </p:tgtEl>
                                        <p:attrNameLst>
                                          <p:attrName>ppt_x</p:attrName>
                                        </p:attrNameLst>
                                      </p:cBhvr>
                                      <p:tavLst>
                                        <p:tav tm="0">
                                          <p:val>
                                            <p:strVal val="#ppt_x"/>
                                          </p:val>
                                        </p:tav>
                                        <p:tav tm="100000">
                                          <p:val>
                                            <p:strVal val="#ppt_x"/>
                                          </p:val>
                                        </p:tav>
                                      </p:tavLst>
                                    </p:anim>
                                    <p:anim calcmode="lin" valueType="num">
                                      <p:cBhvr additive="base">
                                        <p:cTn id="47" dur="500" fill="hold"/>
                                        <p:tgtEl>
                                          <p:spTgt spid="153"/>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53" presetClass="entr" presetSubtype="16"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500" fill="hold"/>
                                        <p:tgtEl>
                                          <p:spTgt spid="11"/>
                                        </p:tgtEl>
                                        <p:attrNameLst>
                                          <p:attrName>ppt_w</p:attrName>
                                        </p:attrNameLst>
                                      </p:cBhvr>
                                      <p:tavLst>
                                        <p:tav tm="0">
                                          <p:val>
                                            <p:fltVal val="0"/>
                                          </p:val>
                                        </p:tav>
                                        <p:tav tm="100000">
                                          <p:val>
                                            <p:strVal val="#ppt_w"/>
                                          </p:val>
                                        </p:tav>
                                      </p:tavLst>
                                    </p:anim>
                                    <p:anim calcmode="lin" valueType="num">
                                      <p:cBhvr>
                                        <p:cTn id="52" dur="500" fill="hold"/>
                                        <p:tgtEl>
                                          <p:spTgt spid="11"/>
                                        </p:tgtEl>
                                        <p:attrNameLst>
                                          <p:attrName>ppt_h</p:attrName>
                                        </p:attrNameLst>
                                      </p:cBhvr>
                                      <p:tavLst>
                                        <p:tav tm="0">
                                          <p:val>
                                            <p:fltVal val="0"/>
                                          </p:val>
                                        </p:tav>
                                        <p:tav tm="100000">
                                          <p:val>
                                            <p:strVal val="#ppt_h"/>
                                          </p:val>
                                        </p:tav>
                                      </p:tavLst>
                                    </p:anim>
                                    <p:animEffect transition="in" filter="fade">
                                      <p:cBhvr>
                                        <p:cTn id="53" dur="500"/>
                                        <p:tgtEl>
                                          <p:spTgt spid="11"/>
                                        </p:tgtEl>
                                      </p:cBhvr>
                                    </p:animEffect>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158"/>
                                        </p:tgtEl>
                                        <p:attrNameLst>
                                          <p:attrName>style.visibility</p:attrName>
                                        </p:attrNameLst>
                                      </p:cBhvr>
                                      <p:to>
                                        <p:strVal val="visible"/>
                                      </p:to>
                                    </p:set>
                                    <p:anim calcmode="lin" valueType="num">
                                      <p:cBhvr additive="base">
                                        <p:cTn id="57" dur="500" fill="hold"/>
                                        <p:tgtEl>
                                          <p:spTgt spid="158"/>
                                        </p:tgtEl>
                                        <p:attrNameLst>
                                          <p:attrName>ppt_x</p:attrName>
                                        </p:attrNameLst>
                                      </p:cBhvr>
                                      <p:tavLst>
                                        <p:tav tm="0">
                                          <p:val>
                                            <p:strVal val="#ppt_x"/>
                                          </p:val>
                                        </p:tav>
                                        <p:tav tm="100000">
                                          <p:val>
                                            <p:strVal val="#ppt_x"/>
                                          </p:val>
                                        </p:tav>
                                      </p:tavLst>
                                    </p:anim>
                                    <p:anim calcmode="lin" valueType="num">
                                      <p:cBhvr additive="base">
                                        <p:cTn id="58" dur="500" fill="hold"/>
                                        <p:tgtEl>
                                          <p:spTgt spid="158"/>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159"/>
                                        </p:tgtEl>
                                        <p:attrNameLst>
                                          <p:attrName>style.visibility</p:attrName>
                                        </p:attrNameLst>
                                      </p:cBhvr>
                                      <p:to>
                                        <p:strVal val="visible"/>
                                      </p:to>
                                    </p:set>
                                    <p:anim calcmode="lin" valueType="num">
                                      <p:cBhvr additive="base">
                                        <p:cTn id="62" dur="500" fill="hold"/>
                                        <p:tgtEl>
                                          <p:spTgt spid="159"/>
                                        </p:tgtEl>
                                        <p:attrNameLst>
                                          <p:attrName>ppt_x</p:attrName>
                                        </p:attrNameLst>
                                      </p:cBhvr>
                                      <p:tavLst>
                                        <p:tav tm="0">
                                          <p:val>
                                            <p:strVal val="#ppt_x"/>
                                          </p:val>
                                        </p:tav>
                                        <p:tav tm="100000">
                                          <p:val>
                                            <p:strVal val="#ppt_x"/>
                                          </p:val>
                                        </p:tav>
                                      </p:tavLst>
                                    </p:anim>
                                    <p:anim calcmode="lin" valueType="num">
                                      <p:cBhvr additive="base">
                                        <p:cTn id="63" dur="500" fill="hold"/>
                                        <p:tgtEl>
                                          <p:spTgt spid="159"/>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53" presetClass="entr" presetSubtype="16" fill="hold" nodeType="after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p:cTn id="67" dur="500" fill="hold"/>
                                        <p:tgtEl>
                                          <p:spTgt spid="10"/>
                                        </p:tgtEl>
                                        <p:attrNameLst>
                                          <p:attrName>ppt_w</p:attrName>
                                        </p:attrNameLst>
                                      </p:cBhvr>
                                      <p:tavLst>
                                        <p:tav tm="0">
                                          <p:val>
                                            <p:fltVal val="0"/>
                                          </p:val>
                                        </p:tav>
                                        <p:tav tm="100000">
                                          <p:val>
                                            <p:strVal val="#ppt_w"/>
                                          </p:val>
                                        </p:tav>
                                      </p:tavLst>
                                    </p:anim>
                                    <p:anim calcmode="lin" valueType="num">
                                      <p:cBhvr>
                                        <p:cTn id="68" dur="500" fill="hold"/>
                                        <p:tgtEl>
                                          <p:spTgt spid="10"/>
                                        </p:tgtEl>
                                        <p:attrNameLst>
                                          <p:attrName>ppt_h</p:attrName>
                                        </p:attrNameLst>
                                      </p:cBhvr>
                                      <p:tavLst>
                                        <p:tav tm="0">
                                          <p:val>
                                            <p:fltVal val="0"/>
                                          </p:val>
                                        </p:tav>
                                        <p:tav tm="100000">
                                          <p:val>
                                            <p:strVal val="#ppt_h"/>
                                          </p:val>
                                        </p:tav>
                                      </p:tavLst>
                                    </p:anim>
                                    <p:animEffect transition="in" filter="fade">
                                      <p:cBhvr>
                                        <p:cTn id="69" dur="500"/>
                                        <p:tgtEl>
                                          <p:spTgt spid="10"/>
                                        </p:tgtEl>
                                      </p:cBhvr>
                                    </p:animEffect>
                                  </p:childTnLst>
                                </p:cTn>
                              </p:par>
                            </p:childTnLst>
                          </p:cTn>
                        </p:par>
                        <p:par>
                          <p:cTn id="70" fill="hold">
                            <p:stCondLst>
                              <p:cond delay="6500"/>
                            </p:stCondLst>
                            <p:childTnLst>
                              <p:par>
                                <p:cTn id="71" presetID="2" presetClass="entr" presetSubtype="4" fill="hold" grpId="0" nodeType="afterEffect">
                                  <p:stCondLst>
                                    <p:cond delay="0"/>
                                  </p:stCondLst>
                                  <p:childTnLst>
                                    <p:set>
                                      <p:cBhvr>
                                        <p:cTn id="72" dur="1" fill="hold">
                                          <p:stCondLst>
                                            <p:cond delay="0"/>
                                          </p:stCondLst>
                                        </p:cTn>
                                        <p:tgtEl>
                                          <p:spTgt spid="154"/>
                                        </p:tgtEl>
                                        <p:attrNameLst>
                                          <p:attrName>style.visibility</p:attrName>
                                        </p:attrNameLst>
                                      </p:cBhvr>
                                      <p:to>
                                        <p:strVal val="visible"/>
                                      </p:to>
                                    </p:set>
                                    <p:anim calcmode="lin" valueType="num">
                                      <p:cBhvr additive="base">
                                        <p:cTn id="73" dur="500" fill="hold"/>
                                        <p:tgtEl>
                                          <p:spTgt spid="154"/>
                                        </p:tgtEl>
                                        <p:attrNameLst>
                                          <p:attrName>ppt_x</p:attrName>
                                        </p:attrNameLst>
                                      </p:cBhvr>
                                      <p:tavLst>
                                        <p:tav tm="0">
                                          <p:val>
                                            <p:strVal val="#ppt_x"/>
                                          </p:val>
                                        </p:tav>
                                        <p:tav tm="100000">
                                          <p:val>
                                            <p:strVal val="#ppt_x"/>
                                          </p:val>
                                        </p:tav>
                                      </p:tavLst>
                                    </p:anim>
                                    <p:anim calcmode="lin" valueType="num">
                                      <p:cBhvr additive="base">
                                        <p:cTn id="74" dur="500" fill="hold"/>
                                        <p:tgtEl>
                                          <p:spTgt spid="154"/>
                                        </p:tgtEl>
                                        <p:attrNameLst>
                                          <p:attrName>ppt_y</p:attrName>
                                        </p:attrNameLst>
                                      </p:cBhvr>
                                      <p:tavLst>
                                        <p:tav tm="0">
                                          <p:val>
                                            <p:strVal val="1+#ppt_h/2"/>
                                          </p:val>
                                        </p:tav>
                                        <p:tav tm="100000">
                                          <p:val>
                                            <p:strVal val="#ppt_y"/>
                                          </p:val>
                                        </p:tav>
                                      </p:tavLst>
                                    </p:anim>
                                  </p:childTnLst>
                                </p:cTn>
                              </p:par>
                            </p:childTnLst>
                          </p:cTn>
                        </p:par>
                        <p:par>
                          <p:cTn id="75" fill="hold">
                            <p:stCondLst>
                              <p:cond delay="7000"/>
                            </p:stCondLst>
                            <p:childTnLst>
                              <p:par>
                                <p:cTn id="76" presetID="2" presetClass="entr" presetSubtype="4" fill="hold" grpId="0" nodeType="afterEffect">
                                  <p:stCondLst>
                                    <p:cond delay="0"/>
                                  </p:stCondLst>
                                  <p:childTnLst>
                                    <p:set>
                                      <p:cBhvr>
                                        <p:cTn id="77" dur="1" fill="hold">
                                          <p:stCondLst>
                                            <p:cond delay="0"/>
                                          </p:stCondLst>
                                        </p:cTn>
                                        <p:tgtEl>
                                          <p:spTgt spid="155"/>
                                        </p:tgtEl>
                                        <p:attrNameLst>
                                          <p:attrName>style.visibility</p:attrName>
                                        </p:attrNameLst>
                                      </p:cBhvr>
                                      <p:to>
                                        <p:strVal val="visible"/>
                                      </p:to>
                                    </p:set>
                                    <p:anim calcmode="lin" valueType="num">
                                      <p:cBhvr additive="base">
                                        <p:cTn id="78" dur="500" fill="hold"/>
                                        <p:tgtEl>
                                          <p:spTgt spid="155"/>
                                        </p:tgtEl>
                                        <p:attrNameLst>
                                          <p:attrName>ppt_x</p:attrName>
                                        </p:attrNameLst>
                                      </p:cBhvr>
                                      <p:tavLst>
                                        <p:tav tm="0">
                                          <p:val>
                                            <p:strVal val="#ppt_x"/>
                                          </p:val>
                                        </p:tav>
                                        <p:tav tm="100000">
                                          <p:val>
                                            <p:strVal val="#ppt_x"/>
                                          </p:val>
                                        </p:tav>
                                      </p:tavLst>
                                    </p:anim>
                                    <p:anim calcmode="lin" valueType="num">
                                      <p:cBhvr additive="base">
                                        <p:cTn id="79" dur="500" fill="hold"/>
                                        <p:tgtEl>
                                          <p:spTgt spid="155"/>
                                        </p:tgtEl>
                                        <p:attrNameLst>
                                          <p:attrName>ppt_y</p:attrName>
                                        </p:attrNameLst>
                                      </p:cBhvr>
                                      <p:tavLst>
                                        <p:tav tm="0">
                                          <p:val>
                                            <p:strVal val="1+#ppt_h/2"/>
                                          </p:val>
                                        </p:tav>
                                        <p:tav tm="100000">
                                          <p:val>
                                            <p:strVal val="#ppt_y"/>
                                          </p:val>
                                        </p:tav>
                                      </p:tavLst>
                                    </p:anim>
                                  </p:childTnLst>
                                </p:cTn>
                              </p:par>
                            </p:childTnLst>
                          </p:cTn>
                        </p:par>
                        <p:par>
                          <p:cTn id="80" fill="hold">
                            <p:stCondLst>
                              <p:cond delay="7500"/>
                            </p:stCondLst>
                            <p:childTnLst>
                              <p:par>
                                <p:cTn id="81" presetID="10" presetClass="entr" presetSubtype="0" fill="hold" grpId="0" nodeType="afterEffect">
                                  <p:stCondLst>
                                    <p:cond delay="0"/>
                                  </p:stCondLst>
                                  <p:childTnLst>
                                    <p:set>
                                      <p:cBhvr>
                                        <p:cTn id="82" dur="1" fill="hold">
                                          <p:stCondLst>
                                            <p:cond delay="0"/>
                                          </p:stCondLst>
                                        </p:cTn>
                                        <p:tgtEl>
                                          <p:spTgt spid="161"/>
                                        </p:tgtEl>
                                        <p:attrNameLst>
                                          <p:attrName>style.visibility</p:attrName>
                                        </p:attrNameLst>
                                      </p:cBhvr>
                                      <p:to>
                                        <p:strVal val="visible"/>
                                      </p:to>
                                    </p:set>
                                    <p:animEffect transition="in" filter="fade">
                                      <p:cBhvr>
                                        <p:cTn id="83" dur="125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 grpId="0"/>
      <p:bldP spid="153" grpId="0"/>
      <p:bldP spid="154" grpId="0"/>
      <p:bldP spid="155" grpId="0"/>
      <p:bldP spid="156" grpId="0"/>
      <p:bldP spid="157" grpId="0"/>
      <p:bldP spid="158" grpId="0"/>
      <p:bldP spid="159" grpId="0"/>
      <p:bldP spid="160" grpId="0" animBg="1"/>
      <p:bldP spid="16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bwMode="auto">
          <a:xfrm>
            <a:off x="613146" y="1265943"/>
            <a:ext cx="4379219" cy="2892252"/>
            <a:chOff x="0" y="0"/>
            <a:chExt cx="5166566" cy="3409678"/>
          </a:xfrm>
        </p:grpSpPr>
        <p:sp>
          <p:nvSpPr>
            <p:cNvPr id="4" name="椭圆 2"/>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chemeClr val="accent1"/>
              </a:solidFill>
              <a:prstDash val="sysDash"/>
              <a:round/>
              <a:tailEnd type="triangle" w="lg" len="lg"/>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5" name="椭圆 4"/>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accent1"/>
              </a:solidFill>
              <a:prstDash val="sysDash"/>
              <a:rou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6" name="椭圆 4"/>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accent1"/>
              </a:solidFill>
              <a:prstDash val="sysDash"/>
              <a:rou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7" name="椭圆 4"/>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accent1"/>
              </a:solidFill>
              <a:prstDash val="sysDash"/>
              <a:rou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grpSp>
      <p:sp>
        <p:nvSpPr>
          <p:cNvPr id="8" name="KSO_GN4"/>
          <p:cNvSpPr>
            <a:spLocks noChangeArrowheads="1"/>
          </p:cNvSpPr>
          <p:nvPr/>
        </p:nvSpPr>
        <p:spPr bwMode="auto">
          <a:xfrm>
            <a:off x="725006" y="1382634"/>
            <a:ext cx="1664817" cy="1665813"/>
          </a:xfrm>
          <a:prstGeom prst="ellipse">
            <a:avLst/>
          </a:prstGeom>
          <a:solidFill>
            <a:schemeClr val="accent1"/>
          </a:solidFill>
          <a:ln>
            <a:solidFill>
              <a:schemeClr val="accent1"/>
            </a:solidFill>
          </a:ln>
          <a:effectLst/>
          <a:scene3d>
            <a:camera prst="orthographicFront">
              <a:rot lat="0" lon="0" rev="0"/>
            </a:camera>
            <a:lightRig rig="brightRoom" dir="t">
              <a:rot lat="0" lon="0" rev="600000"/>
            </a:lightRig>
          </a:scene3d>
          <a:sp3d prstMaterial="metal">
            <a:bevelT w="38100" h="57150" prst="angle"/>
          </a:sp3d>
        </p:spPr>
        <p:txBody>
          <a:bodyPr lIns="0" tIns="0" rIns="0" bIns="0" anchor="ctr"/>
          <a:lstStyle>
            <a:lvl1pPr defTabSz="685800">
              <a:defRPr>
                <a:solidFill>
                  <a:schemeClr val="tx1"/>
                </a:solidFill>
                <a:latin typeface="Calibri" panose="020F0502020204030204" pitchFamily="34" charset="0"/>
                <a:ea typeface="微软雅黑" panose="020B0503020204020204" pitchFamily="34" charset="-122"/>
              </a:defRPr>
            </a:lvl1pPr>
            <a:lvl2pPr marL="742950" indent="-285750" defTabSz="685800">
              <a:defRPr>
                <a:solidFill>
                  <a:schemeClr val="tx1"/>
                </a:solidFill>
                <a:latin typeface="Calibri" panose="020F0502020204030204" pitchFamily="34" charset="0"/>
                <a:ea typeface="微软雅黑" panose="020B0503020204020204" pitchFamily="34" charset="-122"/>
              </a:defRPr>
            </a:lvl2pPr>
            <a:lvl3pPr marL="1143000" indent="-228600" defTabSz="685800">
              <a:defRPr>
                <a:solidFill>
                  <a:schemeClr val="tx1"/>
                </a:solidFill>
                <a:latin typeface="Calibri" panose="020F0502020204030204" pitchFamily="34" charset="0"/>
                <a:ea typeface="微软雅黑" panose="020B0503020204020204" pitchFamily="34" charset="-122"/>
              </a:defRPr>
            </a:lvl3pPr>
            <a:lvl4pPr marL="1600200" indent="-228600" defTabSz="685800">
              <a:defRPr>
                <a:solidFill>
                  <a:schemeClr val="tx1"/>
                </a:solidFill>
                <a:latin typeface="Calibri" panose="020F0502020204030204" pitchFamily="34" charset="0"/>
                <a:ea typeface="微软雅黑" panose="020B0503020204020204" pitchFamily="34" charset="-122"/>
              </a:defRPr>
            </a:lvl4pPr>
            <a:lvl5pPr marL="2057400" indent="-228600" defTabSz="685800">
              <a:defRPr>
                <a:solidFill>
                  <a:schemeClr val="tx1"/>
                </a:solidFill>
                <a:latin typeface="Calibri" panose="020F0502020204030204" pitchFamily="34" charset="0"/>
                <a:ea typeface="微软雅黑" panose="020B0503020204020204" pitchFamily="34"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30000"/>
              </a:lnSpc>
            </a:pPr>
            <a:r>
              <a:rPr lang="en-US" altLang="zh-CN" sz="3200" dirty="0">
                <a:solidFill>
                  <a:schemeClr val="bg1"/>
                </a:solidFill>
                <a:latin typeface="Impact" panose="020B0806030902050204" pitchFamily="34" charset="0"/>
              </a:rPr>
              <a:t>04</a:t>
            </a:r>
          </a:p>
        </p:txBody>
      </p:sp>
      <p:sp>
        <p:nvSpPr>
          <p:cNvPr id="9" name="KSO_GN3"/>
          <p:cNvSpPr>
            <a:spLocks noChangeArrowheads="1"/>
          </p:cNvSpPr>
          <p:nvPr/>
        </p:nvSpPr>
        <p:spPr bwMode="auto">
          <a:xfrm>
            <a:off x="2257733" y="2603118"/>
            <a:ext cx="1178105" cy="1178810"/>
          </a:xfrm>
          <a:prstGeom prst="ellipse">
            <a:avLst/>
          </a:prstGeom>
          <a:solidFill>
            <a:schemeClr val="accent2"/>
          </a:solidFill>
          <a:ln>
            <a:noFill/>
          </a:ln>
          <a:effectLst/>
          <a:scene3d>
            <a:camera prst="orthographicFront">
              <a:rot lat="0" lon="0" rev="0"/>
            </a:camera>
            <a:lightRig rig="brightRoom" dir="t">
              <a:rot lat="0" lon="0" rev="600000"/>
            </a:lightRig>
          </a:scene3d>
          <a:sp3d prstMaterial="metal">
            <a:bevelT w="38100" h="57150" prst="angle"/>
          </a:sp3d>
        </p:spPr>
        <p:txBody>
          <a:bodyPr lIns="0" tIns="0" rIns="0" bIns="0" anchor="ctr"/>
          <a:lstStyle>
            <a:lvl1pPr defTabSz="685800">
              <a:defRPr>
                <a:solidFill>
                  <a:schemeClr val="tx1"/>
                </a:solidFill>
                <a:latin typeface="Calibri" panose="020F0502020204030204" pitchFamily="34" charset="0"/>
                <a:ea typeface="微软雅黑" panose="020B0503020204020204" pitchFamily="34" charset="-122"/>
              </a:defRPr>
            </a:lvl1pPr>
            <a:lvl2pPr marL="742950" indent="-285750" defTabSz="685800">
              <a:defRPr>
                <a:solidFill>
                  <a:schemeClr val="tx1"/>
                </a:solidFill>
                <a:latin typeface="Calibri" panose="020F0502020204030204" pitchFamily="34" charset="0"/>
                <a:ea typeface="微软雅黑" panose="020B0503020204020204" pitchFamily="34" charset="-122"/>
              </a:defRPr>
            </a:lvl2pPr>
            <a:lvl3pPr marL="1143000" indent="-228600" defTabSz="685800">
              <a:defRPr>
                <a:solidFill>
                  <a:schemeClr val="tx1"/>
                </a:solidFill>
                <a:latin typeface="Calibri" panose="020F0502020204030204" pitchFamily="34" charset="0"/>
                <a:ea typeface="微软雅黑" panose="020B0503020204020204" pitchFamily="34" charset="-122"/>
              </a:defRPr>
            </a:lvl3pPr>
            <a:lvl4pPr marL="1600200" indent="-228600" defTabSz="685800">
              <a:defRPr>
                <a:solidFill>
                  <a:schemeClr val="tx1"/>
                </a:solidFill>
                <a:latin typeface="Calibri" panose="020F0502020204030204" pitchFamily="34" charset="0"/>
                <a:ea typeface="微软雅黑" panose="020B0503020204020204" pitchFamily="34" charset="-122"/>
              </a:defRPr>
            </a:lvl4pPr>
            <a:lvl5pPr marL="2057400" indent="-228600" defTabSz="685800">
              <a:defRPr>
                <a:solidFill>
                  <a:schemeClr val="tx1"/>
                </a:solidFill>
                <a:latin typeface="Calibri" panose="020F0502020204030204" pitchFamily="34" charset="0"/>
                <a:ea typeface="微软雅黑" panose="020B0503020204020204" pitchFamily="34"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30000"/>
              </a:lnSpc>
            </a:pPr>
            <a:r>
              <a:rPr lang="en-US" altLang="zh-CN" sz="2400" dirty="0">
                <a:solidFill>
                  <a:schemeClr val="bg1"/>
                </a:solidFill>
                <a:latin typeface="Impact" panose="020B0806030902050204" pitchFamily="34" charset="0"/>
              </a:rPr>
              <a:t>03</a:t>
            </a:r>
          </a:p>
        </p:txBody>
      </p:sp>
      <p:sp>
        <p:nvSpPr>
          <p:cNvPr id="10" name="KSO_GN2"/>
          <p:cNvSpPr>
            <a:spLocks noChangeArrowheads="1"/>
          </p:cNvSpPr>
          <p:nvPr/>
        </p:nvSpPr>
        <p:spPr bwMode="auto">
          <a:xfrm rot="10800000" flipV="1">
            <a:off x="3479867" y="3254441"/>
            <a:ext cx="840144" cy="840646"/>
          </a:xfrm>
          <a:prstGeom prst="ellipse">
            <a:avLst/>
          </a:prstGeom>
          <a:solidFill>
            <a:schemeClr val="accent3"/>
          </a:solidFill>
          <a:ln>
            <a:solidFill>
              <a:schemeClr val="accent3"/>
            </a:solidFill>
          </a:ln>
          <a:effectLst/>
          <a:scene3d>
            <a:camera prst="orthographicFront">
              <a:rot lat="0" lon="0" rev="0"/>
            </a:camera>
            <a:lightRig rig="brightRoom" dir="t">
              <a:rot lat="0" lon="0" rev="600000"/>
            </a:lightRig>
          </a:scene3d>
          <a:sp3d prstMaterial="metal">
            <a:bevelT w="38100" h="57150" prst="angle"/>
          </a:sp3d>
        </p:spPr>
        <p:txBody>
          <a:bodyPr lIns="0" tIns="0" rIns="0" bIns="0" anchor="ctr"/>
          <a:lstStyle>
            <a:lvl1pPr defTabSz="685800">
              <a:defRPr>
                <a:solidFill>
                  <a:schemeClr val="tx1"/>
                </a:solidFill>
                <a:latin typeface="Calibri" panose="020F0502020204030204" pitchFamily="34" charset="0"/>
                <a:ea typeface="微软雅黑" panose="020B0503020204020204" pitchFamily="34" charset="-122"/>
              </a:defRPr>
            </a:lvl1pPr>
            <a:lvl2pPr marL="742950" indent="-285750" defTabSz="685800">
              <a:defRPr>
                <a:solidFill>
                  <a:schemeClr val="tx1"/>
                </a:solidFill>
                <a:latin typeface="Calibri" panose="020F0502020204030204" pitchFamily="34" charset="0"/>
                <a:ea typeface="微软雅黑" panose="020B0503020204020204" pitchFamily="34" charset="-122"/>
              </a:defRPr>
            </a:lvl2pPr>
            <a:lvl3pPr marL="1143000" indent="-228600" defTabSz="685800">
              <a:defRPr>
                <a:solidFill>
                  <a:schemeClr val="tx1"/>
                </a:solidFill>
                <a:latin typeface="Calibri" panose="020F0502020204030204" pitchFamily="34" charset="0"/>
                <a:ea typeface="微软雅黑" panose="020B0503020204020204" pitchFamily="34" charset="-122"/>
              </a:defRPr>
            </a:lvl3pPr>
            <a:lvl4pPr marL="1600200" indent="-228600" defTabSz="685800">
              <a:defRPr>
                <a:solidFill>
                  <a:schemeClr val="tx1"/>
                </a:solidFill>
                <a:latin typeface="Calibri" panose="020F0502020204030204" pitchFamily="34" charset="0"/>
                <a:ea typeface="微软雅黑" panose="020B0503020204020204" pitchFamily="34" charset="-122"/>
              </a:defRPr>
            </a:lvl4pPr>
            <a:lvl5pPr marL="2057400" indent="-228600" defTabSz="685800">
              <a:defRPr>
                <a:solidFill>
                  <a:schemeClr val="tx1"/>
                </a:solidFill>
                <a:latin typeface="Calibri" panose="020F0502020204030204" pitchFamily="34" charset="0"/>
                <a:ea typeface="微软雅黑" panose="020B0503020204020204" pitchFamily="34"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30000"/>
              </a:lnSpc>
            </a:pPr>
            <a:r>
              <a:rPr lang="en-US" altLang="zh-CN" sz="2400">
                <a:solidFill>
                  <a:schemeClr val="bg1"/>
                </a:solidFill>
                <a:latin typeface="Impact" panose="020B0806030902050204" pitchFamily="34" charset="0"/>
              </a:rPr>
              <a:t>02</a:t>
            </a:r>
          </a:p>
        </p:txBody>
      </p:sp>
      <p:sp>
        <p:nvSpPr>
          <p:cNvPr id="11" name="KSO_GN1"/>
          <p:cNvSpPr>
            <a:spLocks noChangeArrowheads="1"/>
          </p:cNvSpPr>
          <p:nvPr/>
        </p:nvSpPr>
        <p:spPr bwMode="auto">
          <a:xfrm>
            <a:off x="4280741" y="3864873"/>
            <a:ext cx="579532" cy="579879"/>
          </a:xfrm>
          <a:prstGeom prst="ellipse">
            <a:avLst/>
          </a:prstGeom>
          <a:solidFill>
            <a:schemeClr val="accent4"/>
          </a:solidFill>
          <a:ln>
            <a:noFill/>
          </a:ln>
          <a:effectLst/>
          <a:scene3d>
            <a:camera prst="orthographicFront">
              <a:rot lat="0" lon="0" rev="0"/>
            </a:camera>
            <a:lightRig rig="brightRoom" dir="t">
              <a:rot lat="0" lon="0" rev="600000"/>
            </a:lightRig>
          </a:scene3d>
          <a:sp3d prstMaterial="metal">
            <a:bevelT w="38100" h="57150" prst="angle"/>
          </a:sp3d>
        </p:spPr>
        <p:txBody>
          <a:bodyPr lIns="0" tIns="0" rIns="0" bIns="0" anchor="ctr"/>
          <a:lstStyle>
            <a:lvl1pPr defTabSz="685800">
              <a:defRPr>
                <a:solidFill>
                  <a:schemeClr val="tx1"/>
                </a:solidFill>
                <a:latin typeface="Calibri" panose="020F0502020204030204" pitchFamily="34" charset="0"/>
                <a:ea typeface="微软雅黑" panose="020B0503020204020204" pitchFamily="34" charset="-122"/>
              </a:defRPr>
            </a:lvl1pPr>
            <a:lvl2pPr marL="742950" indent="-285750" defTabSz="685800">
              <a:defRPr>
                <a:solidFill>
                  <a:schemeClr val="tx1"/>
                </a:solidFill>
                <a:latin typeface="Calibri" panose="020F0502020204030204" pitchFamily="34" charset="0"/>
                <a:ea typeface="微软雅黑" panose="020B0503020204020204" pitchFamily="34" charset="-122"/>
              </a:defRPr>
            </a:lvl2pPr>
            <a:lvl3pPr marL="1143000" indent="-228600" defTabSz="685800">
              <a:defRPr>
                <a:solidFill>
                  <a:schemeClr val="tx1"/>
                </a:solidFill>
                <a:latin typeface="Calibri" panose="020F0502020204030204" pitchFamily="34" charset="0"/>
                <a:ea typeface="微软雅黑" panose="020B0503020204020204" pitchFamily="34" charset="-122"/>
              </a:defRPr>
            </a:lvl3pPr>
            <a:lvl4pPr marL="1600200" indent="-228600" defTabSz="685800">
              <a:defRPr>
                <a:solidFill>
                  <a:schemeClr val="tx1"/>
                </a:solidFill>
                <a:latin typeface="Calibri" panose="020F0502020204030204" pitchFamily="34" charset="0"/>
                <a:ea typeface="微软雅黑" panose="020B0503020204020204" pitchFamily="34" charset="-122"/>
              </a:defRPr>
            </a:lvl4pPr>
            <a:lvl5pPr marL="2057400" indent="-228600" defTabSz="685800">
              <a:defRPr>
                <a:solidFill>
                  <a:schemeClr val="tx1"/>
                </a:solidFill>
                <a:latin typeface="Calibri" panose="020F0502020204030204" pitchFamily="34" charset="0"/>
                <a:ea typeface="微软雅黑" panose="020B0503020204020204" pitchFamily="34"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ctr" eaLnBrk="1" hangingPunct="1">
              <a:lnSpc>
                <a:spcPct val="130000"/>
              </a:lnSpc>
            </a:pPr>
            <a:r>
              <a:rPr lang="en-US" altLang="zh-CN" sz="2000" dirty="0">
                <a:solidFill>
                  <a:schemeClr val="bg1"/>
                </a:solidFill>
                <a:latin typeface="Impact" panose="020B0806030902050204" pitchFamily="34" charset="0"/>
              </a:rPr>
              <a:t>01</a:t>
            </a:r>
          </a:p>
        </p:txBody>
      </p:sp>
      <p:sp>
        <p:nvSpPr>
          <p:cNvPr id="13" name="文本框 11"/>
          <p:cNvSpPr txBox="1">
            <a:spLocks noChangeArrowheads="1"/>
          </p:cNvSpPr>
          <p:nvPr/>
        </p:nvSpPr>
        <p:spPr bwMode="auto">
          <a:xfrm>
            <a:off x="2728061" y="1298601"/>
            <a:ext cx="4199621" cy="609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just" eaLnBrk="1" hangingPunct="1">
              <a:lnSpc>
                <a:spcPct val="130000"/>
              </a:lnSpc>
            </a:pPr>
            <a:r>
              <a:rPr lang="zh-CN" altLang="en-US" sz="900" dirty="0">
                <a:solidFill>
                  <a:schemeClr val="tx1">
                    <a:lumMod val="50000"/>
                    <a:lumOff val="50000"/>
                  </a:schemeClr>
                </a:solidFill>
              </a:rPr>
              <a:t>点击此处输入文字点击此处输入文字点击此处输入文字</a:t>
            </a:r>
            <a:endParaRPr lang="en-US" altLang="zh-CN" sz="900" dirty="0">
              <a:solidFill>
                <a:schemeClr val="tx1">
                  <a:lumMod val="50000"/>
                  <a:lumOff val="50000"/>
                </a:schemeClr>
              </a:solidFill>
            </a:endParaRPr>
          </a:p>
          <a:p>
            <a:pPr algn="just">
              <a:lnSpc>
                <a:spcPct val="130000"/>
              </a:lnSpc>
            </a:pPr>
            <a:r>
              <a:rPr lang="zh-CN" altLang="en-US" sz="900" dirty="0">
                <a:solidFill>
                  <a:schemeClr val="tx1">
                    <a:lumMod val="50000"/>
                    <a:lumOff val="50000"/>
                  </a:schemeClr>
                </a:solidFill>
              </a:rPr>
              <a:t>点击此处输入文字点击此处输入文字点击此处输入文字</a:t>
            </a:r>
            <a:endParaRPr lang="en-US" altLang="zh-CN" sz="900" dirty="0">
              <a:solidFill>
                <a:schemeClr val="tx1">
                  <a:lumMod val="50000"/>
                  <a:lumOff val="50000"/>
                </a:schemeClr>
              </a:solidFill>
            </a:endParaRPr>
          </a:p>
          <a:p>
            <a:pPr algn="just">
              <a:lnSpc>
                <a:spcPct val="130000"/>
              </a:lnSpc>
            </a:pPr>
            <a:r>
              <a:rPr lang="zh-CN" altLang="en-US" sz="900" dirty="0">
                <a:solidFill>
                  <a:schemeClr val="tx1">
                    <a:lumMod val="50000"/>
                    <a:lumOff val="50000"/>
                  </a:schemeClr>
                </a:solidFill>
              </a:rPr>
              <a:t>点击此处输入文字点击此处输入文字点击此处输入文字</a:t>
            </a:r>
          </a:p>
        </p:txBody>
      </p:sp>
      <p:sp>
        <p:nvSpPr>
          <p:cNvPr id="14" name="文本框 12"/>
          <p:cNvSpPr txBox="1">
            <a:spLocks noChangeArrowheads="1"/>
          </p:cNvSpPr>
          <p:nvPr/>
        </p:nvSpPr>
        <p:spPr bwMode="auto">
          <a:xfrm>
            <a:off x="3661341" y="2431264"/>
            <a:ext cx="3934995" cy="42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just" eaLnBrk="1" hangingPunct="1">
              <a:lnSpc>
                <a:spcPct val="130000"/>
              </a:lnSpc>
            </a:pPr>
            <a:r>
              <a:rPr lang="zh-CN" altLang="en-US" sz="900" dirty="0">
                <a:solidFill>
                  <a:schemeClr val="tx1">
                    <a:lumMod val="50000"/>
                    <a:lumOff val="50000"/>
                  </a:schemeClr>
                </a:solidFill>
              </a:rPr>
              <a:t>点击此处输入文字点击此处输入文字点击此处输入文字</a:t>
            </a:r>
            <a:endParaRPr lang="en-US" altLang="zh-CN" sz="900" dirty="0">
              <a:solidFill>
                <a:schemeClr val="tx1">
                  <a:lumMod val="50000"/>
                  <a:lumOff val="50000"/>
                </a:schemeClr>
              </a:solidFill>
            </a:endParaRPr>
          </a:p>
          <a:p>
            <a:pPr algn="just">
              <a:lnSpc>
                <a:spcPct val="130000"/>
              </a:lnSpc>
            </a:pPr>
            <a:r>
              <a:rPr lang="zh-CN" altLang="en-US" sz="900" dirty="0">
                <a:solidFill>
                  <a:schemeClr val="tx1">
                    <a:lumMod val="50000"/>
                    <a:lumOff val="50000"/>
                  </a:schemeClr>
                </a:solidFill>
              </a:rPr>
              <a:t>点击此处输入文字点击此处输入文字点击此处输入文字</a:t>
            </a:r>
          </a:p>
        </p:txBody>
      </p:sp>
      <p:sp>
        <p:nvSpPr>
          <p:cNvPr id="15" name="文本框 13"/>
          <p:cNvSpPr txBox="1">
            <a:spLocks noChangeArrowheads="1"/>
          </p:cNvSpPr>
          <p:nvPr/>
        </p:nvSpPr>
        <p:spPr bwMode="auto">
          <a:xfrm>
            <a:off x="4427666" y="3187348"/>
            <a:ext cx="3816742" cy="42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just">
              <a:lnSpc>
                <a:spcPct val="130000"/>
              </a:lnSpc>
            </a:pPr>
            <a:r>
              <a:rPr lang="zh-CN" altLang="en-US" sz="900" dirty="0">
                <a:solidFill>
                  <a:schemeClr val="tx1">
                    <a:lumMod val="50000"/>
                    <a:lumOff val="50000"/>
                  </a:schemeClr>
                </a:solidFill>
              </a:rPr>
              <a:t>点击此处输入文字点击此处输入文字点击此处输入文字</a:t>
            </a:r>
            <a:endParaRPr lang="en-US" altLang="zh-CN" sz="900" dirty="0">
              <a:solidFill>
                <a:schemeClr val="tx1">
                  <a:lumMod val="50000"/>
                  <a:lumOff val="50000"/>
                </a:schemeClr>
              </a:solidFill>
            </a:endParaRPr>
          </a:p>
          <a:p>
            <a:pPr algn="just">
              <a:lnSpc>
                <a:spcPct val="130000"/>
              </a:lnSpc>
            </a:pPr>
            <a:r>
              <a:rPr lang="zh-CN" altLang="en-US" sz="900" dirty="0">
                <a:solidFill>
                  <a:schemeClr val="tx1">
                    <a:lumMod val="50000"/>
                    <a:lumOff val="50000"/>
                  </a:schemeClr>
                </a:solidFill>
              </a:rPr>
              <a:t>点击此处输入文字点击此处输入文字点击此处输入文字</a:t>
            </a:r>
          </a:p>
        </p:txBody>
      </p:sp>
      <p:sp>
        <p:nvSpPr>
          <p:cNvPr id="16" name="文本框 14"/>
          <p:cNvSpPr txBox="1">
            <a:spLocks noChangeArrowheads="1"/>
          </p:cNvSpPr>
          <p:nvPr/>
        </p:nvSpPr>
        <p:spPr bwMode="auto">
          <a:xfrm>
            <a:off x="5044394" y="3848868"/>
            <a:ext cx="3848086" cy="42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微软雅黑" panose="020B0503020204020204" pitchFamily="34" charset="-122"/>
              </a:defRPr>
            </a:lvl9pPr>
          </a:lstStyle>
          <a:p>
            <a:pPr algn="just">
              <a:lnSpc>
                <a:spcPct val="130000"/>
              </a:lnSpc>
            </a:pPr>
            <a:r>
              <a:rPr lang="zh-CN" altLang="en-US" sz="900" dirty="0">
                <a:solidFill>
                  <a:schemeClr val="tx1">
                    <a:lumMod val="50000"/>
                    <a:lumOff val="50000"/>
                  </a:schemeClr>
                </a:solidFill>
              </a:rPr>
              <a:t>点击此处输入文字点击此处输入文字点击此处输入文字</a:t>
            </a:r>
            <a:endParaRPr lang="en-US" altLang="zh-CN" sz="900" dirty="0">
              <a:solidFill>
                <a:schemeClr val="tx1">
                  <a:lumMod val="50000"/>
                  <a:lumOff val="50000"/>
                </a:schemeClr>
              </a:solidFill>
            </a:endParaRPr>
          </a:p>
          <a:p>
            <a:pPr algn="just">
              <a:lnSpc>
                <a:spcPct val="130000"/>
              </a:lnSpc>
            </a:pPr>
            <a:r>
              <a:rPr lang="zh-CN" altLang="en-US" sz="900" dirty="0">
                <a:solidFill>
                  <a:schemeClr val="tx1">
                    <a:lumMod val="50000"/>
                    <a:lumOff val="50000"/>
                  </a:schemeClr>
                </a:solidFill>
              </a:rPr>
              <a:t>点击此处输入文字点击此处输入文字点击此处输入文字</a:t>
            </a:r>
          </a:p>
        </p:txBody>
      </p:sp>
    </p:spTree>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2750"/>
                                        <p:tgtEl>
                                          <p:spTgt spid="2"/>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20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10000"/>
                                  </p:iterate>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3"/>
                                        </p:tgtEl>
                                        <p:attrNameLst>
                                          <p:attrName>ppt_y</p:attrName>
                                        </p:attrNameLst>
                                      </p:cBhvr>
                                      <p:tavLst>
                                        <p:tav tm="0">
                                          <p:val>
                                            <p:strVal val="#ppt_y"/>
                                          </p:val>
                                        </p:tav>
                                        <p:tav tm="100000">
                                          <p:val>
                                            <p:strVal val="#ppt_y"/>
                                          </p:val>
                                        </p:tav>
                                      </p:tavLst>
                                    </p:anim>
                                    <p:anim calcmode="lin" valueType="num">
                                      <p:cBhvr>
                                        <p:cTn id="26"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3"/>
                                        </p:tgtEl>
                                      </p:cBhvr>
                                    </p:animEffect>
                                  </p:childTnLst>
                                </p:cTn>
                              </p:par>
                              <p:par>
                                <p:cTn id="29" presetID="41" presetClass="entr" presetSubtype="0" fill="hold" grpId="0" nodeType="withEffect">
                                  <p:stCondLst>
                                    <p:cond delay="0"/>
                                  </p:stCondLst>
                                  <p:iterate type="lt">
                                    <p:tmPct val="10000"/>
                                  </p:iterate>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14"/>
                                        </p:tgtEl>
                                        <p:attrNameLst>
                                          <p:attrName>ppt_y</p:attrName>
                                        </p:attrNameLst>
                                      </p:cBhvr>
                                      <p:tavLst>
                                        <p:tav tm="0">
                                          <p:val>
                                            <p:strVal val="#ppt_y"/>
                                          </p:val>
                                        </p:tav>
                                        <p:tav tm="100000">
                                          <p:val>
                                            <p:strVal val="#ppt_y"/>
                                          </p:val>
                                        </p:tav>
                                      </p:tavLst>
                                    </p:anim>
                                    <p:anim calcmode="lin" valueType="num">
                                      <p:cBhvr>
                                        <p:cTn id="33"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14"/>
                                        </p:tgtEl>
                                      </p:cBhvr>
                                    </p:animEffect>
                                  </p:childTnLst>
                                </p:cTn>
                              </p:par>
                              <p:par>
                                <p:cTn id="36" presetID="41" presetClass="entr" presetSubtype="0" fill="hold" grpId="0" nodeType="withEffect">
                                  <p:stCondLst>
                                    <p:cond delay="0"/>
                                  </p:stCondLst>
                                  <p:iterate type="lt">
                                    <p:tmPct val="10000"/>
                                  </p:iterate>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15"/>
                                        </p:tgtEl>
                                        <p:attrNameLst>
                                          <p:attrName>ppt_y</p:attrName>
                                        </p:attrNameLst>
                                      </p:cBhvr>
                                      <p:tavLst>
                                        <p:tav tm="0">
                                          <p:val>
                                            <p:strVal val="#ppt_y"/>
                                          </p:val>
                                        </p:tav>
                                        <p:tav tm="100000">
                                          <p:val>
                                            <p:strVal val="#ppt_y"/>
                                          </p:val>
                                        </p:tav>
                                      </p:tavLst>
                                    </p:anim>
                                    <p:anim calcmode="lin" valueType="num">
                                      <p:cBhvr>
                                        <p:cTn id="40"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15"/>
                                        </p:tgtEl>
                                      </p:cBhvr>
                                    </p:animEffect>
                                  </p:childTnLst>
                                </p:cTn>
                              </p:par>
                              <p:par>
                                <p:cTn id="43" presetID="41" presetClass="entr" presetSubtype="0" fill="hold" grpId="0" nodeType="withEffect">
                                  <p:stCondLst>
                                    <p:cond delay="0"/>
                                  </p:stCondLst>
                                  <p:iterate type="lt">
                                    <p:tmPct val="10000"/>
                                  </p:iterate>
                                  <p:childTnLst>
                                    <p:set>
                                      <p:cBhvr>
                                        <p:cTn id="44" dur="1" fill="hold">
                                          <p:stCondLst>
                                            <p:cond delay="0"/>
                                          </p:stCondLst>
                                        </p:cTn>
                                        <p:tgtEl>
                                          <p:spTgt spid="16"/>
                                        </p:tgtEl>
                                        <p:attrNameLst>
                                          <p:attrName>style.visibility</p:attrName>
                                        </p:attrNameLst>
                                      </p:cBhvr>
                                      <p:to>
                                        <p:strVal val="visible"/>
                                      </p:to>
                                    </p:set>
                                    <p:anim calcmode="lin" valueType="num">
                                      <p:cBhvr>
                                        <p:cTn id="45"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16"/>
                                        </p:tgtEl>
                                        <p:attrNameLst>
                                          <p:attrName>ppt_y</p:attrName>
                                        </p:attrNameLst>
                                      </p:cBhvr>
                                      <p:tavLst>
                                        <p:tav tm="0">
                                          <p:val>
                                            <p:strVal val="#ppt_y"/>
                                          </p:val>
                                        </p:tav>
                                        <p:tav tm="100000">
                                          <p:val>
                                            <p:strVal val="#ppt_y"/>
                                          </p:val>
                                        </p:tav>
                                      </p:tavLst>
                                    </p:anim>
                                    <p:anim calcmode="lin" valueType="num">
                                      <p:cBhvr>
                                        <p:cTn id="47"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autoUpdateAnimBg="0"/>
      <p:bldP spid="9" grpId="0" animBg="1" autoUpdateAnimBg="0"/>
      <p:bldP spid="10" grpId="0" animBg="1" autoUpdateAnimBg="0"/>
      <p:bldP spid="11" grpId="0" animBg="1" autoUpdateAnimBg="0"/>
      <p:bldP spid="13" grpId="0"/>
      <p:bldP spid="14" grpId="0"/>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stretch>
            <a:fillRect/>
          </a:stretch>
        </p:blipFill>
        <p:spPr>
          <a:xfrm>
            <a:off x="721" y="2600"/>
            <a:ext cx="9142857" cy="5142857"/>
          </a:xfrm>
          <a:prstGeom prst="rect">
            <a:avLst/>
          </a:prstGeom>
        </p:spPr>
      </p:pic>
      <p:sp>
        <p:nvSpPr>
          <p:cNvPr id="9" name="矩形 8"/>
          <p:cNvSpPr/>
          <p:nvPr/>
        </p:nvSpPr>
        <p:spPr>
          <a:xfrm>
            <a:off x="818783" y="1812842"/>
            <a:ext cx="4245288" cy="17682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spcBef>
                <a:spcPts val="900"/>
              </a:spcBef>
            </a:pPr>
            <a:r>
              <a:rPr lang="en-US" altLang="zh-CN" b="1" dirty="0">
                <a:solidFill>
                  <a:schemeClr val="tx1">
                    <a:lumMod val="75000"/>
                    <a:lumOff val="25000"/>
                  </a:schemeClr>
                </a:solidFill>
                <a:latin typeface="微软雅黑" panose="020B0503020204020204" pitchFamily="34" charset="-122"/>
                <a:ea typeface="微软雅黑" panose="020B0503020204020204" pitchFamily="34" charset="-122"/>
              </a:rPr>
              <a:t>PART 03</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dirty="0">
                <a:solidFill>
                  <a:schemeClr val="tx1">
                    <a:lumMod val="75000"/>
                    <a:lumOff val="25000"/>
                  </a:schemeClr>
                </a:solidFill>
                <a:latin typeface="微软雅黑" panose="020B0503020204020204" pitchFamily="34" charset="-122"/>
                <a:ea typeface="微软雅黑" panose="020B0503020204020204" pitchFamily="34" charset="-122"/>
              </a:rPr>
              <a:t>成功项目展示</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5000"/>
              </a:lnSpc>
              <a:spcBef>
                <a:spcPts val="900"/>
              </a:spcBef>
            </a:pP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THIS IS A SUMMARY PART. CLICK TO ADD YOUR DESCRIPTION SENTENCES ABOUT THIS PART IN HERETHIS IS A SUMMARY PART. </a:t>
            </a:r>
          </a:p>
        </p:txBody>
      </p:sp>
    </p:spTree>
  </p:cSld>
  <p:clrMapOvr>
    <a:masterClrMapping/>
  </p:clrMapOvr>
  <mc:AlternateContent xmlns:mc="http://schemas.openxmlformats.org/markup-compatibility/2006" xmlns:p14="http://schemas.microsoft.com/office/powerpoint/2010/main">
    <mc:Choice Requires="p14">
      <p:transition spd="slow" p14:dur="1600" advClick="0" advTm="0">
        <p14:prism isContent="1"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3"/>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16149" y="1482653"/>
            <a:ext cx="4464497" cy="3421041"/>
            <a:chOff x="2024980" y="1365017"/>
            <a:chExt cx="5044660" cy="3864417"/>
          </a:xfrm>
        </p:grpSpPr>
        <p:grpSp>
          <p:nvGrpSpPr>
            <p:cNvPr id="3" name="组合 2"/>
            <p:cNvGrpSpPr/>
            <p:nvPr/>
          </p:nvGrpSpPr>
          <p:grpSpPr>
            <a:xfrm>
              <a:off x="2024980" y="1365017"/>
              <a:ext cx="5044660" cy="3864417"/>
              <a:chOff x="2569953" y="1183197"/>
              <a:chExt cx="5246513" cy="4019041"/>
            </a:xfrm>
          </p:grpSpPr>
          <p:sp>
            <p:nvSpPr>
              <p:cNvPr id="10" name="椭圆 9"/>
              <p:cNvSpPr/>
              <p:nvPr/>
            </p:nvSpPr>
            <p:spPr>
              <a:xfrm>
                <a:off x="3386122" y="3449657"/>
                <a:ext cx="3916924" cy="1195027"/>
              </a:xfrm>
              <a:prstGeom prst="ellipse">
                <a:avLst/>
              </a:prstGeom>
              <a:gradFill flip="none" rotWithShape="1">
                <a:gsLst>
                  <a:gs pos="0">
                    <a:schemeClr val="tx1">
                      <a:alpha val="43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2"/>
              <p:cNvSpPr/>
              <p:nvPr/>
            </p:nvSpPr>
            <p:spPr bwMode="auto">
              <a:xfrm>
                <a:off x="2832101" y="1920875"/>
                <a:ext cx="1878013" cy="2163763"/>
              </a:xfrm>
              <a:custGeom>
                <a:avLst/>
                <a:gdLst>
                  <a:gd name="T0" fmla="*/ 1183 w 1183"/>
                  <a:gd name="T1" fmla="*/ 0 h 1363"/>
                  <a:gd name="T2" fmla="*/ 0 w 1183"/>
                  <a:gd name="T3" fmla="*/ 681 h 1363"/>
                  <a:gd name="T4" fmla="*/ 1183 w 1183"/>
                  <a:gd name="T5" fmla="*/ 1363 h 1363"/>
                  <a:gd name="T6" fmla="*/ 1183 w 1183"/>
                  <a:gd name="T7" fmla="*/ 0 h 1363"/>
                </a:gdLst>
                <a:ahLst/>
                <a:cxnLst>
                  <a:cxn ang="0">
                    <a:pos x="T0" y="T1"/>
                  </a:cxn>
                  <a:cxn ang="0">
                    <a:pos x="T2" y="T3"/>
                  </a:cxn>
                  <a:cxn ang="0">
                    <a:pos x="T4" y="T5"/>
                  </a:cxn>
                  <a:cxn ang="0">
                    <a:pos x="T6" y="T7"/>
                  </a:cxn>
                </a:cxnLst>
                <a:rect l="0" t="0" r="r" b="b"/>
                <a:pathLst>
                  <a:path w="1183" h="1363">
                    <a:moveTo>
                      <a:pt x="1183" y="0"/>
                    </a:moveTo>
                    <a:lnTo>
                      <a:pt x="0" y="681"/>
                    </a:lnTo>
                    <a:lnTo>
                      <a:pt x="1183" y="1363"/>
                    </a:lnTo>
                    <a:lnTo>
                      <a:pt x="118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34"/>
              <p:cNvSpPr/>
              <p:nvPr/>
            </p:nvSpPr>
            <p:spPr bwMode="auto">
              <a:xfrm>
                <a:off x="4745038" y="1920875"/>
                <a:ext cx="1874838" cy="2163763"/>
              </a:xfrm>
              <a:custGeom>
                <a:avLst/>
                <a:gdLst>
                  <a:gd name="T0" fmla="*/ 0 w 1181"/>
                  <a:gd name="T1" fmla="*/ 0 h 1363"/>
                  <a:gd name="T2" fmla="*/ 0 w 1181"/>
                  <a:gd name="T3" fmla="*/ 1363 h 1363"/>
                  <a:gd name="T4" fmla="*/ 1181 w 1181"/>
                  <a:gd name="T5" fmla="*/ 681 h 1363"/>
                  <a:gd name="T6" fmla="*/ 0 w 1181"/>
                  <a:gd name="T7" fmla="*/ 0 h 1363"/>
                </a:gdLst>
                <a:ahLst/>
                <a:cxnLst>
                  <a:cxn ang="0">
                    <a:pos x="T0" y="T1"/>
                  </a:cxn>
                  <a:cxn ang="0">
                    <a:pos x="T2" y="T3"/>
                  </a:cxn>
                  <a:cxn ang="0">
                    <a:pos x="T4" y="T5"/>
                  </a:cxn>
                  <a:cxn ang="0">
                    <a:pos x="T6" y="T7"/>
                  </a:cxn>
                </a:cxnLst>
                <a:rect l="0" t="0" r="r" b="b"/>
                <a:pathLst>
                  <a:path w="1181" h="1363">
                    <a:moveTo>
                      <a:pt x="0" y="0"/>
                    </a:moveTo>
                    <a:lnTo>
                      <a:pt x="0" y="1363"/>
                    </a:lnTo>
                    <a:lnTo>
                      <a:pt x="1181" y="68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36"/>
              <p:cNvSpPr/>
              <p:nvPr/>
            </p:nvSpPr>
            <p:spPr bwMode="auto">
              <a:xfrm>
                <a:off x="2817813" y="3027363"/>
                <a:ext cx="1885950" cy="2174875"/>
              </a:xfrm>
              <a:custGeom>
                <a:avLst/>
                <a:gdLst>
                  <a:gd name="T0" fmla="*/ 0 w 1188"/>
                  <a:gd name="T1" fmla="*/ 0 h 1370"/>
                  <a:gd name="T2" fmla="*/ 0 w 1188"/>
                  <a:gd name="T3" fmla="*/ 1370 h 1370"/>
                  <a:gd name="T4" fmla="*/ 1188 w 1188"/>
                  <a:gd name="T5" fmla="*/ 688 h 1370"/>
                  <a:gd name="T6" fmla="*/ 0 w 1188"/>
                  <a:gd name="T7" fmla="*/ 0 h 1370"/>
                </a:gdLst>
                <a:ahLst/>
                <a:cxnLst>
                  <a:cxn ang="0">
                    <a:pos x="T0" y="T1"/>
                  </a:cxn>
                  <a:cxn ang="0">
                    <a:pos x="T2" y="T3"/>
                  </a:cxn>
                  <a:cxn ang="0">
                    <a:pos x="T4" y="T5"/>
                  </a:cxn>
                  <a:cxn ang="0">
                    <a:pos x="T6" y="T7"/>
                  </a:cxn>
                </a:cxnLst>
                <a:rect l="0" t="0" r="r" b="b"/>
                <a:pathLst>
                  <a:path w="1188" h="1370">
                    <a:moveTo>
                      <a:pt x="0" y="0"/>
                    </a:moveTo>
                    <a:lnTo>
                      <a:pt x="0" y="1370"/>
                    </a:lnTo>
                    <a:lnTo>
                      <a:pt x="1188" y="68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14" name="组合 13"/>
              <p:cNvGrpSpPr/>
              <p:nvPr/>
            </p:nvGrpSpPr>
            <p:grpSpPr>
              <a:xfrm>
                <a:off x="3629478" y="1183197"/>
                <a:ext cx="3296902" cy="3329694"/>
                <a:chOff x="899592" y="-308570"/>
                <a:chExt cx="7661275" cy="7737476"/>
              </a:xfrm>
            </p:grpSpPr>
            <p:sp>
              <p:nvSpPr>
                <p:cNvPr id="21" name="Freeform 14"/>
                <p:cNvSpPr/>
                <p:nvPr/>
              </p:nvSpPr>
              <p:spPr bwMode="auto">
                <a:xfrm>
                  <a:off x="899592" y="4155237"/>
                  <a:ext cx="1877235" cy="2162875"/>
                </a:xfrm>
                <a:custGeom>
                  <a:avLst/>
                  <a:gdLst>
                    <a:gd name="T0" fmla="*/ 0 w 1183"/>
                    <a:gd name="T1" fmla="*/ 0 h 1363"/>
                    <a:gd name="T2" fmla="*/ 0 w 1183"/>
                    <a:gd name="T3" fmla="*/ 1363 h 1363"/>
                    <a:gd name="T4" fmla="*/ 1183 w 1183"/>
                    <a:gd name="T5" fmla="*/ 681 h 1363"/>
                    <a:gd name="T6" fmla="*/ 0 w 1183"/>
                    <a:gd name="T7" fmla="*/ 0 h 1363"/>
                  </a:gdLst>
                  <a:ahLst/>
                  <a:cxnLst>
                    <a:cxn ang="0">
                      <a:pos x="T0" y="T1"/>
                    </a:cxn>
                    <a:cxn ang="0">
                      <a:pos x="T2" y="T3"/>
                    </a:cxn>
                    <a:cxn ang="0">
                      <a:pos x="T4" y="T5"/>
                    </a:cxn>
                    <a:cxn ang="0">
                      <a:pos x="T6" y="T7"/>
                    </a:cxn>
                  </a:cxnLst>
                  <a:rect l="0" t="0" r="r" b="b"/>
                  <a:pathLst>
                    <a:path w="1183" h="1363">
                      <a:moveTo>
                        <a:pt x="0" y="0"/>
                      </a:moveTo>
                      <a:lnTo>
                        <a:pt x="0" y="1363"/>
                      </a:lnTo>
                      <a:lnTo>
                        <a:pt x="1183" y="681"/>
                      </a:lnTo>
                      <a:lnTo>
                        <a:pt x="0" y="0"/>
                      </a:lnTo>
                      <a:close/>
                    </a:path>
                  </a:pathLst>
                </a:custGeom>
                <a:gradFill flip="none" rotWithShape="1">
                  <a:gsLst>
                    <a:gs pos="9000">
                      <a:schemeClr val="bg1">
                        <a:lumMod val="95000"/>
                      </a:schemeClr>
                    </a:gs>
                    <a:gs pos="59000">
                      <a:schemeClr val="bg1">
                        <a:lumMod val="85000"/>
                      </a:schemeClr>
                    </a:gs>
                  </a:gsLst>
                  <a:lin ang="12000000" scaled="0"/>
                  <a:tileRect/>
                </a:gradFill>
                <a:ln w="6350">
                  <a:noFill/>
                </a:ln>
                <a:effectLst/>
                <a:scene3d>
                  <a:camera prst="orthographicFront"/>
                  <a:lightRig rig="threePt" dir="t"/>
                </a:scene3d>
                <a:sp3d>
                  <a:bevelT w="2540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mn-lt"/>
                    <a:ea typeface="+mn-ea"/>
                  </a:endParaRPr>
                </a:p>
              </p:txBody>
            </p:sp>
            <p:sp>
              <p:nvSpPr>
                <p:cNvPr id="22" name="Freeform 15"/>
                <p:cNvSpPr/>
                <p:nvPr/>
              </p:nvSpPr>
              <p:spPr bwMode="auto">
                <a:xfrm>
                  <a:off x="902766" y="3030161"/>
                  <a:ext cx="1885169" cy="2175570"/>
                </a:xfrm>
                <a:custGeom>
                  <a:avLst/>
                  <a:gdLst>
                    <a:gd name="T0" fmla="*/ 0 w 1188"/>
                    <a:gd name="T1" fmla="*/ 686 h 1371"/>
                    <a:gd name="T2" fmla="*/ 1188 w 1188"/>
                    <a:gd name="T3" fmla="*/ 1371 h 1371"/>
                    <a:gd name="T4" fmla="*/ 1188 w 1188"/>
                    <a:gd name="T5" fmla="*/ 0 h 1371"/>
                    <a:gd name="T6" fmla="*/ 0 w 1188"/>
                    <a:gd name="T7" fmla="*/ 686 h 1371"/>
                  </a:gdLst>
                  <a:ahLst/>
                  <a:cxnLst>
                    <a:cxn ang="0">
                      <a:pos x="T0" y="T1"/>
                    </a:cxn>
                    <a:cxn ang="0">
                      <a:pos x="T2" y="T3"/>
                    </a:cxn>
                    <a:cxn ang="0">
                      <a:pos x="T4" y="T5"/>
                    </a:cxn>
                    <a:cxn ang="0">
                      <a:pos x="T6" y="T7"/>
                    </a:cxn>
                  </a:cxnLst>
                  <a:rect l="0" t="0" r="r" b="b"/>
                  <a:pathLst>
                    <a:path w="1188" h="1371">
                      <a:moveTo>
                        <a:pt x="0" y="686"/>
                      </a:moveTo>
                      <a:lnTo>
                        <a:pt x="1188" y="1371"/>
                      </a:lnTo>
                      <a:lnTo>
                        <a:pt x="1188" y="0"/>
                      </a:lnTo>
                      <a:lnTo>
                        <a:pt x="0" y="686"/>
                      </a:lnTo>
                      <a:close/>
                    </a:path>
                  </a:pathLst>
                </a:custGeom>
                <a:gradFill flip="none" rotWithShape="1">
                  <a:gsLst>
                    <a:gs pos="9000">
                      <a:schemeClr val="bg1">
                        <a:lumMod val="95000"/>
                      </a:schemeClr>
                    </a:gs>
                    <a:gs pos="59000">
                      <a:schemeClr val="bg1">
                        <a:lumMod val="85000"/>
                      </a:schemeClr>
                    </a:gs>
                  </a:gsLst>
                  <a:lin ang="12000000" scaled="0"/>
                  <a:tileRect/>
                </a:gradFill>
                <a:ln w="6350">
                  <a:noFill/>
                </a:ln>
                <a:effectLst/>
                <a:scene3d>
                  <a:camera prst="orthographicFront"/>
                  <a:lightRig rig="threePt" dir="t"/>
                </a:scene3d>
                <a:sp3d>
                  <a:bevelT w="2540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mn-lt"/>
                    <a:ea typeface="+mn-ea"/>
                  </a:endParaRPr>
                </a:p>
              </p:txBody>
            </p:sp>
            <p:sp>
              <p:nvSpPr>
                <p:cNvPr id="23" name="Freeform 16"/>
                <p:cNvSpPr/>
                <p:nvPr/>
              </p:nvSpPr>
              <p:spPr bwMode="auto">
                <a:xfrm>
                  <a:off x="913874" y="5264444"/>
                  <a:ext cx="1874061" cy="2164462"/>
                </a:xfrm>
                <a:custGeom>
                  <a:avLst/>
                  <a:gdLst>
                    <a:gd name="T0" fmla="*/ 0 w 1181"/>
                    <a:gd name="T1" fmla="*/ 681 h 1364"/>
                    <a:gd name="T2" fmla="*/ 1181 w 1181"/>
                    <a:gd name="T3" fmla="*/ 1364 h 1364"/>
                    <a:gd name="T4" fmla="*/ 1181 w 1181"/>
                    <a:gd name="T5" fmla="*/ 0 h 1364"/>
                    <a:gd name="T6" fmla="*/ 0 w 1181"/>
                    <a:gd name="T7" fmla="*/ 681 h 1364"/>
                  </a:gdLst>
                  <a:ahLst/>
                  <a:cxnLst>
                    <a:cxn ang="0">
                      <a:pos x="T0" y="T1"/>
                    </a:cxn>
                    <a:cxn ang="0">
                      <a:pos x="T2" y="T3"/>
                    </a:cxn>
                    <a:cxn ang="0">
                      <a:pos x="T4" y="T5"/>
                    </a:cxn>
                    <a:cxn ang="0">
                      <a:pos x="T6" y="T7"/>
                    </a:cxn>
                  </a:cxnLst>
                  <a:rect l="0" t="0" r="r" b="b"/>
                  <a:pathLst>
                    <a:path w="1181" h="1364">
                      <a:moveTo>
                        <a:pt x="0" y="681"/>
                      </a:moveTo>
                      <a:lnTo>
                        <a:pt x="1181" y="1364"/>
                      </a:lnTo>
                      <a:lnTo>
                        <a:pt x="1181" y="0"/>
                      </a:lnTo>
                      <a:lnTo>
                        <a:pt x="0" y="681"/>
                      </a:lnTo>
                      <a:close/>
                    </a:path>
                  </a:pathLst>
                </a:custGeom>
                <a:gradFill flip="none" rotWithShape="1">
                  <a:gsLst>
                    <a:gs pos="9000">
                      <a:schemeClr val="bg1">
                        <a:lumMod val="95000"/>
                      </a:schemeClr>
                    </a:gs>
                    <a:gs pos="59000">
                      <a:schemeClr val="bg1">
                        <a:lumMod val="85000"/>
                      </a:schemeClr>
                    </a:gs>
                  </a:gsLst>
                  <a:lin ang="12000000" scaled="0"/>
                  <a:tileRect/>
                </a:gradFill>
                <a:ln w="6350">
                  <a:noFill/>
                </a:ln>
                <a:effectLst/>
                <a:scene3d>
                  <a:camera prst="orthographicFront"/>
                  <a:lightRig rig="threePt" dir="t"/>
                </a:scene3d>
                <a:sp3d>
                  <a:bevelT w="2540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mn-lt"/>
                    <a:ea typeface="+mn-ea"/>
                  </a:endParaRPr>
                </a:p>
              </p:txBody>
            </p:sp>
            <p:sp>
              <p:nvSpPr>
                <p:cNvPr id="24" name="Freeform 17"/>
                <p:cNvSpPr/>
                <p:nvPr/>
              </p:nvSpPr>
              <p:spPr bwMode="auto">
                <a:xfrm>
                  <a:off x="2821258" y="5264444"/>
                  <a:ext cx="1878821" cy="2164462"/>
                </a:xfrm>
                <a:custGeom>
                  <a:avLst/>
                  <a:gdLst>
                    <a:gd name="T0" fmla="*/ 0 w 1184"/>
                    <a:gd name="T1" fmla="*/ 0 h 1364"/>
                    <a:gd name="T2" fmla="*/ 0 w 1184"/>
                    <a:gd name="T3" fmla="*/ 1364 h 1364"/>
                    <a:gd name="T4" fmla="*/ 1184 w 1184"/>
                    <a:gd name="T5" fmla="*/ 681 h 1364"/>
                    <a:gd name="T6" fmla="*/ 0 w 1184"/>
                    <a:gd name="T7" fmla="*/ 0 h 1364"/>
                  </a:gdLst>
                  <a:ahLst/>
                  <a:cxnLst>
                    <a:cxn ang="0">
                      <a:pos x="T0" y="T1"/>
                    </a:cxn>
                    <a:cxn ang="0">
                      <a:pos x="T2" y="T3"/>
                    </a:cxn>
                    <a:cxn ang="0">
                      <a:pos x="T4" y="T5"/>
                    </a:cxn>
                    <a:cxn ang="0">
                      <a:pos x="T6" y="T7"/>
                    </a:cxn>
                  </a:cxnLst>
                  <a:rect l="0" t="0" r="r" b="b"/>
                  <a:pathLst>
                    <a:path w="1184" h="1364">
                      <a:moveTo>
                        <a:pt x="0" y="0"/>
                      </a:moveTo>
                      <a:lnTo>
                        <a:pt x="0" y="1364"/>
                      </a:lnTo>
                      <a:lnTo>
                        <a:pt x="1184" y="681"/>
                      </a:lnTo>
                      <a:lnTo>
                        <a:pt x="0" y="0"/>
                      </a:lnTo>
                      <a:close/>
                    </a:path>
                  </a:pathLst>
                </a:custGeom>
                <a:gradFill flip="none" rotWithShape="1">
                  <a:gsLst>
                    <a:gs pos="9000">
                      <a:schemeClr val="bg1">
                        <a:lumMod val="95000"/>
                      </a:schemeClr>
                    </a:gs>
                    <a:gs pos="59000">
                      <a:schemeClr val="bg1">
                        <a:lumMod val="85000"/>
                      </a:schemeClr>
                    </a:gs>
                  </a:gsLst>
                  <a:lin ang="12000000" scaled="0"/>
                  <a:tileRect/>
                </a:gradFill>
                <a:ln w="6350">
                  <a:noFill/>
                </a:ln>
                <a:effectLst/>
                <a:scene3d>
                  <a:camera prst="orthographicFront"/>
                  <a:lightRig rig="threePt" dir="t"/>
                </a:scene3d>
                <a:sp3d>
                  <a:bevelT w="2540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mn-lt"/>
                    <a:ea typeface="+mn-ea"/>
                  </a:endParaRPr>
                </a:p>
              </p:txBody>
            </p:sp>
            <p:sp>
              <p:nvSpPr>
                <p:cNvPr id="25" name="Freeform 18"/>
                <p:cNvSpPr/>
                <p:nvPr/>
              </p:nvSpPr>
              <p:spPr bwMode="auto">
                <a:xfrm>
                  <a:off x="6670938" y="3030161"/>
                  <a:ext cx="1886756" cy="2175570"/>
                </a:xfrm>
                <a:custGeom>
                  <a:avLst/>
                  <a:gdLst>
                    <a:gd name="T0" fmla="*/ 0 w 1189"/>
                    <a:gd name="T1" fmla="*/ 0 h 1371"/>
                    <a:gd name="T2" fmla="*/ 0 w 1189"/>
                    <a:gd name="T3" fmla="*/ 1371 h 1371"/>
                    <a:gd name="T4" fmla="*/ 1189 w 1189"/>
                    <a:gd name="T5" fmla="*/ 688 h 1371"/>
                    <a:gd name="T6" fmla="*/ 0 w 1189"/>
                    <a:gd name="T7" fmla="*/ 0 h 1371"/>
                  </a:gdLst>
                  <a:ahLst/>
                  <a:cxnLst>
                    <a:cxn ang="0">
                      <a:pos x="T0" y="T1"/>
                    </a:cxn>
                    <a:cxn ang="0">
                      <a:pos x="T2" y="T3"/>
                    </a:cxn>
                    <a:cxn ang="0">
                      <a:pos x="T4" y="T5"/>
                    </a:cxn>
                    <a:cxn ang="0">
                      <a:pos x="T6" y="T7"/>
                    </a:cxn>
                  </a:cxnLst>
                  <a:rect l="0" t="0" r="r" b="b"/>
                  <a:pathLst>
                    <a:path w="1189" h="1371">
                      <a:moveTo>
                        <a:pt x="0" y="0"/>
                      </a:moveTo>
                      <a:lnTo>
                        <a:pt x="0" y="1371"/>
                      </a:lnTo>
                      <a:lnTo>
                        <a:pt x="1189" y="688"/>
                      </a:lnTo>
                      <a:lnTo>
                        <a:pt x="0" y="0"/>
                      </a:lnTo>
                      <a:close/>
                    </a:path>
                  </a:pathLst>
                </a:custGeom>
                <a:gradFill flip="none" rotWithShape="1">
                  <a:gsLst>
                    <a:gs pos="9000">
                      <a:schemeClr val="bg1">
                        <a:lumMod val="95000"/>
                      </a:schemeClr>
                    </a:gs>
                    <a:gs pos="59000">
                      <a:schemeClr val="bg1">
                        <a:lumMod val="85000"/>
                      </a:schemeClr>
                    </a:gs>
                  </a:gsLst>
                  <a:lin ang="12000000" scaled="0"/>
                  <a:tileRect/>
                </a:gradFill>
                <a:ln w="6350">
                  <a:noFill/>
                </a:ln>
                <a:effectLst/>
                <a:scene3d>
                  <a:camera prst="orthographicFront"/>
                  <a:lightRig rig="threePt" dir="t"/>
                </a:scene3d>
                <a:sp3d>
                  <a:bevelT w="2540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mn-lt"/>
                    <a:ea typeface="+mn-ea"/>
                  </a:endParaRPr>
                </a:p>
              </p:txBody>
            </p:sp>
            <p:sp>
              <p:nvSpPr>
                <p:cNvPr id="26" name="Freeform 19"/>
                <p:cNvSpPr/>
                <p:nvPr/>
              </p:nvSpPr>
              <p:spPr bwMode="auto">
                <a:xfrm>
                  <a:off x="6683632" y="4155237"/>
                  <a:ext cx="1877235" cy="2162875"/>
                </a:xfrm>
                <a:custGeom>
                  <a:avLst/>
                  <a:gdLst>
                    <a:gd name="T0" fmla="*/ 0 w 1183"/>
                    <a:gd name="T1" fmla="*/ 681 h 1363"/>
                    <a:gd name="T2" fmla="*/ 1183 w 1183"/>
                    <a:gd name="T3" fmla="*/ 1363 h 1363"/>
                    <a:gd name="T4" fmla="*/ 1183 w 1183"/>
                    <a:gd name="T5" fmla="*/ 0 h 1363"/>
                    <a:gd name="T6" fmla="*/ 0 w 1183"/>
                    <a:gd name="T7" fmla="*/ 681 h 1363"/>
                  </a:gdLst>
                  <a:ahLst/>
                  <a:cxnLst>
                    <a:cxn ang="0">
                      <a:pos x="T0" y="T1"/>
                    </a:cxn>
                    <a:cxn ang="0">
                      <a:pos x="T2" y="T3"/>
                    </a:cxn>
                    <a:cxn ang="0">
                      <a:pos x="T4" y="T5"/>
                    </a:cxn>
                    <a:cxn ang="0">
                      <a:pos x="T6" y="T7"/>
                    </a:cxn>
                  </a:cxnLst>
                  <a:rect l="0" t="0" r="r" b="b"/>
                  <a:pathLst>
                    <a:path w="1183" h="1363">
                      <a:moveTo>
                        <a:pt x="0" y="681"/>
                      </a:moveTo>
                      <a:lnTo>
                        <a:pt x="1183" y="1363"/>
                      </a:lnTo>
                      <a:lnTo>
                        <a:pt x="1183" y="0"/>
                      </a:lnTo>
                      <a:lnTo>
                        <a:pt x="0" y="681"/>
                      </a:lnTo>
                      <a:close/>
                    </a:path>
                  </a:pathLst>
                </a:custGeom>
                <a:gradFill flip="none" rotWithShape="1">
                  <a:gsLst>
                    <a:gs pos="9000">
                      <a:schemeClr val="bg1">
                        <a:lumMod val="95000"/>
                      </a:schemeClr>
                    </a:gs>
                    <a:gs pos="59000">
                      <a:schemeClr val="bg1">
                        <a:lumMod val="85000"/>
                      </a:schemeClr>
                    </a:gs>
                  </a:gsLst>
                  <a:lin ang="12000000" scaled="0"/>
                  <a:tileRect/>
                </a:gradFill>
                <a:ln w="6350">
                  <a:noFill/>
                </a:ln>
                <a:effectLst/>
                <a:scene3d>
                  <a:camera prst="orthographicFront"/>
                  <a:lightRig rig="threePt" dir="t"/>
                </a:scene3d>
                <a:sp3d>
                  <a:bevelT w="2540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mn-lt"/>
                    <a:ea typeface="+mn-ea"/>
                  </a:endParaRPr>
                </a:p>
              </p:txBody>
            </p:sp>
            <p:sp>
              <p:nvSpPr>
                <p:cNvPr id="27" name="Freeform 20"/>
                <p:cNvSpPr/>
                <p:nvPr/>
              </p:nvSpPr>
              <p:spPr bwMode="auto">
                <a:xfrm>
                  <a:off x="6670938" y="5264444"/>
                  <a:ext cx="1875648" cy="2164462"/>
                </a:xfrm>
                <a:custGeom>
                  <a:avLst/>
                  <a:gdLst>
                    <a:gd name="T0" fmla="*/ 0 w 1182"/>
                    <a:gd name="T1" fmla="*/ 0 h 1364"/>
                    <a:gd name="T2" fmla="*/ 0 w 1182"/>
                    <a:gd name="T3" fmla="*/ 1364 h 1364"/>
                    <a:gd name="T4" fmla="*/ 1182 w 1182"/>
                    <a:gd name="T5" fmla="*/ 681 h 1364"/>
                    <a:gd name="T6" fmla="*/ 0 w 1182"/>
                    <a:gd name="T7" fmla="*/ 0 h 1364"/>
                  </a:gdLst>
                  <a:ahLst/>
                  <a:cxnLst>
                    <a:cxn ang="0">
                      <a:pos x="T0" y="T1"/>
                    </a:cxn>
                    <a:cxn ang="0">
                      <a:pos x="T2" y="T3"/>
                    </a:cxn>
                    <a:cxn ang="0">
                      <a:pos x="T4" y="T5"/>
                    </a:cxn>
                    <a:cxn ang="0">
                      <a:pos x="T6" y="T7"/>
                    </a:cxn>
                  </a:cxnLst>
                  <a:rect l="0" t="0" r="r" b="b"/>
                  <a:pathLst>
                    <a:path w="1182" h="1364">
                      <a:moveTo>
                        <a:pt x="0" y="0"/>
                      </a:moveTo>
                      <a:lnTo>
                        <a:pt x="0" y="1364"/>
                      </a:lnTo>
                      <a:lnTo>
                        <a:pt x="1182" y="681"/>
                      </a:lnTo>
                      <a:lnTo>
                        <a:pt x="0" y="0"/>
                      </a:lnTo>
                      <a:close/>
                    </a:path>
                  </a:pathLst>
                </a:custGeom>
                <a:gradFill flip="none" rotWithShape="1">
                  <a:gsLst>
                    <a:gs pos="9000">
                      <a:schemeClr val="bg1">
                        <a:lumMod val="95000"/>
                      </a:schemeClr>
                    </a:gs>
                    <a:gs pos="59000">
                      <a:schemeClr val="bg1">
                        <a:lumMod val="85000"/>
                      </a:schemeClr>
                    </a:gs>
                  </a:gsLst>
                  <a:lin ang="12000000" scaled="0"/>
                  <a:tileRect/>
                </a:gradFill>
                <a:ln w="6350">
                  <a:noFill/>
                </a:ln>
                <a:effectLst/>
                <a:scene3d>
                  <a:camera prst="orthographicFront"/>
                  <a:lightRig rig="threePt" dir="t"/>
                </a:scene3d>
                <a:sp3d>
                  <a:bevelT w="2540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mn-lt"/>
                    <a:ea typeface="+mn-ea"/>
                  </a:endParaRPr>
                </a:p>
              </p:txBody>
            </p:sp>
            <p:sp>
              <p:nvSpPr>
                <p:cNvPr id="28" name="Freeform 21"/>
                <p:cNvSpPr/>
                <p:nvPr/>
              </p:nvSpPr>
              <p:spPr bwMode="auto">
                <a:xfrm>
                  <a:off x="4760380" y="5264444"/>
                  <a:ext cx="1877235" cy="2164462"/>
                </a:xfrm>
                <a:custGeom>
                  <a:avLst/>
                  <a:gdLst>
                    <a:gd name="T0" fmla="*/ 0 w 1183"/>
                    <a:gd name="T1" fmla="*/ 681 h 1364"/>
                    <a:gd name="T2" fmla="*/ 1183 w 1183"/>
                    <a:gd name="T3" fmla="*/ 1364 h 1364"/>
                    <a:gd name="T4" fmla="*/ 1183 w 1183"/>
                    <a:gd name="T5" fmla="*/ 0 h 1364"/>
                    <a:gd name="T6" fmla="*/ 0 w 1183"/>
                    <a:gd name="T7" fmla="*/ 681 h 1364"/>
                  </a:gdLst>
                  <a:ahLst/>
                  <a:cxnLst>
                    <a:cxn ang="0">
                      <a:pos x="T0" y="T1"/>
                    </a:cxn>
                    <a:cxn ang="0">
                      <a:pos x="T2" y="T3"/>
                    </a:cxn>
                    <a:cxn ang="0">
                      <a:pos x="T4" y="T5"/>
                    </a:cxn>
                    <a:cxn ang="0">
                      <a:pos x="T6" y="T7"/>
                    </a:cxn>
                  </a:cxnLst>
                  <a:rect l="0" t="0" r="r" b="b"/>
                  <a:pathLst>
                    <a:path w="1183" h="1364">
                      <a:moveTo>
                        <a:pt x="0" y="681"/>
                      </a:moveTo>
                      <a:lnTo>
                        <a:pt x="1183" y="1364"/>
                      </a:lnTo>
                      <a:lnTo>
                        <a:pt x="1183" y="0"/>
                      </a:lnTo>
                      <a:lnTo>
                        <a:pt x="0" y="681"/>
                      </a:lnTo>
                      <a:close/>
                    </a:path>
                  </a:pathLst>
                </a:custGeom>
                <a:gradFill flip="none" rotWithShape="1">
                  <a:gsLst>
                    <a:gs pos="9000">
                      <a:schemeClr val="bg1">
                        <a:lumMod val="95000"/>
                      </a:schemeClr>
                    </a:gs>
                    <a:gs pos="59000">
                      <a:schemeClr val="bg1">
                        <a:lumMod val="85000"/>
                      </a:schemeClr>
                    </a:gs>
                  </a:gsLst>
                  <a:lin ang="12000000" scaled="0"/>
                  <a:tileRect/>
                </a:gradFill>
                <a:ln w="6350">
                  <a:noFill/>
                </a:ln>
                <a:effectLst/>
                <a:scene3d>
                  <a:camera prst="orthographicFront"/>
                  <a:lightRig rig="threePt" dir="t"/>
                </a:scene3d>
                <a:sp3d>
                  <a:bevelT w="2540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mn-lt"/>
                    <a:ea typeface="+mn-ea"/>
                  </a:endParaRPr>
                </a:p>
              </p:txBody>
            </p:sp>
            <p:sp>
              <p:nvSpPr>
                <p:cNvPr id="29" name="Freeform 22"/>
                <p:cNvSpPr/>
                <p:nvPr/>
              </p:nvSpPr>
              <p:spPr bwMode="auto">
                <a:xfrm>
                  <a:off x="2821258" y="814919"/>
                  <a:ext cx="1878821" cy="2159702"/>
                </a:xfrm>
                <a:custGeom>
                  <a:avLst/>
                  <a:gdLst>
                    <a:gd name="T0" fmla="*/ 0 w 1184"/>
                    <a:gd name="T1" fmla="*/ 0 h 1361"/>
                    <a:gd name="T2" fmla="*/ 0 w 1184"/>
                    <a:gd name="T3" fmla="*/ 1361 h 1361"/>
                    <a:gd name="T4" fmla="*/ 1184 w 1184"/>
                    <a:gd name="T5" fmla="*/ 681 h 1361"/>
                    <a:gd name="T6" fmla="*/ 0 w 1184"/>
                    <a:gd name="T7" fmla="*/ 0 h 1361"/>
                  </a:gdLst>
                  <a:ahLst/>
                  <a:cxnLst>
                    <a:cxn ang="0">
                      <a:pos x="T0" y="T1"/>
                    </a:cxn>
                    <a:cxn ang="0">
                      <a:pos x="T2" y="T3"/>
                    </a:cxn>
                    <a:cxn ang="0">
                      <a:pos x="T4" y="T5"/>
                    </a:cxn>
                    <a:cxn ang="0">
                      <a:pos x="T6" y="T7"/>
                    </a:cxn>
                  </a:cxnLst>
                  <a:rect l="0" t="0" r="r" b="b"/>
                  <a:pathLst>
                    <a:path w="1184" h="1361">
                      <a:moveTo>
                        <a:pt x="0" y="0"/>
                      </a:moveTo>
                      <a:lnTo>
                        <a:pt x="0" y="1361"/>
                      </a:lnTo>
                      <a:lnTo>
                        <a:pt x="1184" y="681"/>
                      </a:lnTo>
                      <a:lnTo>
                        <a:pt x="0" y="0"/>
                      </a:lnTo>
                      <a:close/>
                    </a:path>
                  </a:pathLst>
                </a:custGeom>
                <a:gradFill flip="none" rotWithShape="1">
                  <a:gsLst>
                    <a:gs pos="9000">
                      <a:schemeClr val="bg1">
                        <a:lumMod val="95000"/>
                      </a:schemeClr>
                    </a:gs>
                    <a:gs pos="59000">
                      <a:schemeClr val="bg1">
                        <a:lumMod val="85000"/>
                      </a:schemeClr>
                    </a:gs>
                  </a:gsLst>
                  <a:lin ang="12000000" scaled="0"/>
                  <a:tileRect/>
                </a:gradFill>
                <a:ln w="6350">
                  <a:noFill/>
                </a:ln>
                <a:effectLst/>
                <a:scene3d>
                  <a:camera prst="orthographicFront"/>
                  <a:lightRig rig="threePt" dir="t"/>
                </a:scene3d>
                <a:sp3d>
                  <a:bevelT w="2540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mn-lt"/>
                    <a:ea typeface="+mn-ea"/>
                  </a:endParaRPr>
                </a:p>
              </p:txBody>
            </p:sp>
            <p:sp>
              <p:nvSpPr>
                <p:cNvPr id="30" name="Freeform 23"/>
                <p:cNvSpPr/>
                <p:nvPr/>
              </p:nvSpPr>
              <p:spPr bwMode="auto">
                <a:xfrm>
                  <a:off x="4744511" y="-308570"/>
                  <a:ext cx="1889929" cy="2173983"/>
                </a:xfrm>
                <a:custGeom>
                  <a:avLst/>
                  <a:gdLst>
                    <a:gd name="T0" fmla="*/ 0 w 1191"/>
                    <a:gd name="T1" fmla="*/ 0 h 1370"/>
                    <a:gd name="T2" fmla="*/ 0 w 1191"/>
                    <a:gd name="T3" fmla="*/ 1370 h 1370"/>
                    <a:gd name="T4" fmla="*/ 1191 w 1191"/>
                    <a:gd name="T5" fmla="*/ 685 h 1370"/>
                    <a:gd name="T6" fmla="*/ 0 w 1191"/>
                    <a:gd name="T7" fmla="*/ 0 h 1370"/>
                  </a:gdLst>
                  <a:ahLst/>
                  <a:cxnLst>
                    <a:cxn ang="0">
                      <a:pos x="T0" y="T1"/>
                    </a:cxn>
                    <a:cxn ang="0">
                      <a:pos x="T2" y="T3"/>
                    </a:cxn>
                    <a:cxn ang="0">
                      <a:pos x="T4" y="T5"/>
                    </a:cxn>
                    <a:cxn ang="0">
                      <a:pos x="T6" y="T7"/>
                    </a:cxn>
                  </a:cxnLst>
                  <a:rect l="0" t="0" r="r" b="b"/>
                  <a:pathLst>
                    <a:path w="1191" h="1370">
                      <a:moveTo>
                        <a:pt x="0" y="0"/>
                      </a:moveTo>
                      <a:lnTo>
                        <a:pt x="0" y="1370"/>
                      </a:lnTo>
                      <a:lnTo>
                        <a:pt x="1191" y="685"/>
                      </a:lnTo>
                      <a:lnTo>
                        <a:pt x="0" y="0"/>
                      </a:lnTo>
                      <a:close/>
                    </a:path>
                  </a:pathLst>
                </a:custGeom>
                <a:gradFill flip="none" rotWithShape="1">
                  <a:gsLst>
                    <a:gs pos="9000">
                      <a:schemeClr val="bg1">
                        <a:lumMod val="95000"/>
                      </a:schemeClr>
                    </a:gs>
                    <a:gs pos="59000">
                      <a:schemeClr val="bg1">
                        <a:lumMod val="85000"/>
                      </a:schemeClr>
                    </a:gs>
                  </a:gsLst>
                  <a:lin ang="12000000" scaled="0"/>
                  <a:tileRect/>
                </a:gradFill>
                <a:ln w="6350">
                  <a:noFill/>
                </a:ln>
                <a:effectLst/>
                <a:scene3d>
                  <a:camera prst="orthographicFront"/>
                  <a:lightRig rig="threePt" dir="t"/>
                </a:scene3d>
                <a:sp3d>
                  <a:bevelT w="2540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mn-lt"/>
                    <a:ea typeface="+mn-ea"/>
                  </a:endParaRPr>
                </a:p>
              </p:txBody>
            </p:sp>
            <p:sp>
              <p:nvSpPr>
                <p:cNvPr id="31" name="Freeform 24"/>
                <p:cNvSpPr/>
                <p:nvPr/>
              </p:nvSpPr>
              <p:spPr bwMode="auto">
                <a:xfrm>
                  <a:off x="2829192" y="-308570"/>
                  <a:ext cx="1885169" cy="2173983"/>
                </a:xfrm>
                <a:custGeom>
                  <a:avLst/>
                  <a:gdLst>
                    <a:gd name="T0" fmla="*/ 0 w 1188"/>
                    <a:gd name="T1" fmla="*/ 685 h 1370"/>
                    <a:gd name="T2" fmla="*/ 1188 w 1188"/>
                    <a:gd name="T3" fmla="*/ 1370 h 1370"/>
                    <a:gd name="T4" fmla="*/ 1188 w 1188"/>
                    <a:gd name="T5" fmla="*/ 0 h 1370"/>
                    <a:gd name="T6" fmla="*/ 0 w 1188"/>
                    <a:gd name="T7" fmla="*/ 685 h 1370"/>
                  </a:gdLst>
                  <a:ahLst/>
                  <a:cxnLst>
                    <a:cxn ang="0">
                      <a:pos x="T0" y="T1"/>
                    </a:cxn>
                    <a:cxn ang="0">
                      <a:pos x="T2" y="T3"/>
                    </a:cxn>
                    <a:cxn ang="0">
                      <a:pos x="T4" y="T5"/>
                    </a:cxn>
                    <a:cxn ang="0">
                      <a:pos x="T6" y="T7"/>
                    </a:cxn>
                  </a:cxnLst>
                  <a:rect l="0" t="0" r="r" b="b"/>
                  <a:pathLst>
                    <a:path w="1188" h="1370">
                      <a:moveTo>
                        <a:pt x="0" y="685"/>
                      </a:moveTo>
                      <a:lnTo>
                        <a:pt x="1188" y="1370"/>
                      </a:lnTo>
                      <a:lnTo>
                        <a:pt x="1188" y="0"/>
                      </a:lnTo>
                      <a:lnTo>
                        <a:pt x="0" y="685"/>
                      </a:lnTo>
                      <a:close/>
                    </a:path>
                  </a:pathLst>
                </a:custGeom>
                <a:gradFill flip="none" rotWithShape="1">
                  <a:gsLst>
                    <a:gs pos="9000">
                      <a:schemeClr val="bg1">
                        <a:lumMod val="95000"/>
                      </a:schemeClr>
                    </a:gs>
                    <a:gs pos="59000">
                      <a:schemeClr val="bg1">
                        <a:lumMod val="85000"/>
                      </a:schemeClr>
                    </a:gs>
                  </a:gsLst>
                  <a:lin ang="12000000" scaled="0"/>
                  <a:tileRect/>
                </a:gradFill>
                <a:ln w="6350">
                  <a:noFill/>
                </a:ln>
                <a:effectLst/>
                <a:scene3d>
                  <a:camera prst="orthographicFront"/>
                  <a:lightRig rig="threePt" dir="t"/>
                </a:scene3d>
                <a:sp3d>
                  <a:bevelT w="2540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mn-lt"/>
                    <a:ea typeface="+mn-ea"/>
                  </a:endParaRPr>
                </a:p>
              </p:txBody>
            </p:sp>
            <p:sp>
              <p:nvSpPr>
                <p:cNvPr id="32" name="Freeform 25"/>
                <p:cNvSpPr/>
                <p:nvPr/>
              </p:nvSpPr>
              <p:spPr bwMode="auto">
                <a:xfrm>
                  <a:off x="4760380" y="814919"/>
                  <a:ext cx="1877235" cy="2159702"/>
                </a:xfrm>
                <a:custGeom>
                  <a:avLst/>
                  <a:gdLst>
                    <a:gd name="T0" fmla="*/ 0 w 1183"/>
                    <a:gd name="T1" fmla="*/ 681 h 1361"/>
                    <a:gd name="T2" fmla="*/ 1183 w 1183"/>
                    <a:gd name="T3" fmla="*/ 1361 h 1361"/>
                    <a:gd name="T4" fmla="*/ 1183 w 1183"/>
                    <a:gd name="T5" fmla="*/ 0 h 1361"/>
                    <a:gd name="T6" fmla="*/ 0 w 1183"/>
                    <a:gd name="T7" fmla="*/ 681 h 1361"/>
                  </a:gdLst>
                  <a:ahLst/>
                  <a:cxnLst>
                    <a:cxn ang="0">
                      <a:pos x="T0" y="T1"/>
                    </a:cxn>
                    <a:cxn ang="0">
                      <a:pos x="T2" y="T3"/>
                    </a:cxn>
                    <a:cxn ang="0">
                      <a:pos x="T4" y="T5"/>
                    </a:cxn>
                    <a:cxn ang="0">
                      <a:pos x="T6" y="T7"/>
                    </a:cxn>
                  </a:cxnLst>
                  <a:rect l="0" t="0" r="r" b="b"/>
                  <a:pathLst>
                    <a:path w="1183" h="1361">
                      <a:moveTo>
                        <a:pt x="0" y="681"/>
                      </a:moveTo>
                      <a:lnTo>
                        <a:pt x="1183" y="1361"/>
                      </a:lnTo>
                      <a:lnTo>
                        <a:pt x="1183" y="0"/>
                      </a:lnTo>
                      <a:lnTo>
                        <a:pt x="0" y="681"/>
                      </a:lnTo>
                      <a:close/>
                    </a:path>
                  </a:pathLst>
                </a:custGeom>
                <a:gradFill flip="none" rotWithShape="1">
                  <a:gsLst>
                    <a:gs pos="9000">
                      <a:schemeClr val="bg1">
                        <a:lumMod val="95000"/>
                      </a:schemeClr>
                    </a:gs>
                    <a:gs pos="59000">
                      <a:schemeClr val="bg1">
                        <a:lumMod val="85000"/>
                      </a:schemeClr>
                    </a:gs>
                  </a:gsLst>
                  <a:lin ang="12000000" scaled="0"/>
                  <a:tileRect/>
                </a:gradFill>
                <a:ln w="6350">
                  <a:noFill/>
                </a:ln>
                <a:effectLst/>
                <a:scene3d>
                  <a:camera prst="orthographicFront"/>
                  <a:lightRig rig="threePt" dir="t"/>
                </a:scene3d>
                <a:sp3d>
                  <a:bevelT w="25400" h="254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latin typeface="+mn-lt"/>
                    <a:ea typeface="+mn-ea"/>
                  </a:endParaRPr>
                </a:p>
              </p:txBody>
            </p:sp>
            <p:sp>
              <p:nvSpPr>
                <p:cNvPr id="33" name="Freeform 31"/>
                <p:cNvSpPr/>
                <p:nvPr/>
              </p:nvSpPr>
              <p:spPr bwMode="auto">
                <a:xfrm>
                  <a:off x="2832101" y="1920875"/>
                  <a:ext cx="1878013" cy="2163763"/>
                </a:xfrm>
                <a:custGeom>
                  <a:avLst/>
                  <a:gdLst>
                    <a:gd name="T0" fmla="*/ 1183 w 1183"/>
                    <a:gd name="T1" fmla="*/ 0 h 1363"/>
                    <a:gd name="T2" fmla="*/ 0 w 1183"/>
                    <a:gd name="T3" fmla="*/ 681 h 1363"/>
                    <a:gd name="T4" fmla="*/ 1183 w 1183"/>
                    <a:gd name="T5" fmla="*/ 1363 h 1363"/>
                    <a:gd name="T6" fmla="*/ 1183 w 1183"/>
                    <a:gd name="T7" fmla="*/ 0 h 1363"/>
                  </a:gdLst>
                  <a:ahLst/>
                  <a:cxnLst>
                    <a:cxn ang="0">
                      <a:pos x="T0" y="T1"/>
                    </a:cxn>
                    <a:cxn ang="0">
                      <a:pos x="T2" y="T3"/>
                    </a:cxn>
                    <a:cxn ang="0">
                      <a:pos x="T4" y="T5"/>
                    </a:cxn>
                    <a:cxn ang="0">
                      <a:pos x="T6" y="T7"/>
                    </a:cxn>
                  </a:cxnLst>
                  <a:rect l="0" t="0" r="r" b="b"/>
                  <a:pathLst>
                    <a:path w="1183" h="1363">
                      <a:moveTo>
                        <a:pt x="1183" y="0"/>
                      </a:moveTo>
                      <a:lnTo>
                        <a:pt x="0" y="681"/>
                      </a:lnTo>
                      <a:lnTo>
                        <a:pt x="1183" y="1363"/>
                      </a:lnTo>
                      <a:lnTo>
                        <a:pt x="1183" y="0"/>
                      </a:lnTo>
                      <a:close/>
                    </a:path>
                  </a:pathLst>
                </a:custGeom>
                <a:solidFill>
                  <a:schemeClr val="accent1"/>
                </a:solidFill>
                <a:ln>
                  <a:noFill/>
                </a:ln>
                <a:scene3d>
                  <a:camera prst="orthographicFront"/>
                  <a:lightRig rig="threePt" dir="t"/>
                </a:scene3d>
                <a:sp3d>
                  <a:bevelT w="38100" h="254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Freeform 33"/>
                <p:cNvSpPr/>
                <p:nvPr/>
              </p:nvSpPr>
              <p:spPr bwMode="auto">
                <a:xfrm>
                  <a:off x="4745038" y="1920875"/>
                  <a:ext cx="1874838" cy="2163763"/>
                </a:xfrm>
                <a:custGeom>
                  <a:avLst/>
                  <a:gdLst>
                    <a:gd name="T0" fmla="*/ 0 w 1181"/>
                    <a:gd name="T1" fmla="*/ 0 h 1363"/>
                    <a:gd name="T2" fmla="*/ 0 w 1181"/>
                    <a:gd name="T3" fmla="*/ 1363 h 1363"/>
                    <a:gd name="T4" fmla="*/ 1181 w 1181"/>
                    <a:gd name="T5" fmla="*/ 681 h 1363"/>
                    <a:gd name="T6" fmla="*/ 0 w 1181"/>
                    <a:gd name="T7" fmla="*/ 0 h 1363"/>
                  </a:gdLst>
                  <a:ahLst/>
                  <a:cxnLst>
                    <a:cxn ang="0">
                      <a:pos x="T0" y="T1"/>
                    </a:cxn>
                    <a:cxn ang="0">
                      <a:pos x="T2" y="T3"/>
                    </a:cxn>
                    <a:cxn ang="0">
                      <a:pos x="T4" y="T5"/>
                    </a:cxn>
                    <a:cxn ang="0">
                      <a:pos x="T6" y="T7"/>
                    </a:cxn>
                  </a:cxnLst>
                  <a:rect l="0" t="0" r="r" b="b"/>
                  <a:pathLst>
                    <a:path w="1181" h="1363">
                      <a:moveTo>
                        <a:pt x="0" y="0"/>
                      </a:moveTo>
                      <a:lnTo>
                        <a:pt x="0" y="1363"/>
                      </a:lnTo>
                      <a:lnTo>
                        <a:pt x="1181" y="681"/>
                      </a:lnTo>
                      <a:lnTo>
                        <a:pt x="0" y="0"/>
                      </a:lnTo>
                      <a:close/>
                    </a:path>
                  </a:pathLst>
                </a:custGeom>
                <a:solidFill>
                  <a:schemeClr val="accent1"/>
                </a:solidFill>
                <a:ln>
                  <a:noFill/>
                </a:ln>
                <a:scene3d>
                  <a:camera prst="orthographicFront"/>
                  <a:lightRig rig="threePt" dir="t"/>
                </a:scene3d>
                <a:sp3d>
                  <a:bevelT w="38100" h="254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5"/>
                <p:cNvSpPr/>
                <p:nvPr/>
              </p:nvSpPr>
              <p:spPr bwMode="auto">
                <a:xfrm>
                  <a:off x="2817813" y="3027363"/>
                  <a:ext cx="1885950" cy="2174875"/>
                </a:xfrm>
                <a:custGeom>
                  <a:avLst/>
                  <a:gdLst>
                    <a:gd name="T0" fmla="*/ 0 w 1188"/>
                    <a:gd name="T1" fmla="*/ 0 h 1370"/>
                    <a:gd name="T2" fmla="*/ 0 w 1188"/>
                    <a:gd name="T3" fmla="*/ 1370 h 1370"/>
                    <a:gd name="T4" fmla="*/ 1188 w 1188"/>
                    <a:gd name="T5" fmla="*/ 688 h 1370"/>
                    <a:gd name="T6" fmla="*/ 0 w 1188"/>
                    <a:gd name="T7" fmla="*/ 0 h 1370"/>
                  </a:gdLst>
                  <a:ahLst/>
                  <a:cxnLst>
                    <a:cxn ang="0">
                      <a:pos x="T0" y="T1"/>
                    </a:cxn>
                    <a:cxn ang="0">
                      <a:pos x="T2" y="T3"/>
                    </a:cxn>
                    <a:cxn ang="0">
                      <a:pos x="T4" y="T5"/>
                    </a:cxn>
                    <a:cxn ang="0">
                      <a:pos x="T6" y="T7"/>
                    </a:cxn>
                  </a:cxnLst>
                  <a:rect l="0" t="0" r="r" b="b"/>
                  <a:pathLst>
                    <a:path w="1188" h="1370">
                      <a:moveTo>
                        <a:pt x="0" y="0"/>
                      </a:moveTo>
                      <a:lnTo>
                        <a:pt x="0" y="1370"/>
                      </a:lnTo>
                      <a:lnTo>
                        <a:pt x="1188" y="688"/>
                      </a:lnTo>
                      <a:lnTo>
                        <a:pt x="0" y="0"/>
                      </a:lnTo>
                      <a:close/>
                    </a:path>
                  </a:pathLst>
                </a:custGeom>
                <a:solidFill>
                  <a:schemeClr val="accent2"/>
                </a:solidFill>
                <a:ln>
                  <a:noFill/>
                </a:ln>
                <a:effectLst/>
                <a:scene3d>
                  <a:camera prst="orthographicFront"/>
                  <a:lightRig rig="threePt" dir="t"/>
                </a:scene3d>
                <a:sp3d>
                  <a:bevelT w="38100" h="254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Freeform 37"/>
                <p:cNvSpPr/>
                <p:nvPr/>
              </p:nvSpPr>
              <p:spPr bwMode="auto">
                <a:xfrm>
                  <a:off x="4740276" y="4149725"/>
                  <a:ext cx="1874838" cy="2163763"/>
                </a:xfrm>
                <a:custGeom>
                  <a:avLst/>
                  <a:gdLst>
                    <a:gd name="T0" fmla="*/ 0 w 1181"/>
                    <a:gd name="T1" fmla="*/ 0 h 1363"/>
                    <a:gd name="T2" fmla="*/ 0 w 1181"/>
                    <a:gd name="T3" fmla="*/ 1363 h 1363"/>
                    <a:gd name="T4" fmla="*/ 1181 w 1181"/>
                    <a:gd name="T5" fmla="*/ 682 h 1363"/>
                    <a:gd name="T6" fmla="*/ 0 w 1181"/>
                    <a:gd name="T7" fmla="*/ 0 h 1363"/>
                  </a:gdLst>
                  <a:ahLst/>
                  <a:cxnLst>
                    <a:cxn ang="0">
                      <a:pos x="T0" y="T1"/>
                    </a:cxn>
                    <a:cxn ang="0">
                      <a:pos x="T2" y="T3"/>
                    </a:cxn>
                    <a:cxn ang="0">
                      <a:pos x="T4" y="T5"/>
                    </a:cxn>
                    <a:cxn ang="0">
                      <a:pos x="T6" y="T7"/>
                    </a:cxn>
                  </a:cxnLst>
                  <a:rect l="0" t="0" r="r" b="b"/>
                  <a:pathLst>
                    <a:path w="1181" h="1363">
                      <a:moveTo>
                        <a:pt x="0" y="0"/>
                      </a:moveTo>
                      <a:lnTo>
                        <a:pt x="0" y="1363"/>
                      </a:lnTo>
                      <a:lnTo>
                        <a:pt x="1181" y="682"/>
                      </a:lnTo>
                      <a:lnTo>
                        <a:pt x="0" y="0"/>
                      </a:lnTo>
                      <a:close/>
                    </a:path>
                  </a:pathLst>
                </a:custGeom>
                <a:solidFill>
                  <a:schemeClr val="accent3"/>
                </a:solidFill>
                <a:ln>
                  <a:noFill/>
                </a:ln>
                <a:effectLst/>
                <a:scene3d>
                  <a:camera prst="orthographicFront"/>
                  <a:lightRig rig="threePt" dir="t"/>
                </a:scene3d>
                <a:sp3d>
                  <a:bevelT w="38100" h="254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Freeform 39"/>
                <p:cNvSpPr/>
                <p:nvPr/>
              </p:nvSpPr>
              <p:spPr bwMode="auto">
                <a:xfrm>
                  <a:off x="2828926" y="4149725"/>
                  <a:ext cx="1878013" cy="2163763"/>
                </a:xfrm>
                <a:custGeom>
                  <a:avLst/>
                  <a:gdLst>
                    <a:gd name="T0" fmla="*/ 1183 w 1183"/>
                    <a:gd name="T1" fmla="*/ 0 h 1363"/>
                    <a:gd name="T2" fmla="*/ 0 w 1183"/>
                    <a:gd name="T3" fmla="*/ 682 h 1363"/>
                    <a:gd name="T4" fmla="*/ 1183 w 1183"/>
                    <a:gd name="T5" fmla="*/ 1363 h 1363"/>
                    <a:gd name="T6" fmla="*/ 1183 w 1183"/>
                    <a:gd name="T7" fmla="*/ 0 h 1363"/>
                  </a:gdLst>
                  <a:ahLst/>
                  <a:cxnLst>
                    <a:cxn ang="0">
                      <a:pos x="T0" y="T1"/>
                    </a:cxn>
                    <a:cxn ang="0">
                      <a:pos x="T2" y="T3"/>
                    </a:cxn>
                    <a:cxn ang="0">
                      <a:pos x="T4" y="T5"/>
                    </a:cxn>
                    <a:cxn ang="0">
                      <a:pos x="T6" y="T7"/>
                    </a:cxn>
                  </a:cxnLst>
                  <a:rect l="0" t="0" r="r" b="b"/>
                  <a:pathLst>
                    <a:path w="1183" h="1363">
                      <a:moveTo>
                        <a:pt x="1183" y="0"/>
                      </a:moveTo>
                      <a:lnTo>
                        <a:pt x="0" y="682"/>
                      </a:lnTo>
                      <a:lnTo>
                        <a:pt x="1183" y="1363"/>
                      </a:lnTo>
                      <a:lnTo>
                        <a:pt x="1183" y="0"/>
                      </a:lnTo>
                      <a:close/>
                    </a:path>
                  </a:pathLst>
                </a:custGeom>
                <a:solidFill>
                  <a:schemeClr val="accent2"/>
                </a:solidFill>
                <a:ln>
                  <a:noFill/>
                </a:ln>
                <a:effectLst/>
                <a:scene3d>
                  <a:camera prst="orthographicFront"/>
                  <a:lightRig rig="threePt" dir="t"/>
                </a:scene3d>
                <a:sp3d>
                  <a:bevelT w="38100" h="254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Freeform 41"/>
                <p:cNvSpPr/>
                <p:nvPr/>
              </p:nvSpPr>
              <p:spPr bwMode="auto">
                <a:xfrm>
                  <a:off x="4745038" y="3032125"/>
                  <a:ext cx="1885950" cy="2174875"/>
                </a:xfrm>
                <a:custGeom>
                  <a:avLst/>
                  <a:gdLst>
                    <a:gd name="T0" fmla="*/ 1188 w 1188"/>
                    <a:gd name="T1" fmla="*/ 0 h 1370"/>
                    <a:gd name="T2" fmla="*/ 0 w 1188"/>
                    <a:gd name="T3" fmla="*/ 685 h 1370"/>
                    <a:gd name="T4" fmla="*/ 1188 w 1188"/>
                    <a:gd name="T5" fmla="*/ 1370 h 1370"/>
                    <a:gd name="T6" fmla="*/ 1188 w 1188"/>
                    <a:gd name="T7" fmla="*/ 0 h 1370"/>
                  </a:gdLst>
                  <a:ahLst/>
                  <a:cxnLst>
                    <a:cxn ang="0">
                      <a:pos x="T0" y="T1"/>
                    </a:cxn>
                    <a:cxn ang="0">
                      <a:pos x="T2" y="T3"/>
                    </a:cxn>
                    <a:cxn ang="0">
                      <a:pos x="T4" y="T5"/>
                    </a:cxn>
                    <a:cxn ang="0">
                      <a:pos x="T6" y="T7"/>
                    </a:cxn>
                  </a:cxnLst>
                  <a:rect l="0" t="0" r="r" b="b"/>
                  <a:pathLst>
                    <a:path w="1188" h="1370">
                      <a:moveTo>
                        <a:pt x="1188" y="0"/>
                      </a:moveTo>
                      <a:lnTo>
                        <a:pt x="0" y="685"/>
                      </a:lnTo>
                      <a:lnTo>
                        <a:pt x="1188" y="1370"/>
                      </a:lnTo>
                      <a:lnTo>
                        <a:pt x="1188" y="0"/>
                      </a:lnTo>
                      <a:close/>
                    </a:path>
                  </a:pathLst>
                </a:custGeom>
                <a:solidFill>
                  <a:schemeClr val="accent3"/>
                </a:solidFill>
                <a:ln>
                  <a:noFill/>
                </a:ln>
                <a:effectLst/>
                <a:scene3d>
                  <a:camera prst="orthographicFront"/>
                  <a:lightRig rig="threePt" dir="t"/>
                </a:scene3d>
                <a:sp3d>
                  <a:bevelT w="38100" h="254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5" name="矩形 71"/>
              <p:cNvSpPr/>
              <p:nvPr/>
            </p:nvSpPr>
            <p:spPr>
              <a:xfrm>
                <a:off x="2569953" y="4027553"/>
                <a:ext cx="1892027" cy="896871"/>
              </a:xfrm>
              <a:custGeom>
                <a:avLst/>
                <a:gdLst>
                  <a:gd name="connsiteX0" fmla="*/ 0 w 1368152"/>
                  <a:gd name="connsiteY0" fmla="*/ 0 h 1173096"/>
                  <a:gd name="connsiteX1" fmla="*/ 1368152 w 1368152"/>
                  <a:gd name="connsiteY1" fmla="*/ 0 h 1173096"/>
                  <a:gd name="connsiteX2" fmla="*/ 1368152 w 1368152"/>
                  <a:gd name="connsiteY2" fmla="*/ 1173096 h 1173096"/>
                  <a:gd name="connsiteX3" fmla="*/ 0 w 1368152"/>
                  <a:gd name="connsiteY3" fmla="*/ 1173096 h 1173096"/>
                  <a:gd name="connsiteX4" fmla="*/ 0 w 1368152"/>
                  <a:gd name="connsiteY4" fmla="*/ 0 h 1173096"/>
                  <a:gd name="connsiteX0-1" fmla="*/ 0 w 3539852"/>
                  <a:gd name="connsiteY0-2" fmla="*/ 0 h 1173096"/>
                  <a:gd name="connsiteX1-3" fmla="*/ 3539852 w 3539852"/>
                  <a:gd name="connsiteY1-4" fmla="*/ 485775 h 1173096"/>
                  <a:gd name="connsiteX2-5" fmla="*/ 1368152 w 3539852"/>
                  <a:gd name="connsiteY2-6" fmla="*/ 1173096 h 1173096"/>
                  <a:gd name="connsiteX3-7" fmla="*/ 0 w 3539852"/>
                  <a:gd name="connsiteY3-8" fmla="*/ 1173096 h 1173096"/>
                  <a:gd name="connsiteX4-9" fmla="*/ 0 w 3539852"/>
                  <a:gd name="connsiteY4-10" fmla="*/ 0 h 1173096"/>
                  <a:gd name="connsiteX0-11" fmla="*/ 2695575 w 3539852"/>
                  <a:gd name="connsiteY0-12" fmla="*/ 0 h 1115946"/>
                  <a:gd name="connsiteX1-13" fmla="*/ 3539852 w 3539852"/>
                  <a:gd name="connsiteY1-14" fmla="*/ 428625 h 1115946"/>
                  <a:gd name="connsiteX2-15" fmla="*/ 1368152 w 3539852"/>
                  <a:gd name="connsiteY2-16" fmla="*/ 1115946 h 1115946"/>
                  <a:gd name="connsiteX3-17" fmla="*/ 0 w 3539852"/>
                  <a:gd name="connsiteY3-18" fmla="*/ 1115946 h 1115946"/>
                  <a:gd name="connsiteX4-19" fmla="*/ 2695575 w 3539852"/>
                  <a:gd name="connsiteY4-20" fmla="*/ 0 h 1115946"/>
                  <a:gd name="connsiteX0-21" fmla="*/ 2695575 w 3539852"/>
                  <a:gd name="connsiteY0-22" fmla="*/ 0 h 1115946"/>
                  <a:gd name="connsiteX1-23" fmla="*/ 3539852 w 3539852"/>
                  <a:gd name="connsiteY1-24" fmla="*/ 428625 h 1115946"/>
                  <a:gd name="connsiteX2-25" fmla="*/ 2501627 w 3539852"/>
                  <a:gd name="connsiteY2-26" fmla="*/ 896871 h 1115946"/>
                  <a:gd name="connsiteX3-27" fmla="*/ 0 w 3539852"/>
                  <a:gd name="connsiteY3-28" fmla="*/ 1115946 h 1115946"/>
                  <a:gd name="connsiteX4-29" fmla="*/ 2695575 w 3539852"/>
                  <a:gd name="connsiteY4-30" fmla="*/ 0 h 1115946"/>
                  <a:gd name="connsiteX0-31" fmla="*/ 1143000 w 1987277"/>
                  <a:gd name="connsiteY0-32" fmla="*/ 0 h 896871"/>
                  <a:gd name="connsiteX1-33" fmla="*/ 1987277 w 1987277"/>
                  <a:gd name="connsiteY1-34" fmla="*/ 428625 h 896871"/>
                  <a:gd name="connsiteX2-35" fmla="*/ 949052 w 1987277"/>
                  <a:gd name="connsiteY2-36" fmla="*/ 896871 h 896871"/>
                  <a:gd name="connsiteX3-37" fmla="*/ 0 w 1987277"/>
                  <a:gd name="connsiteY3-38" fmla="*/ 496821 h 896871"/>
                  <a:gd name="connsiteX4-39" fmla="*/ 1143000 w 1987277"/>
                  <a:gd name="connsiteY4-40" fmla="*/ 0 h 896871"/>
                  <a:gd name="connsiteX0-41" fmla="*/ 1076325 w 1920602"/>
                  <a:gd name="connsiteY0-42" fmla="*/ 0 h 896871"/>
                  <a:gd name="connsiteX1-43" fmla="*/ 1920602 w 1920602"/>
                  <a:gd name="connsiteY1-44" fmla="*/ 428625 h 896871"/>
                  <a:gd name="connsiteX2-45" fmla="*/ 882377 w 1920602"/>
                  <a:gd name="connsiteY2-46" fmla="*/ 896871 h 896871"/>
                  <a:gd name="connsiteX3-47" fmla="*/ 0 w 1920602"/>
                  <a:gd name="connsiteY3-48" fmla="*/ 439671 h 896871"/>
                  <a:gd name="connsiteX4-49" fmla="*/ 1076325 w 1920602"/>
                  <a:gd name="connsiteY4-50" fmla="*/ 0 h 896871"/>
                  <a:gd name="connsiteX0-51" fmla="*/ 1076325 w 1920602"/>
                  <a:gd name="connsiteY0-52" fmla="*/ 0 h 896871"/>
                  <a:gd name="connsiteX1-53" fmla="*/ 1920602 w 1920602"/>
                  <a:gd name="connsiteY1-54" fmla="*/ 466725 h 896871"/>
                  <a:gd name="connsiteX2-55" fmla="*/ 882377 w 1920602"/>
                  <a:gd name="connsiteY2-56" fmla="*/ 896871 h 896871"/>
                  <a:gd name="connsiteX3-57" fmla="*/ 0 w 1920602"/>
                  <a:gd name="connsiteY3-58" fmla="*/ 439671 h 896871"/>
                  <a:gd name="connsiteX4-59" fmla="*/ 1076325 w 1920602"/>
                  <a:gd name="connsiteY4-60" fmla="*/ 0 h 896871"/>
                  <a:gd name="connsiteX0-61" fmla="*/ 1076325 w 1911077"/>
                  <a:gd name="connsiteY0-62" fmla="*/ 0 h 896871"/>
                  <a:gd name="connsiteX1-63" fmla="*/ 1911077 w 1911077"/>
                  <a:gd name="connsiteY1-64" fmla="*/ 438150 h 896871"/>
                  <a:gd name="connsiteX2-65" fmla="*/ 882377 w 1911077"/>
                  <a:gd name="connsiteY2-66" fmla="*/ 896871 h 896871"/>
                  <a:gd name="connsiteX3-67" fmla="*/ 0 w 1911077"/>
                  <a:gd name="connsiteY3-68" fmla="*/ 439671 h 896871"/>
                  <a:gd name="connsiteX4-69" fmla="*/ 1076325 w 1911077"/>
                  <a:gd name="connsiteY4-70" fmla="*/ 0 h 896871"/>
                  <a:gd name="connsiteX0-71" fmla="*/ 1076325 w 1892027"/>
                  <a:gd name="connsiteY0-72" fmla="*/ 0 h 896871"/>
                  <a:gd name="connsiteX1-73" fmla="*/ 1892027 w 1892027"/>
                  <a:gd name="connsiteY1-74" fmla="*/ 466725 h 896871"/>
                  <a:gd name="connsiteX2-75" fmla="*/ 882377 w 1892027"/>
                  <a:gd name="connsiteY2-76" fmla="*/ 896871 h 896871"/>
                  <a:gd name="connsiteX3-77" fmla="*/ 0 w 1892027"/>
                  <a:gd name="connsiteY3-78" fmla="*/ 439671 h 896871"/>
                  <a:gd name="connsiteX4-79" fmla="*/ 1076325 w 1892027"/>
                  <a:gd name="connsiteY4-80" fmla="*/ 0 h 8968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92027" h="896871">
                    <a:moveTo>
                      <a:pt x="1076325" y="0"/>
                    </a:moveTo>
                    <a:lnTo>
                      <a:pt x="1892027" y="466725"/>
                    </a:lnTo>
                    <a:lnTo>
                      <a:pt x="882377" y="896871"/>
                    </a:lnTo>
                    <a:lnTo>
                      <a:pt x="0" y="439671"/>
                    </a:lnTo>
                    <a:lnTo>
                      <a:pt x="1076325" y="0"/>
                    </a:lnTo>
                    <a:close/>
                  </a:path>
                </a:pathLst>
              </a:custGeom>
              <a:gradFill>
                <a:gsLst>
                  <a:gs pos="0">
                    <a:schemeClr val="tx1">
                      <a:lumMod val="68000"/>
                      <a:lumOff val="32000"/>
                      <a:alpha val="14000"/>
                    </a:schemeClr>
                  </a:gs>
                  <a:gs pos="0">
                    <a:srgbClr val="353535">
                      <a:alpha val="40000"/>
                    </a:srgbClr>
                  </a:gs>
                  <a:gs pos="75000">
                    <a:schemeClr val="bg1">
                      <a:alpha val="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71"/>
              <p:cNvSpPr/>
              <p:nvPr/>
            </p:nvSpPr>
            <p:spPr>
              <a:xfrm>
                <a:off x="6095889" y="4037012"/>
                <a:ext cx="1720577" cy="896871"/>
              </a:xfrm>
              <a:custGeom>
                <a:avLst/>
                <a:gdLst>
                  <a:gd name="connsiteX0" fmla="*/ 0 w 1368152"/>
                  <a:gd name="connsiteY0" fmla="*/ 0 h 1173096"/>
                  <a:gd name="connsiteX1" fmla="*/ 1368152 w 1368152"/>
                  <a:gd name="connsiteY1" fmla="*/ 0 h 1173096"/>
                  <a:gd name="connsiteX2" fmla="*/ 1368152 w 1368152"/>
                  <a:gd name="connsiteY2" fmla="*/ 1173096 h 1173096"/>
                  <a:gd name="connsiteX3" fmla="*/ 0 w 1368152"/>
                  <a:gd name="connsiteY3" fmla="*/ 1173096 h 1173096"/>
                  <a:gd name="connsiteX4" fmla="*/ 0 w 1368152"/>
                  <a:gd name="connsiteY4" fmla="*/ 0 h 1173096"/>
                  <a:gd name="connsiteX0-1" fmla="*/ 0 w 3539852"/>
                  <a:gd name="connsiteY0-2" fmla="*/ 0 h 1173096"/>
                  <a:gd name="connsiteX1-3" fmla="*/ 3539852 w 3539852"/>
                  <a:gd name="connsiteY1-4" fmla="*/ 485775 h 1173096"/>
                  <a:gd name="connsiteX2-5" fmla="*/ 1368152 w 3539852"/>
                  <a:gd name="connsiteY2-6" fmla="*/ 1173096 h 1173096"/>
                  <a:gd name="connsiteX3-7" fmla="*/ 0 w 3539852"/>
                  <a:gd name="connsiteY3-8" fmla="*/ 1173096 h 1173096"/>
                  <a:gd name="connsiteX4-9" fmla="*/ 0 w 3539852"/>
                  <a:gd name="connsiteY4-10" fmla="*/ 0 h 1173096"/>
                  <a:gd name="connsiteX0-11" fmla="*/ 2695575 w 3539852"/>
                  <a:gd name="connsiteY0-12" fmla="*/ 0 h 1115946"/>
                  <a:gd name="connsiteX1-13" fmla="*/ 3539852 w 3539852"/>
                  <a:gd name="connsiteY1-14" fmla="*/ 428625 h 1115946"/>
                  <a:gd name="connsiteX2-15" fmla="*/ 1368152 w 3539852"/>
                  <a:gd name="connsiteY2-16" fmla="*/ 1115946 h 1115946"/>
                  <a:gd name="connsiteX3-17" fmla="*/ 0 w 3539852"/>
                  <a:gd name="connsiteY3-18" fmla="*/ 1115946 h 1115946"/>
                  <a:gd name="connsiteX4-19" fmla="*/ 2695575 w 3539852"/>
                  <a:gd name="connsiteY4-20" fmla="*/ 0 h 1115946"/>
                  <a:gd name="connsiteX0-21" fmla="*/ 2695575 w 3539852"/>
                  <a:gd name="connsiteY0-22" fmla="*/ 0 h 1115946"/>
                  <a:gd name="connsiteX1-23" fmla="*/ 3539852 w 3539852"/>
                  <a:gd name="connsiteY1-24" fmla="*/ 428625 h 1115946"/>
                  <a:gd name="connsiteX2-25" fmla="*/ 2501627 w 3539852"/>
                  <a:gd name="connsiteY2-26" fmla="*/ 896871 h 1115946"/>
                  <a:gd name="connsiteX3-27" fmla="*/ 0 w 3539852"/>
                  <a:gd name="connsiteY3-28" fmla="*/ 1115946 h 1115946"/>
                  <a:gd name="connsiteX4-29" fmla="*/ 2695575 w 3539852"/>
                  <a:gd name="connsiteY4-30" fmla="*/ 0 h 1115946"/>
                  <a:gd name="connsiteX0-31" fmla="*/ 1143000 w 1987277"/>
                  <a:gd name="connsiteY0-32" fmla="*/ 0 h 896871"/>
                  <a:gd name="connsiteX1-33" fmla="*/ 1987277 w 1987277"/>
                  <a:gd name="connsiteY1-34" fmla="*/ 428625 h 896871"/>
                  <a:gd name="connsiteX2-35" fmla="*/ 949052 w 1987277"/>
                  <a:gd name="connsiteY2-36" fmla="*/ 896871 h 896871"/>
                  <a:gd name="connsiteX3-37" fmla="*/ 0 w 1987277"/>
                  <a:gd name="connsiteY3-38" fmla="*/ 496821 h 896871"/>
                  <a:gd name="connsiteX4-39" fmla="*/ 1143000 w 1987277"/>
                  <a:gd name="connsiteY4-40" fmla="*/ 0 h 896871"/>
                  <a:gd name="connsiteX0-41" fmla="*/ 1076325 w 1920602"/>
                  <a:gd name="connsiteY0-42" fmla="*/ 0 h 896871"/>
                  <a:gd name="connsiteX1-43" fmla="*/ 1920602 w 1920602"/>
                  <a:gd name="connsiteY1-44" fmla="*/ 428625 h 896871"/>
                  <a:gd name="connsiteX2-45" fmla="*/ 882377 w 1920602"/>
                  <a:gd name="connsiteY2-46" fmla="*/ 896871 h 896871"/>
                  <a:gd name="connsiteX3-47" fmla="*/ 0 w 1920602"/>
                  <a:gd name="connsiteY3-48" fmla="*/ 439671 h 896871"/>
                  <a:gd name="connsiteX4-49" fmla="*/ 1076325 w 1920602"/>
                  <a:gd name="connsiteY4-50" fmla="*/ 0 h 896871"/>
                  <a:gd name="connsiteX0-51" fmla="*/ 1076325 w 1920602"/>
                  <a:gd name="connsiteY0-52" fmla="*/ 0 h 896871"/>
                  <a:gd name="connsiteX1-53" fmla="*/ 1920602 w 1920602"/>
                  <a:gd name="connsiteY1-54" fmla="*/ 466725 h 896871"/>
                  <a:gd name="connsiteX2-55" fmla="*/ 882377 w 1920602"/>
                  <a:gd name="connsiteY2-56" fmla="*/ 896871 h 896871"/>
                  <a:gd name="connsiteX3-57" fmla="*/ 0 w 1920602"/>
                  <a:gd name="connsiteY3-58" fmla="*/ 439671 h 896871"/>
                  <a:gd name="connsiteX4-59" fmla="*/ 1076325 w 1920602"/>
                  <a:gd name="connsiteY4-60" fmla="*/ 0 h 896871"/>
                  <a:gd name="connsiteX0-61" fmla="*/ 1076325 w 1911077"/>
                  <a:gd name="connsiteY0-62" fmla="*/ 0 h 896871"/>
                  <a:gd name="connsiteX1-63" fmla="*/ 1911077 w 1911077"/>
                  <a:gd name="connsiteY1-64" fmla="*/ 438150 h 896871"/>
                  <a:gd name="connsiteX2-65" fmla="*/ 882377 w 1911077"/>
                  <a:gd name="connsiteY2-66" fmla="*/ 896871 h 896871"/>
                  <a:gd name="connsiteX3-67" fmla="*/ 0 w 1911077"/>
                  <a:gd name="connsiteY3-68" fmla="*/ 439671 h 896871"/>
                  <a:gd name="connsiteX4-69" fmla="*/ 1076325 w 1911077"/>
                  <a:gd name="connsiteY4-70" fmla="*/ 0 h 896871"/>
                  <a:gd name="connsiteX0-71" fmla="*/ 1076325 w 1892027"/>
                  <a:gd name="connsiteY0-72" fmla="*/ 0 h 896871"/>
                  <a:gd name="connsiteX1-73" fmla="*/ 1892027 w 1892027"/>
                  <a:gd name="connsiteY1-74" fmla="*/ 466725 h 896871"/>
                  <a:gd name="connsiteX2-75" fmla="*/ 882377 w 1892027"/>
                  <a:gd name="connsiteY2-76" fmla="*/ 896871 h 896871"/>
                  <a:gd name="connsiteX3-77" fmla="*/ 0 w 1892027"/>
                  <a:gd name="connsiteY3-78" fmla="*/ 439671 h 896871"/>
                  <a:gd name="connsiteX4-79" fmla="*/ 1076325 w 1892027"/>
                  <a:gd name="connsiteY4-80" fmla="*/ 0 h 896871"/>
                  <a:gd name="connsiteX0-81" fmla="*/ 857250 w 1892027"/>
                  <a:gd name="connsiteY0-82" fmla="*/ 0 h 944496"/>
                  <a:gd name="connsiteX1-83" fmla="*/ 1892027 w 1892027"/>
                  <a:gd name="connsiteY1-84" fmla="*/ 514350 h 944496"/>
                  <a:gd name="connsiteX2-85" fmla="*/ 882377 w 1892027"/>
                  <a:gd name="connsiteY2-86" fmla="*/ 944496 h 944496"/>
                  <a:gd name="connsiteX3-87" fmla="*/ 0 w 1892027"/>
                  <a:gd name="connsiteY3-88" fmla="*/ 487296 h 944496"/>
                  <a:gd name="connsiteX4-89" fmla="*/ 857250 w 1892027"/>
                  <a:gd name="connsiteY4-90" fmla="*/ 0 h 944496"/>
                  <a:gd name="connsiteX0-91" fmla="*/ 857250 w 1692002"/>
                  <a:gd name="connsiteY0-92" fmla="*/ 0 h 944496"/>
                  <a:gd name="connsiteX1-93" fmla="*/ 1692002 w 1692002"/>
                  <a:gd name="connsiteY1-94" fmla="*/ 428625 h 944496"/>
                  <a:gd name="connsiteX2-95" fmla="*/ 882377 w 1692002"/>
                  <a:gd name="connsiteY2-96" fmla="*/ 944496 h 944496"/>
                  <a:gd name="connsiteX3-97" fmla="*/ 0 w 1692002"/>
                  <a:gd name="connsiteY3-98" fmla="*/ 487296 h 944496"/>
                  <a:gd name="connsiteX4-99" fmla="*/ 857250 w 1692002"/>
                  <a:gd name="connsiteY4-100" fmla="*/ 0 h 944496"/>
                  <a:gd name="connsiteX0-101" fmla="*/ 857250 w 1720577"/>
                  <a:gd name="connsiteY0-102" fmla="*/ 0 h 944496"/>
                  <a:gd name="connsiteX1-103" fmla="*/ 1720577 w 1720577"/>
                  <a:gd name="connsiteY1-104" fmla="*/ 428625 h 944496"/>
                  <a:gd name="connsiteX2-105" fmla="*/ 882377 w 1720577"/>
                  <a:gd name="connsiteY2-106" fmla="*/ 944496 h 944496"/>
                  <a:gd name="connsiteX3-107" fmla="*/ 0 w 1720577"/>
                  <a:gd name="connsiteY3-108" fmla="*/ 487296 h 944496"/>
                  <a:gd name="connsiteX4-109" fmla="*/ 857250 w 1720577"/>
                  <a:gd name="connsiteY4-110" fmla="*/ 0 h 944496"/>
                  <a:gd name="connsiteX0-111" fmla="*/ 857250 w 1720577"/>
                  <a:gd name="connsiteY0-112" fmla="*/ 0 h 896871"/>
                  <a:gd name="connsiteX1-113" fmla="*/ 1720577 w 1720577"/>
                  <a:gd name="connsiteY1-114" fmla="*/ 428625 h 896871"/>
                  <a:gd name="connsiteX2-115" fmla="*/ 882377 w 1720577"/>
                  <a:gd name="connsiteY2-116" fmla="*/ 896871 h 896871"/>
                  <a:gd name="connsiteX3-117" fmla="*/ 0 w 1720577"/>
                  <a:gd name="connsiteY3-118" fmla="*/ 487296 h 896871"/>
                  <a:gd name="connsiteX4-119" fmla="*/ 857250 w 1720577"/>
                  <a:gd name="connsiteY4-120" fmla="*/ 0 h 8968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720577" h="896871">
                    <a:moveTo>
                      <a:pt x="857250" y="0"/>
                    </a:moveTo>
                    <a:lnTo>
                      <a:pt x="1720577" y="428625"/>
                    </a:lnTo>
                    <a:lnTo>
                      <a:pt x="882377" y="896871"/>
                    </a:lnTo>
                    <a:lnTo>
                      <a:pt x="0" y="487296"/>
                    </a:lnTo>
                    <a:lnTo>
                      <a:pt x="857250" y="0"/>
                    </a:lnTo>
                    <a:close/>
                  </a:path>
                </a:pathLst>
              </a:custGeom>
              <a:gradFill>
                <a:gsLst>
                  <a:gs pos="0">
                    <a:schemeClr val="tx1">
                      <a:lumMod val="68000"/>
                      <a:lumOff val="32000"/>
                      <a:alpha val="14000"/>
                    </a:schemeClr>
                  </a:gs>
                  <a:gs pos="0">
                    <a:srgbClr val="353535">
                      <a:alpha val="40000"/>
                    </a:srgbClr>
                  </a:gs>
                  <a:gs pos="74000">
                    <a:schemeClr val="bg1">
                      <a:alpha val="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4769305" y="1389355"/>
                <a:ext cx="571165" cy="470049"/>
              </a:xfrm>
              <a:prstGeom prst="rect">
                <a:avLst/>
              </a:prstGeom>
              <a:noFill/>
            </p:spPr>
            <p:txBody>
              <a:bodyPr wrap="non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01</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3899988" y="2840140"/>
                <a:ext cx="571165" cy="470049"/>
              </a:xfrm>
              <a:prstGeom prst="rect">
                <a:avLst/>
              </a:prstGeom>
              <a:noFill/>
            </p:spPr>
            <p:txBody>
              <a:bodyPr wrap="non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02</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6113081" y="2825111"/>
                <a:ext cx="571165" cy="470049"/>
              </a:xfrm>
              <a:prstGeom prst="rect">
                <a:avLst/>
              </a:prstGeom>
              <a:noFill/>
            </p:spPr>
            <p:txBody>
              <a:bodyPr wrap="none" rtlCol="0">
                <a:spAutoFit/>
              </a:bodyPr>
              <a:lstStyle/>
              <a:p>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03</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六边形 19"/>
              <p:cNvSpPr/>
              <p:nvPr/>
            </p:nvSpPr>
            <p:spPr>
              <a:xfrm rot="5400000">
                <a:off x="4816224" y="2694584"/>
                <a:ext cx="909752" cy="784270"/>
              </a:xfrm>
              <a:prstGeom prst="hexagon">
                <a:avLst>
                  <a:gd name="adj" fmla="val 26056"/>
                  <a:gd name="vf" fmla="val 115470"/>
                </a:avLst>
              </a:prstGeom>
              <a:solidFill>
                <a:schemeClr val="bg1">
                  <a:alpha val="3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Freeform 47"/>
            <p:cNvSpPr>
              <a:spLocks noEditPoints="1"/>
            </p:cNvSpPr>
            <p:nvPr/>
          </p:nvSpPr>
          <p:spPr bwMode="auto">
            <a:xfrm>
              <a:off x="4173410" y="2564720"/>
              <a:ext cx="302496" cy="219571"/>
            </a:xfrm>
            <a:custGeom>
              <a:avLst/>
              <a:gdLst>
                <a:gd name="T0" fmla="*/ 8 w 85"/>
                <a:gd name="T1" fmla="*/ 43 h 60"/>
                <a:gd name="T2" fmla="*/ 11 w 85"/>
                <a:gd name="T3" fmla="*/ 40 h 60"/>
                <a:gd name="T4" fmla="*/ 8 w 85"/>
                <a:gd name="T5" fmla="*/ 35 h 60"/>
                <a:gd name="T6" fmla="*/ 8 w 85"/>
                <a:gd name="T7" fmla="*/ 32 h 60"/>
                <a:gd name="T8" fmla="*/ 8 w 85"/>
                <a:gd name="T9" fmla="*/ 32 h 60"/>
                <a:gd name="T10" fmla="*/ 21 w 85"/>
                <a:gd name="T11" fmla="*/ 24 h 60"/>
                <a:gd name="T12" fmla="*/ 24 w 85"/>
                <a:gd name="T13" fmla="*/ 32 h 60"/>
                <a:gd name="T14" fmla="*/ 24 w 85"/>
                <a:gd name="T15" fmla="*/ 33 h 60"/>
                <a:gd name="T16" fmla="*/ 23 w 85"/>
                <a:gd name="T17" fmla="*/ 37 h 60"/>
                <a:gd name="T18" fmla="*/ 22 w 85"/>
                <a:gd name="T19" fmla="*/ 43 h 60"/>
                <a:gd name="T20" fmla="*/ 27 w 85"/>
                <a:gd name="T21" fmla="*/ 43 h 60"/>
                <a:gd name="T22" fmla="*/ 0 w 85"/>
                <a:gd name="T23" fmla="*/ 57 h 60"/>
                <a:gd name="T24" fmla="*/ 41 w 85"/>
                <a:gd name="T25" fmla="*/ 49 h 60"/>
                <a:gd name="T26" fmla="*/ 44 w 85"/>
                <a:gd name="T27" fmla="*/ 48 h 60"/>
                <a:gd name="T28" fmla="*/ 43 w 85"/>
                <a:gd name="T29" fmla="*/ 45 h 60"/>
                <a:gd name="T30" fmla="*/ 42 w 85"/>
                <a:gd name="T31" fmla="*/ 43 h 60"/>
                <a:gd name="T32" fmla="*/ 42 w 85"/>
                <a:gd name="T33" fmla="*/ 43 h 60"/>
                <a:gd name="T34" fmla="*/ 43 w 85"/>
                <a:gd name="T35" fmla="*/ 38 h 60"/>
                <a:gd name="T36" fmla="*/ 51 w 85"/>
                <a:gd name="T37" fmla="*/ 43 h 60"/>
                <a:gd name="T38" fmla="*/ 51 w 85"/>
                <a:gd name="T39" fmla="*/ 43 h 60"/>
                <a:gd name="T40" fmla="*/ 51 w 85"/>
                <a:gd name="T41" fmla="*/ 44 h 60"/>
                <a:gd name="T42" fmla="*/ 49 w 85"/>
                <a:gd name="T43" fmla="*/ 47 h 60"/>
                <a:gd name="T44" fmla="*/ 51 w 85"/>
                <a:gd name="T45" fmla="*/ 48 h 60"/>
                <a:gd name="T46" fmla="*/ 54 w 85"/>
                <a:gd name="T47" fmla="*/ 50 h 60"/>
                <a:gd name="T48" fmla="*/ 57 w 85"/>
                <a:gd name="T49" fmla="*/ 48 h 60"/>
                <a:gd name="T50" fmla="*/ 54 w 85"/>
                <a:gd name="T51" fmla="*/ 46 h 60"/>
                <a:gd name="T52" fmla="*/ 64 w 85"/>
                <a:gd name="T53" fmla="*/ 37 h 60"/>
                <a:gd name="T54" fmla="*/ 64 w 85"/>
                <a:gd name="T55" fmla="*/ 46 h 60"/>
                <a:gd name="T56" fmla="*/ 62 w 85"/>
                <a:gd name="T57" fmla="*/ 50 h 60"/>
                <a:gd name="T58" fmla="*/ 66 w 85"/>
                <a:gd name="T59" fmla="*/ 48 h 60"/>
                <a:gd name="T60" fmla="*/ 70 w 85"/>
                <a:gd name="T61" fmla="*/ 47 h 60"/>
                <a:gd name="T62" fmla="*/ 69 w 85"/>
                <a:gd name="T63" fmla="*/ 43 h 60"/>
                <a:gd name="T64" fmla="*/ 68 w 85"/>
                <a:gd name="T65" fmla="*/ 40 h 60"/>
                <a:gd name="T66" fmla="*/ 68 w 85"/>
                <a:gd name="T67" fmla="*/ 40 h 60"/>
                <a:gd name="T68" fmla="*/ 70 w 85"/>
                <a:gd name="T69" fmla="*/ 35 h 60"/>
                <a:gd name="T70" fmla="*/ 79 w 85"/>
                <a:gd name="T71" fmla="*/ 40 h 60"/>
                <a:gd name="T72" fmla="*/ 79 w 85"/>
                <a:gd name="T73" fmla="*/ 40 h 60"/>
                <a:gd name="T74" fmla="*/ 79 w 85"/>
                <a:gd name="T75" fmla="*/ 42 h 60"/>
                <a:gd name="T76" fmla="*/ 77 w 85"/>
                <a:gd name="T77" fmla="*/ 45 h 60"/>
                <a:gd name="T78" fmla="*/ 79 w 85"/>
                <a:gd name="T79" fmla="*/ 48 h 60"/>
                <a:gd name="T80" fmla="*/ 85 w 85"/>
                <a:gd name="T81" fmla="*/ 57 h 60"/>
                <a:gd name="T82" fmla="*/ 52 w 85"/>
                <a:gd name="T83" fmla="*/ 57 h 60"/>
                <a:gd name="T84" fmla="*/ 41 w 85"/>
                <a:gd name="T85" fmla="*/ 49 h 60"/>
                <a:gd name="T86" fmla="*/ 19 w 85"/>
                <a:gd name="T87" fmla="*/ 15 h 60"/>
                <a:gd name="T88" fmla="*/ 29 w 85"/>
                <a:gd name="T89" fmla="*/ 31 h 60"/>
                <a:gd name="T90" fmla="*/ 26 w 85"/>
                <a:gd name="T91" fmla="*/ 37 h 60"/>
                <a:gd name="T92" fmla="*/ 36 w 85"/>
                <a:gd name="T93" fmla="*/ 31 h 60"/>
                <a:gd name="T94" fmla="*/ 40 w 85"/>
                <a:gd name="T95" fmla="*/ 29 h 60"/>
                <a:gd name="T96" fmla="*/ 40 w 85"/>
                <a:gd name="T97" fmla="*/ 0 h 60"/>
                <a:gd name="T98" fmla="*/ 15 w 85"/>
                <a:gd name="T99" fmla="*/ 45 h 60"/>
                <a:gd name="T100" fmla="*/ 13 w 85"/>
                <a:gd name="T101" fmla="*/ 55 h 60"/>
                <a:gd name="T102" fmla="*/ 16 w 85"/>
                <a:gd name="T103" fmla="*/ 57 h 60"/>
                <a:gd name="T104" fmla="*/ 17 w 85"/>
                <a:gd name="T105" fmla="*/ 57 h 60"/>
                <a:gd name="T106" fmla="*/ 20 w 85"/>
                <a:gd name="T107" fmla="*/ 55 h 60"/>
                <a:gd name="T108" fmla="*/ 18 w 85"/>
                <a:gd name="T109" fmla="*/ 45 h 60"/>
                <a:gd name="T110" fmla="*/ 16 w 85"/>
                <a:gd name="T111" fmla="*/ 4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5" h="60">
                  <a:moveTo>
                    <a:pt x="5" y="43"/>
                  </a:moveTo>
                  <a:cubicBezTo>
                    <a:pt x="6" y="43"/>
                    <a:pt x="7" y="43"/>
                    <a:pt x="8" y="43"/>
                  </a:cubicBezTo>
                  <a:cubicBezTo>
                    <a:pt x="9" y="43"/>
                    <a:pt x="10" y="43"/>
                    <a:pt x="10" y="43"/>
                  </a:cubicBezTo>
                  <a:cubicBezTo>
                    <a:pt x="11" y="42"/>
                    <a:pt x="11" y="41"/>
                    <a:pt x="11" y="40"/>
                  </a:cubicBezTo>
                  <a:cubicBezTo>
                    <a:pt x="10" y="39"/>
                    <a:pt x="10" y="38"/>
                    <a:pt x="9" y="37"/>
                  </a:cubicBezTo>
                  <a:cubicBezTo>
                    <a:pt x="9" y="36"/>
                    <a:pt x="8" y="36"/>
                    <a:pt x="8" y="35"/>
                  </a:cubicBezTo>
                  <a:cubicBezTo>
                    <a:pt x="8" y="35"/>
                    <a:pt x="8" y="34"/>
                    <a:pt x="8" y="33"/>
                  </a:cubicBezTo>
                  <a:cubicBezTo>
                    <a:pt x="8" y="32"/>
                    <a:pt x="8" y="32"/>
                    <a:pt x="8" y="32"/>
                  </a:cubicBezTo>
                  <a:cubicBezTo>
                    <a:pt x="8" y="32"/>
                    <a:pt x="8" y="32"/>
                    <a:pt x="8" y="32"/>
                  </a:cubicBezTo>
                  <a:cubicBezTo>
                    <a:pt x="8" y="32"/>
                    <a:pt x="8" y="32"/>
                    <a:pt x="8" y="32"/>
                  </a:cubicBezTo>
                  <a:cubicBezTo>
                    <a:pt x="8" y="28"/>
                    <a:pt x="8" y="26"/>
                    <a:pt x="10" y="24"/>
                  </a:cubicBezTo>
                  <a:cubicBezTo>
                    <a:pt x="13" y="22"/>
                    <a:pt x="18" y="22"/>
                    <a:pt x="21" y="24"/>
                  </a:cubicBezTo>
                  <a:cubicBezTo>
                    <a:pt x="23" y="26"/>
                    <a:pt x="24" y="28"/>
                    <a:pt x="23" y="32"/>
                  </a:cubicBezTo>
                  <a:cubicBezTo>
                    <a:pt x="24" y="32"/>
                    <a:pt x="24" y="32"/>
                    <a:pt x="24" y="32"/>
                  </a:cubicBezTo>
                  <a:cubicBezTo>
                    <a:pt x="24" y="32"/>
                    <a:pt x="24" y="32"/>
                    <a:pt x="24" y="32"/>
                  </a:cubicBezTo>
                  <a:cubicBezTo>
                    <a:pt x="24" y="33"/>
                    <a:pt x="24" y="33"/>
                    <a:pt x="24" y="33"/>
                  </a:cubicBezTo>
                  <a:cubicBezTo>
                    <a:pt x="24" y="34"/>
                    <a:pt x="24" y="35"/>
                    <a:pt x="24" y="35"/>
                  </a:cubicBezTo>
                  <a:cubicBezTo>
                    <a:pt x="23" y="36"/>
                    <a:pt x="23" y="36"/>
                    <a:pt x="23" y="37"/>
                  </a:cubicBezTo>
                  <a:cubicBezTo>
                    <a:pt x="22" y="38"/>
                    <a:pt x="22" y="39"/>
                    <a:pt x="21" y="40"/>
                  </a:cubicBezTo>
                  <a:cubicBezTo>
                    <a:pt x="21" y="41"/>
                    <a:pt x="21" y="42"/>
                    <a:pt x="22" y="43"/>
                  </a:cubicBezTo>
                  <a:cubicBezTo>
                    <a:pt x="23" y="43"/>
                    <a:pt x="23" y="43"/>
                    <a:pt x="24" y="43"/>
                  </a:cubicBezTo>
                  <a:cubicBezTo>
                    <a:pt x="25" y="43"/>
                    <a:pt x="26" y="43"/>
                    <a:pt x="27" y="43"/>
                  </a:cubicBezTo>
                  <a:cubicBezTo>
                    <a:pt x="30" y="46"/>
                    <a:pt x="32" y="52"/>
                    <a:pt x="32" y="57"/>
                  </a:cubicBezTo>
                  <a:cubicBezTo>
                    <a:pt x="27" y="60"/>
                    <a:pt x="4" y="60"/>
                    <a:pt x="0" y="57"/>
                  </a:cubicBezTo>
                  <a:cubicBezTo>
                    <a:pt x="0" y="53"/>
                    <a:pt x="1" y="47"/>
                    <a:pt x="5" y="43"/>
                  </a:cubicBezTo>
                  <a:close/>
                  <a:moveTo>
                    <a:pt x="41" y="49"/>
                  </a:moveTo>
                  <a:cubicBezTo>
                    <a:pt x="41" y="49"/>
                    <a:pt x="42" y="49"/>
                    <a:pt x="42" y="49"/>
                  </a:cubicBezTo>
                  <a:cubicBezTo>
                    <a:pt x="43" y="49"/>
                    <a:pt x="43" y="48"/>
                    <a:pt x="44" y="48"/>
                  </a:cubicBezTo>
                  <a:cubicBezTo>
                    <a:pt x="44" y="48"/>
                    <a:pt x="44" y="47"/>
                    <a:pt x="44" y="47"/>
                  </a:cubicBezTo>
                  <a:cubicBezTo>
                    <a:pt x="44" y="46"/>
                    <a:pt x="43" y="46"/>
                    <a:pt x="43" y="45"/>
                  </a:cubicBezTo>
                  <a:cubicBezTo>
                    <a:pt x="43" y="45"/>
                    <a:pt x="43" y="45"/>
                    <a:pt x="43" y="44"/>
                  </a:cubicBezTo>
                  <a:cubicBezTo>
                    <a:pt x="42" y="44"/>
                    <a:pt x="42" y="43"/>
                    <a:pt x="42" y="43"/>
                  </a:cubicBezTo>
                  <a:cubicBezTo>
                    <a:pt x="42" y="43"/>
                    <a:pt x="42" y="43"/>
                    <a:pt x="42" y="43"/>
                  </a:cubicBezTo>
                  <a:cubicBezTo>
                    <a:pt x="42" y="43"/>
                    <a:pt x="42" y="43"/>
                    <a:pt x="42" y="43"/>
                  </a:cubicBezTo>
                  <a:cubicBezTo>
                    <a:pt x="42" y="43"/>
                    <a:pt x="43" y="43"/>
                    <a:pt x="43" y="43"/>
                  </a:cubicBezTo>
                  <a:cubicBezTo>
                    <a:pt x="42" y="40"/>
                    <a:pt x="42" y="39"/>
                    <a:pt x="43" y="38"/>
                  </a:cubicBezTo>
                  <a:cubicBezTo>
                    <a:pt x="45" y="37"/>
                    <a:pt x="48" y="37"/>
                    <a:pt x="49" y="38"/>
                  </a:cubicBezTo>
                  <a:cubicBezTo>
                    <a:pt x="51" y="39"/>
                    <a:pt x="51" y="40"/>
                    <a:pt x="51" y="43"/>
                  </a:cubicBezTo>
                  <a:cubicBezTo>
                    <a:pt x="51" y="43"/>
                    <a:pt x="51" y="43"/>
                    <a:pt x="51" y="43"/>
                  </a:cubicBezTo>
                  <a:cubicBezTo>
                    <a:pt x="51" y="43"/>
                    <a:pt x="51" y="43"/>
                    <a:pt x="51" y="43"/>
                  </a:cubicBezTo>
                  <a:cubicBezTo>
                    <a:pt x="51" y="43"/>
                    <a:pt x="51" y="43"/>
                    <a:pt x="51" y="43"/>
                  </a:cubicBezTo>
                  <a:cubicBezTo>
                    <a:pt x="51" y="43"/>
                    <a:pt x="51" y="44"/>
                    <a:pt x="51" y="44"/>
                  </a:cubicBezTo>
                  <a:cubicBezTo>
                    <a:pt x="51" y="45"/>
                    <a:pt x="50" y="45"/>
                    <a:pt x="50" y="45"/>
                  </a:cubicBezTo>
                  <a:cubicBezTo>
                    <a:pt x="50" y="46"/>
                    <a:pt x="50" y="46"/>
                    <a:pt x="49" y="47"/>
                  </a:cubicBezTo>
                  <a:cubicBezTo>
                    <a:pt x="49" y="47"/>
                    <a:pt x="50" y="48"/>
                    <a:pt x="50" y="48"/>
                  </a:cubicBezTo>
                  <a:cubicBezTo>
                    <a:pt x="50" y="48"/>
                    <a:pt x="51" y="48"/>
                    <a:pt x="51" y="48"/>
                  </a:cubicBezTo>
                  <a:cubicBezTo>
                    <a:pt x="52" y="48"/>
                    <a:pt x="52" y="48"/>
                    <a:pt x="53" y="48"/>
                  </a:cubicBezTo>
                  <a:cubicBezTo>
                    <a:pt x="53" y="49"/>
                    <a:pt x="54" y="50"/>
                    <a:pt x="54" y="50"/>
                  </a:cubicBezTo>
                  <a:cubicBezTo>
                    <a:pt x="55" y="50"/>
                    <a:pt x="57" y="50"/>
                    <a:pt x="57" y="50"/>
                  </a:cubicBezTo>
                  <a:cubicBezTo>
                    <a:pt x="57" y="49"/>
                    <a:pt x="57" y="49"/>
                    <a:pt x="57" y="48"/>
                  </a:cubicBezTo>
                  <a:cubicBezTo>
                    <a:pt x="57" y="48"/>
                    <a:pt x="56" y="47"/>
                    <a:pt x="56" y="46"/>
                  </a:cubicBezTo>
                  <a:cubicBezTo>
                    <a:pt x="55" y="46"/>
                    <a:pt x="54" y="46"/>
                    <a:pt x="54" y="46"/>
                  </a:cubicBezTo>
                  <a:cubicBezTo>
                    <a:pt x="53" y="43"/>
                    <a:pt x="54" y="38"/>
                    <a:pt x="55" y="37"/>
                  </a:cubicBezTo>
                  <a:cubicBezTo>
                    <a:pt x="57" y="35"/>
                    <a:pt x="62" y="35"/>
                    <a:pt x="64" y="37"/>
                  </a:cubicBezTo>
                  <a:cubicBezTo>
                    <a:pt x="65" y="38"/>
                    <a:pt x="66" y="43"/>
                    <a:pt x="66" y="46"/>
                  </a:cubicBezTo>
                  <a:cubicBezTo>
                    <a:pt x="65" y="46"/>
                    <a:pt x="64" y="46"/>
                    <a:pt x="64" y="46"/>
                  </a:cubicBezTo>
                  <a:cubicBezTo>
                    <a:pt x="63" y="47"/>
                    <a:pt x="63" y="48"/>
                    <a:pt x="62" y="48"/>
                  </a:cubicBezTo>
                  <a:cubicBezTo>
                    <a:pt x="62" y="49"/>
                    <a:pt x="62" y="49"/>
                    <a:pt x="62" y="50"/>
                  </a:cubicBezTo>
                  <a:cubicBezTo>
                    <a:pt x="63" y="50"/>
                    <a:pt x="63" y="50"/>
                    <a:pt x="64" y="50"/>
                  </a:cubicBezTo>
                  <a:cubicBezTo>
                    <a:pt x="64" y="49"/>
                    <a:pt x="65" y="48"/>
                    <a:pt x="66" y="48"/>
                  </a:cubicBezTo>
                  <a:cubicBezTo>
                    <a:pt x="67" y="48"/>
                    <a:pt x="67" y="48"/>
                    <a:pt x="68" y="48"/>
                  </a:cubicBezTo>
                  <a:cubicBezTo>
                    <a:pt x="69" y="48"/>
                    <a:pt x="69" y="48"/>
                    <a:pt x="70" y="47"/>
                  </a:cubicBezTo>
                  <a:cubicBezTo>
                    <a:pt x="70" y="47"/>
                    <a:pt x="70" y="46"/>
                    <a:pt x="70" y="45"/>
                  </a:cubicBezTo>
                  <a:cubicBezTo>
                    <a:pt x="70" y="45"/>
                    <a:pt x="69" y="44"/>
                    <a:pt x="69" y="43"/>
                  </a:cubicBezTo>
                  <a:cubicBezTo>
                    <a:pt x="69" y="43"/>
                    <a:pt x="68" y="43"/>
                    <a:pt x="68" y="42"/>
                  </a:cubicBezTo>
                  <a:cubicBezTo>
                    <a:pt x="68" y="42"/>
                    <a:pt x="68" y="41"/>
                    <a:pt x="68" y="40"/>
                  </a:cubicBezTo>
                  <a:cubicBezTo>
                    <a:pt x="68" y="40"/>
                    <a:pt x="68" y="40"/>
                    <a:pt x="68" y="40"/>
                  </a:cubicBezTo>
                  <a:cubicBezTo>
                    <a:pt x="68" y="40"/>
                    <a:pt x="68" y="40"/>
                    <a:pt x="68" y="40"/>
                  </a:cubicBezTo>
                  <a:cubicBezTo>
                    <a:pt x="68" y="40"/>
                    <a:pt x="68" y="40"/>
                    <a:pt x="68" y="40"/>
                  </a:cubicBezTo>
                  <a:cubicBezTo>
                    <a:pt x="68" y="37"/>
                    <a:pt x="68" y="36"/>
                    <a:pt x="70" y="35"/>
                  </a:cubicBezTo>
                  <a:cubicBezTo>
                    <a:pt x="72" y="33"/>
                    <a:pt x="75" y="33"/>
                    <a:pt x="77" y="34"/>
                  </a:cubicBezTo>
                  <a:cubicBezTo>
                    <a:pt x="79" y="35"/>
                    <a:pt x="79" y="37"/>
                    <a:pt x="79" y="40"/>
                  </a:cubicBezTo>
                  <a:cubicBezTo>
                    <a:pt x="79" y="40"/>
                    <a:pt x="79" y="40"/>
                    <a:pt x="79" y="40"/>
                  </a:cubicBezTo>
                  <a:cubicBezTo>
                    <a:pt x="79" y="40"/>
                    <a:pt x="79" y="40"/>
                    <a:pt x="79" y="40"/>
                  </a:cubicBezTo>
                  <a:cubicBezTo>
                    <a:pt x="79" y="40"/>
                    <a:pt x="79" y="40"/>
                    <a:pt x="79" y="40"/>
                  </a:cubicBezTo>
                  <a:cubicBezTo>
                    <a:pt x="79" y="41"/>
                    <a:pt x="79" y="42"/>
                    <a:pt x="79" y="42"/>
                  </a:cubicBezTo>
                  <a:cubicBezTo>
                    <a:pt x="79" y="42"/>
                    <a:pt x="79" y="43"/>
                    <a:pt x="78" y="43"/>
                  </a:cubicBezTo>
                  <a:cubicBezTo>
                    <a:pt x="78" y="44"/>
                    <a:pt x="78" y="45"/>
                    <a:pt x="77" y="45"/>
                  </a:cubicBezTo>
                  <a:cubicBezTo>
                    <a:pt x="77" y="46"/>
                    <a:pt x="78" y="47"/>
                    <a:pt x="78" y="47"/>
                  </a:cubicBezTo>
                  <a:cubicBezTo>
                    <a:pt x="78" y="48"/>
                    <a:pt x="79" y="48"/>
                    <a:pt x="79" y="48"/>
                  </a:cubicBezTo>
                  <a:cubicBezTo>
                    <a:pt x="80" y="48"/>
                    <a:pt x="81" y="48"/>
                    <a:pt x="82" y="48"/>
                  </a:cubicBezTo>
                  <a:cubicBezTo>
                    <a:pt x="84" y="49"/>
                    <a:pt x="85" y="54"/>
                    <a:pt x="85" y="57"/>
                  </a:cubicBezTo>
                  <a:cubicBezTo>
                    <a:pt x="82" y="60"/>
                    <a:pt x="68" y="60"/>
                    <a:pt x="64" y="58"/>
                  </a:cubicBezTo>
                  <a:cubicBezTo>
                    <a:pt x="60" y="58"/>
                    <a:pt x="55" y="58"/>
                    <a:pt x="52" y="57"/>
                  </a:cubicBezTo>
                  <a:cubicBezTo>
                    <a:pt x="48" y="58"/>
                    <a:pt x="40" y="58"/>
                    <a:pt x="38" y="56"/>
                  </a:cubicBezTo>
                  <a:cubicBezTo>
                    <a:pt x="38" y="54"/>
                    <a:pt x="39" y="50"/>
                    <a:pt x="41" y="49"/>
                  </a:cubicBezTo>
                  <a:close/>
                  <a:moveTo>
                    <a:pt x="40" y="0"/>
                  </a:moveTo>
                  <a:cubicBezTo>
                    <a:pt x="29" y="0"/>
                    <a:pt x="19" y="7"/>
                    <a:pt x="19" y="15"/>
                  </a:cubicBezTo>
                  <a:cubicBezTo>
                    <a:pt x="19" y="20"/>
                    <a:pt x="24" y="25"/>
                    <a:pt x="31" y="28"/>
                  </a:cubicBezTo>
                  <a:cubicBezTo>
                    <a:pt x="29" y="31"/>
                    <a:pt x="29" y="31"/>
                    <a:pt x="29" y="31"/>
                  </a:cubicBezTo>
                  <a:cubicBezTo>
                    <a:pt x="34" y="32"/>
                    <a:pt x="34" y="32"/>
                    <a:pt x="34" y="32"/>
                  </a:cubicBezTo>
                  <a:cubicBezTo>
                    <a:pt x="26" y="37"/>
                    <a:pt x="26" y="37"/>
                    <a:pt x="26" y="37"/>
                  </a:cubicBezTo>
                  <a:cubicBezTo>
                    <a:pt x="38" y="34"/>
                    <a:pt x="38" y="34"/>
                    <a:pt x="38" y="34"/>
                  </a:cubicBezTo>
                  <a:cubicBezTo>
                    <a:pt x="36" y="31"/>
                    <a:pt x="36" y="31"/>
                    <a:pt x="36" y="31"/>
                  </a:cubicBezTo>
                  <a:cubicBezTo>
                    <a:pt x="39" y="29"/>
                    <a:pt x="39" y="29"/>
                    <a:pt x="39" y="29"/>
                  </a:cubicBezTo>
                  <a:cubicBezTo>
                    <a:pt x="40" y="29"/>
                    <a:pt x="40" y="29"/>
                    <a:pt x="40" y="29"/>
                  </a:cubicBezTo>
                  <a:cubicBezTo>
                    <a:pt x="52" y="29"/>
                    <a:pt x="62" y="23"/>
                    <a:pt x="62" y="15"/>
                  </a:cubicBezTo>
                  <a:cubicBezTo>
                    <a:pt x="62" y="7"/>
                    <a:pt x="52" y="0"/>
                    <a:pt x="40" y="0"/>
                  </a:cubicBezTo>
                  <a:close/>
                  <a:moveTo>
                    <a:pt x="15" y="43"/>
                  </a:moveTo>
                  <a:cubicBezTo>
                    <a:pt x="15" y="45"/>
                    <a:pt x="15" y="45"/>
                    <a:pt x="15" y="45"/>
                  </a:cubicBezTo>
                  <a:cubicBezTo>
                    <a:pt x="16" y="46"/>
                    <a:pt x="16" y="46"/>
                    <a:pt x="16" y="46"/>
                  </a:cubicBezTo>
                  <a:cubicBezTo>
                    <a:pt x="13" y="55"/>
                    <a:pt x="13" y="55"/>
                    <a:pt x="13" y="55"/>
                  </a:cubicBezTo>
                  <a:cubicBezTo>
                    <a:pt x="16" y="57"/>
                    <a:pt x="16" y="57"/>
                    <a:pt x="16" y="57"/>
                  </a:cubicBezTo>
                  <a:cubicBezTo>
                    <a:pt x="16" y="57"/>
                    <a:pt x="16" y="57"/>
                    <a:pt x="16" y="57"/>
                  </a:cubicBezTo>
                  <a:cubicBezTo>
                    <a:pt x="16" y="57"/>
                    <a:pt x="16" y="57"/>
                    <a:pt x="16" y="57"/>
                  </a:cubicBezTo>
                  <a:cubicBezTo>
                    <a:pt x="17" y="57"/>
                    <a:pt x="17" y="57"/>
                    <a:pt x="17" y="57"/>
                  </a:cubicBezTo>
                  <a:cubicBezTo>
                    <a:pt x="17" y="57"/>
                    <a:pt x="17" y="57"/>
                    <a:pt x="17" y="57"/>
                  </a:cubicBezTo>
                  <a:cubicBezTo>
                    <a:pt x="20" y="55"/>
                    <a:pt x="20" y="55"/>
                    <a:pt x="20" y="55"/>
                  </a:cubicBezTo>
                  <a:cubicBezTo>
                    <a:pt x="17" y="46"/>
                    <a:pt x="17" y="46"/>
                    <a:pt x="17" y="46"/>
                  </a:cubicBezTo>
                  <a:cubicBezTo>
                    <a:pt x="18" y="45"/>
                    <a:pt x="18" y="45"/>
                    <a:pt x="18" y="45"/>
                  </a:cubicBezTo>
                  <a:cubicBezTo>
                    <a:pt x="17" y="43"/>
                    <a:pt x="17" y="43"/>
                    <a:pt x="17" y="43"/>
                  </a:cubicBezTo>
                  <a:cubicBezTo>
                    <a:pt x="16" y="43"/>
                    <a:pt x="16" y="43"/>
                    <a:pt x="16" y="43"/>
                  </a:cubicBezTo>
                  <a:lnTo>
                    <a:pt x="15" y="43"/>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 name="Freeform 52"/>
            <p:cNvSpPr>
              <a:spLocks noEditPoints="1"/>
            </p:cNvSpPr>
            <p:nvPr/>
          </p:nvSpPr>
          <p:spPr bwMode="auto">
            <a:xfrm>
              <a:off x="4806215" y="2590437"/>
              <a:ext cx="292100" cy="196851"/>
            </a:xfrm>
            <a:custGeom>
              <a:avLst/>
              <a:gdLst>
                <a:gd name="T0" fmla="*/ 21 w 78"/>
                <a:gd name="T1" fmla="*/ 31 h 52"/>
                <a:gd name="T2" fmla="*/ 21 w 78"/>
                <a:gd name="T3" fmla="*/ 31 h 52"/>
                <a:gd name="T4" fmla="*/ 12 w 78"/>
                <a:gd name="T5" fmla="*/ 32 h 52"/>
                <a:gd name="T6" fmla="*/ 29 w 78"/>
                <a:gd name="T7" fmla="*/ 32 h 52"/>
                <a:gd name="T8" fmla="*/ 68 w 78"/>
                <a:gd name="T9" fmla="*/ 15 h 52"/>
                <a:gd name="T10" fmla="*/ 69 w 78"/>
                <a:gd name="T11" fmla="*/ 16 h 52"/>
                <a:gd name="T12" fmla="*/ 68 w 78"/>
                <a:gd name="T13" fmla="*/ 21 h 52"/>
                <a:gd name="T14" fmla="*/ 65 w 78"/>
                <a:gd name="T15" fmla="*/ 28 h 52"/>
                <a:gd name="T16" fmla="*/ 56 w 78"/>
                <a:gd name="T17" fmla="*/ 32 h 52"/>
                <a:gd name="T18" fmla="*/ 47 w 78"/>
                <a:gd name="T19" fmla="*/ 27 h 52"/>
                <a:gd name="T20" fmla="*/ 44 w 78"/>
                <a:gd name="T21" fmla="*/ 21 h 52"/>
                <a:gd name="T22" fmla="*/ 43 w 78"/>
                <a:gd name="T23" fmla="*/ 16 h 52"/>
                <a:gd name="T24" fmla="*/ 44 w 78"/>
                <a:gd name="T25" fmla="*/ 16 h 52"/>
                <a:gd name="T26" fmla="*/ 66 w 78"/>
                <a:gd name="T27" fmla="*/ 4 h 52"/>
                <a:gd name="T28" fmla="*/ 57 w 78"/>
                <a:gd name="T29" fmla="*/ 45 h 52"/>
                <a:gd name="T30" fmla="*/ 71 w 78"/>
                <a:gd name="T31" fmla="*/ 34 h 52"/>
                <a:gd name="T32" fmla="*/ 39 w 78"/>
                <a:gd name="T33" fmla="*/ 52 h 52"/>
                <a:gd name="T34" fmla="*/ 38 w 78"/>
                <a:gd name="T35" fmla="*/ 52 h 52"/>
                <a:gd name="T36" fmla="*/ 38 w 78"/>
                <a:gd name="T37" fmla="*/ 52 h 52"/>
                <a:gd name="T38" fmla="*/ 37 w 78"/>
                <a:gd name="T39" fmla="*/ 52 h 52"/>
                <a:gd name="T40" fmla="*/ 37 w 78"/>
                <a:gd name="T41" fmla="*/ 52 h 52"/>
                <a:gd name="T42" fmla="*/ 36 w 78"/>
                <a:gd name="T43" fmla="*/ 52 h 52"/>
                <a:gd name="T44" fmla="*/ 1 w 78"/>
                <a:gd name="T45" fmla="*/ 52 h 52"/>
                <a:gd name="T46" fmla="*/ 11 w 78"/>
                <a:gd name="T47" fmla="*/ 32 h 52"/>
                <a:gd name="T48" fmla="*/ 8 w 78"/>
                <a:gd name="T49" fmla="*/ 26 h 52"/>
                <a:gd name="T50" fmla="*/ 8 w 78"/>
                <a:gd name="T51" fmla="*/ 13 h 52"/>
                <a:gd name="T52" fmla="*/ 28 w 78"/>
                <a:gd name="T53" fmla="*/ 4 h 52"/>
                <a:gd name="T54" fmla="*/ 34 w 78"/>
                <a:gd name="T55" fmla="*/ 20 h 52"/>
                <a:gd name="T56" fmla="*/ 34 w 78"/>
                <a:gd name="T57" fmla="*/ 33 h 52"/>
                <a:gd name="T58" fmla="*/ 38 w 78"/>
                <a:gd name="T59" fmla="*/ 38 h 52"/>
                <a:gd name="T60" fmla="*/ 48 w 78"/>
                <a:gd name="T61" fmla="*/ 34 h 52"/>
                <a:gd name="T62" fmla="*/ 63 w 78"/>
                <a:gd name="T63" fmla="*/ 13 h 52"/>
                <a:gd name="T64" fmla="*/ 50 w 78"/>
                <a:gd name="T65" fmla="*/ 13 h 52"/>
                <a:gd name="T66" fmla="*/ 48 w 78"/>
                <a:gd name="T67" fmla="*/ 17 h 52"/>
                <a:gd name="T68" fmla="*/ 47 w 78"/>
                <a:gd name="T69" fmla="*/ 17 h 52"/>
                <a:gd name="T70" fmla="*/ 47 w 78"/>
                <a:gd name="T71" fmla="*/ 20 h 52"/>
                <a:gd name="T72" fmla="*/ 49 w 78"/>
                <a:gd name="T73" fmla="*/ 21 h 52"/>
                <a:gd name="T74" fmla="*/ 51 w 78"/>
                <a:gd name="T75" fmla="*/ 26 h 52"/>
                <a:gd name="T76" fmla="*/ 64 w 78"/>
                <a:gd name="T77" fmla="*/ 22 h 52"/>
                <a:gd name="T78" fmla="*/ 64 w 78"/>
                <a:gd name="T79" fmla="*/ 21 h 52"/>
                <a:gd name="T80" fmla="*/ 66 w 78"/>
                <a:gd name="T81" fmla="*/ 17 h 52"/>
                <a:gd name="T82" fmla="*/ 65 w 78"/>
                <a:gd name="T83" fmla="*/ 17 h 52"/>
                <a:gd name="T84" fmla="*/ 64 w 78"/>
                <a:gd name="T85" fmla="*/ 16 h 52"/>
                <a:gd name="T86" fmla="*/ 28 w 78"/>
                <a:gd name="T87" fmla="*/ 16 h 52"/>
                <a:gd name="T88" fmla="*/ 21 w 78"/>
                <a:gd name="T89" fmla="*/ 29 h 52"/>
                <a:gd name="T90" fmla="*/ 13 w 78"/>
                <a:gd name="T91" fmla="*/ 17 h 52"/>
                <a:gd name="T92" fmla="*/ 28 w 78"/>
                <a:gd name="T93" fmla="*/ 1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8" h="52">
                  <a:moveTo>
                    <a:pt x="25" y="29"/>
                  </a:moveTo>
                  <a:cubicBezTo>
                    <a:pt x="24" y="30"/>
                    <a:pt x="22" y="31"/>
                    <a:pt x="21" y="31"/>
                  </a:cubicBezTo>
                  <a:cubicBezTo>
                    <a:pt x="21" y="31"/>
                    <a:pt x="21" y="31"/>
                    <a:pt x="21" y="31"/>
                  </a:cubicBezTo>
                  <a:cubicBezTo>
                    <a:pt x="21" y="31"/>
                    <a:pt x="21" y="31"/>
                    <a:pt x="21" y="31"/>
                  </a:cubicBezTo>
                  <a:cubicBezTo>
                    <a:pt x="19" y="31"/>
                    <a:pt x="17" y="30"/>
                    <a:pt x="16" y="29"/>
                  </a:cubicBezTo>
                  <a:cubicBezTo>
                    <a:pt x="15" y="30"/>
                    <a:pt x="13" y="31"/>
                    <a:pt x="12" y="32"/>
                  </a:cubicBezTo>
                  <a:cubicBezTo>
                    <a:pt x="14" y="39"/>
                    <a:pt x="17" y="44"/>
                    <a:pt x="20" y="49"/>
                  </a:cubicBezTo>
                  <a:cubicBezTo>
                    <a:pt x="24" y="44"/>
                    <a:pt x="27" y="38"/>
                    <a:pt x="29" y="32"/>
                  </a:cubicBezTo>
                  <a:cubicBezTo>
                    <a:pt x="27" y="31"/>
                    <a:pt x="26" y="31"/>
                    <a:pt x="25" y="29"/>
                  </a:cubicBezTo>
                  <a:close/>
                  <a:moveTo>
                    <a:pt x="68" y="15"/>
                  </a:moveTo>
                  <a:cubicBezTo>
                    <a:pt x="68" y="16"/>
                    <a:pt x="68" y="16"/>
                    <a:pt x="69" y="16"/>
                  </a:cubicBezTo>
                  <a:cubicBezTo>
                    <a:pt x="69" y="16"/>
                    <a:pt x="69" y="16"/>
                    <a:pt x="69" y="16"/>
                  </a:cubicBezTo>
                  <a:cubicBezTo>
                    <a:pt x="69" y="17"/>
                    <a:pt x="69" y="17"/>
                    <a:pt x="69" y="17"/>
                  </a:cubicBezTo>
                  <a:cubicBezTo>
                    <a:pt x="69" y="18"/>
                    <a:pt x="69" y="20"/>
                    <a:pt x="68" y="21"/>
                  </a:cubicBezTo>
                  <a:cubicBezTo>
                    <a:pt x="68" y="21"/>
                    <a:pt x="68" y="22"/>
                    <a:pt x="67" y="23"/>
                  </a:cubicBezTo>
                  <a:cubicBezTo>
                    <a:pt x="66" y="24"/>
                    <a:pt x="66" y="26"/>
                    <a:pt x="65" y="28"/>
                  </a:cubicBezTo>
                  <a:cubicBezTo>
                    <a:pt x="64" y="29"/>
                    <a:pt x="63" y="30"/>
                    <a:pt x="61" y="31"/>
                  </a:cubicBezTo>
                  <a:cubicBezTo>
                    <a:pt x="60" y="31"/>
                    <a:pt x="58" y="32"/>
                    <a:pt x="56" y="32"/>
                  </a:cubicBezTo>
                  <a:cubicBezTo>
                    <a:pt x="54" y="32"/>
                    <a:pt x="52" y="31"/>
                    <a:pt x="51" y="31"/>
                  </a:cubicBezTo>
                  <a:cubicBezTo>
                    <a:pt x="49" y="30"/>
                    <a:pt x="48" y="29"/>
                    <a:pt x="47" y="27"/>
                  </a:cubicBezTo>
                  <a:cubicBezTo>
                    <a:pt x="47" y="26"/>
                    <a:pt x="46" y="24"/>
                    <a:pt x="46" y="23"/>
                  </a:cubicBezTo>
                  <a:cubicBezTo>
                    <a:pt x="45" y="22"/>
                    <a:pt x="44" y="22"/>
                    <a:pt x="44" y="21"/>
                  </a:cubicBezTo>
                  <a:cubicBezTo>
                    <a:pt x="43" y="20"/>
                    <a:pt x="43" y="18"/>
                    <a:pt x="43" y="17"/>
                  </a:cubicBezTo>
                  <a:cubicBezTo>
                    <a:pt x="43" y="16"/>
                    <a:pt x="43" y="16"/>
                    <a:pt x="43" y="16"/>
                  </a:cubicBezTo>
                  <a:cubicBezTo>
                    <a:pt x="44" y="16"/>
                    <a:pt x="44" y="16"/>
                    <a:pt x="44" y="16"/>
                  </a:cubicBezTo>
                  <a:cubicBezTo>
                    <a:pt x="44" y="16"/>
                    <a:pt x="44" y="16"/>
                    <a:pt x="44" y="16"/>
                  </a:cubicBezTo>
                  <a:cubicBezTo>
                    <a:pt x="44" y="9"/>
                    <a:pt x="44" y="7"/>
                    <a:pt x="46" y="4"/>
                  </a:cubicBezTo>
                  <a:cubicBezTo>
                    <a:pt x="51" y="0"/>
                    <a:pt x="61" y="1"/>
                    <a:pt x="66" y="4"/>
                  </a:cubicBezTo>
                  <a:cubicBezTo>
                    <a:pt x="69" y="7"/>
                    <a:pt x="69" y="10"/>
                    <a:pt x="68" y="15"/>
                  </a:cubicBezTo>
                  <a:close/>
                  <a:moveTo>
                    <a:pt x="57" y="45"/>
                  </a:moveTo>
                  <a:cubicBezTo>
                    <a:pt x="64" y="34"/>
                    <a:pt x="64" y="34"/>
                    <a:pt x="64" y="34"/>
                  </a:cubicBezTo>
                  <a:cubicBezTo>
                    <a:pt x="71" y="34"/>
                    <a:pt x="71" y="34"/>
                    <a:pt x="71" y="34"/>
                  </a:cubicBezTo>
                  <a:cubicBezTo>
                    <a:pt x="75" y="37"/>
                    <a:pt x="78" y="46"/>
                    <a:pt x="77" y="52"/>
                  </a:cubicBezTo>
                  <a:cubicBezTo>
                    <a:pt x="39" y="52"/>
                    <a:pt x="39" y="52"/>
                    <a:pt x="39" y="52"/>
                  </a:cubicBezTo>
                  <a:cubicBezTo>
                    <a:pt x="39" y="52"/>
                    <a:pt x="39" y="52"/>
                    <a:pt x="39" y="52"/>
                  </a:cubicBezTo>
                  <a:cubicBezTo>
                    <a:pt x="38" y="52"/>
                    <a:pt x="38" y="52"/>
                    <a:pt x="38" y="52"/>
                  </a:cubicBezTo>
                  <a:cubicBezTo>
                    <a:pt x="38" y="52"/>
                    <a:pt x="38" y="52"/>
                    <a:pt x="38" y="52"/>
                  </a:cubicBezTo>
                  <a:cubicBezTo>
                    <a:pt x="38" y="52"/>
                    <a:pt x="38" y="52"/>
                    <a:pt x="38" y="52"/>
                  </a:cubicBezTo>
                  <a:cubicBezTo>
                    <a:pt x="37" y="52"/>
                    <a:pt x="37" y="52"/>
                    <a:pt x="37" y="52"/>
                  </a:cubicBezTo>
                  <a:cubicBezTo>
                    <a:pt x="37" y="52"/>
                    <a:pt x="37" y="52"/>
                    <a:pt x="37" y="52"/>
                  </a:cubicBezTo>
                  <a:cubicBezTo>
                    <a:pt x="37" y="52"/>
                    <a:pt x="37" y="52"/>
                    <a:pt x="37" y="52"/>
                  </a:cubicBezTo>
                  <a:cubicBezTo>
                    <a:pt x="37" y="52"/>
                    <a:pt x="37" y="52"/>
                    <a:pt x="37" y="52"/>
                  </a:cubicBezTo>
                  <a:cubicBezTo>
                    <a:pt x="36" y="52"/>
                    <a:pt x="36" y="52"/>
                    <a:pt x="36" y="52"/>
                  </a:cubicBezTo>
                  <a:cubicBezTo>
                    <a:pt x="36" y="52"/>
                    <a:pt x="36" y="52"/>
                    <a:pt x="36" y="52"/>
                  </a:cubicBezTo>
                  <a:cubicBezTo>
                    <a:pt x="35" y="52"/>
                    <a:pt x="35" y="52"/>
                    <a:pt x="35" y="52"/>
                  </a:cubicBezTo>
                  <a:cubicBezTo>
                    <a:pt x="1" y="52"/>
                    <a:pt x="1" y="52"/>
                    <a:pt x="1" y="52"/>
                  </a:cubicBezTo>
                  <a:cubicBezTo>
                    <a:pt x="1" y="48"/>
                    <a:pt x="0" y="39"/>
                    <a:pt x="5" y="34"/>
                  </a:cubicBezTo>
                  <a:cubicBezTo>
                    <a:pt x="6" y="33"/>
                    <a:pt x="9" y="32"/>
                    <a:pt x="11" y="32"/>
                  </a:cubicBezTo>
                  <a:cubicBezTo>
                    <a:pt x="9" y="32"/>
                    <a:pt x="6" y="32"/>
                    <a:pt x="4" y="30"/>
                  </a:cubicBezTo>
                  <a:cubicBezTo>
                    <a:pt x="6" y="29"/>
                    <a:pt x="7" y="28"/>
                    <a:pt x="8" y="26"/>
                  </a:cubicBezTo>
                  <a:cubicBezTo>
                    <a:pt x="6" y="27"/>
                    <a:pt x="3" y="27"/>
                    <a:pt x="1" y="27"/>
                  </a:cubicBezTo>
                  <a:cubicBezTo>
                    <a:pt x="4" y="25"/>
                    <a:pt x="6" y="24"/>
                    <a:pt x="8" y="13"/>
                  </a:cubicBezTo>
                  <a:cubicBezTo>
                    <a:pt x="8" y="9"/>
                    <a:pt x="10" y="5"/>
                    <a:pt x="11" y="4"/>
                  </a:cubicBezTo>
                  <a:cubicBezTo>
                    <a:pt x="16" y="1"/>
                    <a:pt x="24" y="0"/>
                    <a:pt x="28" y="4"/>
                  </a:cubicBezTo>
                  <a:cubicBezTo>
                    <a:pt x="31" y="5"/>
                    <a:pt x="33" y="13"/>
                    <a:pt x="34" y="20"/>
                  </a:cubicBezTo>
                  <a:cubicBezTo>
                    <a:pt x="34" y="20"/>
                    <a:pt x="34" y="20"/>
                    <a:pt x="34" y="20"/>
                  </a:cubicBezTo>
                  <a:cubicBezTo>
                    <a:pt x="34" y="28"/>
                    <a:pt x="33" y="29"/>
                    <a:pt x="37" y="33"/>
                  </a:cubicBezTo>
                  <a:cubicBezTo>
                    <a:pt x="36" y="33"/>
                    <a:pt x="35" y="33"/>
                    <a:pt x="34" y="33"/>
                  </a:cubicBezTo>
                  <a:cubicBezTo>
                    <a:pt x="35" y="33"/>
                    <a:pt x="36" y="34"/>
                    <a:pt x="37" y="35"/>
                  </a:cubicBezTo>
                  <a:cubicBezTo>
                    <a:pt x="37" y="36"/>
                    <a:pt x="38" y="37"/>
                    <a:pt x="38" y="38"/>
                  </a:cubicBezTo>
                  <a:cubicBezTo>
                    <a:pt x="39" y="37"/>
                    <a:pt x="40" y="35"/>
                    <a:pt x="41" y="34"/>
                  </a:cubicBezTo>
                  <a:cubicBezTo>
                    <a:pt x="48" y="34"/>
                    <a:pt x="48" y="34"/>
                    <a:pt x="48" y="34"/>
                  </a:cubicBezTo>
                  <a:cubicBezTo>
                    <a:pt x="57" y="45"/>
                    <a:pt x="57" y="45"/>
                    <a:pt x="57" y="45"/>
                  </a:cubicBezTo>
                  <a:close/>
                  <a:moveTo>
                    <a:pt x="63" y="13"/>
                  </a:moveTo>
                  <a:cubicBezTo>
                    <a:pt x="60" y="14"/>
                    <a:pt x="58" y="14"/>
                    <a:pt x="55" y="12"/>
                  </a:cubicBezTo>
                  <a:cubicBezTo>
                    <a:pt x="53" y="12"/>
                    <a:pt x="51" y="13"/>
                    <a:pt x="50" y="13"/>
                  </a:cubicBezTo>
                  <a:cubicBezTo>
                    <a:pt x="49" y="14"/>
                    <a:pt x="49" y="15"/>
                    <a:pt x="49" y="16"/>
                  </a:cubicBezTo>
                  <a:cubicBezTo>
                    <a:pt x="48" y="17"/>
                    <a:pt x="48" y="17"/>
                    <a:pt x="48" y="17"/>
                  </a:cubicBezTo>
                  <a:cubicBezTo>
                    <a:pt x="47" y="17"/>
                    <a:pt x="47" y="17"/>
                    <a:pt x="47" y="17"/>
                  </a:cubicBezTo>
                  <a:cubicBezTo>
                    <a:pt x="47" y="17"/>
                    <a:pt x="47" y="17"/>
                    <a:pt x="47" y="17"/>
                  </a:cubicBezTo>
                  <a:cubicBezTo>
                    <a:pt x="47" y="17"/>
                    <a:pt x="47" y="17"/>
                    <a:pt x="47" y="17"/>
                  </a:cubicBezTo>
                  <a:cubicBezTo>
                    <a:pt x="47" y="18"/>
                    <a:pt x="47" y="19"/>
                    <a:pt x="47" y="20"/>
                  </a:cubicBezTo>
                  <a:cubicBezTo>
                    <a:pt x="47" y="20"/>
                    <a:pt x="48" y="21"/>
                    <a:pt x="48" y="21"/>
                  </a:cubicBezTo>
                  <a:cubicBezTo>
                    <a:pt x="49" y="21"/>
                    <a:pt x="49" y="21"/>
                    <a:pt x="49" y="21"/>
                  </a:cubicBezTo>
                  <a:cubicBezTo>
                    <a:pt x="49" y="22"/>
                    <a:pt x="49" y="22"/>
                    <a:pt x="49" y="22"/>
                  </a:cubicBezTo>
                  <a:cubicBezTo>
                    <a:pt x="49" y="23"/>
                    <a:pt x="50" y="25"/>
                    <a:pt x="51" y="26"/>
                  </a:cubicBezTo>
                  <a:cubicBezTo>
                    <a:pt x="52" y="29"/>
                    <a:pt x="60" y="29"/>
                    <a:pt x="62" y="27"/>
                  </a:cubicBezTo>
                  <a:cubicBezTo>
                    <a:pt x="62" y="25"/>
                    <a:pt x="63" y="23"/>
                    <a:pt x="64" y="22"/>
                  </a:cubicBezTo>
                  <a:cubicBezTo>
                    <a:pt x="64" y="21"/>
                    <a:pt x="64" y="21"/>
                    <a:pt x="64" y="21"/>
                  </a:cubicBezTo>
                  <a:cubicBezTo>
                    <a:pt x="64" y="21"/>
                    <a:pt x="64" y="21"/>
                    <a:pt x="64" y="21"/>
                  </a:cubicBezTo>
                  <a:cubicBezTo>
                    <a:pt x="65" y="21"/>
                    <a:pt x="65" y="20"/>
                    <a:pt x="65" y="20"/>
                  </a:cubicBezTo>
                  <a:cubicBezTo>
                    <a:pt x="65" y="19"/>
                    <a:pt x="66" y="18"/>
                    <a:pt x="66" y="17"/>
                  </a:cubicBezTo>
                  <a:cubicBezTo>
                    <a:pt x="66" y="17"/>
                    <a:pt x="65" y="17"/>
                    <a:pt x="65" y="17"/>
                  </a:cubicBezTo>
                  <a:cubicBezTo>
                    <a:pt x="65" y="17"/>
                    <a:pt x="65" y="17"/>
                    <a:pt x="65" y="17"/>
                  </a:cubicBezTo>
                  <a:cubicBezTo>
                    <a:pt x="64" y="17"/>
                    <a:pt x="64" y="17"/>
                    <a:pt x="64" y="17"/>
                  </a:cubicBezTo>
                  <a:cubicBezTo>
                    <a:pt x="64" y="16"/>
                    <a:pt x="64" y="16"/>
                    <a:pt x="64" y="16"/>
                  </a:cubicBezTo>
                  <a:cubicBezTo>
                    <a:pt x="64" y="15"/>
                    <a:pt x="63" y="14"/>
                    <a:pt x="63" y="13"/>
                  </a:cubicBezTo>
                  <a:close/>
                  <a:moveTo>
                    <a:pt x="28" y="16"/>
                  </a:moveTo>
                  <a:cubicBezTo>
                    <a:pt x="29" y="17"/>
                    <a:pt x="29" y="19"/>
                    <a:pt x="28" y="20"/>
                  </a:cubicBezTo>
                  <a:cubicBezTo>
                    <a:pt x="27" y="24"/>
                    <a:pt x="25" y="28"/>
                    <a:pt x="21" y="29"/>
                  </a:cubicBezTo>
                  <a:cubicBezTo>
                    <a:pt x="17" y="29"/>
                    <a:pt x="14" y="26"/>
                    <a:pt x="13" y="22"/>
                  </a:cubicBezTo>
                  <a:cubicBezTo>
                    <a:pt x="13" y="20"/>
                    <a:pt x="13" y="19"/>
                    <a:pt x="13" y="17"/>
                  </a:cubicBezTo>
                  <a:cubicBezTo>
                    <a:pt x="13" y="17"/>
                    <a:pt x="13" y="16"/>
                    <a:pt x="13" y="16"/>
                  </a:cubicBezTo>
                  <a:cubicBezTo>
                    <a:pt x="13" y="16"/>
                    <a:pt x="28" y="16"/>
                    <a:pt x="28" y="1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6" name="Freeform 57"/>
            <p:cNvSpPr>
              <a:spLocks noEditPoints="1"/>
            </p:cNvSpPr>
            <p:nvPr/>
          </p:nvSpPr>
          <p:spPr bwMode="auto">
            <a:xfrm>
              <a:off x="5062166" y="3093151"/>
              <a:ext cx="315911" cy="204301"/>
            </a:xfrm>
            <a:custGeom>
              <a:avLst/>
              <a:gdLst>
                <a:gd name="T0" fmla="*/ 6 w 80"/>
                <a:gd name="T1" fmla="*/ 21 h 50"/>
                <a:gd name="T2" fmla="*/ 9 w 80"/>
                <a:gd name="T3" fmla="*/ 19 h 50"/>
                <a:gd name="T4" fmla="*/ 6 w 80"/>
                <a:gd name="T5" fmla="*/ 15 h 50"/>
                <a:gd name="T6" fmla="*/ 6 w 80"/>
                <a:gd name="T7" fmla="*/ 13 h 50"/>
                <a:gd name="T8" fmla="*/ 6 w 80"/>
                <a:gd name="T9" fmla="*/ 13 h 50"/>
                <a:gd name="T10" fmla="*/ 16 w 80"/>
                <a:gd name="T11" fmla="*/ 7 h 50"/>
                <a:gd name="T12" fmla="*/ 18 w 80"/>
                <a:gd name="T13" fmla="*/ 13 h 50"/>
                <a:gd name="T14" fmla="*/ 18 w 80"/>
                <a:gd name="T15" fmla="*/ 14 h 50"/>
                <a:gd name="T16" fmla="*/ 17 w 80"/>
                <a:gd name="T17" fmla="*/ 16 h 50"/>
                <a:gd name="T18" fmla="*/ 17 w 80"/>
                <a:gd name="T19" fmla="*/ 21 h 50"/>
                <a:gd name="T20" fmla="*/ 21 w 80"/>
                <a:gd name="T21" fmla="*/ 21 h 50"/>
                <a:gd name="T22" fmla="*/ 23 w 80"/>
                <a:gd name="T23" fmla="*/ 19 h 50"/>
                <a:gd name="T24" fmla="*/ 28 w 80"/>
                <a:gd name="T25" fmla="*/ 16 h 50"/>
                <a:gd name="T26" fmla="*/ 24 w 80"/>
                <a:gd name="T27" fmla="*/ 14 h 50"/>
                <a:gd name="T28" fmla="*/ 35 w 80"/>
                <a:gd name="T29" fmla="*/ 4 h 50"/>
                <a:gd name="T30" fmla="*/ 35 w 80"/>
                <a:gd name="T31" fmla="*/ 14 h 50"/>
                <a:gd name="T32" fmla="*/ 34 w 80"/>
                <a:gd name="T33" fmla="*/ 18 h 50"/>
                <a:gd name="T34" fmla="*/ 39 w 80"/>
                <a:gd name="T35" fmla="*/ 20 h 50"/>
                <a:gd name="T36" fmla="*/ 43 w 80"/>
                <a:gd name="T37" fmla="*/ 14 h 50"/>
                <a:gd name="T38" fmla="*/ 45 w 80"/>
                <a:gd name="T39" fmla="*/ 12 h 50"/>
                <a:gd name="T40" fmla="*/ 43 w 80"/>
                <a:gd name="T41" fmla="*/ 9 h 50"/>
                <a:gd name="T42" fmla="*/ 43 w 80"/>
                <a:gd name="T43" fmla="*/ 7 h 50"/>
                <a:gd name="T44" fmla="*/ 43 w 80"/>
                <a:gd name="T45" fmla="*/ 7 h 50"/>
                <a:gd name="T46" fmla="*/ 52 w 80"/>
                <a:gd name="T47" fmla="*/ 2 h 50"/>
                <a:gd name="T48" fmla="*/ 54 w 80"/>
                <a:gd name="T49" fmla="*/ 7 h 50"/>
                <a:gd name="T50" fmla="*/ 54 w 80"/>
                <a:gd name="T51" fmla="*/ 7 h 50"/>
                <a:gd name="T52" fmla="*/ 53 w 80"/>
                <a:gd name="T53" fmla="*/ 10 h 50"/>
                <a:gd name="T54" fmla="*/ 53 w 80"/>
                <a:gd name="T55" fmla="*/ 14 h 50"/>
                <a:gd name="T56" fmla="*/ 56 w 80"/>
                <a:gd name="T57" fmla="*/ 14 h 50"/>
                <a:gd name="T58" fmla="*/ 39 w 80"/>
                <a:gd name="T59" fmla="*/ 33 h 50"/>
                <a:gd name="T60" fmla="*/ 0 w 80"/>
                <a:gd name="T61" fmla="*/ 36 h 50"/>
                <a:gd name="T62" fmla="*/ 2 w 80"/>
                <a:gd name="T63" fmla="*/ 40 h 50"/>
                <a:gd name="T64" fmla="*/ 23 w 80"/>
                <a:gd name="T65" fmla="*/ 40 h 50"/>
                <a:gd name="T66" fmla="*/ 41 w 80"/>
                <a:gd name="T67" fmla="*/ 50 h 50"/>
                <a:gd name="T68" fmla="*/ 70 w 80"/>
                <a:gd name="T69" fmla="*/ 24 h 50"/>
                <a:gd name="T70" fmla="*/ 80 w 80"/>
                <a:gd name="T71" fmla="*/ 7 h 50"/>
                <a:gd name="T72" fmla="*/ 62 w 80"/>
                <a:gd name="T73" fmla="*/ 17 h 50"/>
                <a:gd name="T74" fmla="*/ 26 w 80"/>
                <a:gd name="T75" fmla="*/ 29 h 50"/>
                <a:gd name="T76" fmla="*/ 20 w 80"/>
                <a:gd name="T77" fmla="*/ 2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0" h="50">
                  <a:moveTo>
                    <a:pt x="4" y="21"/>
                  </a:moveTo>
                  <a:cubicBezTo>
                    <a:pt x="5" y="21"/>
                    <a:pt x="6" y="21"/>
                    <a:pt x="6" y="21"/>
                  </a:cubicBezTo>
                  <a:cubicBezTo>
                    <a:pt x="7" y="22"/>
                    <a:pt x="8" y="21"/>
                    <a:pt x="8" y="21"/>
                  </a:cubicBezTo>
                  <a:cubicBezTo>
                    <a:pt x="8" y="20"/>
                    <a:pt x="9" y="20"/>
                    <a:pt x="9" y="19"/>
                  </a:cubicBezTo>
                  <a:cubicBezTo>
                    <a:pt x="8" y="18"/>
                    <a:pt x="8" y="17"/>
                    <a:pt x="7" y="16"/>
                  </a:cubicBezTo>
                  <a:cubicBezTo>
                    <a:pt x="7" y="16"/>
                    <a:pt x="7" y="16"/>
                    <a:pt x="6" y="15"/>
                  </a:cubicBezTo>
                  <a:cubicBezTo>
                    <a:pt x="6" y="15"/>
                    <a:pt x="6" y="14"/>
                    <a:pt x="6" y="14"/>
                  </a:cubicBezTo>
                  <a:cubicBezTo>
                    <a:pt x="6" y="13"/>
                    <a:pt x="6" y="13"/>
                    <a:pt x="6" y="13"/>
                  </a:cubicBezTo>
                  <a:cubicBezTo>
                    <a:pt x="6" y="13"/>
                    <a:pt x="6" y="13"/>
                    <a:pt x="6" y="13"/>
                  </a:cubicBezTo>
                  <a:cubicBezTo>
                    <a:pt x="6" y="13"/>
                    <a:pt x="6" y="13"/>
                    <a:pt x="6" y="13"/>
                  </a:cubicBezTo>
                  <a:cubicBezTo>
                    <a:pt x="6" y="10"/>
                    <a:pt x="6" y="8"/>
                    <a:pt x="8" y="7"/>
                  </a:cubicBezTo>
                  <a:cubicBezTo>
                    <a:pt x="10" y="6"/>
                    <a:pt x="14" y="6"/>
                    <a:pt x="16" y="7"/>
                  </a:cubicBezTo>
                  <a:cubicBezTo>
                    <a:pt x="18" y="8"/>
                    <a:pt x="18" y="10"/>
                    <a:pt x="18" y="13"/>
                  </a:cubicBezTo>
                  <a:cubicBezTo>
                    <a:pt x="18" y="13"/>
                    <a:pt x="18" y="13"/>
                    <a:pt x="18" y="13"/>
                  </a:cubicBezTo>
                  <a:cubicBezTo>
                    <a:pt x="18" y="13"/>
                    <a:pt x="18" y="13"/>
                    <a:pt x="18" y="13"/>
                  </a:cubicBezTo>
                  <a:cubicBezTo>
                    <a:pt x="18" y="14"/>
                    <a:pt x="18" y="14"/>
                    <a:pt x="18" y="14"/>
                  </a:cubicBezTo>
                  <a:cubicBezTo>
                    <a:pt x="18" y="14"/>
                    <a:pt x="18" y="15"/>
                    <a:pt x="18" y="15"/>
                  </a:cubicBezTo>
                  <a:cubicBezTo>
                    <a:pt x="18" y="16"/>
                    <a:pt x="18" y="16"/>
                    <a:pt x="17" y="16"/>
                  </a:cubicBezTo>
                  <a:cubicBezTo>
                    <a:pt x="17" y="17"/>
                    <a:pt x="16" y="18"/>
                    <a:pt x="16" y="19"/>
                  </a:cubicBezTo>
                  <a:cubicBezTo>
                    <a:pt x="16" y="20"/>
                    <a:pt x="16" y="21"/>
                    <a:pt x="17" y="21"/>
                  </a:cubicBezTo>
                  <a:cubicBezTo>
                    <a:pt x="17" y="21"/>
                    <a:pt x="18" y="21"/>
                    <a:pt x="18" y="21"/>
                  </a:cubicBezTo>
                  <a:cubicBezTo>
                    <a:pt x="19" y="21"/>
                    <a:pt x="20" y="21"/>
                    <a:pt x="21" y="21"/>
                  </a:cubicBezTo>
                  <a:cubicBezTo>
                    <a:pt x="21" y="22"/>
                    <a:pt x="22" y="22"/>
                    <a:pt x="22" y="23"/>
                  </a:cubicBezTo>
                  <a:cubicBezTo>
                    <a:pt x="22" y="21"/>
                    <a:pt x="22" y="20"/>
                    <a:pt x="23" y="19"/>
                  </a:cubicBezTo>
                  <a:cubicBezTo>
                    <a:pt x="23" y="18"/>
                    <a:pt x="27" y="18"/>
                    <a:pt x="28" y="18"/>
                  </a:cubicBezTo>
                  <a:cubicBezTo>
                    <a:pt x="28" y="17"/>
                    <a:pt x="28" y="17"/>
                    <a:pt x="28" y="16"/>
                  </a:cubicBezTo>
                  <a:cubicBezTo>
                    <a:pt x="27" y="16"/>
                    <a:pt x="27" y="15"/>
                    <a:pt x="26" y="14"/>
                  </a:cubicBezTo>
                  <a:cubicBezTo>
                    <a:pt x="26" y="14"/>
                    <a:pt x="25" y="14"/>
                    <a:pt x="24" y="14"/>
                  </a:cubicBezTo>
                  <a:cubicBezTo>
                    <a:pt x="24" y="10"/>
                    <a:pt x="25" y="5"/>
                    <a:pt x="26" y="4"/>
                  </a:cubicBezTo>
                  <a:cubicBezTo>
                    <a:pt x="28" y="2"/>
                    <a:pt x="33" y="2"/>
                    <a:pt x="35" y="4"/>
                  </a:cubicBezTo>
                  <a:cubicBezTo>
                    <a:pt x="37" y="5"/>
                    <a:pt x="38" y="10"/>
                    <a:pt x="37" y="13"/>
                  </a:cubicBezTo>
                  <a:cubicBezTo>
                    <a:pt x="37" y="14"/>
                    <a:pt x="35" y="13"/>
                    <a:pt x="35" y="14"/>
                  </a:cubicBezTo>
                  <a:cubicBezTo>
                    <a:pt x="35" y="15"/>
                    <a:pt x="34" y="16"/>
                    <a:pt x="33" y="16"/>
                  </a:cubicBezTo>
                  <a:cubicBezTo>
                    <a:pt x="33" y="17"/>
                    <a:pt x="33" y="18"/>
                    <a:pt x="34" y="18"/>
                  </a:cubicBezTo>
                  <a:cubicBezTo>
                    <a:pt x="34" y="18"/>
                    <a:pt x="38" y="18"/>
                    <a:pt x="39" y="19"/>
                  </a:cubicBezTo>
                  <a:cubicBezTo>
                    <a:pt x="39" y="19"/>
                    <a:pt x="39" y="19"/>
                    <a:pt x="39" y="20"/>
                  </a:cubicBezTo>
                  <a:cubicBezTo>
                    <a:pt x="39" y="17"/>
                    <a:pt x="40" y="15"/>
                    <a:pt x="41" y="15"/>
                  </a:cubicBezTo>
                  <a:cubicBezTo>
                    <a:pt x="42" y="15"/>
                    <a:pt x="42" y="14"/>
                    <a:pt x="43" y="14"/>
                  </a:cubicBezTo>
                  <a:cubicBezTo>
                    <a:pt x="44" y="15"/>
                    <a:pt x="44" y="14"/>
                    <a:pt x="45" y="14"/>
                  </a:cubicBezTo>
                  <a:cubicBezTo>
                    <a:pt x="45" y="14"/>
                    <a:pt x="45" y="13"/>
                    <a:pt x="45" y="12"/>
                  </a:cubicBezTo>
                  <a:cubicBezTo>
                    <a:pt x="45" y="12"/>
                    <a:pt x="44" y="11"/>
                    <a:pt x="44" y="10"/>
                  </a:cubicBezTo>
                  <a:cubicBezTo>
                    <a:pt x="44" y="10"/>
                    <a:pt x="44" y="9"/>
                    <a:pt x="43" y="9"/>
                  </a:cubicBezTo>
                  <a:cubicBezTo>
                    <a:pt x="43" y="9"/>
                    <a:pt x="43" y="8"/>
                    <a:pt x="43" y="7"/>
                  </a:cubicBezTo>
                  <a:cubicBezTo>
                    <a:pt x="43" y="7"/>
                    <a:pt x="43" y="7"/>
                    <a:pt x="43" y="7"/>
                  </a:cubicBezTo>
                  <a:cubicBezTo>
                    <a:pt x="43" y="7"/>
                    <a:pt x="43" y="7"/>
                    <a:pt x="43" y="7"/>
                  </a:cubicBezTo>
                  <a:cubicBezTo>
                    <a:pt x="43" y="7"/>
                    <a:pt x="43" y="7"/>
                    <a:pt x="43" y="7"/>
                  </a:cubicBezTo>
                  <a:cubicBezTo>
                    <a:pt x="43" y="4"/>
                    <a:pt x="43" y="3"/>
                    <a:pt x="45" y="2"/>
                  </a:cubicBezTo>
                  <a:cubicBezTo>
                    <a:pt x="46" y="0"/>
                    <a:pt x="50" y="0"/>
                    <a:pt x="52" y="2"/>
                  </a:cubicBezTo>
                  <a:cubicBezTo>
                    <a:pt x="53" y="3"/>
                    <a:pt x="54" y="4"/>
                    <a:pt x="54" y="7"/>
                  </a:cubicBezTo>
                  <a:cubicBezTo>
                    <a:pt x="54" y="7"/>
                    <a:pt x="54" y="7"/>
                    <a:pt x="54" y="7"/>
                  </a:cubicBezTo>
                  <a:cubicBezTo>
                    <a:pt x="54" y="7"/>
                    <a:pt x="54" y="7"/>
                    <a:pt x="54" y="7"/>
                  </a:cubicBezTo>
                  <a:cubicBezTo>
                    <a:pt x="54" y="7"/>
                    <a:pt x="54" y="7"/>
                    <a:pt x="54" y="7"/>
                  </a:cubicBezTo>
                  <a:cubicBezTo>
                    <a:pt x="54" y="8"/>
                    <a:pt x="54" y="9"/>
                    <a:pt x="54" y="9"/>
                  </a:cubicBezTo>
                  <a:cubicBezTo>
                    <a:pt x="54" y="9"/>
                    <a:pt x="53" y="10"/>
                    <a:pt x="53" y="10"/>
                  </a:cubicBezTo>
                  <a:cubicBezTo>
                    <a:pt x="53" y="11"/>
                    <a:pt x="52" y="11"/>
                    <a:pt x="52" y="12"/>
                  </a:cubicBezTo>
                  <a:cubicBezTo>
                    <a:pt x="52" y="13"/>
                    <a:pt x="52" y="14"/>
                    <a:pt x="53" y="14"/>
                  </a:cubicBezTo>
                  <a:cubicBezTo>
                    <a:pt x="53" y="14"/>
                    <a:pt x="54" y="14"/>
                    <a:pt x="54" y="14"/>
                  </a:cubicBezTo>
                  <a:cubicBezTo>
                    <a:pt x="55" y="14"/>
                    <a:pt x="56" y="14"/>
                    <a:pt x="56" y="14"/>
                  </a:cubicBezTo>
                  <a:cubicBezTo>
                    <a:pt x="57" y="15"/>
                    <a:pt x="57" y="15"/>
                    <a:pt x="57" y="16"/>
                  </a:cubicBezTo>
                  <a:cubicBezTo>
                    <a:pt x="39" y="33"/>
                    <a:pt x="39" y="33"/>
                    <a:pt x="39" y="33"/>
                  </a:cubicBezTo>
                  <a:cubicBezTo>
                    <a:pt x="23" y="24"/>
                    <a:pt x="23" y="24"/>
                    <a:pt x="23" y="24"/>
                  </a:cubicBezTo>
                  <a:cubicBezTo>
                    <a:pt x="0" y="36"/>
                    <a:pt x="0" y="36"/>
                    <a:pt x="0" y="36"/>
                  </a:cubicBezTo>
                  <a:cubicBezTo>
                    <a:pt x="0" y="33"/>
                    <a:pt x="1" y="24"/>
                    <a:pt x="4" y="21"/>
                  </a:cubicBezTo>
                  <a:close/>
                  <a:moveTo>
                    <a:pt x="2" y="40"/>
                  </a:moveTo>
                  <a:cubicBezTo>
                    <a:pt x="7" y="49"/>
                    <a:pt x="7" y="49"/>
                    <a:pt x="7" y="49"/>
                  </a:cubicBezTo>
                  <a:cubicBezTo>
                    <a:pt x="23" y="40"/>
                    <a:pt x="23" y="40"/>
                    <a:pt x="23" y="40"/>
                  </a:cubicBezTo>
                  <a:cubicBezTo>
                    <a:pt x="37" y="48"/>
                    <a:pt x="37" y="48"/>
                    <a:pt x="37" y="48"/>
                  </a:cubicBezTo>
                  <a:cubicBezTo>
                    <a:pt x="41" y="50"/>
                    <a:pt x="41" y="50"/>
                    <a:pt x="41" y="50"/>
                  </a:cubicBezTo>
                  <a:cubicBezTo>
                    <a:pt x="44" y="48"/>
                    <a:pt x="44" y="48"/>
                    <a:pt x="44" y="48"/>
                  </a:cubicBezTo>
                  <a:cubicBezTo>
                    <a:pt x="70" y="24"/>
                    <a:pt x="70" y="24"/>
                    <a:pt x="70" y="24"/>
                  </a:cubicBezTo>
                  <a:cubicBezTo>
                    <a:pt x="74" y="28"/>
                    <a:pt x="74" y="28"/>
                    <a:pt x="74" y="28"/>
                  </a:cubicBezTo>
                  <a:cubicBezTo>
                    <a:pt x="80" y="7"/>
                    <a:pt x="80" y="7"/>
                    <a:pt x="80" y="7"/>
                  </a:cubicBezTo>
                  <a:cubicBezTo>
                    <a:pt x="58" y="13"/>
                    <a:pt x="58" y="13"/>
                    <a:pt x="58" y="13"/>
                  </a:cubicBezTo>
                  <a:cubicBezTo>
                    <a:pt x="62" y="17"/>
                    <a:pt x="62" y="17"/>
                    <a:pt x="62" y="17"/>
                  </a:cubicBezTo>
                  <a:cubicBezTo>
                    <a:pt x="39" y="37"/>
                    <a:pt x="39" y="37"/>
                    <a:pt x="39" y="37"/>
                  </a:cubicBezTo>
                  <a:cubicBezTo>
                    <a:pt x="26" y="29"/>
                    <a:pt x="26" y="29"/>
                    <a:pt x="26" y="29"/>
                  </a:cubicBezTo>
                  <a:cubicBezTo>
                    <a:pt x="23" y="28"/>
                    <a:pt x="23" y="28"/>
                    <a:pt x="23" y="28"/>
                  </a:cubicBezTo>
                  <a:cubicBezTo>
                    <a:pt x="20" y="29"/>
                    <a:pt x="20" y="29"/>
                    <a:pt x="20" y="29"/>
                  </a:cubicBezTo>
                  <a:lnTo>
                    <a:pt x="2" y="4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 name="Freeform 72"/>
            <p:cNvSpPr>
              <a:spLocks noEditPoints="1"/>
            </p:cNvSpPr>
            <p:nvPr/>
          </p:nvSpPr>
          <p:spPr bwMode="auto">
            <a:xfrm>
              <a:off x="4191342" y="3579809"/>
              <a:ext cx="295274" cy="231774"/>
            </a:xfrm>
            <a:custGeom>
              <a:avLst/>
              <a:gdLst>
                <a:gd name="T0" fmla="*/ 33 w 79"/>
                <a:gd name="T1" fmla="*/ 19 h 62"/>
                <a:gd name="T2" fmla="*/ 36 w 79"/>
                <a:gd name="T3" fmla="*/ 16 h 62"/>
                <a:gd name="T4" fmla="*/ 33 w 79"/>
                <a:gd name="T5" fmla="*/ 12 h 62"/>
                <a:gd name="T6" fmla="*/ 33 w 79"/>
                <a:gd name="T7" fmla="*/ 9 h 62"/>
                <a:gd name="T8" fmla="*/ 33 w 79"/>
                <a:gd name="T9" fmla="*/ 9 h 62"/>
                <a:gd name="T10" fmla="*/ 45 w 79"/>
                <a:gd name="T11" fmla="*/ 2 h 62"/>
                <a:gd name="T12" fmla="*/ 47 w 79"/>
                <a:gd name="T13" fmla="*/ 9 h 62"/>
                <a:gd name="T14" fmla="*/ 47 w 79"/>
                <a:gd name="T15" fmla="*/ 9 h 62"/>
                <a:gd name="T16" fmla="*/ 46 w 79"/>
                <a:gd name="T17" fmla="*/ 13 h 62"/>
                <a:gd name="T18" fmla="*/ 46 w 79"/>
                <a:gd name="T19" fmla="*/ 18 h 62"/>
                <a:gd name="T20" fmla="*/ 50 w 79"/>
                <a:gd name="T21" fmla="*/ 19 h 62"/>
                <a:gd name="T22" fmla="*/ 26 w 79"/>
                <a:gd name="T23" fmla="*/ 31 h 62"/>
                <a:gd name="T24" fmla="*/ 31 w 79"/>
                <a:gd name="T25" fmla="*/ 56 h 62"/>
                <a:gd name="T26" fmla="*/ 41 w 79"/>
                <a:gd name="T27" fmla="*/ 44 h 62"/>
                <a:gd name="T28" fmla="*/ 49 w 79"/>
                <a:gd name="T29" fmla="*/ 46 h 62"/>
                <a:gd name="T30" fmla="*/ 52 w 79"/>
                <a:gd name="T31" fmla="*/ 45 h 62"/>
                <a:gd name="T32" fmla="*/ 34 w 79"/>
                <a:gd name="T33" fmla="*/ 53 h 62"/>
                <a:gd name="T34" fmla="*/ 20 w 79"/>
                <a:gd name="T35" fmla="*/ 4 h 62"/>
                <a:gd name="T36" fmla="*/ 11 w 79"/>
                <a:gd name="T37" fmla="*/ 19 h 62"/>
                <a:gd name="T38" fmla="*/ 15 w 79"/>
                <a:gd name="T39" fmla="*/ 25 h 62"/>
                <a:gd name="T40" fmla="*/ 21 w 79"/>
                <a:gd name="T41" fmla="*/ 14 h 62"/>
                <a:gd name="T42" fmla="*/ 30 w 79"/>
                <a:gd name="T43" fmla="*/ 10 h 62"/>
                <a:gd name="T44" fmla="*/ 73 w 79"/>
                <a:gd name="T45" fmla="*/ 15 h 62"/>
                <a:gd name="T46" fmla="*/ 57 w 79"/>
                <a:gd name="T47" fmla="*/ 5 h 62"/>
                <a:gd name="T48" fmla="*/ 52 w 79"/>
                <a:gd name="T49" fmla="*/ 9 h 62"/>
                <a:gd name="T50" fmla="*/ 63 w 79"/>
                <a:gd name="T51" fmla="*/ 15 h 62"/>
                <a:gd name="T52" fmla="*/ 67 w 79"/>
                <a:gd name="T53" fmla="*/ 25 h 62"/>
                <a:gd name="T54" fmla="*/ 18 w 79"/>
                <a:gd name="T55" fmla="*/ 43 h 62"/>
                <a:gd name="T56" fmla="*/ 16 w 79"/>
                <a:gd name="T57" fmla="*/ 49 h 62"/>
                <a:gd name="T58" fmla="*/ 25 w 79"/>
                <a:gd name="T59" fmla="*/ 59 h 62"/>
                <a:gd name="T60" fmla="*/ 2 w 79"/>
                <a:gd name="T61" fmla="*/ 51 h 62"/>
                <a:gd name="T62" fmla="*/ 9 w 79"/>
                <a:gd name="T63" fmla="*/ 47 h 62"/>
                <a:gd name="T64" fmla="*/ 4 w 79"/>
                <a:gd name="T65" fmla="*/ 43 h 62"/>
                <a:gd name="T66" fmla="*/ 18 w 79"/>
                <a:gd name="T67" fmla="*/ 30 h 62"/>
                <a:gd name="T68" fmla="*/ 18 w 79"/>
                <a:gd name="T69" fmla="*/ 43 h 62"/>
                <a:gd name="T70" fmla="*/ 75 w 79"/>
                <a:gd name="T71" fmla="*/ 42 h 62"/>
                <a:gd name="T72" fmla="*/ 60 w 79"/>
                <a:gd name="T73" fmla="*/ 29 h 62"/>
                <a:gd name="T74" fmla="*/ 60 w 79"/>
                <a:gd name="T75" fmla="*/ 42 h 62"/>
                <a:gd name="T76" fmla="*/ 62 w 79"/>
                <a:gd name="T77" fmla="*/ 48 h 62"/>
                <a:gd name="T78" fmla="*/ 54 w 79"/>
                <a:gd name="T79" fmla="*/ 58 h 62"/>
                <a:gd name="T80" fmla="*/ 77 w 79"/>
                <a:gd name="T81" fmla="*/ 50 h 62"/>
                <a:gd name="T82" fmla="*/ 69 w 79"/>
                <a:gd name="T83" fmla="*/ 4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9" h="62">
                  <a:moveTo>
                    <a:pt x="30" y="19"/>
                  </a:moveTo>
                  <a:cubicBezTo>
                    <a:pt x="31" y="19"/>
                    <a:pt x="32" y="19"/>
                    <a:pt x="33" y="19"/>
                  </a:cubicBezTo>
                  <a:cubicBezTo>
                    <a:pt x="34" y="19"/>
                    <a:pt x="35" y="19"/>
                    <a:pt x="35" y="18"/>
                  </a:cubicBezTo>
                  <a:cubicBezTo>
                    <a:pt x="36" y="18"/>
                    <a:pt x="36" y="17"/>
                    <a:pt x="36" y="16"/>
                  </a:cubicBezTo>
                  <a:cubicBezTo>
                    <a:pt x="35" y="15"/>
                    <a:pt x="35" y="14"/>
                    <a:pt x="34" y="13"/>
                  </a:cubicBezTo>
                  <a:cubicBezTo>
                    <a:pt x="34" y="13"/>
                    <a:pt x="34" y="12"/>
                    <a:pt x="33" y="12"/>
                  </a:cubicBezTo>
                  <a:cubicBezTo>
                    <a:pt x="33" y="11"/>
                    <a:pt x="33" y="10"/>
                    <a:pt x="33" y="9"/>
                  </a:cubicBezTo>
                  <a:cubicBezTo>
                    <a:pt x="33" y="9"/>
                    <a:pt x="33" y="9"/>
                    <a:pt x="33" y="9"/>
                  </a:cubicBezTo>
                  <a:cubicBezTo>
                    <a:pt x="33" y="9"/>
                    <a:pt x="33" y="9"/>
                    <a:pt x="33" y="9"/>
                  </a:cubicBezTo>
                  <a:cubicBezTo>
                    <a:pt x="33" y="9"/>
                    <a:pt x="33" y="9"/>
                    <a:pt x="33" y="9"/>
                  </a:cubicBezTo>
                  <a:cubicBezTo>
                    <a:pt x="33" y="5"/>
                    <a:pt x="33" y="3"/>
                    <a:pt x="35" y="2"/>
                  </a:cubicBezTo>
                  <a:cubicBezTo>
                    <a:pt x="37" y="0"/>
                    <a:pt x="42" y="0"/>
                    <a:pt x="45" y="2"/>
                  </a:cubicBezTo>
                  <a:cubicBezTo>
                    <a:pt x="47" y="3"/>
                    <a:pt x="47" y="5"/>
                    <a:pt x="47" y="9"/>
                  </a:cubicBezTo>
                  <a:cubicBezTo>
                    <a:pt x="47" y="9"/>
                    <a:pt x="47" y="9"/>
                    <a:pt x="47" y="9"/>
                  </a:cubicBezTo>
                  <a:cubicBezTo>
                    <a:pt x="47" y="9"/>
                    <a:pt x="47" y="9"/>
                    <a:pt x="47" y="9"/>
                  </a:cubicBezTo>
                  <a:cubicBezTo>
                    <a:pt x="47" y="9"/>
                    <a:pt x="47" y="9"/>
                    <a:pt x="47" y="9"/>
                  </a:cubicBezTo>
                  <a:cubicBezTo>
                    <a:pt x="47" y="10"/>
                    <a:pt x="47" y="11"/>
                    <a:pt x="47" y="12"/>
                  </a:cubicBezTo>
                  <a:cubicBezTo>
                    <a:pt x="47" y="12"/>
                    <a:pt x="47" y="13"/>
                    <a:pt x="46" y="13"/>
                  </a:cubicBezTo>
                  <a:cubicBezTo>
                    <a:pt x="46" y="14"/>
                    <a:pt x="45" y="15"/>
                    <a:pt x="45" y="16"/>
                  </a:cubicBezTo>
                  <a:cubicBezTo>
                    <a:pt x="45" y="17"/>
                    <a:pt x="45" y="18"/>
                    <a:pt x="46" y="18"/>
                  </a:cubicBezTo>
                  <a:cubicBezTo>
                    <a:pt x="46" y="19"/>
                    <a:pt x="47" y="19"/>
                    <a:pt x="48" y="19"/>
                  </a:cubicBezTo>
                  <a:cubicBezTo>
                    <a:pt x="48" y="19"/>
                    <a:pt x="49" y="19"/>
                    <a:pt x="50" y="19"/>
                  </a:cubicBezTo>
                  <a:cubicBezTo>
                    <a:pt x="53" y="21"/>
                    <a:pt x="55" y="27"/>
                    <a:pt x="54" y="31"/>
                  </a:cubicBezTo>
                  <a:cubicBezTo>
                    <a:pt x="50" y="34"/>
                    <a:pt x="29" y="34"/>
                    <a:pt x="26" y="31"/>
                  </a:cubicBezTo>
                  <a:cubicBezTo>
                    <a:pt x="26" y="27"/>
                    <a:pt x="27" y="22"/>
                    <a:pt x="30" y="19"/>
                  </a:cubicBezTo>
                  <a:close/>
                  <a:moveTo>
                    <a:pt x="31" y="56"/>
                  </a:moveTo>
                  <a:cubicBezTo>
                    <a:pt x="29" y="44"/>
                    <a:pt x="29" y="44"/>
                    <a:pt x="29" y="44"/>
                  </a:cubicBezTo>
                  <a:cubicBezTo>
                    <a:pt x="41" y="44"/>
                    <a:pt x="41" y="44"/>
                    <a:pt x="41" y="44"/>
                  </a:cubicBezTo>
                  <a:cubicBezTo>
                    <a:pt x="38" y="48"/>
                    <a:pt x="38" y="48"/>
                    <a:pt x="38" y="48"/>
                  </a:cubicBezTo>
                  <a:cubicBezTo>
                    <a:pt x="41" y="50"/>
                    <a:pt x="46" y="49"/>
                    <a:pt x="49" y="46"/>
                  </a:cubicBezTo>
                  <a:cubicBezTo>
                    <a:pt x="49" y="45"/>
                    <a:pt x="50" y="45"/>
                    <a:pt x="50" y="44"/>
                  </a:cubicBezTo>
                  <a:cubicBezTo>
                    <a:pt x="52" y="45"/>
                    <a:pt x="52" y="45"/>
                    <a:pt x="52" y="45"/>
                  </a:cubicBezTo>
                  <a:cubicBezTo>
                    <a:pt x="51" y="47"/>
                    <a:pt x="51" y="49"/>
                    <a:pt x="49" y="51"/>
                  </a:cubicBezTo>
                  <a:cubicBezTo>
                    <a:pt x="45" y="55"/>
                    <a:pt x="39" y="56"/>
                    <a:pt x="34" y="53"/>
                  </a:cubicBezTo>
                  <a:cubicBezTo>
                    <a:pt x="31" y="56"/>
                    <a:pt x="31" y="56"/>
                    <a:pt x="31" y="56"/>
                  </a:cubicBezTo>
                  <a:close/>
                  <a:moveTo>
                    <a:pt x="20" y="4"/>
                  </a:moveTo>
                  <a:cubicBezTo>
                    <a:pt x="20" y="7"/>
                    <a:pt x="20" y="7"/>
                    <a:pt x="20" y="7"/>
                  </a:cubicBezTo>
                  <a:cubicBezTo>
                    <a:pt x="15" y="8"/>
                    <a:pt x="10" y="14"/>
                    <a:pt x="11" y="19"/>
                  </a:cubicBezTo>
                  <a:cubicBezTo>
                    <a:pt x="11" y="22"/>
                    <a:pt x="12" y="24"/>
                    <a:pt x="13" y="26"/>
                  </a:cubicBezTo>
                  <a:cubicBezTo>
                    <a:pt x="15" y="25"/>
                    <a:pt x="15" y="25"/>
                    <a:pt x="15" y="25"/>
                  </a:cubicBezTo>
                  <a:cubicBezTo>
                    <a:pt x="14" y="24"/>
                    <a:pt x="14" y="23"/>
                    <a:pt x="14" y="22"/>
                  </a:cubicBezTo>
                  <a:cubicBezTo>
                    <a:pt x="14" y="18"/>
                    <a:pt x="17" y="15"/>
                    <a:pt x="21" y="14"/>
                  </a:cubicBezTo>
                  <a:cubicBezTo>
                    <a:pt x="21" y="18"/>
                    <a:pt x="21" y="18"/>
                    <a:pt x="21" y="18"/>
                  </a:cubicBezTo>
                  <a:cubicBezTo>
                    <a:pt x="30" y="10"/>
                    <a:pt x="30" y="10"/>
                    <a:pt x="30" y="10"/>
                  </a:cubicBezTo>
                  <a:cubicBezTo>
                    <a:pt x="20" y="4"/>
                    <a:pt x="20" y="4"/>
                    <a:pt x="20" y="4"/>
                  </a:cubicBezTo>
                  <a:close/>
                  <a:moveTo>
                    <a:pt x="73" y="15"/>
                  </a:moveTo>
                  <a:cubicBezTo>
                    <a:pt x="69" y="15"/>
                    <a:pt x="69" y="15"/>
                    <a:pt x="69" y="15"/>
                  </a:cubicBezTo>
                  <a:cubicBezTo>
                    <a:pt x="68" y="9"/>
                    <a:pt x="63" y="5"/>
                    <a:pt x="57" y="5"/>
                  </a:cubicBezTo>
                  <a:cubicBezTo>
                    <a:pt x="55" y="6"/>
                    <a:pt x="53" y="6"/>
                    <a:pt x="51" y="8"/>
                  </a:cubicBezTo>
                  <a:cubicBezTo>
                    <a:pt x="52" y="9"/>
                    <a:pt x="52" y="9"/>
                    <a:pt x="52" y="9"/>
                  </a:cubicBezTo>
                  <a:cubicBezTo>
                    <a:pt x="52" y="9"/>
                    <a:pt x="53" y="9"/>
                    <a:pt x="54" y="9"/>
                  </a:cubicBezTo>
                  <a:cubicBezTo>
                    <a:pt x="58" y="9"/>
                    <a:pt x="62" y="11"/>
                    <a:pt x="63" y="15"/>
                  </a:cubicBezTo>
                  <a:cubicBezTo>
                    <a:pt x="58" y="16"/>
                    <a:pt x="58" y="16"/>
                    <a:pt x="58" y="16"/>
                  </a:cubicBezTo>
                  <a:cubicBezTo>
                    <a:pt x="67" y="25"/>
                    <a:pt x="67" y="25"/>
                    <a:pt x="67" y="25"/>
                  </a:cubicBezTo>
                  <a:cubicBezTo>
                    <a:pt x="73" y="15"/>
                    <a:pt x="73" y="15"/>
                    <a:pt x="73" y="15"/>
                  </a:cubicBezTo>
                  <a:close/>
                  <a:moveTo>
                    <a:pt x="18" y="43"/>
                  </a:moveTo>
                  <a:cubicBezTo>
                    <a:pt x="18" y="45"/>
                    <a:pt x="17" y="46"/>
                    <a:pt x="15" y="47"/>
                  </a:cubicBezTo>
                  <a:cubicBezTo>
                    <a:pt x="16" y="48"/>
                    <a:pt x="16" y="49"/>
                    <a:pt x="16" y="49"/>
                  </a:cubicBezTo>
                  <a:cubicBezTo>
                    <a:pt x="17" y="49"/>
                    <a:pt x="23" y="50"/>
                    <a:pt x="23" y="51"/>
                  </a:cubicBezTo>
                  <a:cubicBezTo>
                    <a:pt x="25" y="53"/>
                    <a:pt x="25" y="57"/>
                    <a:pt x="25" y="59"/>
                  </a:cubicBezTo>
                  <a:cubicBezTo>
                    <a:pt x="19" y="62"/>
                    <a:pt x="6" y="62"/>
                    <a:pt x="0" y="59"/>
                  </a:cubicBezTo>
                  <a:cubicBezTo>
                    <a:pt x="0" y="57"/>
                    <a:pt x="0" y="53"/>
                    <a:pt x="2" y="51"/>
                  </a:cubicBezTo>
                  <a:cubicBezTo>
                    <a:pt x="2" y="50"/>
                    <a:pt x="8" y="49"/>
                    <a:pt x="9" y="49"/>
                  </a:cubicBezTo>
                  <a:cubicBezTo>
                    <a:pt x="9" y="48"/>
                    <a:pt x="9" y="48"/>
                    <a:pt x="9" y="47"/>
                  </a:cubicBezTo>
                  <a:cubicBezTo>
                    <a:pt x="8" y="46"/>
                    <a:pt x="7" y="45"/>
                    <a:pt x="7" y="43"/>
                  </a:cubicBezTo>
                  <a:cubicBezTo>
                    <a:pt x="6" y="43"/>
                    <a:pt x="4" y="43"/>
                    <a:pt x="4" y="43"/>
                  </a:cubicBezTo>
                  <a:cubicBezTo>
                    <a:pt x="3" y="39"/>
                    <a:pt x="4" y="32"/>
                    <a:pt x="6" y="30"/>
                  </a:cubicBezTo>
                  <a:cubicBezTo>
                    <a:pt x="9" y="28"/>
                    <a:pt x="16" y="28"/>
                    <a:pt x="18" y="30"/>
                  </a:cubicBezTo>
                  <a:cubicBezTo>
                    <a:pt x="20" y="32"/>
                    <a:pt x="22" y="39"/>
                    <a:pt x="21" y="43"/>
                  </a:cubicBezTo>
                  <a:cubicBezTo>
                    <a:pt x="21" y="43"/>
                    <a:pt x="19" y="43"/>
                    <a:pt x="18" y="43"/>
                  </a:cubicBezTo>
                  <a:close/>
                  <a:moveTo>
                    <a:pt x="72" y="42"/>
                  </a:moveTo>
                  <a:cubicBezTo>
                    <a:pt x="72" y="42"/>
                    <a:pt x="74" y="42"/>
                    <a:pt x="75" y="42"/>
                  </a:cubicBezTo>
                  <a:cubicBezTo>
                    <a:pt x="75" y="38"/>
                    <a:pt x="74" y="31"/>
                    <a:pt x="72" y="29"/>
                  </a:cubicBezTo>
                  <a:cubicBezTo>
                    <a:pt x="69" y="27"/>
                    <a:pt x="62" y="27"/>
                    <a:pt x="60" y="29"/>
                  </a:cubicBezTo>
                  <a:cubicBezTo>
                    <a:pt x="58" y="31"/>
                    <a:pt x="57" y="38"/>
                    <a:pt x="57" y="42"/>
                  </a:cubicBezTo>
                  <a:cubicBezTo>
                    <a:pt x="58" y="42"/>
                    <a:pt x="59" y="42"/>
                    <a:pt x="60" y="42"/>
                  </a:cubicBezTo>
                  <a:cubicBezTo>
                    <a:pt x="61" y="44"/>
                    <a:pt x="61" y="45"/>
                    <a:pt x="63" y="46"/>
                  </a:cubicBezTo>
                  <a:cubicBezTo>
                    <a:pt x="63" y="47"/>
                    <a:pt x="62" y="48"/>
                    <a:pt x="62" y="48"/>
                  </a:cubicBezTo>
                  <a:cubicBezTo>
                    <a:pt x="61" y="48"/>
                    <a:pt x="56" y="49"/>
                    <a:pt x="55" y="50"/>
                  </a:cubicBezTo>
                  <a:cubicBezTo>
                    <a:pt x="53" y="52"/>
                    <a:pt x="53" y="56"/>
                    <a:pt x="54" y="58"/>
                  </a:cubicBezTo>
                  <a:cubicBezTo>
                    <a:pt x="59" y="61"/>
                    <a:pt x="72" y="61"/>
                    <a:pt x="78" y="58"/>
                  </a:cubicBezTo>
                  <a:cubicBezTo>
                    <a:pt x="79" y="56"/>
                    <a:pt x="78" y="52"/>
                    <a:pt x="77" y="50"/>
                  </a:cubicBezTo>
                  <a:cubicBezTo>
                    <a:pt x="76" y="49"/>
                    <a:pt x="71" y="48"/>
                    <a:pt x="70" y="48"/>
                  </a:cubicBezTo>
                  <a:cubicBezTo>
                    <a:pt x="70" y="48"/>
                    <a:pt x="69" y="47"/>
                    <a:pt x="69" y="46"/>
                  </a:cubicBezTo>
                  <a:cubicBezTo>
                    <a:pt x="70" y="45"/>
                    <a:pt x="71" y="44"/>
                    <a:pt x="72" y="4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 name="Freeform 77"/>
            <p:cNvSpPr>
              <a:spLocks noEditPoints="1"/>
            </p:cNvSpPr>
            <p:nvPr/>
          </p:nvSpPr>
          <p:spPr bwMode="auto">
            <a:xfrm>
              <a:off x="4830026" y="3544885"/>
              <a:ext cx="244476" cy="266699"/>
            </a:xfrm>
            <a:custGeom>
              <a:avLst/>
              <a:gdLst>
                <a:gd name="T0" fmla="*/ 62 w 65"/>
                <a:gd name="T1" fmla="*/ 45 h 71"/>
                <a:gd name="T2" fmla="*/ 64 w 65"/>
                <a:gd name="T3" fmla="*/ 41 h 71"/>
                <a:gd name="T4" fmla="*/ 62 w 65"/>
                <a:gd name="T5" fmla="*/ 36 h 71"/>
                <a:gd name="T6" fmla="*/ 53 w 65"/>
                <a:gd name="T7" fmla="*/ 32 h 71"/>
                <a:gd name="T8" fmla="*/ 48 w 65"/>
                <a:gd name="T9" fmla="*/ 33 h 71"/>
                <a:gd name="T10" fmla="*/ 46 w 65"/>
                <a:gd name="T11" fmla="*/ 37 h 71"/>
                <a:gd name="T12" fmla="*/ 62 w 65"/>
                <a:gd name="T13" fmla="*/ 45 h 71"/>
                <a:gd name="T14" fmla="*/ 3 w 65"/>
                <a:gd name="T15" fmla="*/ 42 h 71"/>
                <a:gd name="T16" fmla="*/ 17 w 65"/>
                <a:gd name="T17" fmla="*/ 37 h 71"/>
                <a:gd name="T18" fmla="*/ 20 w 65"/>
                <a:gd name="T19" fmla="*/ 34 h 71"/>
                <a:gd name="T20" fmla="*/ 28 w 65"/>
                <a:gd name="T21" fmla="*/ 49 h 71"/>
                <a:gd name="T22" fmla="*/ 34 w 65"/>
                <a:gd name="T23" fmla="*/ 34 h 71"/>
                <a:gd name="T24" fmla="*/ 38 w 65"/>
                <a:gd name="T25" fmla="*/ 37 h 71"/>
                <a:gd name="T26" fmla="*/ 40 w 65"/>
                <a:gd name="T27" fmla="*/ 38 h 71"/>
                <a:gd name="T28" fmla="*/ 40 w 65"/>
                <a:gd name="T29" fmla="*/ 39 h 71"/>
                <a:gd name="T30" fmla="*/ 32 w 65"/>
                <a:gd name="T31" fmla="*/ 55 h 71"/>
                <a:gd name="T32" fmla="*/ 33 w 65"/>
                <a:gd name="T33" fmla="*/ 64 h 71"/>
                <a:gd name="T34" fmla="*/ 0 w 65"/>
                <a:gd name="T35" fmla="*/ 64 h 71"/>
                <a:gd name="T36" fmla="*/ 3 w 65"/>
                <a:gd name="T37" fmla="*/ 42 h 71"/>
                <a:gd name="T38" fmla="*/ 17 w 65"/>
                <a:gd name="T39" fmla="*/ 24 h 71"/>
                <a:gd name="T40" fmla="*/ 18 w 65"/>
                <a:gd name="T41" fmla="*/ 12 h 71"/>
                <a:gd name="T42" fmla="*/ 37 w 65"/>
                <a:gd name="T43" fmla="*/ 12 h 71"/>
                <a:gd name="T44" fmla="*/ 38 w 65"/>
                <a:gd name="T45" fmla="*/ 24 h 71"/>
                <a:gd name="T46" fmla="*/ 41 w 65"/>
                <a:gd name="T47" fmla="*/ 20 h 71"/>
                <a:gd name="T48" fmla="*/ 40 w 65"/>
                <a:gd name="T49" fmla="*/ 6 h 71"/>
                <a:gd name="T50" fmla="*/ 16 w 65"/>
                <a:gd name="T51" fmla="*/ 5 h 71"/>
                <a:gd name="T52" fmla="*/ 14 w 65"/>
                <a:gd name="T53" fmla="*/ 21 h 71"/>
                <a:gd name="T54" fmla="*/ 17 w 65"/>
                <a:gd name="T55" fmla="*/ 24 h 71"/>
                <a:gd name="T56" fmla="*/ 50 w 65"/>
                <a:gd name="T57" fmla="*/ 40 h 71"/>
                <a:gd name="T58" fmla="*/ 57 w 65"/>
                <a:gd name="T59" fmla="*/ 44 h 71"/>
                <a:gd name="T60" fmla="*/ 61 w 65"/>
                <a:gd name="T61" fmla="*/ 46 h 71"/>
                <a:gd name="T62" fmla="*/ 53 w 65"/>
                <a:gd name="T63" fmla="*/ 63 h 71"/>
                <a:gd name="T64" fmla="*/ 49 w 65"/>
                <a:gd name="T65" fmla="*/ 60 h 71"/>
                <a:gd name="T66" fmla="*/ 42 w 65"/>
                <a:gd name="T67" fmla="*/ 57 h 71"/>
                <a:gd name="T68" fmla="*/ 47 w 65"/>
                <a:gd name="T69" fmla="*/ 47 h 71"/>
                <a:gd name="T70" fmla="*/ 46 w 65"/>
                <a:gd name="T71" fmla="*/ 46 h 71"/>
                <a:gd name="T72" fmla="*/ 41 w 65"/>
                <a:gd name="T73" fmla="*/ 57 h 71"/>
                <a:gd name="T74" fmla="*/ 37 w 65"/>
                <a:gd name="T75" fmla="*/ 55 h 71"/>
                <a:gd name="T76" fmla="*/ 45 w 65"/>
                <a:gd name="T77" fmla="*/ 38 h 71"/>
                <a:gd name="T78" fmla="*/ 50 w 65"/>
                <a:gd name="T79" fmla="*/ 40 h 71"/>
                <a:gd name="T80" fmla="*/ 38 w 65"/>
                <a:gd name="T81" fmla="*/ 63 h 71"/>
                <a:gd name="T82" fmla="*/ 38 w 65"/>
                <a:gd name="T83" fmla="*/ 70 h 71"/>
                <a:gd name="T84" fmla="*/ 41 w 65"/>
                <a:gd name="T85" fmla="*/ 71 h 71"/>
                <a:gd name="T86" fmla="*/ 47 w 65"/>
                <a:gd name="T87" fmla="*/ 68 h 71"/>
                <a:gd name="T88" fmla="*/ 38 w 65"/>
                <a:gd name="T89" fmla="*/ 6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5" h="71">
                  <a:moveTo>
                    <a:pt x="62" y="45"/>
                  </a:moveTo>
                  <a:cubicBezTo>
                    <a:pt x="64" y="41"/>
                    <a:pt x="64" y="41"/>
                    <a:pt x="64" y="41"/>
                  </a:cubicBezTo>
                  <a:cubicBezTo>
                    <a:pt x="65" y="39"/>
                    <a:pt x="64" y="37"/>
                    <a:pt x="62" y="36"/>
                  </a:cubicBezTo>
                  <a:cubicBezTo>
                    <a:pt x="53" y="32"/>
                    <a:pt x="53" y="32"/>
                    <a:pt x="53" y="32"/>
                  </a:cubicBezTo>
                  <a:cubicBezTo>
                    <a:pt x="51" y="31"/>
                    <a:pt x="49" y="31"/>
                    <a:pt x="48" y="33"/>
                  </a:cubicBezTo>
                  <a:cubicBezTo>
                    <a:pt x="46" y="37"/>
                    <a:pt x="46" y="37"/>
                    <a:pt x="46" y="37"/>
                  </a:cubicBezTo>
                  <a:cubicBezTo>
                    <a:pt x="62" y="45"/>
                    <a:pt x="62" y="45"/>
                    <a:pt x="62" y="45"/>
                  </a:cubicBezTo>
                  <a:close/>
                  <a:moveTo>
                    <a:pt x="3" y="42"/>
                  </a:moveTo>
                  <a:cubicBezTo>
                    <a:pt x="7" y="41"/>
                    <a:pt x="12" y="39"/>
                    <a:pt x="17" y="37"/>
                  </a:cubicBezTo>
                  <a:cubicBezTo>
                    <a:pt x="18" y="36"/>
                    <a:pt x="19" y="35"/>
                    <a:pt x="20" y="34"/>
                  </a:cubicBezTo>
                  <a:cubicBezTo>
                    <a:pt x="28" y="49"/>
                    <a:pt x="28" y="49"/>
                    <a:pt x="28" y="49"/>
                  </a:cubicBezTo>
                  <a:cubicBezTo>
                    <a:pt x="34" y="34"/>
                    <a:pt x="34" y="34"/>
                    <a:pt x="34" y="34"/>
                  </a:cubicBezTo>
                  <a:cubicBezTo>
                    <a:pt x="35" y="35"/>
                    <a:pt x="37" y="36"/>
                    <a:pt x="38" y="37"/>
                  </a:cubicBezTo>
                  <a:cubicBezTo>
                    <a:pt x="40" y="38"/>
                    <a:pt x="40" y="38"/>
                    <a:pt x="40" y="38"/>
                  </a:cubicBezTo>
                  <a:cubicBezTo>
                    <a:pt x="40" y="39"/>
                    <a:pt x="40" y="39"/>
                    <a:pt x="40" y="39"/>
                  </a:cubicBezTo>
                  <a:cubicBezTo>
                    <a:pt x="37" y="44"/>
                    <a:pt x="34" y="49"/>
                    <a:pt x="32" y="55"/>
                  </a:cubicBezTo>
                  <a:cubicBezTo>
                    <a:pt x="33" y="64"/>
                    <a:pt x="33" y="64"/>
                    <a:pt x="33" y="64"/>
                  </a:cubicBezTo>
                  <a:cubicBezTo>
                    <a:pt x="0" y="64"/>
                    <a:pt x="0" y="64"/>
                    <a:pt x="0" y="64"/>
                  </a:cubicBezTo>
                  <a:cubicBezTo>
                    <a:pt x="0" y="53"/>
                    <a:pt x="1" y="46"/>
                    <a:pt x="3" y="42"/>
                  </a:cubicBezTo>
                  <a:close/>
                  <a:moveTo>
                    <a:pt x="17" y="24"/>
                  </a:moveTo>
                  <a:cubicBezTo>
                    <a:pt x="17" y="20"/>
                    <a:pt x="17" y="16"/>
                    <a:pt x="18" y="12"/>
                  </a:cubicBezTo>
                  <a:cubicBezTo>
                    <a:pt x="23" y="9"/>
                    <a:pt x="29" y="14"/>
                    <a:pt x="37" y="12"/>
                  </a:cubicBezTo>
                  <a:cubicBezTo>
                    <a:pt x="38" y="16"/>
                    <a:pt x="38" y="19"/>
                    <a:pt x="38" y="24"/>
                  </a:cubicBezTo>
                  <a:cubicBezTo>
                    <a:pt x="38" y="24"/>
                    <a:pt x="41" y="22"/>
                    <a:pt x="41" y="20"/>
                  </a:cubicBezTo>
                  <a:cubicBezTo>
                    <a:pt x="42" y="17"/>
                    <a:pt x="41" y="8"/>
                    <a:pt x="40" y="6"/>
                  </a:cubicBezTo>
                  <a:cubicBezTo>
                    <a:pt x="36" y="0"/>
                    <a:pt x="20" y="0"/>
                    <a:pt x="16" y="5"/>
                  </a:cubicBezTo>
                  <a:cubicBezTo>
                    <a:pt x="14" y="7"/>
                    <a:pt x="13" y="20"/>
                    <a:pt x="14" y="21"/>
                  </a:cubicBezTo>
                  <a:cubicBezTo>
                    <a:pt x="16" y="23"/>
                    <a:pt x="17" y="24"/>
                    <a:pt x="17" y="24"/>
                  </a:cubicBezTo>
                  <a:close/>
                  <a:moveTo>
                    <a:pt x="50" y="40"/>
                  </a:moveTo>
                  <a:cubicBezTo>
                    <a:pt x="57" y="44"/>
                    <a:pt x="57" y="44"/>
                    <a:pt x="57" y="44"/>
                  </a:cubicBezTo>
                  <a:cubicBezTo>
                    <a:pt x="61" y="46"/>
                    <a:pt x="61" y="46"/>
                    <a:pt x="61" y="46"/>
                  </a:cubicBezTo>
                  <a:cubicBezTo>
                    <a:pt x="53" y="63"/>
                    <a:pt x="53" y="63"/>
                    <a:pt x="53" y="63"/>
                  </a:cubicBezTo>
                  <a:cubicBezTo>
                    <a:pt x="51" y="64"/>
                    <a:pt x="49" y="63"/>
                    <a:pt x="49" y="60"/>
                  </a:cubicBezTo>
                  <a:cubicBezTo>
                    <a:pt x="46" y="61"/>
                    <a:pt x="43" y="60"/>
                    <a:pt x="42" y="57"/>
                  </a:cubicBezTo>
                  <a:cubicBezTo>
                    <a:pt x="47" y="47"/>
                    <a:pt x="47" y="47"/>
                    <a:pt x="47" y="47"/>
                  </a:cubicBezTo>
                  <a:cubicBezTo>
                    <a:pt x="46" y="46"/>
                    <a:pt x="46" y="46"/>
                    <a:pt x="46" y="46"/>
                  </a:cubicBezTo>
                  <a:cubicBezTo>
                    <a:pt x="41" y="57"/>
                    <a:pt x="41" y="57"/>
                    <a:pt x="41" y="57"/>
                  </a:cubicBezTo>
                  <a:cubicBezTo>
                    <a:pt x="38" y="58"/>
                    <a:pt x="38" y="57"/>
                    <a:pt x="37" y="55"/>
                  </a:cubicBezTo>
                  <a:cubicBezTo>
                    <a:pt x="40" y="49"/>
                    <a:pt x="43" y="44"/>
                    <a:pt x="45" y="38"/>
                  </a:cubicBezTo>
                  <a:cubicBezTo>
                    <a:pt x="50" y="40"/>
                    <a:pt x="50" y="40"/>
                    <a:pt x="50" y="40"/>
                  </a:cubicBezTo>
                  <a:close/>
                  <a:moveTo>
                    <a:pt x="38" y="63"/>
                  </a:moveTo>
                  <a:cubicBezTo>
                    <a:pt x="38" y="70"/>
                    <a:pt x="38" y="70"/>
                    <a:pt x="38" y="70"/>
                  </a:cubicBezTo>
                  <a:cubicBezTo>
                    <a:pt x="41" y="71"/>
                    <a:pt x="41" y="71"/>
                    <a:pt x="41" y="71"/>
                  </a:cubicBezTo>
                  <a:cubicBezTo>
                    <a:pt x="47" y="68"/>
                    <a:pt x="47" y="68"/>
                    <a:pt x="47" y="68"/>
                  </a:cubicBezTo>
                  <a:lnTo>
                    <a:pt x="38" y="63"/>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9" name="Freeform 82"/>
            <p:cNvSpPr>
              <a:spLocks noEditPoints="1"/>
            </p:cNvSpPr>
            <p:nvPr/>
          </p:nvSpPr>
          <p:spPr bwMode="auto">
            <a:xfrm>
              <a:off x="3890963" y="3068638"/>
              <a:ext cx="303212" cy="288925"/>
            </a:xfrm>
            <a:custGeom>
              <a:avLst/>
              <a:gdLst>
                <a:gd name="T0" fmla="*/ 31 w 81"/>
                <a:gd name="T1" fmla="*/ 56 h 77"/>
                <a:gd name="T2" fmla="*/ 24 w 81"/>
                <a:gd name="T3" fmla="*/ 71 h 77"/>
                <a:gd name="T4" fmla="*/ 27 w 81"/>
                <a:gd name="T5" fmla="*/ 52 h 77"/>
                <a:gd name="T6" fmla="*/ 76 w 81"/>
                <a:gd name="T7" fmla="*/ 0 h 77"/>
                <a:gd name="T8" fmla="*/ 81 w 81"/>
                <a:gd name="T9" fmla="*/ 35 h 77"/>
                <a:gd name="T10" fmla="*/ 79 w 81"/>
                <a:gd name="T11" fmla="*/ 39 h 77"/>
                <a:gd name="T12" fmla="*/ 47 w 81"/>
                <a:gd name="T13" fmla="*/ 47 h 77"/>
                <a:gd name="T14" fmla="*/ 46 w 81"/>
                <a:gd name="T15" fmla="*/ 41 h 77"/>
                <a:gd name="T16" fmla="*/ 60 w 81"/>
                <a:gd name="T17" fmla="*/ 33 h 77"/>
                <a:gd name="T18" fmla="*/ 76 w 81"/>
                <a:gd name="T19" fmla="*/ 38 h 77"/>
                <a:gd name="T20" fmla="*/ 78 w 81"/>
                <a:gd name="T21" fmla="*/ 35 h 77"/>
                <a:gd name="T22" fmla="*/ 76 w 81"/>
                <a:gd name="T23" fmla="*/ 3 h 77"/>
                <a:gd name="T24" fmla="*/ 25 w 81"/>
                <a:gd name="T25" fmla="*/ 6 h 77"/>
                <a:gd name="T26" fmla="*/ 23 w 81"/>
                <a:gd name="T27" fmla="*/ 6 h 77"/>
                <a:gd name="T28" fmla="*/ 28 w 81"/>
                <a:gd name="T29" fmla="*/ 0 h 77"/>
                <a:gd name="T30" fmla="*/ 73 w 81"/>
                <a:gd name="T31" fmla="*/ 25 h 77"/>
                <a:gd name="T32" fmla="*/ 50 w 81"/>
                <a:gd name="T33" fmla="*/ 23 h 77"/>
                <a:gd name="T34" fmla="*/ 60 w 81"/>
                <a:gd name="T35" fmla="*/ 23 h 77"/>
                <a:gd name="T36" fmla="*/ 67 w 81"/>
                <a:gd name="T37" fmla="*/ 18 h 77"/>
                <a:gd name="T38" fmla="*/ 67 w 81"/>
                <a:gd name="T39" fmla="*/ 16 h 77"/>
                <a:gd name="T40" fmla="*/ 65 w 81"/>
                <a:gd name="T41" fmla="*/ 18 h 77"/>
                <a:gd name="T42" fmla="*/ 56 w 81"/>
                <a:gd name="T43" fmla="*/ 16 h 77"/>
                <a:gd name="T44" fmla="*/ 61 w 81"/>
                <a:gd name="T45" fmla="*/ 16 h 77"/>
                <a:gd name="T46" fmla="*/ 50 w 81"/>
                <a:gd name="T47" fmla="*/ 18 h 77"/>
                <a:gd name="T48" fmla="*/ 50 w 81"/>
                <a:gd name="T49" fmla="*/ 16 h 77"/>
                <a:gd name="T50" fmla="*/ 73 w 81"/>
                <a:gd name="T51" fmla="*/ 12 h 77"/>
                <a:gd name="T52" fmla="*/ 45 w 81"/>
                <a:gd name="T53" fmla="*/ 27 h 77"/>
                <a:gd name="T54" fmla="*/ 13 w 81"/>
                <a:gd name="T55" fmla="*/ 27 h 77"/>
                <a:gd name="T56" fmla="*/ 11 w 81"/>
                <a:gd name="T57" fmla="*/ 29 h 77"/>
                <a:gd name="T58" fmla="*/ 20 w 81"/>
                <a:gd name="T59" fmla="*/ 47 h 77"/>
                <a:gd name="T60" fmla="*/ 29 w 81"/>
                <a:gd name="T61" fmla="*/ 51 h 77"/>
                <a:gd name="T62" fmla="*/ 45 w 81"/>
                <a:gd name="T63" fmla="*/ 34 h 77"/>
                <a:gd name="T64" fmla="*/ 45 w 81"/>
                <a:gd name="T65" fmla="*/ 28 h 77"/>
                <a:gd name="T66" fmla="*/ 15 w 81"/>
                <a:gd name="T67" fmla="*/ 33 h 77"/>
                <a:gd name="T68" fmla="*/ 17 w 81"/>
                <a:gd name="T69" fmla="*/ 35 h 77"/>
                <a:gd name="T70" fmla="*/ 35 w 81"/>
                <a:gd name="T71" fmla="*/ 44 h 77"/>
                <a:gd name="T72" fmla="*/ 41 w 81"/>
                <a:gd name="T73" fmla="*/ 34 h 77"/>
                <a:gd name="T74" fmla="*/ 41 w 81"/>
                <a:gd name="T75" fmla="*/ 31 h 77"/>
                <a:gd name="T76" fmla="*/ 40 w 81"/>
                <a:gd name="T77" fmla="*/ 28 h 77"/>
                <a:gd name="T78" fmla="*/ 35 w 81"/>
                <a:gd name="T79" fmla="*/ 26 h 77"/>
                <a:gd name="T80" fmla="*/ 33 w 81"/>
                <a:gd name="T81" fmla="*/ 27 h 77"/>
                <a:gd name="T82" fmla="*/ 33 w 81"/>
                <a:gd name="T83" fmla="*/ 24 h 77"/>
                <a:gd name="T84" fmla="*/ 17 w 81"/>
                <a:gd name="T85" fmla="*/ 30 h 77"/>
                <a:gd name="T86" fmla="*/ 17 w 81"/>
                <a:gd name="T87" fmla="*/ 30 h 77"/>
                <a:gd name="T88" fmla="*/ 8 w 81"/>
                <a:gd name="T89" fmla="*/ 51 h 77"/>
                <a:gd name="T90" fmla="*/ 0 w 81"/>
                <a:gd name="T91" fmla="*/ 76 h 77"/>
                <a:gd name="T92" fmla="*/ 56 w 81"/>
                <a:gd name="T93" fmla="*/ 77 h 77"/>
                <a:gd name="T94" fmla="*/ 56 w 81"/>
                <a:gd name="T95" fmla="*/ 62 h 77"/>
                <a:gd name="T96" fmla="*/ 48 w 81"/>
                <a:gd name="T97" fmla="*/ 51 h 77"/>
                <a:gd name="T98" fmla="*/ 48 w 81"/>
                <a:gd name="T99" fmla="*/ 54 h 77"/>
                <a:gd name="T100" fmla="*/ 3 w 81"/>
                <a:gd name="T101" fmla="*/ 74 h 77"/>
                <a:gd name="T102" fmla="*/ 17 w 81"/>
                <a:gd name="T103" fmla="*/ 54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1" h="77">
                  <a:moveTo>
                    <a:pt x="32" y="52"/>
                  </a:moveTo>
                  <a:cubicBezTo>
                    <a:pt x="32" y="54"/>
                    <a:pt x="32" y="54"/>
                    <a:pt x="32" y="54"/>
                  </a:cubicBezTo>
                  <a:cubicBezTo>
                    <a:pt x="31" y="56"/>
                    <a:pt x="31" y="56"/>
                    <a:pt x="31" y="56"/>
                  </a:cubicBezTo>
                  <a:cubicBezTo>
                    <a:pt x="34" y="71"/>
                    <a:pt x="34" y="71"/>
                    <a:pt x="34" y="71"/>
                  </a:cubicBezTo>
                  <a:cubicBezTo>
                    <a:pt x="29" y="74"/>
                    <a:pt x="29" y="74"/>
                    <a:pt x="29" y="74"/>
                  </a:cubicBezTo>
                  <a:cubicBezTo>
                    <a:pt x="24" y="71"/>
                    <a:pt x="24" y="71"/>
                    <a:pt x="24" y="71"/>
                  </a:cubicBezTo>
                  <a:cubicBezTo>
                    <a:pt x="28" y="56"/>
                    <a:pt x="28" y="56"/>
                    <a:pt x="28" y="56"/>
                  </a:cubicBezTo>
                  <a:cubicBezTo>
                    <a:pt x="27" y="54"/>
                    <a:pt x="27" y="54"/>
                    <a:pt x="27" y="54"/>
                  </a:cubicBezTo>
                  <a:cubicBezTo>
                    <a:pt x="27" y="52"/>
                    <a:pt x="27" y="52"/>
                    <a:pt x="27" y="52"/>
                  </a:cubicBezTo>
                  <a:cubicBezTo>
                    <a:pt x="29" y="52"/>
                    <a:pt x="29" y="52"/>
                    <a:pt x="32" y="52"/>
                  </a:cubicBezTo>
                  <a:close/>
                  <a:moveTo>
                    <a:pt x="28" y="0"/>
                  </a:moveTo>
                  <a:cubicBezTo>
                    <a:pt x="76" y="0"/>
                    <a:pt x="76" y="0"/>
                    <a:pt x="76" y="0"/>
                  </a:cubicBezTo>
                  <a:cubicBezTo>
                    <a:pt x="77" y="0"/>
                    <a:pt x="78" y="1"/>
                    <a:pt x="79" y="2"/>
                  </a:cubicBezTo>
                  <a:cubicBezTo>
                    <a:pt x="80" y="3"/>
                    <a:pt x="81" y="4"/>
                    <a:pt x="81" y="6"/>
                  </a:cubicBezTo>
                  <a:cubicBezTo>
                    <a:pt x="81" y="35"/>
                    <a:pt x="81" y="35"/>
                    <a:pt x="81" y="35"/>
                  </a:cubicBezTo>
                  <a:cubicBezTo>
                    <a:pt x="81" y="37"/>
                    <a:pt x="80" y="38"/>
                    <a:pt x="79" y="39"/>
                  </a:cubicBezTo>
                  <a:cubicBezTo>
                    <a:pt x="79" y="39"/>
                    <a:pt x="79" y="39"/>
                    <a:pt x="79" y="39"/>
                  </a:cubicBezTo>
                  <a:cubicBezTo>
                    <a:pt x="79" y="39"/>
                    <a:pt x="79" y="39"/>
                    <a:pt x="79" y="39"/>
                  </a:cubicBezTo>
                  <a:cubicBezTo>
                    <a:pt x="78" y="40"/>
                    <a:pt x="77" y="41"/>
                    <a:pt x="76" y="41"/>
                  </a:cubicBezTo>
                  <a:cubicBezTo>
                    <a:pt x="55" y="41"/>
                    <a:pt x="55" y="41"/>
                    <a:pt x="55" y="41"/>
                  </a:cubicBezTo>
                  <a:cubicBezTo>
                    <a:pt x="47" y="47"/>
                    <a:pt x="47" y="47"/>
                    <a:pt x="47" y="47"/>
                  </a:cubicBezTo>
                  <a:cubicBezTo>
                    <a:pt x="45" y="49"/>
                    <a:pt x="45" y="49"/>
                    <a:pt x="45" y="49"/>
                  </a:cubicBezTo>
                  <a:cubicBezTo>
                    <a:pt x="45" y="45"/>
                    <a:pt x="45" y="45"/>
                    <a:pt x="45" y="45"/>
                  </a:cubicBezTo>
                  <a:cubicBezTo>
                    <a:pt x="46" y="41"/>
                    <a:pt x="46" y="41"/>
                    <a:pt x="46" y="41"/>
                  </a:cubicBezTo>
                  <a:cubicBezTo>
                    <a:pt x="48" y="42"/>
                    <a:pt x="48" y="42"/>
                    <a:pt x="48" y="42"/>
                  </a:cubicBezTo>
                  <a:cubicBezTo>
                    <a:pt x="48" y="43"/>
                    <a:pt x="48" y="43"/>
                    <a:pt x="48" y="43"/>
                  </a:cubicBezTo>
                  <a:cubicBezTo>
                    <a:pt x="60" y="33"/>
                    <a:pt x="60" y="33"/>
                    <a:pt x="60" y="33"/>
                  </a:cubicBezTo>
                  <a:cubicBezTo>
                    <a:pt x="62" y="35"/>
                    <a:pt x="62" y="35"/>
                    <a:pt x="62" y="35"/>
                  </a:cubicBezTo>
                  <a:cubicBezTo>
                    <a:pt x="58" y="38"/>
                    <a:pt x="58" y="38"/>
                    <a:pt x="58" y="38"/>
                  </a:cubicBezTo>
                  <a:cubicBezTo>
                    <a:pt x="76" y="38"/>
                    <a:pt x="76" y="38"/>
                    <a:pt x="76" y="38"/>
                  </a:cubicBezTo>
                  <a:cubicBezTo>
                    <a:pt x="76" y="38"/>
                    <a:pt x="77" y="38"/>
                    <a:pt x="78" y="37"/>
                  </a:cubicBezTo>
                  <a:cubicBezTo>
                    <a:pt x="78" y="37"/>
                    <a:pt x="78" y="37"/>
                    <a:pt x="78" y="37"/>
                  </a:cubicBezTo>
                  <a:cubicBezTo>
                    <a:pt x="78" y="37"/>
                    <a:pt x="78" y="36"/>
                    <a:pt x="78" y="35"/>
                  </a:cubicBezTo>
                  <a:cubicBezTo>
                    <a:pt x="78" y="6"/>
                    <a:pt x="78" y="6"/>
                    <a:pt x="78" y="6"/>
                  </a:cubicBezTo>
                  <a:cubicBezTo>
                    <a:pt x="78" y="5"/>
                    <a:pt x="78" y="4"/>
                    <a:pt x="78" y="4"/>
                  </a:cubicBezTo>
                  <a:cubicBezTo>
                    <a:pt x="77" y="3"/>
                    <a:pt x="76" y="3"/>
                    <a:pt x="76" y="3"/>
                  </a:cubicBezTo>
                  <a:cubicBezTo>
                    <a:pt x="28" y="3"/>
                    <a:pt x="28" y="3"/>
                    <a:pt x="28" y="3"/>
                  </a:cubicBezTo>
                  <a:cubicBezTo>
                    <a:pt x="27" y="3"/>
                    <a:pt x="27" y="3"/>
                    <a:pt x="26" y="4"/>
                  </a:cubicBezTo>
                  <a:cubicBezTo>
                    <a:pt x="26" y="4"/>
                    <a:pt x="25" y="5"/>
                    <a:pt x="25" y="6"/>
                  </a:cubicBezTo>
                  <a:cubicBezTo>
                    <a:pt x="25" y="8"/>
                    <a:pt x="25" y="8"/>
                    <a:pt x="25" y="8"/>
                  </a:cubicBezTo>
                  <a:cubicBezTo>
                    <a:pt x="23" y="8"/>
                    <a:pt x="23" y="8"/>
                    <a:pt x="23" y="8"/>
                  </a:cubicBezTo>
                  <a:cubicBezTo>
                    <a:pt x="23" y="6"/>
                    <a:pt x="23" y="6"/>
                    <a:pt x="23" y="6"/>
                  </a:cubicBezTo>
                  <a:cubicBezTo>
                    <a:pt x="23" y="4"/>
                    <a:pt x="23" y="3"/>
                    <a:pt x="24" y="2"/>
                  </a:cubicBezTo>
                  <a:cubicBezTo>
                    <a:pt x="24" y="2"/>
                    <a:pt x="24" y="2"/>
                    <a:pt x="24" y="2"/>
                  </a:cubicBezTo>
                  <a:cubicBezTo>
                    <a:pt x="25" y="1"/>
                    <a:pt x="27" y="0"/>
                    <a:pt x="28" y="0"/>
                  </a:cubicBezTo>
                  <a:close/>
                  <a:moveTo>
                    <a:pt x="62" y="23"/>
                  </a:moveTo>
                  <a:cubicBezTo>
                    <a:pt x="62" y="25"/>
                    <a:pt x="62" y="25"/>
                    <a:pt x="62" y="25"/>
                  </a:cubicBezTo>
                  <a:cubicBezTo>
                    <a:pt x="73" y="25"/>
                    <a:pt x="73" y="25"/>
                    <a:pt x="73" y="25"/>
                  </a:cubicBezTo>
                  <a:cubicBezTo>
                    <a:pt x="73" y="23"/>
                    <a:pt x="73" y="23"/>
                    <a:pt x="73" y="23"/>
                  </a:cubicBezTo>
                  <a:cubicBezTo>
                    <a:pt x="62" y="23"/>
                    <a:pt x="62" y="23"/>
                    <a:pt x="62" y="23"/>
                  </a:cubicBezTo>
                  <a:close/>
                  <a:moveTo>
                    <a:pt x="50" y="23"/>
                  </a:moveTo>
                  <a:cubicBezTo>
                    <a:pt x="50" y="25"/>
                    <a:pt x="50" y="25"/>
                    <a:pt x="50" y="25"/>
                  </a:cubicBezTo>
                  <a:cubicBezTo>
                    <a:pt x="60" y="25"/>
                    <a:pt x="60" y="25"/>
                    <a:pt x="60" y="25"/>
                  </a:cubicBezTo>
                  <a:cubicBezTo>
                    <a:pt x="60" y="23"/>
                    <a:pt x="60" y="23"/>
                    <a:pt x="60" y="23"/>
                  </a:cubicBezTo>
                  <a:cubicBezTo>
                    <a:pt x="50" y="23"/>
                    <a:pt x="50" y="23"/>
                    <a:pt x="50" y="23"/>
                  </a:cubicBezTo>
                  <a:close/>
                  <a:moveTo>
                    <a:pt x="67" y="16"/>
                  </a:moveTo>
                  <a:cubicBezTo>
                    <a:pt x="67" y="18"/>
                    <a:pt x="67" y="18"/>
                    <a:pt x="67" y="18"/>
                  </a:cubicBezTo>
                  <a:cubicBezTo>
                    <a:pt x="73" y="18"/>
                    <a:pt x="73" y="18"/>
                    <a:pt x="73" y="18"/>
                  </a:cubicBezTo>
                  <a:cubicBezTo>
                    <a:pt x="73" y="16"/>
                    <a:pt x="73" y="16"/>
                    <a:pt x="73" y="16"/>
                  </a:cubicBezTo>
                  <a:cubicBezTo>
                    <a:pt x="67" y="16"/>
                    <a:pt x="67" y="16"/>
                    <a:pt x="67" y="16"/>
                  </a:cubicBezTo>
                  <a:close/>
                  <a:moveTo>
                    <a:pt x="63" y="16"/>
                  </a:moveTo>
                  <a:cubicBezTo>
                    <a:pt x="63" y="18"/>
                    <a:pt x="63" y="18"/>
                    <a:pt x="63" y="18"/>
                  </a:cubicBezTo>
                  <a:cubicBezTo>
                    <a:pt x="65" y="18"/>
                    <a:pt x="65" y="18"/>
                    <a:pt x="65" y="18"/>
                  </a:cubicBezTo>
                  <a:cubicBezTo>
                    <a:pt x="65" y="16"/>
                    <a:pt x="65" y="16"/>
                    <a:pt x="65" y="16"/>
                  </a:cubicBezTo>
                  <a:cubicBezTo>
                    <a:pt x="63" y="16"/>
                    <a:pt x="63" y="16"/>
                    <a:pt x="63" y="16"/>
                  </a:cubicBezTo>
                  <a:close/>
                  <a:moveTo>
                    <a:pt x="56" y="16"/>
                  </a:moveTo>
                  <a:cubicBezTo>
                    <a:pt x="56" y="18"/>
                    <a:pt x="56" y="18"/>
                    <a:pt x="56" y="18"/>
                  </a:cubicBezTo>
                  <a:cubicBezTo>
                    <a:pt x="61" y="18"/>
                    <a:pt x="61" y="18"/>
                    <a:pt x="61" y="18"/>
                  </a:cubicBezTo>
                  <a:cubicBezTo>
                    <a:pt x="61" y="16"/>
                    <a:pt x="61" y="16"/>
                    <a:pt x="61" y="16"/>
                  </a:cubicBezTo>
                  <a:cubicBezTo>
                    <a:pt x="56" y="16"/>
                    <a:pt x="56" y="16"/>
                    <a:pt x="56" y="16"/>
                  </a:cubicBezTo>
                  <a:close/>
                  <a:moveTo>
                    <a:pt x="50" y="16"/>
                  </a:moveTo>
                  <a:cubicBezTo>
                    <a:pt x="50" y="18"/>
                    <a:pt x="50" y="18"/>
                    <a:pt x="50" y="18"/>
                  </a:cubicBezTo>
                  <a:cubicBezTo>
                    <a:pt x="55" y="18"/>
                    <a:pt x="55" y="18"/>
                    <a:pt x="55" y="18"/>
                  </a:cubicBezTo>
                  <a:cubicBezTo>
                    <a:pt x="55" y="16"/>
                    <a:pt x="55" y="16"/>
                    <a:pt x="55" y="16"/>
                  </a:cubicBezTo>
                  <a:cubicBezTo>
                    <a:pt x="50" y="16"/>
                    <a:pt x="50" y="16"/>
                    <a:pt x="50" y="16"/>
                  </a:cubicBezTo>
                  <a:close/>
                  <a:moveTo>
                    <a:pt x="50" y="10"/>
                  </a:moveTo>
                  <a:cubicBezTo>
                    <a:pt x="50" y="12"/>
                    <a:pt x="50" y="12"/>
                    <a:pt x="50" y="12"/>
                  </a:cubicBezTo>
                  <a:cubicBezTo>
                    <a:pt x="73" y="12"/>
                    <a:pt x="73" y="12"/>
                    <a:pt x="73" y="12"/>
                  </a:cubicBezTo>
                  <a:cubicBezTo>
                    <a:pt x="73" y="10"/>
                    <a:pt x="73" y="10"/>
                    <a:pt x="73" y="10"/>
                  </a:cubicBezTo>
                  <a:cubicBezTo>
                    <a:pt x="50" y="10"/>
                    <a:pt x="50" y="10"/>
                    <a:pt x="50" y="10"/>
                  </a:cubicBezTo>
                  <a:close/>
                  <a:moveTo>
                    <a:pt x="45" y="27"/>
                  </a:moveTo>
                  <a:cubicBezTo>
                    <a:pt x="45" y="15"/>
                    <a:pt x="44" y="8"/>
                    <a:pt x="29" y="10"/>
                  </a:cubicBezTo>
                  <a:cubicBezTo>
                    <a:pt x="24" y="11"/>
                    <a:pt x="19" y="9"/>
                    <a:pt x="16" y="12"/>
                  </a:cubicBezTo>
                  <a:cubicBezTo>
                    <a:pt x="12" y="15"/>
                    <a:pt x="12" y="21"/>
                    <a:pt x="13" y="27"/>
                  </a:cubicBezTo>
                  <a:cubicBezTo>
                    <a:pt x="12" y="27"/>
                    <a:pt x="12" y="27"/>
                    <a:pt x="12" y="28"/>
                  </a:cubicBezTo>
                  <a:cubicBezTo>
                    <a:pt x="11" y="28"/>
                    <a:pt x="11" y="28"/>
                    <a:pt x="11" y="28"/>
                  </a:cubicBezTo>
                  <a:cubicBezTo>
                    <a:pt x="11" y="29"/>
                    <a:pt x="11" y="29"/>
                    <a:pt x="11" y="29"/>
                  </a:cubicBezTo>
                  <a:cubicBezTo>
                    <a:pt x="11" y="31"/>
                    <a:pt x="12" y="33"/>
                    <a:pt x="12" y="34"/>
                  </a:cubicBezTo>
                  <a:cubicBezTo>
                    <a:pt x="13" y="36"/>
                    <a:pt x="13" y="36"/>
                    <a:pt x="14" y="37"/>
                  </a:cubicBezTo>
                  <a:cubicBezTo>
                    <a:pt x="16" y="41"/>
                    <a:pt x="17" y="44"/>
                    <a:pt x="20" y="47"/>
                  </a:cubicBezTo>
                  <a:cubicBezTo>
                    <a:pt x="22" y="49"/>
                    <a:pt x="25" y="50"/>
                    <a:pt x="28" y="51"/>
                  </a:cubicBezTo>
                  <a:cubicBezTo>
                    <a:pt x="28" y="51"/>
                    <a:pt x="28" y="51"/>
                    <a:pt x="28" y="51"/>
                  </a:cubicBezTo>
                  <a:cubicBezTo>
                    <a:pt x="29" y="51"/>
                    <a:pt x="29" y="51"/>
                    <a:pt x="29" y="51"/>
                  </a:cubicBezTo>
                  <a:cubicBezTo>
                    <a:pt x="32" y="50"/>
                    <a:pt x="35" y="49"/>
                    <a:pt x="38" y="46"/>
                  </a:cubicBezTo>
                  <a:cubicBezTo>
                    <a:pt x="40" y="44"/>
                    <a:pt x="41" y="41"/>
                    <a:pt x="43" y="37"/>
                  </a:cubicBezTo>
                  <a:cubicBezTo>
                    <a:pt x="43" y="36"/>
                    <a:pt x="44" y="35"/>
                    <a:pt x="45" y="34"/>
                  </a:cubicBezTo>
                  <a:cubicBezTo>
                    <a:pt x="45" y="33"/>
                    <a:pt x="46" y="31"/>
                    <a:pt x="46" y="29"/>
                  </a:cubicBezTo>
                  <a:cubicBezTo>
                    <a:pt x="46" y="28"/>
                    <a:pt x="46" y="28"/>
                    <a:pt x="46" y="28"/>
                  </a:cubicBezTo>
                  <a:cubicBezTo>
                    <a:pt x="45" y="28"/>
                    <a:pt x="45" y="28"/>
                    <a:pt x="45" y="28"/>
                  </a:cubicBezTo>
                  <a:cubicBezTo>
                    <a:pt x="45" y="28"/>
                    <a:pt x="45" y="28"/>
                    <a:pt x="45" y="27"/>
                  </a:cubicBezTo>
                  <a:close/>
                  <a:moveTo>
                    <a:pt x="15" y="30"/>
                  </a:moveTo>
                  <a:cubicBezTo>
                    <a:pt x="15" y="31"/>
                    <a:pt x="15" y="32"/>
                    <a:pt x="15" y="33"/>
                  </a:cubicBezTo>
                  <a:cubicBezTo>
                    <a:pt x="15" y="34"/>
                    <a:pt x="16" y="34"/>
                    <a:pt x="16" y="34"/>
                  </a:cubicBezTo>
                  <a:cubicBezTo>
                    <a:pt x="17" y="35"/>
                    <a:pt x="17" y="35"/>
                    <a:pt x="17" y="35"/>
                  </a:cubicBezTo>
                  <a:cubicBezTo>
                    <a:pt x="17" y="35"/>
                    <a:pt x="17" y="35"/>
                    <a:pt x="17" y="35"/>
                  </a:cubicBezTo>
                  <a:cubicBezTo>
                    <a:pt x="18" y="39"/>
                    <a:pt x="20" y="42"/>
                    <a:pt x="22" y="44"/>
                  </a:cubicBezTo>
                  <a:cubicBezTo>
                    <a:pt x="24" y="46"/>
                    <a:pt x="26" y="47"/>
                    <a:pt x="28" y="48"/>
                  </a:cubicBezTo>
                  <a:cubicBezTo>
                    <a:pt x="31" y="47"/>
                    <a:pt x="34" y="46"/>
                    <a:pt x="35" y="44"/>
                  </a:cubicBezTo>
                  <a:cubicBezTo>
                    <a:pt x="37" y="42"/>
                    <a:pt x="39" y="39"/>
                    <a:pt x="40" y="35"/>
                  </a:cubicBezTo>
                  <a:cubicBezTo>
                    <a:pt x="40" y="35"/>
                    <a:pt x="40" y="35"/>
                    <a:pt x="40" y="35"/>
                  </a:cubicBezTo>
                  <a:cubicBezTo>
                    <a:pt x="41" y="34"/>
                    <a:pt x="41" y="34"/>
                    <a:pt x="41" y="34"/>
                  </a:cubicBezTo>
                  <a:cubicBezTo>
                    <a:pt x="41" y="34"/>
                    <a:pt x="42" y="34"/>
                    <a:pt x="42" y="33"/>
                  </a:cubicBezTo>
                  <a:cubicBezTo>
                    <a:pt x="42" y="32"/>
                    <a:pt x="42" y="31"/>
                    <a:pt x="42" y="30"/>
                  </a:cubicBezTo>
                  <a:cubicBezTo>
                    <a:pt x="42" y="30"/>
                    <a:pt x="41" y="30"/>
                    <a:pt x="41" y="31"/>
                  </a:cubicBezTo>
                  <a:cubicBezTo>
                    <a:pt x="41" y="30"/>
                    <a:pt x="41" y="30"/>
                    <a:pt x="41" y="30"/>
                  </a:cubicBezTo>
                  <a:cubicBezTo>
                    <a:pt x="40" y="30"/>
                    <a:pt x="40" y="30"/>
                    <a:pt x="40" y="30"/>
                  </a:cubicBezTo>
                  <a:cubicBezTo>
                    <a:pt x="40" y="28"/>
                    <a:pt x="40" y="28"/>
                    <a:pt x="40" y="28"/>
                  </a:cubicBezTo>
                  <a:cubicBezTo>
                    <a:pt x="40" y="27"/>
                    <a:pt x="39" y="26"/>
                    <a:pt x="39" y="25"/>
                  </a:cubicBezTo>
                  <a:cubicBezTo>
                    <a:pt x="38" y="26"/>
                    <a:pt x="36" y="25"/>
                    <a:pt x="35" y="24"/>
                  </a:cubicBezTo>
                  <a:cubicBezTo>
                    <a:pt x="35" y="26"/>
                    <a:pt x="35" y="26"/>
                    <a:pt x="35" y="26"/>
                  </a:cubicBezTo>
                  <a:cubicBezTo>
                    <a:pt x="34" y="26"/>
                    <a:pt x="34" y="26"/>
                    <a:pt x="34" y="26"/>
                  </a:cubicBezTo>
                  <a:cubicBezTo>
                    <a:pt x="34" y="25"/>
                    <a:pt x="34" y="25"/>
                    <a:pt x="34" y="25"/>
                  </a:cubicBezTo>
                  <a:cubicBezTo>
                    <a:pt x="33" y="27"/>
                    <a:pt x="33" y="27"/>
                    <a:pt x="33" y="27"/>
                  </a:cubicBezTo>
                  <a:cubicBezTo>
                    <a:pt x="32" y="26"/>
                    <a:pt x="32" y="26"/>
                    <a:pt x="32" y="26"/>
                  </a:cubicBezTo>
                  <a:cubicBezTo>
                    <a:pt x="33" y="24"/>
                    <a:pt x="33" y="24"/>
                    <a:pt x="33" y="24"/>
                  </a:cubicBezTo>
                  <a:cubicBezTo>
                    <a:pt x="33" y="24"/>
                    <a:pt x="33" y="24"/>
                    <a:pt x="33" y="24"/>
                  </a:cubicBezTo>
                  <a:cubicBezTo>
                    <a:pt x="27" y="29"/>
                    <a:pt x="21" y="28"/>
                    <a:pt x="18" y="26"/>
                  </a:cubicBezTo>
                  <a:cubicBezTo>
                    <a:pt x="18" y="26"/>
                    <a:pt x="18" y="26"/>
                    <a:pt x="18" y="26"/>
                  </a:cubicBezTo>
                  <a:cubicBezTo>
                    <a:pt x="17" y="27"/>
                    <a:pt x="17" y="29"/>
                    <a:pt x="17" y="30"/>
                  </a:cubicBezTo>
                  <a:cubicBezTo>
                    <a:pt x="17" y="30"/>
                    <a:pt x="17" y="30"/>
                    <a:pt x="17" y="30"/>
                  </a:cubicBezTo>
                  <a:cubicBezTo>
                    <a:pt x="17" y="30"/>
                    <a:pt x="17" y="30"/>
                    <a:pt x="17" y="30"/>
                  </a:cubicBezTo>
                  <a:cubicBezTo>
                    <a:pt x="17" y="30"/>
                    <a:pt x="17" y="30"/>
                    <a:pt x="17" y="30"/>
                  </a:cubicBezTo>
                  <a:cubicBezTo>
                    <a:pt x="16" y="30"/>
                    <a:pt x="15" y="30"/>
                    <a:pt x="15" y="30"/>
                  </a:cubicBezTo>
                  <a:close/>
                  <a:moveTo>
                    <a:pt x="9" y="51"/>
                  </a:moveTo>
                  <a:cubicBezTo>
                    <a:pt x="8" y="51"/>
                    <a:pt x="8" y="51"/>
                    <a:pt x="8" y="51"/>
                  </a:cubicBezTo>
                  <a:cubicBezTo>
                    <a:pt x="8" y="51"/>
                    <a:pt x="8" y="51"/>
                    <a:pt x="8" y="51"/>
                  </a:cubicBezTo>
                  <a:cubicBezTo>
                    <a:pt x="4" y="54"/>
                    <a:pt x="2" y="59"/>
                    <a:pt x="1" y="63"/>
                  </a:cubicBezTo>
                  <a:cubicBezTo>
                    <a:pt x="0" y="68"/>
                    <a:pt x="0" y="72"/>
                    <a:pt x="0" y="76"/>
                  </a:cubicBezTo>
                  <a:cubicBezTo>
                    <a:pt x="0" y="77"/>
                    <a:pt x="0" y="77"/>
                    <a:pt x="0" y="77"/>
                  </a:cubicBezTo>
                  <a:cubicBezTo>
                    <a:pt x="1" y="77"/>
                    <a:pt x="1" y="77"/>
                    <a:pt x="1" y="77"/>
                  </a:cubicBezTo>
                  <a:cubicBezTo>
                    <a:pt x="56" y="77"/>
                    <a:pt x="56" y="77"/>
                    <a:pt x="56" y="77"/>
                  </a:cubicBezTo>
                  <a:cubicBezTo>
                    <a:pt x="57" y="77"/>
                    <a:pt x="57" y="77"/>
                    <a:pt x="57" y="77"/>
                  </a:cubicBezTo>
                  <a:cubicBezTo>
                    <a:pt x="57" y="76"/>
                    <a:pt x="57" y="76"/>
                    <a:pt x="57" y="76"/>
                  </a:cubicBezTo>
                  <a:cubicBezTo>
                    <a:pt x="58" y="72"/>
                    <a:pt x="57" y="67"/>
                    <a:pt x="56" y="62"/>
                  </a:cubicBezTo>
                  <a:cubicBezTo>
                    <a:pt x="54" y="58"/>
                    <a:pt x="52" y="54"/>
                    <a:pt x="49" y="51"/>
                  </a:cubicBezTo>
                  <a:cubicBezTo>
                    <a:pt x="49" y="51"/>
                    <a:pt x="49" y="51"/>
                    <a:pt x="49" y="51"/>
                  </a:cubicBezTo>
                  <a:cubicBezTo>
                    <a:pt x="48" y="51"/>
                    <a:pt x="48" y="51"/>
                    <a:pt x="48" y="51"/>
                  </a:cubicBezTo>
                  <a:cubicBezTo>
                    <a:pt x="40" y="51"/>
                    <a:pt x="40" y="51"/>
                    <a:pt x="40" y="51"/>
                  </a:cubicBezTo>
                  <a:cubicBezTo>
                    <a:pt x="40" y="54"/>
                    <a:pt x="40" y="54"/>
                    <a:pt x="40" y="54"/>
                  </a:cubicBezTo>
                  <a:cubicBezTo>
                    <a:pt x="48" y="54"/>
                    <a:pt x="48" y="54"/>
                    <a:pt x="48" y="54"/>
                  </a:cubicBezTo>
                  <a:cubicBezTo>
                    <a:pt x="50" y="56"/>
                    <a:pt x="51" y="60"/>
                    <a:pt x="52" y="63"/>
                  </a:cubicBezTo>
                  <a:cubicBezTo>
                    <a:pt x="54" y="67"/>
                    <a:pt x="54" y="71"/>
                    <a:pt x="54" y="74"/>
                  </a:cubicBezTo>
                  <a:cubicBezTo>
                    <a:pt x="12" y="74"/>
                    <a:pt x="46" y="74"/>
                    <a:pt x="3" y="74"/>
                  </a:cubicBezTo>
                  <a:cubicBezTo>
                    <a:pt x="3" y="71"/>
                    <a:pt x="4" y="68"/>
                    <a:pt x="5" y="64"/>
                  </a:cubicBezTo>
                  <a:cubicBezTo>
                    <a:pt x="6" y="61"/>
                    <a:pt x="7" y="57"/>
                    <a:pt x="10" y="54"/>
                  </a:cubicBezTo>
                  <a:cubicBezTo>
                    <a:pt x="17" y="54"/>
                    <a:pt x="17" y="54"/>
                    <a:pt x="17" y="54"/>
                  </a:cubicBezTo>
                  <a:cubicBezTo>
                    <a:pt x="17" y="51"/>
                    <a:pt x="17" y="51"/>
                    <a:pt x="17" y="51"/>
                  </a:cubicBezTo>
                  <a:lnTo>
                    <a:pt x="9" y="51"/>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58" name="Rectangle 42"/>
          <p:cNvSpPr/>
          <p:nvPr/>
        </p:nvSpPr>
        <p:spPr>
          <a:xfrm>
            <a:off x="3185126" y="1071104"/>
            <a:ext cx="2592288" cy="411549"/>
          </a:xfrm>
          <a:prstGeom prst="rect">
            <a:avLst/>
          </a:prstGeom>
          <a:noFill/>
          <a:ln w="12700" cap="flat" cmpd="sng" algn="ctr">
            <a:noFill/>
            <a:prstDash val="solid"/>
          </a:ln>
          <a:effectLst/>
        </p:spPr>
        <p:txBody>
          <a:bodyPr lIns="91440" tIns="0" rIns="91440" bIns="0" rtlCol="0" anchor="t"/>
          <a:lstStyle/>
          <a:p>
            <a:pPr>
              <a:spcBef>
                <a:spcPts val="840"/>
              </a:spcBef>
              <a:spcAft>
                <a:spcPts val="840"/>
              </a:spcAft>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请在此处输入您的文本，或者复制您的文本粘贴请在此处输入您的文本，或者复制您的文本粘贴</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pPr>
              <a:spcBef>
                <a:spcPts val="840"/>
              </a:spcBef>
              <a:spcAft>
                <a:spcPts val="840"/>
              </a:spcAft>
            </a:pP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2" name="Rectangle 42"/>
          <p:cNvSpPr/>
          <p:nvPr/>
        </p:nvSpPr>
        <p:spPr>
          <a:xfrm>
            <a:off x="6279509" y="3364026"/>
            <a:ext cx="2592288" cy="411549"/>
          </a:xfrm>
          <a:prstGeom prst="rect">
            <a:avLst/>
          </a:prstGeom>
          <a:noFill/>
          <a:ln w="12700" cap="flat" cmpd="sng" algn="ctr">
            <a:noFill/>
            <a:prstDash val="solid"/>
          </a:ln>
          <a:effectLst/>
        </p:spPr>
        <p:txBody>
          <a:bodyPr lIns="91440" tIns="0" rIns="91440" bIns="0" rtlCol="0" anchor="t"/>
          <a:lstStyle/>
          <a:p>
            <a:pPr>
              <a:spcBef>
                <a:spcPts val="840"/>
              </a:spcBef>
              <a:spcAft>
                <a:spcPts val="840"/>
              </a:spcAft>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请在此处输入您的文本，或者复制您的文本粘贴请在此处输入您的文本，或者复制您的文本粘贴</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pPr>
              <a:spcBef>
                <a:spcPts val="840"/>
              </a:spcBef>
              <a:spcAft>
                <a:spcPts val="840"/>
              </a:spcAft>
            </a:pP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8" name="Rectangle 42"/>
          <p:cNvSpPr/>
          <p:nvPr/>
        </p:nvSpPr>
        <p:spPr>
          <a:xfrm>
            <a:off x="442994" y="3454519"/>
            <a:ext cx="2592288" cy="411549"/>
          </a:xfrm>
          <a:prstGeom prst="rect">
            <a:avLst/>
          </a:prstGeom>
          <a:noFill/>
          <a:ln w="12700" cap="flat" cmpd="sng" algn="ctr">
            <a:noFill/>
            <a:prstDash val="solid"/>
          </a:ln>
          <a:effectLst/>
        </p:spPr>
        <p:txBody>
          <a:bodyPr lIns="91440" tIns="0" rIns="91440" bIns="0" rtlCol="0" anchor="t"/>
          <a:lstStyle/>
          <a:p>
            <a:pPr>
              <a:spcBef>
                <a:spcPts val="840"/>
              </a:spcBef>
              <a:spcAft>
                <a:spcPts val="840"/>
              </a:spcAft>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请在此处输入您的文本，或者复制您的文本粘贴请在此处输入您的文本，或者复制您的文本粘贴</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pPr>
              <a:spcBef>
                <a:spcPts val="840"/>
              </a:spcBef>
              <a:spcAft>
                <a:spcPts val="840"/>
              </a:spcAft>
            </a:pP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1" fill="hold" grpId="0" nodeType="afterEffect">
                                  <p:stCondLst>
                                    <p:cond delay="0"/>
                                  </p:stCondLst>
                                  <p:childTnLst>
                                    <p:set>
                                      <p:cBhvr>
                                        <p:cTn id="12" dur="1" fill="hold">
                                          <p:stCondLst>
                                            <p:cond delay="0"/>
                                          </p:stCondLst>
                                        </p:cTn>
                                        <p:tgtEl>
                                          <p:spTgt spid="58"/>
                                        </p:tgtEl>
                                        <p:attrNameLst>
                                          <p:attrName>style.visibility</p:attrName>
                                        </p:attrNameLst>
                                      </p:cBhvr>
                                      <p:to>
                                        <p:strVal val="visible"/>
                                      </p:to>
                                    </p:set>
                                    <p:anim calcmode="lin" valueType="num">
                                      <p:cBhvr additive="base">
                                        <p:cTn id="13" dur="750" fill="hold"/>
                                        <p:tgtEl>
                                          <p:spTgt spid="58"/>
                                        </p:tgtEl>
                                        <p:attrNameLst>
                                          <p:attrName>ppt_x</p:attrName>
                                        </p:attrNameLst>
                                      </p:cBhvr>
                                      <p:tavLst>
                                        <p:tav tm="0">
                                          <p:val>
                                            <p:strVal val="#ppt_x"/>
                                          </p:val>
                                        </p:tav>
                                        <p:tav tm="100000">
                                          <p:val>
                                            <p:strVal val="#ppt_x"/>
                                          </p:val>
                                        </p:tav>
                                      </p:tavLst>
                                    </p:anim>
                                    <p:anim calcmode="lin" valueType="num">
                                      <p:cBhvr additive="base">
                                        <p:cTn id="14" dur="750" fill="hold"/>
                                        <p:tgtEl>
                                          <p:spTgt spid="58"/>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2" presetClass="entr" presetSubtype="1" fill="hold" grpId="0" nodeType="afterEffect">
                                  <p:stCondLst>
                                    <p:cond delay="0"/>
                                  </p:stCondLst>
                                  <p:childTnLst>
                                    <p:set>
                                      <p:cBhvr>
                                        <p:cTn id="17" dur="1" fill="hold">
                                          <p:stCondLst>
                                            <p:cond delay="0"/>
                                          </p:stCondLst>
                                        </p:cTn>
                                        <p:tgtEl>
                                          <p:spTgt spid="68"/>
                                        </p:tgtEl>
                                        <p:attrNameLst>
                                          <p:attrName>style.visibility</p:attrName>
                                        </p:attrNameLst>
                                      </p:cBhvr>
                                      <p:to>
                                        <p:strVal val="visible"/>
                                      </p:to>
                                    </p:set>
                                    <p:anim calcmode="lin" valueType="num">
                                      <p:cBhvr additive="base">
                                        <p:cTn id="18" dur="750" fill="hold"/>
                                        <p:tgtEl>
                                          <p:spTgt spid="68"/>
                                        </p:tgtEl>
                                        <p:attrNameLst>
                                          <p:attrName>ppt_x</p:attrName>
                                        </p:attrNameLst>
                                      </p:cBhvr>
                                      <p:tavLst>
                                        <p:tav tm="0">
                                          <p:val>
                                            <p:strVal val="#ppt_x"/>
                                          </p:val>
                                        </p:tav>
                                        <p:tav tm="100000">
                                          <p:val>
                                            <p:strVal val="#ppt_x"/>
                                          </p:val>
                                        </p:tav>
                                      </p:tavLst>
                                    </p:anim>
                                    <p:anim calcmode="lin" valueType="num">
                                      <p:cBhvr additive="base">
                                        <p:cTn id="19" dur="750" fill="hold"/>
                                        <p:tgtEl>
                                          <p:spTgt spid="68"/>
                                        </p:tgtEl>
                                        <p:attrNameLst>
                                          <p:attrName>ppt_y</p:attrName>
                                        </p:attrNameLst>
                                      </p:cBhvr>
                                      <p:tavLst>
                                        <p:tav tm="0">
                                          <p:val>
                                            <p:strVal val="0-#ppt_h/2"/>
                                          </p:val>
                                        </p:tav>
                                        <p:tav tm="100000">
                                          <p:val>
                                            <p:strVal val="#ppt_y"/>
                                          </p:val>
                                        </p:tav>
                                      </p:tavLst>
                                    </p:anim>
                                  </p:childTnLst>
                                </p:cTn>
                              </p:par>
                            </p:childTnLst>
                          </p:cTn>
                        </p:par>
                        <p:par>
                          <p:cTn id="20" fill="hold">
                            <p:stCondLst>
                              <p:cond delay="2500"/>
                            </p:stCondLst>
                            <p:childTnLst>
                              <p:par>
                                <p:cTn id="21" presetID="2" presetClass="entr" presetSubtype="1" fill="hold" grpId="0" nodeType="afterEffect">
                                  <p:stCondLst>
                                    <p:cond delay="0"/>
                                  </p:stCondLst>
                                  <p:childTnLst>
                                    <p:set>
                                      <p:cBhvr>
                                        <p:cTn id="22" dur="1" fill="hold">
                                          <p:stCondLst>
                                            <p:cond delay="0"/>
                                          </p:stCondLst>
                                        </p:cTn>
                                        <p:tgtEl>
                                          <p:spTgt spid="62"/>
                                        </p:tgtEl>
                                        <p:attrNameLst>
                                          <p:attrName>style.visibility</p:attrName>
                                        </p:attrNameLst>
                                      </p:cBhvr>
                                      <p:to>
                                        <p:strVal val="visible"/>
                                      </p:to>
                                    </p:set>
                                    <p:anim calcmode="lin" valueType="num">
                                      <p:cBhvr additive="base">
                                        <p:cTn id="23" dur="750" fill="hold"/>
                                        <p:tgtEl>
                                          <p:spTgt spid="62"/>
                                        </p:tgtEl>
                                        <p:attrNameLst>
                                          <p:attrName>ppt_x</p:attrName>
                                        </p:attrNameLst>
                                      </p:cBhvr>
                                      <p:tavLst>
                                        <p:tav tm="0">
                                          <p:val>
                                            <p:strVal val="#ppt_x"/>
                                          </p:val>
                                        </p:tav>
                                        <p:tav tm="100000">
                                          <p:val>
                                            <p:strVal val="#ppt_x"/>
                                          </p:val>
                                        </p:tav>
                                      </p:tavLst>
                                    </p:anim>
                                    <p:anim calcmode="lin" valueType="num">
                                      <p:cBhvr additive="base">
                                        <p:cTn id="24" dur="750" fill="hold"/>
                                        <p:tgtEl>
                                          <p:spTgt spid="6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62" grpId="0"/>
      <p:bldP spid="6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PA_图文框  54"/>
          <p:cNvSpPr/>
          <p:nvPr>
            <p:custDataLst>
              <p:tags r:id="rId1"/>
            </p:custDataLst>
          </p:nvPr>
        </p:nvSpPr>
        <p:spPr>
          <a:xfrm rot="16200000">
            <a:off x="1787370" y="575758"/>
            <a:ext cx="2370133" cy="4720865"/>
          </a:xfrm>
          <a:prstGeom prst="frame">
            <a:avLst>
              <a:gd name="adj1"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sp>
        <p:nvSpPr>
          <p:cNvPr id="56" name="PA_淘宝店chenying0907 55"/>
          <p:cNvSpPr/>
          <p:nvPr>
            <p:custDataLst>
              <p:tags r:id="rId2"/>
            </p:custDataLst>
          </p:nvPr>
        </p:nvSpPr>
        <p:spPr>
          <a:xfrm>
            <a:off x="798397" y="1901100"/>
            <a:ext cx="2199629" cy="2060963"/>
          </a:xfrm>
          <a:prstGeom prst="rect">
            <a:avLst/>
          </a:prstGeom>
          <a:blipFill dpi="0" rotWithShape="1">
            <a:blip r:embed="rId8"/>
            <a:srcRect/>
            <a:stretch>
              <a:fillRect l="-47000" t="-2000" r="-13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blipFill>
                <a:blip r:embed="rId9"/>
                <a:stretch>
                  <a:fillRect l="-63000" t="-71000" r="-93000" b="-79000"/>
                </a:stretch>
              </a:blipFill>
            </a:endParaRPr>
          </a:p>
        </p:txBody>
      </p:sp>
      <p:sp>
        <p:nvSpPr>
          <p:cNvPr id="57" name="PA_淘宝店chenying0907 56"/>
          <p:cNvSpPr/>
          <p:nvPr>
            <p:custDataLst>
              <p:tags r:id="rId3"/>
            </p:custDataLst>
          </p:nvPr>
        </p:nvSpPr>
        <p:spPr>
          <a:xfrm>
            <a:off x="3112767" y="2671240"/>
            <a:ext cx="1971471" cy="1131079"/>
          </a:xfrm>
          <a:prstGeom prst="rect">
            <a:avLst/>
          </a:prstGeom>
        </p:spPr>
        <p:txBody>
          <a:bodyPr wrap="square">
            <a:spAutoFit/>
          </a:bodyPr>
          <a:lstStyle/>
          <a:p>
            <a:r>
              <a:rPr lang="en-US" altLang="zh-CN" sz="1125"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A designer can use default text to simulate what text would look like. </a:t>
            </a:r>
            <a:endParaRPr lang="zh-CN" altLang="en-US" sz="1125" dirty="0">
              <a:solidFill>
                <a:schemeClr val="bg1"/>
              </a:solidFill>
            </a:endParaRPr>
          </a:p>
        </p:txBody>
      </p:sp>
      <p:sp>
        <p:nvSpPr>
          <p:cNvPr id="58" name="PA_淘宝店chenying0907 57"/>
          <p:cNvSpPr txBox="1"/>
          <p:nvPr>
            <p:custDataLst>
              <p:tags r:id="rId4"/>
            </p:custDataLst>
          </p:nvPr>
        </p:nvSpPr>
        <p:spPr>
          <a:xfrm>
            <a:off x="3173460" y="2218622"/>
            <a:ext cx="1073685" cy="553998"/>
          </a:xfrm>
          <a:prstGeom prst="rect">
            <a:avLst/>
          </a:prstGeom>
          <a:noFill/>
        </p:spPr>
        <p:txBody>
          <a:bodyPr wrap="square" rtlCol="0">
            <a:spAutoFit/>
          </a:bodyPr>
          <a:lstStyle/>
          <a:p>
            <a:r>
              <a:rPr lang="en-US" altLang="zh-CN" sz="1500" dirty="0">
                <a:solidFill>
                  <a:schemeClr val="bg1"/>
                </a:solidFill>
                <a:latin typeface="华文细黑" panose="02010600040101010101" pitchFamily="2" charset="-122"/>
                <a:ea typeface="华文细黑" panose="02010600040101010101" pitchFamily="2" charset="-122"/>
              </a:rPr>
              <a:t>KEYWORD</a:t>
            </a:r>
            <a:endParaRPr lang="zh-CN" altLang="en-US" sz="1500" dirty="0">
              <a:solidFill>
                <a:schemeClr val="bg1"/>
              </a:solidFill>
              <a:latin typeface="华文细黑" panose="02010600040101010101" pitchFamily="2" charset="-122"/>
              <a:ea typeface="华文细黑" panose="02010600040101010101" pitchFamily="2" charset="-122"/>
            </a:endParaRPr>
          </a:p>
        </p:txBody>
      </p:sp>
      <p:sp>
        <p:nvSpPr>
          <p:cNvPr id="59" name="PA_淘宝店chenying0907 58"/>
          <p:cNvSpPr txBox="1"/>
          <p:nvPr>
            <p:custDataLst>
              <p:tags r:id="rId5"/>
            </p:custDataLst>
          </p:nvPr>
        </p:nvSpPr>
        <p:spPr>
          <a:xfrm>
            <a:off x="5770496" y="2718712"/>
            <a:ext cx="2433217" cy="1200329"/>
          </a:xfrm>
          <a:prstGeom prst="rect">
            <a:avLst/>
          </a:prstGeom>
          <a:noFill/>
        </p:spPr>
        <p:txBody>
          <a:bodyPr wrap="square"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文艺让生活更有范文艺让生活更有范文艺让生活更有范文艺让生活更有范文艺让生活更有范文艺让生活更有范文艺让生活更有范文艺让生活更有范范文艺让生活更有</a:t>
            </a:r>
          </a:p>
        </p:txBody>
      </p:sp>
      <p:sp>
        <p:nvSpPr>
          <p:cNvPr id="60" name="PA_淘宝店chenying0907 59"/>
          <p:cNvSpPr txBox="1"/>
          <p:nvPr>
            <p:custDataLst>
              <p:tags r:id="rId6"/>
            </p:custDataLst>
          </p:nvPr>
        </p:nvSpPr>
        <p:spPr>
          <a:xfrm>
            <a:off x="5729552" y="2205201"/>
            <a:ext cx="2321209" cy="415498"/>
          </a:xfrm>
          <a:prstGeom prst="rect">
            <a:avLst/>
          </a:prstGeom>
          <a:noFill/>
        </p:spPr>
        <p:txBody>
          <a:bodyPr wrap="square" rtlCol="0">
            <a:spAutoFit/>
          </a:bodyPr>
          <a:lstStyle/>
          <a:p>
            <a:r>
              <a:rPr lang="zh-CN" altLang="en-US" sz="2100" dirty="0">
                <a:solidFill>
                  <a:schemeClr val="tx1">
                    <a:lumMod val="50000"/>
                    <a:lumOff val="50000"/>
                  </a:schemeClr>
                </a:solidFill>
                <a:latin typeface="方正清刻本悦宋简体" panose="02000000000000000000" pitchFamily="2" charset="-122"/>
                <a:ea typeface="方正清刻本悦宋简体" panose="02000000000000000000" pitchFamily="2" charset="-122"/>
              </a:rPr>
              <a:t>添加您的小标题</a:t>
            </a:r>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500"/>
                                        <p:tgtEl>
                                          <p:spTgt spid="55"/>
                                        </p:tgtEl>
                                      </p:cBhvr>
                                    </p:animEffect>
                                  </p:childTnLst>
                                </p:cTn>
                              </p:par>
                              <p:par>
                                <p:cTn id="8" presetID="10" presetClass="entr" presetSubtype="0" fill="hold" grpId="0" nodeType="withEffect">
                                  <p:stCondLst>
                                    <p:cond delay="1800"/>
                                  </p:stCondLst>
                                  <p:childTnLst>
                                    <p:set>
                                      <p:cBhvr>
                                        <p:cTn id="9" dur="1" fill="hold">
                                          <p:stCondLst>
                                            <p:cond delay="0"/>
                                          </p:stCondLst>
                                        </p:cTn>
                                        <p:tgtEl>
                                          <p:spTgt spid="56"/>
                                        </p:tgtEl>
                                        <p:attrNameLst>
                                          <p:attrName>style.visibility</p:attrName>
                                        </p:attrNameLst>
                                      </p:cBhvr>
                                      <p:to>
                                        <p:strVal val="visible"/>
                                      </p:to>
                                    </p:set>
                                    <p:animEffect transition="in" filter="fade">
                                      <p:cBhvr>
                                        <p:cTn id="10" dur="500"/>
                                        <p:tgtEl>
                                          <p:spTgt spid="56"/>
                                        </p:tgtEl>
                                      </p:cBhvr>
                                    </p:animEffect>
                                  </p:childTnLst>
                                </p:cTn>
                              </p:par>
                              <p:par>
                                <p:cTn id="11" presetID="10" presetClass="entr" presetSubtype="0" fill="hold" grpId="0" nodeType="withEffect">
                                  <p:stCondLst>
                                    <p:cond delay="210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500"/>
                                        <p:tgtEl>
                                          <p:spTgt spid="57"/>
                                        </p:tgtEl>
                                      </p:cBhvr>
                                    </p:animEffect>
                                  </p:childTnLst>
                                </p:cTn>
                              </p:par>
                              <p:par>
                                <p:cTn id="14" presetID="10" presetClass="entr" presetSubtype="0" fill="hold" grpId="0" nodeType="withEffect">
                                  <p:stCondLst>
                                    <p:cond delay="2400"/>
                                  </p:stCondLst>
                                  <p:childTnLst>
                                    <p:set>
                                      <p:cBhvr>
                                        <p:cTn id="15" dur="1" fill="hold">
                                          <p:stCondLst>
                                            <p:cond delay="0"/>
                                          </p:stCondLst>
                                        </p:cTn>
                                        <p:tgtEl>
                                          <p:spTgt spid="58"/>
                                        </p:tgtEl>
                                        <p:attrNameLst>
                                          <p:attrName>style.visibility</p:attrName>
                                        </p:attrNameLst>
                                      </p:cBhvr>
                                      <p:to>
                                        <p:strVal val="visible"/>
                                      </p:to>
                                    </p:set>
                                    <p:animEffect transition="in" filter="fade">
                                      <p:cBhvr>
                                        <p:cTn id="16" dur="500"/>
                                        <p:tgtEl>
                                          <p:spTgt spid="58"/>
                                        </p:tgtEl>
                                      </p:cBhvr>
                                    </p:animEffect>
                                  </p:childTnLst>
                                </p:cTn>
                              </p:par>
                              <p:par>
                                <p:cTn id="17" presetID="10" presetClass="entr" presetSubtype="0" fill="hold" grpId="0" nodeType="withEffect">
                                  <p:stCondLst>
                                    <p:cond delay="270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500"/>
                                        <p:tgtEl>
                                          <p:spTgt spid="59"/>
                                        </p:tgtEl>
                                      </p:cBhvr>
                                    </p:animEffect>
                                  </p:childTnLst>
                                </p:cTn>
                              </p:par>
                              <p:par>
                                <p:cTn id="20" presetID="10" presetClass="entr" presetSubtype="0" fill="hold" grpId="0" nodeType="withEffect">
                                  <p:stCondLst>
                                    <p:cond delay="3000"/>
                                  </p:stCondLst>
                                  <p:childTnLst>
                                    <p:set>
                                      <p:cBhvr>
                                        <p:cTn id="21" dur="1" fill="hold">
                                          <p:stCondLst>
                                            <p:cond delay="0"/>
                                          </p:stCondLst>
                                        </p:cTn>
                                        <p:tgtEl>
                                          <p:spTgt spid="60"/>
                                        </p:tgtEl>
                                        <p:attrNameLst>
                                          <p:attrName>style.visibility</p:attrName>
                                        </p:attrNameLst>
                                      </p:cBhvr>
                                      <p:to>
                                        <p:strVal val="visible"/>
                                      </p:to>
                                    </p:set>
                                    <p:animEffect transition="in" filter="fade">
                                      <p:cBhvr>
                                        <p:cTn id="2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57" grpId="0"/>
      <p:bldP spid="58" grpId="0"/>
      <p:bldP spid="59" grpId="0"/>
      <p:bldP spid="6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p:nvPr/>
        </p:nvSpPr>
        <p:spPr bwMode="auto">
          <a:xfrm>
            <a:off x="2615838" y="3708233"/>
            <a:ext cx="609536" cy="384765"/>
          </a:xfrm>
          <a:custGeom>
            <a:avLst/>
            <a:gdLst>
              <a:gd name="T0" fmla="*/ 0 w 1113"/>
              <a:gd name="T1" fmla="*/ 0 h 757"/>
              <a:gd name="T2" fmla="*/ 1113 w 1113"/>
              <a:gd name="T3" fmla="*/ 0 h 757"/>
              <a:gd name="T4" fmla="*/ 1113 w 1113"/>
              <a:gd name="T5" fmla="*/ 685 h 757"/>
              <a:gd name="T6" fmla="*/ 249 w 1113"/>
              <a:gd name="T7" fmla="*/ 685 h 757"/>
              <a:gd name="T8" fmla="*/ 177 w 1113"/>
              <a:gd name="T9" fmla="*/ 757 h 757"/>
              <a:gd name="T10" fmla="*/ 105 w 1113"/>
              <a:gd name="T11" fmla="*/ 685 h 757"/>
              <a:gd name="T12" fmla="*/ 0 w 1113"/>
              <a:gd name="T13" fmla="*/ 685 h 757"/>
              <a:gd name="T14" fmla="*/ 0 w 1113"/>
              <a:gd name="T15" fmla="*/ 0 h 7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757">
                <a:moveTo>
                  <a:pt x="0" y="0"/>
                </a:moveTo>
                <a:lnTo>
                  <a:pt x="1113" y="0"/>
                </a:lnTo>
                <a:lnTo>
                  <a:pt x="1113" y="685"/>
                </a:lnTo>
                <a:lnTo>
                  <a:pt x="249" y="685"/>
                </a:lnTo>
                <a:lnTo>
                  <a:pt x="177" y="757"/>
                </a:lnTo>
                <a:lnTo>
                  <a:pt x="105" y="685"/>
                </a:lnTo>
                <a:lnTo>
                  <a:pt x="0" y="685"/>
                </a:lnTo>
                <a:lnTo>
                  <a:pt x="0" y="0"/>
                </a:lnTo>
                <a:close/>
              </a:path>
            </a:pathLst>
          </a:custGeom>
          <a:solidFill>
            <a:schemeClr val="accent1"/>
          </a:solidFill>
          <a:ln w="3175" cap="flat" cmpd="sng">
            <a:noFill/>
            <a:bevel/>
          </a:ln>
        </p:spPr>
        <p:txBody>
          <a:bodyPr lIns="61211" tIns="30605" rIns="61211" bIns="30605" anchor="ctr"/>
          <a:lstStyle/>
          <a:p>
            <a:pPr algn="ctr"/>
            <a:endParaRPr lang="zh-CN" altLang="en-US" sz="1100">
              <a:solidFill>
                <a:srgbClr val="FFFFFF"/>
              </a:solidFill>
              <a:latin typeface="微软雅黑" panose="020B0503020204020204" pitchFamily="34" charset="-122"/>
              <a:ea typeface="微软雅黑" panose="020B0503020204020204" pitchFamily="34" charset="-122"/>
            </a:endParaRPr>
          </a:p>
        </p:txBody>
      </p:sp>
      <p:sp>
        <p:nvSpPr>
          <p:cNvPr id="7" name="Freeform 8"/>
          <p:cNvSpPr/>
          <p:nvPr/>
        </p:nvSpPr>
        <p:spPr bwMode="auto">
          <a:xfrm>
            <a:off x="1988047" y="1460012"/>
            <a:ext cx="1870903" cy="2139746"/>
          </a:xfrm>
          <a:custGeom>
            <a:avLst/>
            <a:gdLst>
              <a:gd name="T0" fmla="*/ 133 w 3381"/>
              <a:gd name="T1" fmla="*/ 2348 h 3999"/>
              <a:gd name="T2" fmla="*/ 0 w 3381"/>
              <a:gd name="T3" fmla="*/ 1703 h 3999"/>
              <a:gd name="T4" fmla="*/ 282 w 3381"/>
              <a:gd name="T5" fmla="*/ 767 h 3999"/>
              <a:gd name="T6" fmla="*/ 1039 w 3381"/>
              <a:gd name="T7" fmla="*/ 133 h 3999"/>
              <a:gd name="T8" fmla="*/ 1689 w 3381"/>
              <a:gd name="T9" fmla="*/ 0 h 3999"/>
              <a:gd name="T10" fmla="*/ 2885 w 3381"/>
              <a:gd name="T11" fmla="*/ 495 h 3999"/>
              <a:gd name="T12" fmla="*/ 3381 w 3381"/>
              <a:gd name="T13" fmla="*/ 1691 h 3999"/>
              <a:gd name="T14" fmla="*/ 3097 w 3381"/>
              <a:gd name="T15" fmla="*/ 2624 h 3999"/>
              <a:gd name="T16" fmla="*/ 2346 w 3381"/>
              <a:gd name="T17" fmla="*/ 3248 h 3999"/>
              <a:gd name="T18" fmla="*/ 2281 w 3381"/>
              <a:gd name="T19" fmla="*/ 3304 h 3999"/>
              <a:gd name="T20" fmla="*/ 2256 w 3381"/>
              <a:gd name="T21" fmla="*/ 3388 h 3999"/>
              <a:gd name="T22" fmla="*/ 2256 w 3381"/>
              <a:gd name="T23" fmla="*/ 3718 h 3999"/>
              <a:gd name="T24" fmla="*/ 1699 w 3381"/>
              <a:gd name="T25" fmla="*/ 3999 h 3999"/>
              <a:gd name="T26" fmla="*/ 1142 w 3381"/>
              <a:gd name="T27" fmla="*/ 3718 h 3999"/>
              <a:gd name="T28" fmla="*/ 1142 w 3381"/>
              <a:gd name="T29" fmla="*/ 3388 h 3999"/>
              <a:gd name="T30" fmla="*/ 1354 w 3381"/>
              <a:gd name="T31" fmla="*/ 2691 h 3999"/>
              <a:gd name="T32" fmla="*/ 1916 w 3381"/>
              <a:gd name="T33" fmla="*/ 2226 h 3999"/>
              <a:gd name="T34" fmla="*/ 2171 w 3381"/>
              <a:gd name="T35" fmla="*/ 2011 h 3999"/>
              <a:gd name="T36" fmla="*/ 2267 w 3381"/>
              <a:gd name="T37" fmla="*/ 1691 h 3999"/>
              <a:gd name="T38" fmla="*/ 2098 w 3381"/>
              <a:gd name="T39" fmla="*/ 1283 h 3999"/>
              <a:gd name="T40" fmla="*/ 1689 w 3381"/>
              <a:gd name="T41" fmla="*/ 1113 h 3999"/>
              <a:gd name="T42" fmla="*/ 1469 w 3381"/>
              <a:gd name="T43" fmla="*/ 1155 h 3999"/>
              <a:gd name="T44" fmla="*/ 1212 w 3381"/>
              <a:gd name="T45" fmla="*/ 1375 h 3999"/>
              <a:gd name="T46" fmla="*/ 1113 w 3381"/>
              <a:gd name="T47" fmla="*/ 1703 h 3999"/>
              <a:gd name="T48" fmla="*/ 1155 w 3381"/>
              <a:gd name="T49" fmla="*/ 1918 h 3999"/>
              <a:gd name="T50" fmla="*/ 133 w 3381"/>
              <a:gd name="T51" fmla="*/ 2348 h 3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1" h="3999">
                <a:moveTo>
                  <a:pt x="133" y="2348"/>
                </a:moveTo>
                <a:cubicBezTo>
                  <a:pt x="42" y="2134"/>
                  <a:pt x="0" y="1915"/>
                  <a:pt x="0" y="1703"/>
                </a:cubicBezTo>
                <a:cubicBezTo>
                  <a:pt x="0" y="1368"/>
                  <a:pt x="102" y="1042"/>
                  <a:pt x="282" y="767"/>
                </a:cubicBezTo>
                <a:cubicBezTo>
                  <a:pt x="461" y="492"/>
                  <a:pt x="721" y="267"/>
                  <a:pt x="1039" y="133"/>
                </a:cubicBezTo>
                <a:cubicBezTo>
                  <a:pt x="1240" y="48"/>
                  <a:pt x="1459" y="0"/>
                  <a:pt x="1689" y="0"/>
                </a:cubicBezTo>
                <a:cubicBezTo>
                  <a:pt x="2156" y="0"/>
                  <a:pt x="2579" y="189"/>
                  <a:pt x="2885" y="495"/>
                </a:cubicBezTo>
                <a:cubicBezTo>
                  <a:pt x="3191" y="802"/>
                  <a:pt x="3381" y="1224"/>
                  <a:pt x="3381" y="1691"/>
                </a:cubicBezTo>
                <a:cubicBezTo>
                  <a:pt x="3381" y="2028"/>
                  <a:pt x="3278" y="2352"/>
                  <a:pt x="3097" y="2624"/>
                </a:cubicBezTo>
                <a:cubicBezTo>
                  <a:pt x="2918" y="2895"/>
                  <a:pt x="2659" y="3115"/>
                  <a:pt x="2346" y="3248"/>
                </a:cubicBezTo>
                <a:cubicBezTo>
                  <a:pt x="2320" y="3259"/>
                  <a:pt x="2298" y="3279"/>
                  <a:pt x="2281" y="3304"/>
                </a:cubicBezTo>
                <a:cubicBezTo>
                  <a:pt x="2265" y="3328"/>
                  <a:pt x="2256" y="3357"/>
                  <a:pt x="2256" y="3388"/>
                </a:cubicBezTo>
                <a:lnTo>
                  <a:pt x="2256" y="3718"/>
                </a:lnTo>
                <a:lnTo>
                  <a:pt x="1699" y="3999"/>
                </a:lnTo>
                <a:lnTo>
                  <a:pt x="1142" y="3718"/>
                </a:lnTo>
                <a:lnTo>
                  <a:pt x="1142" y="3388"/>
                </a:lnTo>
                <a:cubicBezTo>
                  <a:pt x="1142" y="3137"/>
                  <a:pt x="1219" y="2895"/>
                  <a:pt x="1354" y="2691"/>
                </a:cubicBezTo>
                <a:cubicBezTo>
                  <a:pt x="1488" y="2489"/>
                  <a:pt x="1681" y="2325"/>
                  <a:pt x="1916" y="2226"/>
                </a:cubicBezTo>
                <a:cubicBezTo>
                  <a:pt x="2020" y="2181"/>
                  <a:pt x="2108" y="2106"/>
                  <a:pt x="2171" y="2011"/>
                </a:cubicBezTo>
                <a:cubicBezTo>
                  <a:pt x="2232" y="1918"/>
                  <a:pt x="2267" y="1808"/>
                  <a:pt x="2267" y="1691"/>
                </a:cubicBezTo>
                <a:cubicBezTo>
                  <a:pt x="2267" y="1532"/>
                  <a:pt x="2203" y="1387"/>
                  <a:pt x="2098" y="1283"/>
                </a:cubicBezTo>
                <a:cubicBezTo>
                  <a:pt x="1993" y="1178"/>
                  <a:pt x="1849" y="1113"/>
                  <a:pt x="1689" y="1113"/>
                </a:cubicBezTo>
                <a:cubicBezTo>
                  <a:pt x="1606" y="1113"/>
                  <a:pt x="1532" y="1128"/>
                  <a:pt x="1469" y="1155"/>
                </a:cubicBezTo>
                <a:cubicBezTo>
                  <a:pt x="1365" y="1199"/>
                  <a:pt x="1276" y="1278"/>
                  <a:pt x="1212" y="1375"/>
                </a:cubicBezTo>
                <a:cubicBezTo>
                  <a:pt x="1149" y="1472"/>
                  <a:pt x="1113" y="1586"/>
                  <a:pt x="1113" y="1703"/>
                </a:cubicBezTo>
                <a:cubicBezTo>
                  <a:pt x="1113" y="1777"/>
                  <a:pt x="1127" y="1850"/>
                  <a:pt x="1155" y="1918"/>
                </a:cubicBezTo>
                <a:lnTo>
                  <a:pt x="133" y="2348"/>
                </a:lnTo>
                <a:close/>
              </a:path>
            </a:pathLst>
          </a:custGeom>
          <a:solidFill>
            <a:schemeClr val="accent4"/>
          </a:solidFill>
          <a:ln w="3175" cap="flat" cmpd="sng">
            <a:noFill/>
            <a:bevel/>
          </a:ln>
        </p:spPr>
        <p:txBody>
          <a:bodyPr lIns="61211" tIns="30605" rIns="61211" bIns="30605" anchor="ctr"/>
          <a:lstStyle/>
          <a:p>
            <a:pPr algn="ctr"/>
            <a:endParaRPr lang="zh-CN" altLang="en-US" sz="1500" b="1">
              <a:solidFill>
                <a:srgbClr val="FFFFFF"/>
              </a:solidFill>
              <a:latin typeface="微软雅黑" panose="020B0503020204020204" pitchFamily="34" charset="-122"/>
              <a:ea typeface="微软雅黑" panose="020B0503020204020204" pitchFamily="34" charset="-122"/>
            </a:endParaRPr>
          </a:p>
        </p:txBody>
      </p:sp>
      <p:sp>
        <p:nvSpPr>
          <p:cNvPr id="8" name="Freeform 9"/>
          <p:cNvSpPr/>
          <p:nvPr/>
        </p:nvSpPr>
        <p:spPr bwMode="auto">
          <a:xfrm>
            <a:off x="2464719" y="1462253"/>
            <a:ext cx="1280051" cy="772892"/>
          </a:xfrm>
          <a:custGeom>
            <a:avLst/>
            <a:gdLst>
              <a:gd name="T0" fmla="*/ 0 w 2313"/>
              <a:gd name="T1" fmla="*/ 221 h 1445"/>
              <a:gd name="T2" fmla="*/ 179 w 2313"/>
              <a:gd name="T3" fmla="*/ 133 h 1445"/>
              <a:gd name="T4" fmla="*/ 829 w 2313"/>
              <a:gd name="T5" fmla="*/ 0 h 1445"/>
              <a:gd name="T6" fmla="*/ 2025 w 2313"/>
              <a:gd name="T7" fmla="*/ 495 h 1445"/>
              <a:gd name="T8" fmla="*/ 2313 w 2313"/>
              <a:gd name="T9" fmla="*/ 879 h 1445"/>
              <a:gd name="T10" fmla="*/ 1353 w 2313"/>
              <a:gd name="T11" fmla="*/ 1445 h 1445"/>
              <a:gd name="T12" fmla="*/ 1238 w 2313"/>
              <a:gd name="T13" fmla="*/ 1283 h 1445"/>
              <a:gd name="T14" fmla="*/ 829 w 2313"/>
              <a:gd name="T15" fmla="*/ 1113 h 1445"/>
              <a:gd name="T16" fmla="*/ 609 w 2313"/>
              <a:gd name="T17" fmla="*/ 1155 h 1445"/>
              <a:gd name="T18" fmla="*/ 552 w 2313"/>
              <a:gd name="T19" fmla="*/ 1184 h 1445"/>
              <a:gd name="T20" fmla="*/ 0 w 2313"/>
              <a:gd name="T21" fmla="*/ 221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3" h="1445">
                <a:moveTo>
                  <a:pt x="0" y="221"/>
                </a:moveTo>
                <a:cubicBezTo>
                  <a:pt x="57" y="189"/>
                  <a:pt x="117" y="159"/>
                  <a:pt x="179" y="133"/>
                </a:cubicBezTo>
                <a:cubicBezTo>
                  <a:pt x="380" y="48"/>
                  <a:pt x="599" y="0"/>
                  <a:pt x="829" y="0"/>
                </a:cubicBezTo>
                <a:cubicBezTo>
                  <a:pt x="1296" y="0"/>
                  <a:pt x="1719" y="189"/>
                  <a:pt x="2025" y="495"/>
                </a:cubicBezTo>
                <a:cubicBezTo>
                  <a:pt x="2138" y="609"/>
                  <a:pt x="2236" y="738"/>
                  <a:pt x="2313" y="879"/>
                </a:cubicBezTo>
                <a:lnTo>
                  <a:pt x="1353" y="1445"/>
                </a:lnTo>
                <a:cubicBezTo>
                  <a:pt x="1324" y="1385"/>
                  <a:pt x="1285" y="1330"/>
                  <a:pt x="1238" y="1283"/>
                </a:cubicBezTo>
                <a:cubicBezTo>
                  <a:pt x="1133" y="1178"/>
                  <a:pt x="989" y="1113"/>
                  <a:pt x="829" y="1113"/>
                </a:cubicBezTo>
                <a:cubicBezTo>
                  <a:pt x="746" y="1113"/>
                  <a:pt x="672" y="1128"/>
                  <a:pt x="609" y="1155"/>
                </a:cubicBezTo>
                <a:cubicBezTo>
                  <a:pt x="590" y="1163"/>
                  <a:pt x="570" y="1173"/>
                  <a:pt x="552" y="1184"/>
                </a:cubicBezTo>
                <a:lnTo>
                  <a:pt x="0" y="221"/>
                </a:lnTo>
                <a:close/>
              </a:path>
            </a:pathLst>
          </a:custGeom>
          <a:solidFill>
            <a:schemeClr val="accent2"/>
          </a:solidFill>
          <a:ln w="3175" cap="flat" cmpd="sng">
            <a:noFill/>
            <a:bevel/>
          </a:ln>
        </p:spPr>
        <p:txBody>
          <a:bodyPr lIns="61211" tIns="30605" rIns="61211" bIns="30605" anchor="ctr"/>
          <a:lstStyle/>
          <a:p>
            <a:pPr algn="ctr"/>
            <a:endParaRPr lang="zh-CN" altLang="en-US" sz="1900" b="1">
              <a:solidFill>
                <a:srgbClr val="FFFFFF"/>
              </a:solidFill>
              <a:latin typeface="微软雅黑" panose="020B0503020204020204" pitchFamily="34" charset="-122"/>
              <a:ea typeface="微软雅黑" panose="020B0503020204020204" pitchFamily="34" charset="-122"/>
            </a:endParaRPr>
          </a:p>
        </p:txBody>
      </p:sp>
      <p:sp>
        <p:nvSpPr>
          <p:cNvPr id="9" name="Freeform 10"/>
          <p:cNvSpPr/>
          <p:nvPr/>
        </p:nvSpPr>
        <p:spPr bwMode="auto">
          <a:xfrm>
            <a:off x="3140075" y="1894916"/>
            <a:ext cx="720701" cy="1116647"/>
          </a:xfrm>
          <a:custGeom>
            <a:avLst/>
            <a:gdLst>
              <a:gd name="T0" fmla="*/ 1061 w 1303"/>
              <a:gd name="T1" fmla="*/ 0 h 2087"/>
              <a:gd name="T2" fmla="*/ 1303 w 1303"/>
              <a:gd name="T3" fmla="*/ 872 h 2087"/>
              <a:gd name="T4" fmla="*/ 1019 w 1303"/>
              <a:gd name="T5" fmla="*/ 1805 h 2087"/>
              <a:gd name="T6" fmla="*/ 785 w 1303"/>
              <a:gd name="T7" fmla="*/ 2087 h 2087"/>
              <a:gd name="T8" fmla="*/ 0 w 1303"/>
              <a:gd name="T9" fmla="*/ 1301 h 2087"/>
              <a:gd name="T10" fmla="*/ 93 w 1303"/>
              <a:gd name="T11" fmla="*/ 1192 h 2087"/>
              <a:gd name="T12" fmla="*/ 189 w 1303"/>
              <a:gd name="T13" fmla="*/ 872 h 2087"/>
              <a:gd name="T14" fmla="*/ 101 w 1303"/>
              <a:gd name="T15" fmla="*/ 566 h 2087"/>
              <a:gd name="T16" fmla="*/ 1061 w 1303"/>
              <a:gd name="T17" fmla="*/ 0 h 2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2087">
                <a:moveTo>
                  <a:pt x="1061" y="0"/>
                </a:moveTo>
                <a:cubicBezTo>
                  <a:pt x="1214" y="255"/>
                  <a:pt x="1303" y="553"/>
                  <a:pt x="1303" y="872"/>
                </a:cubicBezTo>
                <a:cubicBezTo>
                  <a:pt x="1303" y="1209"/>
                  <a:pt x="1200" y="1533"/>
                  <a:pt x="1019" y="1805"/>
                </a:cubicBezTo>
                <a:cubicBezTo>
                  <a:pt x="952" y="1907"/>
                  <a:pt x="874" y="2001"/>
                  <a:pt x="785" y="2087"/>
                </a:cubicBezTo>
                <a:lnTo>
                  <a:pt x="0" y="1301"/>
                </a:lnTo>
                <a:cubicBezTo>
                  <a:pt x="35" y="1269"/>
                  <a:pt x="66" y="1232"/>
                  <a:pt x="93" y="1192"/>
                </a:cubicBezTo>
                <a:cubicBezTo>
                  <a:pt x="154" y="1099"/>
                  <a:pt x="189" y="989"/>
                  <a:pt x="189" y="872"/>
                </a:cubicBezTo>
                <a:cubicBezTo>
                  <a:pt x="189" y="760"/>
                  <a:pt x="157" y="655"/>
                  <a:pt x="101" y="566"/>
                </a:cubicBezTo>
                <a:lnTo>
                  <a:pt x="1061" y="0"/>
                </a:lnTo>
                <a:close/>
              </a:path>
            </a:pathLst>
          </a:custGeom>
          <a:solidFill>
            <a:schemeClr val="accent3"/>
          </a:solidFill>
          <a:ln w="3175" cap="flat" cmpd="sng">
            <a:noFill/>
            <a:bevel/>
          </a:ln>
        </p:spPr>
        <p:txBody>
          <a:bodyPr lIns="61211" tIns="30605" rIns="61211" bIns="30605" anchor="ctr"/>
          <a:lstStyle/>
          <a:p>
            <a:pPr algn="ctr"/>
            <a:endParaRPr lang="zh-CN" altLang="en-US" sz="1900" b="1">
              <a:solidFill>
                <a:srgbClr val="FFFFFF"/>
              </a:solidFill>
              <a:latin typeface="微软雅黑" panose="020B0503020204020204" pitchFamily="34" charset="-122"/>
              <a:ea typeface="微软雅黑" panose="020B0503020204020204" pitchFamily="34" charset="-122"/>
            </a:endParaRPr>
          </a:p>
        </p:txBody>
      </p:sp>
      <p:sp>
        <p:nvSpPr>
          <p:cNvPr id="10" name="Freeform 11"/>
          <p:cNvSpPr/>
          <p:nvPr/>
        </p:nvSpPr>
        <p:spPr bwMode="auto">
          <a:xfrm>
            <a:off x="1979712" y="1573406"/>
            <a:ext cx="790619" cy="1138921"/>
          </a:xfrm>
          <a:custGeom>
            <a:avLst/>
            <a:gdLst>
              <a:gd name="T0" fmla="*/ 149 w 1428"/>
              <a:gd name="T1" fmla="*/ 2129 h 2129"/>
              <a:gd name="T2" fmla="*/ 25 w 1428"/>
              <a:gd name="T3" fmla="*/ 1325 h 2129"/>
              <a:gd name="T4" fmla="*/ 296 w 1428"/>
              <a:gd name="T5" fmla="*/ 552 h 2129"/>
              <a:gd name="T6" fmla="*/ 554 w 1428"/>
              <a:gd name="T7" fmla="*/ 242 h 2129"/>
              <a:gd name="T8" fmla="*/ 880 w 1428"/>
              <a:gd name="T9" fmla="*/ 0 h 2129"/>
              <a:gd name="T10" fmla="*/ 1428 w 1428"/>
              <a:gd name="T11" fmla="*/ 965 h 2129"/>
              <a:gd name="T12" fmla="*/ 1319 w 1428"/>
              <a:gd name="T13" fmla="*/ 1046 h 2129"/>
              <a:gd name="T14" fmla="*/ 1227 w 1428"/>
              <a:gd name="T15" fmla="*/ 1157 h 2129"/>
              <a:gd name="T16" fmla="*/ 1130 w 1428"/>
              <a:gd name="T17" fmla="*/ 1429 h 2129"/>
              <a:gd name="T18" fmla="*/ 1171 w 1428"/>
              <a:gd name="T19" fmla="*/ 1699 h 2129"/>
              <a:gd name="T20" fmla="*/ 149 w 1428"/>
              <a:gd name="T21" fmla="*/ 2129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8" h="2129">
                <a:moveTo>
                  <a:pt x="149" y="2129"/>
                </a:moveTo>
                <a:cubicBezTo>
                  <a:pt x="37" y="1865"/>
                  <a:pt x="0" y="1590"/>
                  <a:pt x="25" y="1325"/>
                </a:cubicBezTo>
                <a:cubicBezTo>
                  <a:pt x="52" y="1048"/>
                  <a:pt x="147" y="782"/>
                  <a:pt x="296" y="552"/>
                </a:cubicBezTo>
                <a:cubicBezTo>
                  <a:pt x="370" y="438"/>
                  <a:pt x="457" y="334"/>
                  <a:pt x="554" y="242"/>
                </a:cubicBezTo>
                <a:cubicBezTo>
                  <a:pt x="651" y="149"/>
                  <a:pt x="761" y="68"/>
                  <a:pt x="880" y="0"/>
                </a:cubicBezTo>
                <a:lnTo>
                  <a:pt x="1428" y="965"/>
                </a:lnTo>
                <a:cubicBezTo>
                  <a:pt x="1389" y="987"/>
                  <a:pt x="1353" y="1015"/>
                  <a:pt x="1319" y="1046"/>
                </a:cubicBezTo>
                <a:cubicBezTo>
                  <a:pt x="1283" y="1080"/>
                  <a:pt x="1252" y="1117"/>
                  <a:pt x="1227" y="1157"/>
                </a:cubicBezTo>
                <a:cubicBezTo>
                  <a:pt x="1173" y="1239"/>
                  <a:pt x="1139" y="1333"/>
                  <a:pt x="1130" y="1429"/>
                </a:cubicBezTo>
                <a:cubicBezTo>
                  <a:pt x="1122" y="1519"/>
                  <a:pt x="1134" y="1611"/>
                  <a:pt x="1171" y="1699"/>
                </a:cubicBezTo>
                <a:lnTo>
                  <a:pt x="149" y="2129"/>
                </a:lnTo>
                <a:close/>
              </a:path>
            </a:pathLst>
          </a:custGeom>
          <a:solidFill>
            <a:schemeClr val="accent1"/>
          </a:solidFill>
          <a:ln w="3175" cap="flat" cmpd="sng">
            <a:noFill/>
            <a:bevel/>
          </a:ln>
        </p:spPr>
        <p:txBody>
          <a:bodyPr lIns="61211" tIns="30605" rIns="61211" bIns="30605" anchor="ctr"/>
          <a:lstStyle/>
          <a:p>
            <a:pPr algn="ctr"/>
            <a:endParaRPr lang="zh-CN" altLang="en-US" sz="1900" b="1">
              <a:solidFill>
                <a:srgbClr val="FFFFFF"/>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2159808" y="1994387"/>
            <a:ext cx="226086" cy="361637"/>
          </a:xfrm>
          <a:prstGeom prst="rect">
            <a:avLst/>
          </a:prstGeom>
          <a:noFill/>
        </p:spPr>
        <p:txBody>
          <a:bodyPr wrap="square" lIns="68580" tIns="34290" rIns="68580" bIns="34290" rtlCol="0">
            <a:spAutoFit/>
          </a:bodyPr>
          <a:lstStyle/>
          <a:p>
            <a:r>
              <a:rPr lang="en-US" altLang="zh-CN" sz="1900" b="1" dirty="0">
                <a:solidFill>
                  <a:srgbClr val="F8F8F8"/>
                </a:solidFill>
                <a:latin typeface="微软雅黑" panose="020B0503020204020204" pitchFamily="34" charset="-122"/>
                <a:ea typeface="微软雅黑" panose="020B0503020204020204" pitchFamily="34" charset="-122"/>
              </a:rPr>
              <a:t>1</a:t>
            </a:r>
            <a:endParaRPr lang="zh-CN" altLang="en-US" sz="1900" b="1" dirty="0">
              <a:solidFill>
                <a:srgbClr val="F8F8F8"/>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2901232" y="1618408"/>
            <a:ext cx="226086" cy="361637"/>
          </a:xfrm>
          <a:prstGeom prst="rect">
            <a:avLst/>
          </a:prstGeom>
          <a:noFill/>
        </p:spPr>
        <p:txBody>
          <a:bodyPr wrap="square" lIns="68580" tIns="34290" rIns="68580" bIns="34290" rtlCol="0">
            <a:spAutoFit/>
          </a:bodyPr>
          <a:lstStyle/>
          <a:p>
            <a:r>
              <a:rPr lang="en-US" altLang="zh-CN" sz="1900" b="1" dirty="0">
                <a:solidFill>
                  <a:srgbClr val="F8F8F8"/>
                </a:solidFill>
                <a:latin typeface="微软雅黑" panose="020B0503020204020204" pitchFamily="34" charset="-122"/>
                <a:ea typeface="微软雅黑" panose="020B0503020204020204" pitchFamily="34" charset="-122"/>
              </a:rPr>
              <a:t>2</a:t>
            </a:r>
            <a:endParaRPr lang="zh-CN" altLang="en-US" sz="1900" b="1" dirty="0">
              <a:solidFill>
                <a:srgbClr val="F8F8F8"/>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3411607" y="2267492"/>
            <a:ext cx="226086" cy="361637"/>
          </a:xfrm>
          <a:prstGeom prst="rect">
            <a:avLst/>
          </a:prstGeom>
          <a:noFill/>
        </p:spPr>
        <p:txBody>
          <a:bodyPr wrap="square" lIns="68580" tIns="34290" rIns="68580" bIns="34290" rtlCol="0">
            <a:spAutoFit/>
          </a:bodyPr>
          <a:lstStyle/>
          <a:p>
            <a:r>
              <a:rPr lang="en-US" altLang="zh-CN" sz="1900" b="1" dirty="0">
                <a:solidFill>
                  <a:srgbClr val="F8F8F8"/>
                </a:solidFill>
                <a:latin typeface="微软雅黑" panose="020B0503020204020204" pitchFamily="34" charset="-122"/>
                <a:ea typeface="微软雅黑" panose="020B0503020204020204" pitchFamily="34" charset="-122"/>
              </a:rPr>
              <a:t>3</a:t>
            </a:r>
            <a:endParaRPr lang="zh-CN" altLang="en-US" sz="1900" b="1" dirty="0">
              <a:solidFill>
                <a:srgbClr val="F8F8F8"/>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2824383" y="2885330"/>
            <a:ext cx="226086" cy="361637"/>
          </a:xfrm>
          <a:prstGeom prst="rect">
            <a:avLst/>
          </a:prstGeom>
          <a:noFill/>
        </p:spPr>
        <p:txBody>
          <a:bodyPr wrap="square" lIns="68580" tIns="34290" rIns="68580" bIns="34290" rtlCol="0">
            <a:spAutoFit/>
          </a:bodyPr>
          <a:lstStyle/>
          <a:p>
            <a:r>
              <a:rPr lang="en-US" altLang="zh-CN" sz="1900" b="1" dirty="0">
                <a:solidFill>
                  <a:srgbClr val="F8F8F8"/>
                </a:solidFill>
                <a:latin typeface="微软雅黑" panose="020B0503020204020204" pitchFamily="34" charset="-122"/>
                <a:ea typeface="微软雅黑" panose="020B0503020204020204" pitchFamily="34" charset="-122"/>
              </a:rPr>
              <a:t>4</a:t>
            </a:r>
            <a:endParaRPr lang="zh-CN" altLang="en-US" sz="1900" b="1" dirty="0">
              <a:solidFill>
                <a:srgbClr val="F8F8F8"/>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2581119" y="3756348"/>
            <a:ext cx="663665" cy="215696"/>
          </a:xfrm>
          <a:prstGeom prst="rect">
            <a:avLst/>
          </a:prstGeom>
          <a:noFill/>
        </p:spPr>
        <p:txBody>
          <a:bodyPr wrap="square" lIns="61211" tIns="30605" rIns="61211" bIns="30605" rtlCol="0">
            <a:spAutoFit/>
          </a:bodyPr>
          <a:lstStyle/>
          <a:p>
            <a:pPr algn="ctr"/>
            <a:r>
              <a:rPr lang="zh-CN" altLang="en-US" sz="1000" dirty="0">
                <a:solidFill>
                  <a:srgbClr val="F8F8F8"/>
                </a:solidFill>
                <a:latin typeface="微软雅黑" panose="020B0503020204020204" pitchFamily="34" charset="-122"/>
                <a:ea typeface="微软雅黑" panose="020B0503020204020204" pitchFamily="34" charset="-122"/>
              </a:rPr>
              <a:t>添加标题</a:t>
            </a:r>
          </a:p>
        </p:txBody>
      </p:sp>
      <p:sp>
        <p:nvSpPr>
          <p:cNvPr id="16" name="TextBox 15"/>
          <p:cNvSpPr txBox="1"/>
          <p:nvPr/>
        </p:nvSpPr>
        <p:spPr>
          <a:xfrm>
            <a:off x="4994804" y="1331360"/>
            <a:ext cx="2487796" cy="721988"/>
          </a:xfrm>
          <a:prstGeom prst="rect">
            <a:avLst/>
          </a:prstGeom>
          <a:noFill/>
        </p:spPr>
        <p:txBody>
          <a:bodyPr wrap="square" lIns="61211" tIns="30605" rIns="61211" bIns="30605" rtlCol="0">
            <a:spAutoFit/>
          </a:bodyPr>
          <a:lstStyle/>
          <a:p>
            <a:pPr>
              <a:lnSpc>
                <a:spcPct val="130000"/>
              </a:lnSpc>
            </a:pPr>
            <a:r>
              <a:rPr lang="zh-CN" altLang="en-US" sz="1100" b="1" dirty="0">
                <a:latin typeface="微软雅黑" panose="020B0503020204020204" pitchFamily="34" charset="-122"/>
                <a:ea typeface="微软雅黑" panose="020B0503020204020204" pitchFamily="34" charset="-122"/>
              </a:rPr>
              <a:t>现阶段问题一</a:t>
            </a:r>
            <a:endParaRPr lang="en-US" altLang="zh-CN" sz="1100" b="1" dirty="0">
              <a:latin typeface="微软雅黑" panose="020B0503020204020204" pitchFamily="34" charset="-122"/>
              <a:ea typeface="微软雅黑" panose="020B0503020204020204" pitchFamily="34" charset="-122"/>
            </a:endParaRPr>
          </a:p>
          <a:p>
            <a:pPr>
              <a:lnSpc>
                <a:spcPct val="130000"/>
              </a:lnSpc>
            </a:pPr>
            <a:r>
              <a:rPr lang="zh-CN" altLang="en-US" sz="1100" dirty="0">
                <a:latin typeface="微软雅黑" panose="020B0503020204020204" pitchFamily="34" charset="-122"/>
                <a:ea typeface="微软雅黑" panose="020B0503020204020204" pitchFamily="34" charset="-122"/>
              </a:rPr>
              <a:t>您的内容打在这里，或者通过复制您的文本后，在此框中选择粘贴</a:t>
            </a:r>
            <a:endParaRPr lang="en-US" altLang="zh-CN" sz="1100" dirty="0">
              <a:latin typeface="微软雅黑" panose="020B0503020204020204" pitchFamily="34" charset="-122"/>
              <a:ea typeface="微软雅黑" panose="020B0503020204020204" pitchFamily="34" charset="-122"/>
            </a:endParaRPr>
          </a:p>
        </p:txBody>
      </p:sp>
      <p:grpSp>
        <p:nvGrpSpPr>
          <p:cNvPr id="2" name="组合 16"/>
          <p:cNvGrpSpPr/>
          <p:nvPr/>
        </p:nvGrpSpPr>
        <p:grpSpPr>
          <a:xfrm>
            <a:off x="4524730" y="1385135"/>
            <a:ext cx="401342" cy="398128"/>
            <a:chOff x="6409426" y="1173624"/>
            <a:chExt cx="962086" cy="962084"/>
          </a:xfrm>
          <a:solidFill>
            <a:schemeClr val="tx2">
              <a:lumMod val="75000"/>
            </a:schemeClr>
          </a:solidFill>
        </p:grpSpPr>
        <p:sp>
          <p:nvSpPr>
            <p:cNvPr id="18" name="椭圆 17"/>
            <p:cNvSpPr/>
            <p:nvPr/>
          </p:nvSpPr>
          <p:spPr bwMode="auto">
            <a:xfrm>
              <a:off x="6409426" y="1173624"/>
              <a:ext cx="962086" cy="962084"/>
            </a:xfrm>
            <a:prstGeom prst="ellipse">
              <a:avLst/>
            </a:prstGeom>
            <a:solidFill>
              <a:schemeClr val="accent1"/>
            </a:solidFill>
            <a:ln w="3175" cap="flat" cmpd="sng">
              <a:noFill/>
              <a:bevel/>
            </a:ln>
          </p:spPr>
          <p:txBody>
            <a:bodyPr anchor="ctr"/>
            <a:lstStyle/>
            <a:p>
              <a:pPr algn="ctr"/>
              <a:endParaRPr lang="zh-CN" altLang="en-US" sz="1200" b="1">
                <a:solidFill>
                  <a:srgbClr val="314865"/>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6616339" y="1282180"/>
              <a:ext cx="546387" cy="717446"/>
            </a:xfrm>
            <a:prstGeom prst="rect">
              <a:avLst/>
            </a:prstGeom>
            <a:noFill/>
            <a:ln w="3175" cap="flat" cmpd="sng">
              <a:noFill/>
              <a:bevel/>
            </a:ln>
          </p:spPr>
          <p:txBody>
            <a:bodyPr anchor="ctr"/>
            <a:lstStyle>
              <a:defPPr>
                <a:defRPr lang="zh-CN"/>
              </a:defPPr>
              <a:lvl1pPr algn="ctr">
                <a:defRPr>
                  <a:solidFill>
                    <a:srgbClr val="FFFFFF"/>
                  </a:solidFill>
                  <a:ea typeface="微软雅黑" panose="020B0503020204020204" pitchFamily="34" charset="-122"/>
                </a:defRPr>
              </a:lvl1pPr>
            </a:lstStyle>
            <a:p>
              <a:r>
                <a:rPr lang="en-US" altLang="zh-CN" sz="1200" b="1" dirty="0">
                  <a:latin typeface="微软雅黑" panose="020B0503020204020204" pitchFamily="34" charset="-122"/>
                </a:rPr>
                <a:t>1</a:t>
              </a:r>
              <a:endParaRPr lang="zh-CN" altLang="en-US" sz="1200" b="1" dirty="0">
                <a:latin typeface="微软雅黑" panose="020B0503020204020204" pitchFamily="34" charset="-122"/>
              </a:endParaRPr>
            </a:p>
          </p:txBody>
        </p:sp>
      </p:grpSp>
      <p:grpSp>
        <p:nvGrpSpPr>
          <p:cNvPr id="3" name="组合 19"/>
          <p:cNvGrpSpPr/>
          <p:nvPr/>
        </p:nvGrpSpPr>
        <p:grpSpPr>
          <a:xfrm>
            <a:off x="4524730" y="2215105"/>
            <a:ext cx="401342" cy="398128"/>
            <a:chOff x="6409426" y="2394908"/>
            <a:chExt cx="962086" cy="962084"/>
          </a:xfrm>
          <a:solidFill>
            <a:schemeClr val="accent1">
              <a:lumMod val="75000"/>
            </a:schemeClr>
          </a:solidFill>
        </p:grpSpPr>
        <p:sp>
          <p:nvSpPr>
            <p:cNvPr id="21" name="椭圆 20"/>
            <p:cNvSpPr/>
            <p:nvPr/>
          </p:nvSpPr>
          <p:spPr bwMode="auto">
            <a:xfrm>
              <a:off x="6409426" y="2394908"/>
              <a:ext cx="962086" cy="962084"/>
            </a:xfrm>
            <a:prstGeom prst="ellipse">
              <a:avLst/>
            </a:prstGeom>
            <a:solidFill>
              <a:schemeClr val="accent2"/>
            </a:solidFill>
            <a:ln w="3175" cap="flat" cmpd="sng">
              <a:noFill/>
              <a:bevel/>
            </a:ln>
          </p:spPr>
          <p:txBody>
            <a:bodyPr anchor="ctr"/>
            <a:lstStyle/>
            <a:p>
              <a:pPr algn="ctr"/>
              <a:endParaRPr lang="zh-CN" altLang="en-US" sz="1200" b="1">
                <a:solidFill>
                  <a:srgbClr val="FFFFFF"/>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6600496" y="2510335"/>
              <a:ext cx="546387" cy="717446"/>
            </a:xfrm>
            <a:prstGeom prst="rect">
              <a:avLst/>
            </a:prstGeom>
            <a:noFill/>
            <a:ln w="3175" cap="flat" cmpd="sng">
              <a:noFill/>
              <a:bevel/>
            </a:ln>
          </p:spPr>
          <p:txBody>
            <a:bodyPr anchor="ctr"/>
            <a:lstStyle>
              <a:defPPr>
                <a:defRPr lang="zh-CN"/>
              </a:defPPr>
              <a:lvl1pPr algn="ctr">
                <a:defRPr sz="1600">
                  <a:solidFill>
                    <a:srgbClr val="FFFFFF"/>
                  </a:solidFill>
                  <a:latin typeface="+mn-ea"/>
                  <a:ea typeface="+mn-ea"/>
                </a:defRPr>
              </a:lvl1pPr>
            </a:lstStyle>
            <a:p>
              <a:r>
                <a:rPr lang="en-US" altLang="zh-CN" b="1" dirty="0">
                  <a:latin typeface="微软雅黑" panose="020B0503020204020204" pitchFamily="34" charset="-122"/>
                  <a:ea typeface="微软雅黑" panose="020B0503020204020204" pitchFamily="34" charset="-122"/>
                </a:rPr>
                <a:t>2</a:t>
              </a:r>
              <a:endParaRPr lang="zh-CN" altLang="en-US" b="1" dirty="0">
                <a:latin typeface="微软雅黑" panose="020B0503020204020204" pitchFamily="34" charset="-122"/>
                <a:ea typeface="微软雅黑" panose="020B0503020204020204" pitchFamily="34" charset="-122"/>
              </a:endParaRPr>
            </a:p>
          </p:txBody>
        </p:sp>
      </p:grpSp>
      <p:grpSp>
        <p:nvGrpSpPr>
          <p:cNvPr id="4" name="组合 22"/>
          <p:cNvGrpSpPr/>
          <p:nvPr/>
        </p:nvGrpSpPr>
        <p:grpSpPr>
          <a:xfrm>
            <a:off x="4524732" y="3013601"/>
            <a:ext cx="401342" cy="398128"/>
            <a:chOff x="6409426" y="3568104"/>
            <a:chExt cx="962086" cy="962084"/>
          </a:xfrm>
          <a:solidFill>
            <a:schemeClr val="accent3"/>
          </a:solidFill>
        </p:grpSpPr>
        <p:sp>
          <p:nvSpPr>
            <p:cNvPr id="24" name="椭圆 23"/>
            <p:cNvSpPr/>
            <p:nvPr/>
          </p:nvSpPr>
          <p:spPr bwMode="auto">
            <a:xfrm>
              <a:off x="6409426" y="3568104"/>
              <a:ext cx="962086" cy="962084"/>
            </a:xfrm>
            <a:prstGeom prst="ellipse">
              <a:avLst/>
            </a:prstGeom>
            <a:grpFill/>
            <a:ln w="3175" cap="flat" cmpd="sng">
              <a:noFill/>
              <a:bevel/>
            </a:ln>
          </p:spPr>
          <p:txBody>
            <a:bodyPr anchor="ctr"/>
            <a:lstStyle/>
            <a:p>
              <a:pPr algn="ctr"/>
              <a:endParaRPr lang="zh-CN" altLang="en-US" sz="1200" b="1">
                <a:solidFill>
                  <a:srgbClr val="FFFFFF"/>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6629988" y="3710247"/>
              <a:ext cx="546387" cy="717446"/>
            </a:xfrm>
            <a:prstGeom prst="rect">
              <a:avLst/>
            </a:prstGeom>
            <a:grpFill/>
            <a:ln w="3175" cap="flat" cmpd="sng">
              <a:noFill/>
              <a:bevel/>
            </a:ln>
          </p:spPr>
          <p:txBody>
            <a:bodyPr anchor="ctr"/>
            <a:lstStyle>
              <a:defPPr>
                <a:defRPr lang="zh-CN"/>
              </a:defPPr>
              <a:lvl1pPr algn="ctr">
                <a:defRPr>
                  <a:solidFill>
                    <a:srgbClr val="FFFFFF"/>
                  </a:solidFill>
                  <a:ea typeface="微软雅黑" panose="020B0503020204020204" pitchFamily="34" charset="-122"/>
                </a:defRPr>
              </a:lvl1pPr>
            </a:lstStyle>
            <a:p>
              <a:r>
                <a:rPr lang="en-US" altLang="zh-CN" sz="1200" b="1" dirty="0">
                  <a:latin typeface="微软雅黑" panose="020B0503020204020204" pitchFamily="34" charset="-122"/>
                </a:rPr>
                <a:t>3</a:t>
              </a:r>
              <a:endParaRPr lang="zh-CN" altLang="en-US" sz="1200" b="1" dirty="0">
                <a:latin typeface="微软雅黑" panose="020B0503020204020204" pitchFamily="34" charset="-122"/>
              </a:endParaRPr>
            </a:p>
          </p:txBody>
        </p:sp>
      </p:grpSp>
      <p:grpSp>
        <p:nvGrpSpPr>
          <p:cNvPr id="5" name="组合 25"/>
          <p:cNvGrpSpPr/>
          <p:nvPr/>
        </p:nvGrpSpPr>
        <p:grpSpPr>
          <a:xfrm>
            <a:off x="4524732" y="3843695"/>
            <a:ext cx="401342" cy="398128"/>
            <a:chOff x="6409426" y="4869160"/>
            <a:chExt cx="962086" cy="962084"/>
          </a:xfrm>
          <a:solidFill>
            <a:schemeClr val="accent4"/>
          </a:solidFill>
        </p:grpSpPr>
        <p:sp>
          <p:nvSpPr>
            <p:cNvPr id="27" name="椭圆 26"/>
            <p:cNvSpPr/>
            <p:nvPr/>
          </p:nvSpPr>
          <p:spPr bwMode="auto">
            <a:xfrm>
              <a:off x="6409426" y="4869160"/>
              <a:ext cx="962086" cy="962084"/>
            </a:xfrm>
            <a:prstGeom prst="ellipse">
              <a:avLst/>
            </a:prstGeom>
            <a:grpFill/>
            <a:ln w="3175" cap="flat" cmpd="sng">
              <a:noFill/>
              <a:bevel/>
            </a:ln>
          </p:spPr>
          <p:txBody>
            <a:bodyPr anchor="ctr"/>
            <a:lstStyle/>
            <a:p>
              <a:pPr algn="ctr"/>
              <a:endParaRPr lang="zh-CN" altLang="en-US" sz="1200" b="1">
                <a:solidFill>
                  <a:srgbClr val="FFFFFF"/>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6595474" y="4996174"/>
              <a:ext cx="546387" cy="717446"/>
            </a:xfrm>
            <a:prstGeom prst="rect">
              <a:avLst/>
            </a:prstGeom>
            <a:grpFill/>
            <a:ln w="3175" cap="flat" cmpd="sng">
              <a:noFill/>
              <a:bevel/>
            </a:ln>
          </p:spPr>
          <p:txBody>
            <a:bodyPr anchor="ctr"/>
            <a:lstStyle>
              <a:defPPr>
                <a:defRPr lang="zh-CN"/>
              </a:defPPr>
              <a:lvl1pPr algn="ctr">
                <a:defRPr sz="1600">
                  <a:solidFill>
                    <a:srgbClr val="FFFFFF"/>
                  </a:solidFill>
                  <a:latin typeface="+mn-ea"/>
                  <a:ea typeface="+mn-ea"/>
                </a:defRPr>
              </a:lvl1pPr>
            </a:lstStyle>
            <a:p>
              <a:r>
                <a:rPr lang="en-US" altLang="zh-CN" b="1" dirty="0">
                  <a:latin typeface="微软雅黑" panose="020B0503020204020204" pitchFamily="34" charset="-122"/>
                  <a:ea typeface="微软雅黑" panose="020B0503020204020204" pitchFamily="34" charset="-122"/>
                </a:rPr>
                <a:t>4</a:t>
              </a:r>
              <a:endParaRPr lang="zh-CN" altLang="en-US" b="1" dirty="0">
                <a:latin typeface="微软雅黑" panose="020B0503020204020204" pitchFamily="34" charset="-122"/>
                <a:ea typeface="微软雅黑" panose="020B0503020204020204" pitchFamily="34" charset="-122"/>
              </a:endParaRPr>
            </a:p>
          </p:txBody>
        </p:sp>
      </p:grpSp>
      <p:sp>
        <p:nvSpPr>
          <p:cNvPr id="29" name="TextBox 28"/>
          <p:cNvSpPr txBox="1"/>
          <p:nvPr/>
        </p:nvSpPr>
        <p:spPr>
          <a:xfrm>
            <a:off x="4994802" y="2128269"/>
            <a:ext cx="2487797" cy="721988"/>
          </a:xfrm>
          <a:prstGeom prst="rect">
            <a:avLst/>
          </a:prstGeom>
          <a:noFill/>
        </p:spPr>
        <p:txBody>
          <a:bodyPr wrap="square" lIns="61211" tIns="30605" rIns="61211" bIns="30605" rtlCol="0">
            <a:spAutoFit/>
          </a:bodyPr>
          <a:lstStyle/>
          <a:p>
            <a:pPr>
              <a:lnSpc>
                <a:spcPct val="130000"/>
              </a:lnSpc>
            </a:pPr>
            <a:r>
              <a:rPr lang="zh-CN" altLang="en-US" sz="1100" b="1" dirty="0">
                <a:latin typeface="微软雅黑" panose="020B0503020204020204" pitchFamily="34" charset="-122"/>
                <a:ea typeface="微软雅黑" panose="020B0503020204020204" pitchFamily="34" charset="-122"/>
              </a:rPr>
              <a:t>现阶段问题二</a:t>
            </a:r>
            <a:endParaRPr lang="en-US" altLang="zh-CN" sz="1100" b="1" dirty="0">
              <a:latin typeface="微软雅黑" panose="020B0503020204020204" pitchFamily="34" charset="-122"/>
              <a:ea typeface="微软雅黑" panose="020B0503020204020204" pitchFamily="34" charset="-122"/>
            </a:endParaRPr>
          </a:p>
          <a:p>
            <a:pPr>
              <a:lnSpc>
                <a:spcPct val="130000"/>
              </a:lnSpc>
            </a:pPr>
            <a:r>
              <a:rPr lang="zh-CN" altLang="en-US" sz="1100" dirty="0">
                <a:latin typeface="微软雅黑" panose="020B0503020204020204" pitchFamily="34" charset="-122"/>
                <a:ea typeface="微软雅黑" panose="020B0503020204020204" pitchFamily="34" charset="-122"/>
              </a:rPr>
              <a:t>您的内容打在这里，或者通过复制您的文本后，在此框中选择粘贴</a:t>
            </a:r>
            <a:endParaRPr lang="en-US" altLang="zh-CN" sz="1100" dirty="0">
              <a:latin typeface="微软雅黑" panose="020B0503020204020204" pitchFamily="34" charset="-122"/>
              <a:ea typeface="微软雅黑" panose="020B0503020204020204" pitchFamily="34" charset="-122"/>
            </a:endParaRPr>
          </a:p>
        </p:txBody>
      </p:sp>
      <p:sp>
        <p:nvSpPr>
          <p:cNvPr id="30" name="TextBox 29"/>
          <p:cNvSpPr txBox="1"/>
          <p:nvPr/>
        </p:nvSpPr>
        <p:spPr>
          <a:xfrm>
            <a:off x="4994805" y="2938566"/>
            <a:ext cx="2487794" cy="721988"/>
          </a:xfrm>
          <a:prstGeom prst="rect">
            <a:avLst/>
          </a:prstGeom>
          <a:noFill/>
        </p:spPr>
        <p:txBody>
          <a:bodyPr wrap="square" lIns="61211" tIns="30605" rIns="61211" bIns="30605" rtlCol="0">
            <a:spAutoFit/>
          </a:bodyPr>
          <a:lstStyle/>
          <a:p>
            <a:pPr>
              <a:lnSpc>
                <a:spcPct val="130000"/>
              </a:lnSpc>
            </a:pPr>
            <a:r>
              <a:rPr lang="zh-CN" altLang="en-US" sz="1100" b="1" dirty="0">
                <a:latin typeface="微软雅黑" panose="020B0503020204020204" pitchFamily="34" charset="-122"/>
                <a:ea typeface="微软雅黑" panose="020B0503020204020204" pitchFamily="34" charset="-122"/>
              </a:rPr>
              <a:t>现阶段问题三</a:t>
            </a:r>
            <a:endParaRPr lang="en-US" altLang="zh-CN" sz="1100" b="1" dirty="0">
              <a:latin typeface="微软雅黑" panose="020B0503020204020204" pitchFamily="34" charset="-122"/>
              <a:ea typeface="微软雅黑" panose="020B0503020204020204" pitchFamily="34" charset="-122"/>
            </a:endParaRPr>
          </a:p>
          <a:p>
            <a:pPr>
              <a:lnSpc>
                <a:spcPct val="130000"/>
              </a:lnSpc>
            </a:pPr>
            <a:r>
              <a:rPr lang="zh-CN" altLang="en-US" sz="1100" dirty="0">
                <a:latin typeface="微软雅黑" panose="020B0503020204020204" pitchFamily="34" charset="-122"/>
                <a:ea typeface="微软雅黑" panose="020B0503020204020204" pitchFamily="34" charset="-122"/>
              </a:rPr>
              <a:t>您的内容打在这里，或者通过复制您的文本后，在此框中选择粘贴</a:t>
            </a:r>
            <a:endParaRPr lang="en-US" altLang="zh-CN" sz="1100" dirty="0">
              <a:latin typeface="微软雅黑" panose="020B0503020204020204" pitchFamily="34" charset="-122"/>
              <a:ea typeface="微软雅黑" panose="020B0503020204020204" pitchFamily="34" charset="-122"/>
            </a:endParaRPr>
          </a:p>
        </p:txBody>
      </p:sp>
      <p:sp>
        <p:nvSpPr>
          <p:cNvPr id="31" name="TextBox 30"/>
          <p:cNvSpPr txBox="1"/>
          <p:nvPr/>
        </p:nvSpPr>
        <p:spPr>
          <a:xfrm>
            <a:off x="4994804" y="3784129"/>
            <a:ext cx="2487796" cy="721988"/>
          </a:xfrm>
          <a:prstGeom prst="rect">
            <a:avLst/>
          </a:prstGeom>
          <a:noFill/>
        </p:spPr>
        <p:txBody>
          <a:bodyPr wrap="square" lIns="61211" tIns="30605" rIns="61211" bIns="30605" rtlCol="0">
            <a:spAutoFit/>
          </a:bodyPr>
          <a:lstStyle/>
          <a:p>
            <a:pPr>
              <a:lnSpc>
                <a:spcPct val="130000"/>
              </a:lnSpc>
            </a:pPr>
            <a:r>
              <a:rPr lang="zh-CN" altLang="en-US" sz="1100" b="1" dirty="0">
                <a:latin typeface="微软雅黑" panose="020B0503020204020204" pitchFamily="34" charset="-122"/>
                <a:ea typeface="微软雅黑" panose="020B0503020204020204" pitchFamily="34" charset="-122"/>
              </a:rPr>
              <a:t>现阶段问题四</a:t>
            </a:r>
            <a:endParaRPr lang="en-US" altLang="zh-CN" sz="1100" b="1" dirty="0">
              <a:latin typeface="微软雅黑" panose="020B0503020204020204" pitchFamily="34" charset="-122"/>
              <a:ea typeface="微软雅黑" panose="020B0503020204020204" pitchFamily="34" charset="-122"/>
            </a:endParaRPr>
          </a:p>
          <a:p>
            <a:pPr>
              <a:lnSpc>
                <a:spcPct val="130000"/>
              </a:lnSpc>
            </a:pPr>
            <a:r>
              <a:rPr lang="zh-CN" altLang="en-US" sz="1100" dirty="0">
                <a:latin typeface="微软雅黑" panose="020B0503020204020204" pitchFamily="34" charset="-122"/>
                <a:ea typeface="微软雅黑" panose="020B0503020204020204" pitchFamily="34" charset="-122"/>
              </a:rPr>
              <a:t>您的内容打在这里，或者通过复制您的文本后，在此框中选择粘贴</a:t>
            </a:r>
            <a:endParaRPr lang="en-US" altLang="zh-CN" sz="1100" dirty="0">
              <a:latin typeface="微软雅黑" panose="020B0503020204020204" pitchFamily="34" charset="-122"/>
              <a:ea typeface="微软雅黑" panose="020B0503020204020204" pitchFamily="34" charset="-122"/>
            </a:endParaRPr>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500"/>
                                        <p:tgtEl>
                                          <p:spTgt spid="9"/>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400"/>
                                        <p:tgtEl>
                                          <p:spTgt spid="7"/>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anim calcmode="lin" valueType="num">
                                      <p:cBhvr>
                                        <p:cTn id="24" dur="500" fill="hold"/>
                                        <p:tgtEl>
                                          <p:spTgt spid="6"/>
                                        </p:tgtEl>
                                        <p:attrNameLst>
                                          <p:attrName>ppt_x</p:attrName>
                                        </p:attrNameLst>
                                      </p:cBhvr>
                                      <p:tavLst>
                                        <p:tav tm="0">
                                          <p:val>
                                            <p:strVal val="#ppt_x"/>
                                          </p:val>
                                        </p:tav>
                                        <p:tav tm="100000">
                                          <p:val>
                                            <p:strVal val="#ppt_x"/>
                                          </p:val>
                                        </p:tav>
                                      </p:tavLst>
                                    </p:anim>
                                    <p:anim calcmode="lin" valueType="num">
                                      <p:cBhvr>
                                        <p:cTn id="25" dur="500" fill="hold"/>
                                        <p:tgtEl>
                                          <p:spTgt spid="6"/>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anim calcmode="lin" valueType="num">
                                      <p:cBhvr>
                                        <p:cTn id="29" dur="500" fill="hold"/>
                                        <p:tgtEl>
                                          <p:spTgt spid="15"/>
                                        </p:tgtEl>
                                        <p:attrNameLst>
                                          <p:attrName>ppt_x</p:attrName>
                                        </p:attrNameLst>
                                      </p:cBhvr>
                                      <p:tavLst>
                                        <p:tav tm="0">
                                          <p:val>
                                            <p:strVal val="#ppt_x"/>
                                          </p:val>
                                        </p:tav>
                                        <p:tav tm="100000">
                                          <p:val>
                                            <p:strVal val="#ppt_x"/>
                                          </p:val>
                                        </p:tav>
                                      </p:tavLst>
                                    </p:anim>
                                    <p:anim calcmode="lin" valueType="num">
                                      <p:cBhvr>
                                        <p:cTn id="30" dur="500" fill="hold"/>
                                        <p:tgtEl>
                                          <p:spTgt spid="15"/>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21" presetClass="entr" presetSubtype="1" fill="hold"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heel(1)">
                                      <p:cBhvr>
                                        <p:cTn id="34" dur="500"/>
                                        <p:tgtEl>
                                          <p:spTgt spid="2"/>
                                        </p:tgtEl>
                                      </p:cBhvr>
                                    </p:animEffect>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left)">
                                      <p:cBhvr>
                                        <p:cTn id="38" dur="500"/>
                                        <p:tgtEl>
                                          <p:spTgt spid="16"/>
                                        </p:tgtEl>
                                      </p:cBhvr>
                                    </p:animEffect>
                                  </p:childTnLst>
                                </p:cTn>
                              </p:par>
                            </p:childTnLst>
                          </p:cTn>
                        </p:par>
                        <p:par>
                          <p:cTn id="39" fill="hold">
                            <p:stCondLst>
                              <p:cond delay="3500"/>
                            </p:stCondLst>
                            <p:childTnLst>
                              <p:par>
                                <p:cTn id="40" presetID="21" presetClass="entr" presetSubtype="1" fill="hold"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heel(1)">
                                      <p:cBhvr>
                                        <p:cTn id="42" dur="500"/>
                                        <p:tgtEl>
                                          <p:spTgt spid="3"/>
                                        </p:tgtEl>
                                      </p:cBhvr>
                                    </p:animEffect>
                                  </p:childTnLst>
                                </p:cTn>
                              </p:par>
                            </p:childTnLst>
                          </p:cTn>
                        </p:par>
                        <p:par>
                          <p:cTn id="43" fill="hold">
                            <p:stCondLst>
                              <p:cond delay="4000"/>
                            </p:stCondLst>
                            <p:childTnLst>
                              <p:par>
                                <p:cTn id="44" presetID="22" presetClass="entr" presetSubtype="8"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left)">
                                      <p:cBhvr>
                                        <p:cTn id="46" dur="500"/>
                                        <p:tgtEl>
                                          <p:spTgt spid="29"/>
                                        </p:tgtEl>
                                      </p:cBhvr>
                                    </p:animEffect>
                                  </p:childTnLst>
                                </p:cTn>
                              </p:par>
                            </p:childTnLst>
                          </p:cTn>
                        </p:par>
                        <p:par>
                          <p:cTn id="47" fill="hold">
                            <p:stCondLst>
                              <p:cond delay="4500"/>
                            </p:stCondLst>
                            <p:childTnLst>
                              <p:par>
                                <p:cTn id="48" presetID="21" presetClass="entr" presetSubtype="1" fill="hold"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wheel(1)">
                                      <p:cBhvr>
                                        <p:cTn id="50" dur="500"/>
                                        <p:tgtEl>
                                          <p:spTgt spid="4"/>
                                        </p:tgtEl>
                                      </p:cBhvr>
                                    </p:animEffect>
                                  </p:childTnLst>
                                </p:cTn>
                              </p:par>
                            </p:childTnLst>
                          </p:cTn>
                        </p:par>
                        <p:par>
                          <p:cTn id="51" fill="hold">
                            <p:stCondLst>
                              <p:cond delay="5000"/>
                            </p:stCondLst>
                            <p:childTnLst>
                              <p:par>
                                <p:cTn id="52" presetID="22" presetClass="entr" presetSubtype="8"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wipe(left)">
                                      <p:cBhvr>
                                        <p:cTn id="54" dur="500"/>
                                        <p:tgtEl>
                                          <p:spTgt spid="30"/>
                                        </p:tgtEl>
                                      </p:cBhvr>
                                    </p:animEffect>
                                  </p:childTnLst>
                                </p:cTn>
                              </p:par>
                            </p:childTnLst>
                          </p:cTn>
                        </p:par>
                        <p:par>
                          <p:cTn id="55" fill="hold">
                            <p:stCondLst>
                              <p:cond delay="5500"/>
                            </p:stCondLst>
                            <p:childTnLst>
                              <p:par>
                                <p:cTn id="56" presetID="21" presetClass="entr" presetSubtype="1" fill="hold" nodeType="after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wheel(1)">
                                      <p:cBhvr>
                                        <p:cTn id="58" dur="500"/>
                                        <p:tgtEl>
                                          <p:spTgt spid="5"/>
                                        </p:tgtEl>
                                      </p:cBhvr>
                                    </p:animEffect>
                                  </p:childTnLst>
                                </p:cTn>
                              </p:par>
                            </p:childTnLst>
                          </p:cTn>
                        </p:par>
                        <p:par>
                          <p:cTn id="59" fill="hold">
                            <p:stCondLst>
                              <p:cond delay="6000"/>
                            </p:stCondLst>
                            <p:childTnLst>
                              <p:par>
                                <p:cTn id="60" presetID="22" presetClass="entr" presetSubtype="8"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wipe(left)">
                                      <p:cBhvr>
                                        <p:cTn id="6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5" grpId="0"/>
      <p:bldP spid="16" grpId="0"/>
      <p:bldP spid="29" grpId="0"/>
      <p:bldP spid="30" grpId="0"/>
      <p:bldP spid="3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3251175" y="1272765"/>
            <a:ext cx="505816" cy="505816"/>
          </a:xfrm>
          <a:prstGeom prst="ellipse">
            <a:avLst/>
          </a:prstGeom>
          <a:solidFill>
            <a:schemeClr val="accent2">
              <a:alpha val="70000"/>
            </a:schemeClr>
          </a:solidFill>
          <a:ln>
            <a:noFill/>
          </a:ln>
        </p:spPr>
        <p:txBody>
          <a:bodyPr vert="horz" wrap="square" lIns="91440" tIns="45720" rIns="91440" bIns="45720" numCol="1" anchor="ctr" anchorCtr="0" compatLnSpc="1"/>
          <a:lstStyle/>
          <a:p>
            <a:pPr algn="ctr"/>
            <a:endParaRPr lang="zh-CN" altLang="en-US" sz="1000">
              <a:solidFill>
                <a:schemeClr val="bg1"/>
              </a:solidFill>
            </a:endParaRPr>
          </a:p>
        </p:txBody>
      </p:sp>
      <p:sp>
        <p:nvSpPr>
          <p:cNvPr id="4" name="椭圆 3"/>
          <p:cNvSpPr/>
          <p:nvPr/>
        </p:nvSpPr>
        <p:spPr>
          <a:xfrm>
            <a:off x="1183836" y="1272765"/>
            <a:ext cx="505816" cy="505816"/>
          </a:xfrm>
          <a:prstGeom prst="ellipse">
            <a:avLst/>
          </a:prstGeom>
          <a:solidFill>
            <a:schemeClr val="accent1">
              <a:alpha val="70000"/>
            </a:schemeClr>
          </a:solidFill>
          <a:ln>
            <a:noFill/>
          </a:ln>
        </p:spPr>
        <p:txBody>
          <a:bodyPr vert="horz" wrap="square" lIns="91440" tIns="45720" rIns="91440" bIns="45720" numCol="1" anchor="ctr" anchorCtr="0" compatLnSpc="1"/>
          <a:lstStyle/>
          <a:p>
            <a:pPr algn="ctr"/>
            <a:endParaRPr lang="zh-CN" altLang="en-US" sz="1000">
              <a:solidFill>
                <a:schemeClr val="bg1"/>
              </a:solidFill>
            </a:endParaRPr>
          </a:p>
        </p:txBody>
      </p:sp>
      <p:sp>
        <p:nvSpPr>
          <p:cNvPr id="5" name="淘宝店chenying0907 18"/>
          <p:cNvSpPr>
            <a:spLocks noEditPoints="1"/>
          </p:cNvSpPr>
          <p:nvPr/>
        </p:nvSpPr>
        <p:spPr bwMode="auto">
          <a:xfrm>
            <a:off x="3386736" y="1443262"/>
            <a:ext cx="234694" cy="164822"/>
          </a:xfrm>
          <a:custGeom>
            <a:avLst/>
            <a:gdLst>
              <a:gd name="T0" fmla="*/ 16 w 128"/>
              <a:gd name="T1" fmla="*/ 0 h 90"/>
              <a:gd name="T2" fmla="*/ 116 w 128"/>
              <a:gd name="T3" fmla="*/ 4 h 90"/>
              <a:gd name="T4" fmla="*/ 116 w 128"/>
              <a:gd name="T5" fmla="*/ 74 h 90"/>
              <a:gd name="T6" fmla="*/ 112 w 128"/>
              <a:gd name="T7" fmla="*/ 78 h 90"/>
              <a:gd name="T8" fmla="*/ 12 w 128"/>
              <a:gd name="T9" fmla="*/ 74 h 90"/>
              <a:gd name="T10" fmla="*/ 12 w 128"/>
              <a:gd name="T11" fmla="*/ 4 h 90"/>
              <a:gd name="T12" fmla="*/ 30 w 128"/>
              <a:gd name="T13" fmla="*/ 51 h 90"/>
              <a:gd name="T14" fmla="*/ 30 w 128"/>
              <a:gd name="T15" fmla="*/ 51 h 90"/>
              <a:gd name="T16" fmla="*/ 43 w 128"/>
              <a:gd name="T17" fmla="*/ 53 h 90"/>
              <a:gd name="T18" fmla="*/ 43 w 128"/>
              <a:gd name="T19" fmla="*/ 64 h 90"/>
              <a:gd name="T20" fmla="*/ 41 w 128"/>
              <a:gd name="T21" fmla="*/ 66 h 90"/>
              <a:gd name="T22" fmla="*/ 28 w 128"/>
              <a:gd name="T23" fmla="*/ 64 h 90"/>
              <a:gd name="T24" fmla="*/ 28 w 128"/>
              <a:gd name="T25" fmla="*/ 53 h 90"/>
              <a:gd name="T26" fmla="*/ 49 w 128"/>
              <a:gd name="T27" fmla="*/ 40 h 90"/>
              <a:gd name="T28" fmla="*/ 49 w 128"/>
              <a:gd name="T29" fmla="*/ 40 h 90"/>
              <a:gd name="T30" fmla="*/ 62 w 128"/>
              <a:gd name="T31" fmla="*/ 43 h 90"/>
              <a:gd name="T32" fmla="*/ 62 w 128"/>
              <a:gd name="T33" fmla="*/ 64 h 90"/>
              <a:gd name="T34" fmla="*/ 59 w 128"/>
              <a:gd name="T35" fmla="*/ 66 h 90"/>
              <a:gd name="T36" fmla="*/ 47 w 128"/>
              <a:gd name="T37" fmla="*/ 64 h 90"/>
              <a:gd name="T38" fmla="*/ 47 w 128"/>
              <a:gd name="T39" fmla="*/ 43 h 90"/>
              <a:gd name="T40" fmla="*/ 57 w 128"/>
              <a:gd name="T41" fmla="*/ 45 h 90"/>
              <a:gd name="T42" fmla="*/ 52 w 128"/>
              <a:gd name="T43" fmla="*/ 45 h 90"/>
              <a:gd name="T44" fmla="*/ 57 w 128"/>
              <a:gd name="T45" fmla="*/ 61 h 90"/>
              <a:gd name="T46" fmla="*/ 68 w 128"/>
              <a:gd name="T47" fmla="*/ 30 h 90"/>
              <a:gd name="T48" fmla="*/ 68 w 128"/>
              <a:gd name="T49" fmla="*/ 30 h 90"/>
              <a:gd name="T50" fmla="*/ 81 w 128"/>
              <a:gd name="T51" fmla="*/ 32 h 90"/>
              <a:gd name="T52" fmla="*/ 81 w 128"/>
              <a:gd name="T53" fmla="*/ 64 h 90"/>
              <a:gd name="T54" fmla="*/ 78 w 128"/>
              <a:gd name="T55" fmla="*/ 66 h 90"/>
              <a:gd name="T56" fmla="*/ 66 w 128"/>
              <a:gd name="T57" fmla="*/ 64 h 90"/>
              <a:gd name="T58" fmla="*/ 66 w 128"/>
              <a:gd name="T59" fmla="*/ 32 h 90"/>
              <a:gd name="T60" fmla="*/ 76 w 128"/>
              <a:gd name="T61" fmla="*/ 35 h 90"/>
              <a:gd name="T62" fmla="*/ 71 w 128"/>
              <a:gd name="T63" fmla="*/ 35 h 90"/>
              <a:gd name="T64" fmla="*/ 76 w 128"/>
              <a:gd name="T65" fmla="*/ 61 h 90"/>
              <a:gd name="T66" fmla="*/ 87 w 128"/>
              <a:gd name="T67" fmla="*/ 19 h 90"/>
              <a:gd name="T68" fmla="*/ 87 w 128"/>
              <a:gd name="T69" fmla="*/ 19 h 90"/>
              <a:gd name="T70" fmla="*/ 100 w 128"/>
              <a:gd name="T71" fmla="*/ 22 h 90"/>
              <a:gd name="T72" fmla="*/ 100 w 128"/>
              <a:gd name="T73" fmla="*/ 64 h 90"/>
              <a:gd name="T74" fmla="*/ 97 w 128"/>
              <a:gd name="T75" fmla="*/ 66 h 90"/>
              <a:gd name="T76" fmla="*/ 85 w 128"/>
              <a:gd name="T77" fmla="*/ 64 h 90"/>
              <a:gd name="T78" fmla="*/ 85 w 128"/>
              <a:gd name="T79" fmla="*/ 22 h 90"/>
              <a:gd name="T80" fmla="*/ 95 w 128"/>
              <a:gd name="T81" fmla="*/ 24 h 90"/>
              <a:gd name="T82" fmla="*/ 89 w 128"/>
              <a:gd name="T83" fmla="*/ 24 h 90"/>
              <a:gd name="T84" fmla="*/ 95 w 128"/>
              <a:gd name="T85" fmla="*/ 61 h 90"/>
              <a:gd name="T86" fmla="*/ 38 w 128"/>
              <a:gd name="T87" fmla="*/ 55 h 90"/>
              <a:gd name="T88" fmla="*/ 33 w 128"/>
              <a:gd name="T89" fmla="*/ 55 h 90"/>
              <a:gd name="T90" fmla="*/ 38 w 128"/>
              <a:gd name="T91" fmla="*/ 61 h 90"/>
              <a:gd name="T92" fmla="*/ 4 w 128"/>
              <a:gd name="T93" fmla="*/ 90 h 90"/>
              <a:gd name="T94" fmla="*/ 0 w 128"/>
              <a:gd name="T95" fmla="*/ 86 h 90"/>
              <a:gd name="T96" fmla="*/ 124 w 128"/>
              <a:gd name="T97" fmla="*/ 82 h 90"/>
              <a:gd name="T98" fmla="*/ 124 w 128"/>
              <a:gd name="T99" fmla="*/ 90 h 90"/>
              <a:gd name="T100" fmla="*/ 108 w 128"/>
              <a:gd name="T101" fmla="*/ 8 h 90"/>
              <a:gd name="T102" fmla="*/ 20 w 128"/>
              <a:gd name="T103" fmla="*/ 8 h 90"/>
              <a:gd name="T104" fmla="*/ 108 w 128"/>
              <a:gd name="T105" fmla="*/ 7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90">
                <a:moveTo>
                  <a:pt x="16" y="0"/>
                </a:moveTo>
                <a:cubicBezTo>
                  <a:pt x="16" y="0"/>
                  <a:pt x="16" y="0"/>
                  <a:pt x="16" y="0"/>
                </a:cubicBezTo>
                <a:cubicBezTo>
                  <a:pt x="112" y="0"/>
                  <a:pt x="112" y="0"/>
                  <a:pt x="112" y="0"/>
                </a:cubicBezTo>
                <a:cubicBezTo>
                  <a:pt x="114" y="0"/>
                  <a:pt x="116" y="2"/>
                  <a:pt x="116" y="4"/>
                </a:cubicBezTo>
                <a:cubicBezTo>
                  <a:pt x="116" y="5"/>
                  <a:pt x="116" y="5"/>
                  <a:pt x="116" y="5"/>
                </a:cubicBezTo>
                <a:cubicBezTo>
                  <a:pt x="116" y="74"/>
                  <a:pt x="116" y="74"/>
                  <a:pt x="116" y="74"/>
                </a:cubicBezTo>
                <a:cubicBezTo>
                  <a:pt x="116" y="77"/>
                  <a:pt x="114" y="78"/>
                  <a:pt x="112" y="78"/>
                </a:cubicBezTo>
                <a:cubicBezTo>
                  <a:pt x="112" y="78"/>
                  <a:pt x="112" y="78"/>
                  <a:pt x="112" y="78"/>
                </a:cubicBezTo>
                <a:cubicBezTo>
                  <a:pt x="16" y="78"/>
                  <a:pt x="16" y="78"/>
                  <a:pt x="16" y="78"/>
                </a:cubicBezTo>
                <a:cubicBezTo>
                  <a:pt x="13" y="78"/>
                  <a:pt x="12" y="77"/>
                  <a:pt x="12" y="74"/>
                </a:cubicBezTo>
                <a:cubicBezTo>
                  <a:pt x="12" y="74"/>
                  <a:pt x="12" y="74"/>
                  <a:pt x="12" y="74"/>
                </a:cubicBezTo>
                <a:cubicBezTo>
                  <a:pt x="12" y="4"/>
                  <a:pt x="12" y="4"/>
                  <a:pt x="12" y="4"/>
                </a:cubicBezTo>
                <a:cubicBezTo>
                  <a:pt x="12" y="2"/>
                  <a:pt x="13" y="0"/>
                  <a:pt x="16" y="0"/>
                </a:cubicBezTo>
                <a:close/>
                <a:moveTo>
                  <a:pt x="30" y="51"/>
                </a:moveTo>
                <a:cubicBezTo>
                  <a:pt x="30" y="51"/>
                  <a:pt x="30" y="51"/>
                  <a:pt x="30" y="51"/>
                </a:cubicBezTo>
                <a:cubicBezTo>
                  <a:pt x="30" y="51"/>
                  <a:pt x="30" y="51"/>
                  <a:pt x="30" y="51"/>
                </a:cubicBezTo>
                <a:cubicBezTo>
                  <a:pt x="41" y="51"/>
                  <a:pt x="41" y="51"/>
                  <a:pt x="41" y="51"/>
                </a:cubicBezTo>
                <a:cubicBezTo>
                  <a:pt x="42" y="51"/>
                  <a:pt x="43" y="52"/>
                  <a:pt x="43" y="53"/>
                </a:cubicBezTo>
                <a:cubicBezTo>
                  <a:pt x="43" y="53"/>
                  <a:pt x="43" y="53"/>
                  <a:pt x="43" y="53"/>
                </a:cubicBezTo>
                <a:cubicBezTo>
                  <a:pt x="43" y="64"/>
                  <a:pt x="43" y="64"/>
                  <a:pt x="43" y="64"/>
                </a:cubicBezTo>
                <a:cubicBezTo>
                  <a:pt x="43" y="65"/>
                  <a:pt x="42" y="66"/>
                  <a:pt x="41" y="66"/>
                </a:cubicBezTo>
                <a:cubicBezTo>
                  <a:pt x="41" y="66"/>
                  <a:pt x="41" y="66"/>
                  <a:pt x="41" y="66"/>
                </a:cubicBezTo>
                <a:cubicBezTo>
                  <a:pt x="30" y="66"/>
                  <a:pt x="30" y="66"/>
                  <a:pt x="30" y="66"/>
                </a:cubicBezTo>
                <a:cubicBezTo>
                  <a:pt x="29" y="66"/>
                  <a:pt x="28" y="65"/>
                  <a:pt x="28" y="64"/>
                </a:cubicBezTo>
                <a:cubicBezTo>
                  <a:pt x="28" y="64"/>
                  <a:pt x="28" y="64"/>
                  <a:pt x="28" y="64"/>
                </a:cubicBezTo>
                <a:cubicBezTo>
                  <a:pt x="28" y="53"/>
                  <a:pt x="28" y="53"/>
                  <a:pt x="28" y="53"/>
                </a:cubicBezTo>
                <a:cubicBezTo>
                  <a:pt x="28" y="52"/>
                  <a:pt x="29" y="51"/>
                  <a:pt x="30" y="51"/>
                </a:cubicBezTo>
                <a:close/>
                <a:moveTo>
                  <a:pt x="49" y="40"/>
                </a:moveTo>
                <a:cubicBezTo>
                  <a:pt x="49" y="40"/>
                  <a:pt x="49" y="40"/>
                  <a:pt x="49" y="40"/>
                </a:cubicBezTo>
                <a:cubicBezTo>
                  <a:pt x="49" y="40"/>
                  <a:pt x="49" y="40"/>
                  <a:pt x="49" y="40"/>
                </a:cubicBezTo>
                <a:cubicBezTo>
                  <a:pt x="59" y="40"/>
                  <a:pt x="59" y="40"/>
                  <a:pt x="59" y="40"/>
                </a:cubicBezTo>
                <a:cubicBezTo>
                  <a:pt x="61" y="40"/>
                  <a:pt x="62" y="41"/>
                  <a:pt x="62" y="43"/>
                </a:cubicBezTo>
                <a:cubicBezTo>
                  <a:pt x="62" y="43"/>
                  <a:pt x="62" y="43"/>
                  <a:pt x="62" y="43"/>
                </a:cubicBezTo>
                <a:cubicBezTo>
                  <a:pt x="62" y="64"/>
                  <a:pt x="62" y="64"/>
                  <a:pt x="62" y="64"/>
                </a:cubicBezTo>
                <a:cubicBezTo>
                  <a:pt x="62" y="65"/>
                  <a:pt x="61" y="66"/>
                  <a:pt x="59" y="66"/>
                </a:cubicBezTo>
                <a:cubicBezTo>
                  <a:pt x="59" y="66"/>
                  <a:pt x="59" y="66"/>
                  <a:pt x="59" y="66"/>
                </a:cubicBezTo>
                <a:cubicBezTo>
                  <a:pt x="49" y="66"/>
                  <a:pt x="49" y="66"/>
                  <a:pt x="49" y="66"/>
                </a:cubicBezTo>
                <a:cubicBezTo>
                  <a:pt x="48" y="66"/>
                  <a:pt x="47" y="65"/>
                  <a:pt x="47" y="64"/>
                </a:cubicBezTo>
                <a:cubicBezTo>
                  <a:pt x="47" y="64"/>
                  <a:pt x="47" y="64"/>
                  <a:pt x="47" y="64"/>
                </a:cubicBezTo>
                <a:cubicBezTo>
                  <a:pt x="47" y="43"/>
                  <a:pt x="47" y="43"/>
                  <a:pt x="47" y="43"/>
                </a:cubicBezTo>
                <a:cubicBezTo>
                  <a:pt x="47" y="41"/>
                  <a:pt x="48" y="40"/>
                  <a:pt x="49" y="40"/>
                </a:cubicBezTo>
                <a:close/>
                <a:moveTo>
                  <a:pt x="57" y="45"/>
                </a:moveTo>
                <a:cubicBezTo>
                  <a:pt x="57" y="45"/>
                  <a:pt x="57" y="45"/>
                  <a:pt x="57" y="45"/>
                </a:cubicBezTo>
                <a:cubicBezTo>
                  <a:pt x="52" y="45"/>
                  <a:pt x="52" y="45"/>
                  <a:pt x="52" y="45"/>
                </a:cubicBezTo>
                <a:cubicBezTo>
                  <a:pt x="52" y="61"/>
                  <a:pt x="52" y="61"/>
                  <a:pt x="52" y="61"/>
                </a:cubicBezTo>
                <a:cubicBezTo>
                  <a:pt x="57" y="61"/>
                  <a:pt x="57" y="61"/>
                  <a:pt x="57" y="61"/>
                </a:cubicBezTo>
                <a:cubicBezTo>
                  <a:pt x="57" y="45"/>
                  <a:pt x="57" y="45"/>
                  <a:pt x="57" y="45"/>
                </a:cubicBezTo>
                <a:close/>
                <a:moveTo>
                  <a:pt x="68" y="30"/>
                </a:moveTo>
                <a:cubicBezTo>
                  <a:pt x="68" y="30"/>
                  <a:pt x="68" y="30"/>
                  <a:pt x="68" y="30"/>
                </a:cubicBezTo>
                <a:cubicBezTo>
                  <a:pt x="68" y="30"/>
                  <a:pt x="68" y="30"/>
                  <a:pt x="68" y="30"/>
                </a:cubicBezTo>
                <a:cubicBezTo>
                  <a:pt x="78" y="30"/>
                  <a:pt x="78" y="30"/>
                  <a:pt x="78" y="30"/>
                </a:cubicBezTo>
                <a:cubicBezTo>
                  <a:pt x="80" y="30"/>
                  <a:pt x="81" y="31"/>
                  <a:pt x="81" y="32"/>
                </a:cubicBezTo>
                <a:cubicBezTo>
                  <a:pt x="81" y="32"/>
                  <a:pt x="81" y="32"/>
                  <a:pt x="81" y="32"/>
                </a:cubicBezTo>
                <a:cubicBezTo>
                  <a:pt x="81" y="64"/>
                  <a:pt x="81" y="64"/>
                  <a:pt x="81" y="64"/>
                </a:cubicBezTo>
                <a:cubicBezTo>
                  <a:pt x="81" y="65"/>
                  <a:pt x="80" y="66"/>
                  <a:pt x="78" y="66"/>
                </a:cubicBezTo>
                <a:cubicBezTo>
                  <a:pt x="78" y="66"/>
                  <a:pt x="78" y="66"/>
                  <a:pt x="78" y="66"/>
                </a:cubicBezTo>
                <a:cubicBezTo>
                  <a:pt x="68" y="66"/>
                  <a:pt x="68" y="66"/>
                  <a:pt x="68" y="66"/>
                </a:cubicBezTo>
                <a:cubicBezTo>
                  <a:pt x="67" y="66"/>
                  <a:pt x="66" y="65"/>
                  <a:pt x="66" y="64"/>
                </a:cubicBezTo>
                <a:cubicBezTo>
                  <a:pt x="66" y="64"/>
                  <a:pt x="66" y="64"/>
                  <a:pt x="66" y="64"/>
                </a:cubicBezTo>
                <a:cubicBezTo>
                  <a:pt x="66" y="32"/>
                  <a:pt x="66" y="32"/>
                  <a:pt x="66" y="32"/>
                </a:cubicBezTo>
                <a:cubicBezTo>
                  <a:pt x="66" y="31"/>
                  <a:pt x="67" y="30"/>
                  <a:pt x="68" y="30"/>
                </a:cubicBezTo>
                <a:close/>
                <a:moveTo>
                  <a:pt x="76" y="35"/>
                </a:moveTo>
                <a:cubicBezTo>
                  <a:pt x="76" y="35"/>
                  <a:pt x="76" y="35"/>
                  <a:pt x="76" y="35"/>
                </a:cubicBezTo>
                <a:cubicBezTo>
                  <a:pt x="71" y="35"/>
                  <a:pt x="71" y="35"/>
                  <a:pt x="71" y="35"/>
                </a:cubicBezTo>
                <a:cubicBezTo>
                  <a:pt x="71" y="61"/>
                  <a:pt x="71" y="61"/>
                  <a:pt x="71" y="61"/>
                </a:cubicBezTo>
                <a:cubicBezTo>
                  <a:pt x="76" y="61"/>
                  <a:pt x="76" y="61"/>
                  <a:pt x="76" y="61"/>
                </a:cubicBezTo>
                <a:cubicBezTo>
                  <a:pt x="76" y="35"/>
                  <a:pt x="76" y="35"/>
                  <a:pt x="76" y="35"/>
                </a:cubicBezTo>
                <a:close/>
                <a:moveTo>
                  <a:pt x="87" y="19"/>
                </a:moveTo>
                <a:cubicBezTo>
                  <a:pt x="87" y="19"/>
                  <a:pt x="87" y="19"/>
                  <a:pt x="87" y="19"/>
                </a:cubicBezTo>
                <a:cubicBezTo>
                  <a:pt x="87" y="19"/>
                  <a:pt x="87" y="19"/>
                  <a:pt x="87" y="19"/>
                </a:cubicBezTo>
                <a:cubicBezTo>
                  <a:pt x="97" y="19"/>
                  <a:pt x="97" y="19"/>
                  <a:pt x="97" y="19"/>
                </a:cubicBezTo>
                <a:cubicBezTo>
                  <a:pt x="99" y="19"/>
                  <a:pt x="100" y="20"/>
                  <a:pt x="100" y="22"/>
                </a:cubicBezTo>
                <a:cubicBezTo>
                  <a:pt x="100" y="22"/>
                  <a:pt x="100" y="22"/>
                  <a:pt x="100" y="22"/>
                </a:cubicBezTo>
                <a:cubicBezTo>
                  <a:pt x="100" y="64"/>
                  <a:pt x="100" y="64"/>
                  <a:pt x="100" y="64"/>
                </a:cubicBezTo>
                <a:cubicBezTo>
                  <a:pt x="100" y="65"/>
                  <a:pt x="99" y="66"/>
                  <a:pt x="97" y="66"/>
                </a:cubicBezTo>
                <a:cubicBezTo>
                  <a:pt x="97" y="66"/>
                  <a:pt x="97" y="66"/>
                  <a:pt x="97" y="66"/>
                </a:cubicBezTo>
                <a:cubicBezTo>
                  <a:pt x="87" y="66"/>
                  <a:pt x="87" y="66"/>
                  <a:pt x="87" y="66"/>
                </a:cubicBezTo>
                <a:cubicBezTo>
                  <a:pt x="86" y="66"/>
                  <a:pt x="85" y="65"/>
                  <a:pt x="85" y="64"/>
                </a:cubicBezTo>
                <a:cubicBezTo>
                  <a:pt x="85" y="64"/>
                  <a:pt x="85" y="64"/>
                  <a:pt x="85" y="64"/>
                </a:cubicBezTo>
                <a:cubicBezTo>
                  <a:pt x="85" y="22"/>
                  <a:pt x="85" y="22"/>
                  <a:pt x="85" y="22"/>
                </a:cubicBezTo>
                <a:cubicBezTo>
                  <a:pt x="85" y="20"/>
                  <a:pt x="86" y="19"/>
                  <a:pt x="87" y="19"/>
                </a:cubicBezTo>
                <a:close/>
                <a:moveTo>
                  <a:pt x="95" y="24"/>
                </a:moveTo>
                <a:cubicBezTo>
                  <a:pt x="95" y="24"/>
                  <a:pt x="95" y="24"/>
                  <a:pt x="95" y="24"/>
                </a:cubicBezTo>
                <a:cubicBezTo>
                  <a:pt x="89" y="24"/>
                  <a:pt x="89" y="24"/>
                  <a:pt x="89" y="24"/>
                </a:cubicBezTo>
                <a:cubicBezTo>
                  <a:pt x="89" y="61"/>
                  <a:pt x="89" y="61"/>
                  <a:pt x="89" y="61"/>
                </a:cubicBezTo>
                <a:cubicBezTo>
                  <a:pt x="95" y="61"/>
                  <a:pt x="95" y="61"/>
                  <a:pt x="95" y="61"/>
                </a:cubicBezTo>
                <a:cubicBezTo>
                  <a:pt x="95" y="24"/>
                  <a:pt x="95" y="24"/>
                  <a:pt x="95" y="24"/>
                </a:cubicBezTo>
                <a:close/>
                <a:moveTo>
                  <a:pt x="38" y="55"/>
                </a:moveTo>
                <a:cubicBezTo>
                  <a:pt x="38" y="55"/>
                  <a:pt x="38" y="55"/>
                  <a:pt x="38" y="55"/>
                </a:cubicBezTo>
                <a:cubicBezTo>
                  <a:pt x="33" y="55"/>
                  <a:pt x="33" y="55"/>
                  <a:pt x="33" y="55"/>
                </a:cubicBezTo>
                <a:cubicBezTo>
                  <a:pt x="33" y="61"/>
                  <a:pt x="33" y="61"/>
                  <a:pt x="33" y="61"/>
                </a:cubicBezTo>
                <a:cubicBezTo>
                  <a:pt x="38" y="61"/>
                  <a:pt x="38" y="61"/>
                  <a:pt x="38" y="61"/>
                </a:cubicBezTo>
                <a:cubicBezTo>
                  <a:pt x="38" y="55"/>
                  <a:pt x="38" y="55"/>
                  <a:pt x="38" y="55"/>
                </a:cubicBezTo>
                <a:close/>
                <a:moveTo>
                  <a:pt x="4" y="90"/>
                </a:moveTo>
                <a:cubicBezTo>
                  <a:pt x="4" y="90"/>
                  <a:pt x="4" y="90"/>
                  <a:pt x="4" y="90"/>
                </a:cubicBezTo>
                <a:cubicBezTo>
                  <a:pt x="2" y="90"/>
                  <a:pt x="0" y="88"/>
                  <a:pt x="0" y="86"/>
                </a:cubicBezTo>
                <a:cubicBezTo>
                  <a:pt x="0" y="84"/>
                  <a:pt x="2" y="82"/>
                  <a:pt x="4" y="82"/>
                </a:cubicBezTo>
                <a:cubicBezTo>
                  <a:pt x="124" y="82"/>
                  <a:pt x="124" y="82"/>
                  <a:pt x="124" y="82"/>
                </a:cubicBezTo>
                <a:cubicBezTo>
                  <a:pt x="126" y="82"/>
                  <a:pt x="128" y="84"/>
                  <a:pt x="128" y="86"/>
                </a:cubicBezTo>
                <a:cubicBezTo>
                  <a:pt x="128" y="88"/>
                  <a:pt x="126" y="90"/>
                  <a:pt x="124" y="90"/>
                </a:cubicBezTo>
                <a:cubicBezTo>
                  <a:pt x="4" y="90"/>
                  <a:pt x="4" y="90"/>
                  <a:pt x="4" y="90"/>
                </a:cubicBezTo>
                <a:close/>
                <a:moveTo>
                  <a:pt x="108" y="8"/>
                </a:moveTo>
                <a:cubicBezTo>
                  <a:pt x="108" y="8"/>
                  <a:pt x="108" y="8"/>
                  <a:pt x="108" y="8"/>
                </a:cubicBezTo>
                <a:cubicBezTo>
                  <a:pt x="20" y="8"/>
                  <a:pt x="20" y="8"/>
                  <a:pt x="20" y="8"/>
                </a:cubicBezTo>
                <a:cubicBezTo>
                  <a:pt x="20" y="70"/>
                  <a:pt x="20" y="70"/>
                  <a:pt x="20" y="70"/>
                </a:cubicBezTo>
                <a:cubicBezTo>
                  <a:pt x="108" y="70"/>
                  <a:pt x="108" y="70"/>
                  <a:pt x="108" y="70"/>
                </a:cubicBezTo>
                <a:cubicBezTo>
                  <a:pt x="108" y="8"/>
                  <a:pt x="108" y="8"/>
                  <a:pt x="108" y="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6" name="淘宝店chenying0907 19"/>
          <p:cNvSpPr>
            <a:spLocks noEditPoints="1"/>
          </p:cNvSpPr>
          <p:nvPr/>
        </p:nvSpPr>
        <p:spPr bwMode="auto">
          <a:xfrm>
            <a:off x="1334625" y="1423107"/>
            <a:ext cx="204238" cy="205132"/>
          </a:xfrm>
          <a:custGeom>
            <a:avLst/>
            <a:gdLst>
              <a:gd name="T0" fmla="*/ 27 w 112"/>
              <a:gd name="T1" fmla="*/ 25 h 112"/>
              <a:gd name="T2" fmla="*/ 34 w 112"/>
              <a:gd name="T3" fmla="*/ 15 h 112"/>
              <a:gd name="T4" fmla="*/ 10 w 112"/>
              <a:gd name="T5" fmla="*/ 31 h 112"/>
              <a:gd name="T6" fmla="*/ 50 w 112"/>
              <a:gd name="T7" fmla="*/ 31 h 112"/>
              <a:gd name="T8" fmla="*/ 43 w 112"/>
              <a:gd name="T9" fmla="*/ 31 h 112"/>
              <a:gd name="T10" fmla="*/ 39 w 112"/>
              <a:gd name="T11" fmla="*/ 28 h 112"/>
              <a:gd name="T12" fmla="*/ 37 w 112"/>
              <a:gd name="T13" fmla="*/ 18 h 112"/>
              <a:gd name="T14" fmla="*/ 87 w 112"/>
              <a:gd name="T15" fmla="*/ 57 h 112"/>
              <a:gd name="T16" fmla="*/ 110 w 112"/>
              <a:gd name="T17" fmla="*/ 80 h 112"/>
              <a:gd name="T18" fmla="*/ 84 w 112"/>
              <a:gd name="T19" fmla="*/ 111 h 112"/>
              <a:gd name="T20" fmla="*/ 79 w 112"/>
              <a:gd name="T21" fmla="*/ 111 h 112"/>
              <a:gd name="T22" fmla="*/ 34 w 112"/>
              <a:gd name="T23" fmla="*/ 111 h 112"/>
              <a:gd name="T24" fmla="*/ 5 w 112"/>
              <a:gd name="T25" fmla="*/ 112 h 112"/>
              <a:gd name="T26" fmla="*/ 1 w 112"/>
              <a:gd name="T27" fmla="*/ 82 h 112"/>
              <a:gd name="T28" fmla="*/ 24 w 112"/>
              <a:gd name="T29" fmla="*/ 56 h 112"/>
              <a:gd name="T30" fmla="*/ 2 w 112"/>
              <a:gd name="T31" fmla="*/ 28 h 112"/>
              <a:gd name="T32" fmla="*/ 33 w 112"/>
              <a:gd name="T33" fmla="*/ 3 h 112"/>
              <a:gd name="T34" fmla="*/ 76 w 112"/>
              <a:gd name="T35" fmla="*/ 5 h 112"/>
              <a:gd name="T36" fmla="*/ 110 w 112"/>
              <a:gd name="T37" fmla="*/ 24 h 112"/>
              <a:gd name="T38" fmla="*/ 87 w 112"/>
              <a:gd name="T39" fmla="*/ 57 h 112"/>
              <a:gd name="T40" fmla="*/ 62 w 112"/>
              <a:gd name="T41" fmla="*/ 82 h 112"/>
              <a:gd name="T42" fmla="*/ 101 w 112"/>
              <a:gd name="T43" fmla="*/ 82 h 112"/>
              <a:gd name="T44" fmla="*/ 91 w 112"/>
              <a:gd name="T45" fmla="*/ 86 h 112"/>
              <a:gd name="T46" fmla="*/ 87 w 112"/>
              <a:gd name="T47" fmla="*/ 83 h 112"/>
              <a:gd name="T48" fmla="*/ 89 w 112"/>
              <a:gd name="T49" fmla="*/ 70 h 112"/>
              <a:gd name="T50" fmla="*/ 82 w 112"/>
              <a:gd name="T51" fmla="*/ 73 h 112"/>
              <a:gd name="T52" fmla="*/ 85 w 112"/>
              <a:gd name="T53" fmla="*/ 67 h 112"/>
              <a:gd name="T54" fmla="*/ 62 w 112"/>
              <a:gd name="T55" fmla="*/ 82 h 112"/>
              <a:gd name="T56" fmla="*/ 23 w 112"/>
              <a:gd name="T57" fmla="*/ 97 h 112"/>
              <a:gd name="T58" fmla="*/ 77 w 112"/>
              <a:gd name="T59" fmla="*/ 27 h 112"/>
              <a:gd name="T60" fmla="*/ 23 w 112"/>
              <a:gd name="T61" fmla="*/ 97 h 112"/>
              <a:gd name="T62" fmla="*/ 90 w 112"/>
              <a:gd name="T63" fmla="*/ 33 h 112"/>
              <a:gd name="T64" fmla="*/ 90 w 112"/>
              <a:gd name="T65" fmla="*/ 34 h 112"/>
              <a:gd name="T66" fmla="*/ 90 w 112"/>
              <a:gd name="T67" fmla="*/ 34 h 112"/>
              <a:gd name="T68" fmla="*/ 102 w 112"/>
              <a:gd name="T69" fmla="*/ 31 h 112"/>
              <a:gd name="T70" fmla="*/ 86 w 112"/>
              <a:gd name="T71" fmla="*/ 11 h 112"/>
              <a:gd name="T72" fmla="*/ 74 w 112"/>
              <a:gd name="T73" fmla="*/ 18 h 112"/>
              <a:gd name="T74" fmla="*/ 79 w 112"/>
              <a:gd name="T75" fmla="*/ 22 h 112"/>
              <a:gd name="T76" fmla="*/ 79 w 112"/>
              <a:gd name="T77" fmla="*/ 22 h 112"/>
              <a:gd name="T78" fmla="*/ 79 w 112"/>
              <a:gd name="T79" fmla="*/ 22 h 112"/>
              <a:gd name="T80" fmla="*/ 90 w 112"/>
              <a:gd name="T81" fmla="*/ 33 h 112"/>
              <a:gd name="T82" fmla="*/ 90 w 112"/>
              <a:gd name="T83" fmla="*/ 33 h 112"/>
              <a:gd name="T84" fmla="*/ 88 w 112"/>
              <a:gd name="T85" fmla="*/ 39 h 112"/>
              <a:gd name="T86" fmla="*/ 30 w 112"/>
              <a:gd name="T87" fmla="*/ 103 h 112"/>
              <a:gd name="T88" fmla="*/ 88 w 112"/>
              <a:gd name="T89" fmla="*/ 39 h 112"/>
              <a:gd name="T90" fmla="*/ 12 w 112"/>
              <a:gd name="T91" fmla="*/ 86 h 112"/>
              <a:gd name="T92" fmla="*/ 71 w 112"/>
              <a:gd name="T93" fmla="*/ 21 h 112"/>
              <a:gd name="T94" fmla="*/ 12 w 112"/>
              <a:gd name="T95" fmla="*/ 86 h 112"/>
              <a:gd name="T96" fmla="*/ 9 w 112"/>
              <a:gd name="T97" fmla="*/ 89 h 112"/>
              <a:gd name="T98" fmla="*/ 23 w 112"/>
              <a:gd name="T99" fmla="*/ 10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2" h="112">
                <a:moveTo>
                  <a:pt x="30" y="25"/>
                </a:moveTo>
                <a:cubicBezTo>
                  <a:pt x="29" y="26"/>
                  <a:pt x="28" y="26"/>
                  <a:pt x="27" y="25"/>
                </a:cubicBezTo>
                <a:cubicBezTo>
                  <a:pt x="26" y="25"/>
                  <a:pt x="26" y="23"/>
                  <a:pt x="27" y="22"/>
                </a:cubicBezTo>
                <a:cubicBezTo>
                  <a:pt x="34" y="15"/>
                  <a:pt x="34" y="15"/>
                  <a:pt x="34" y="15"/>
                </a:cubicBezTo>
                <a:cubicBezTo>
                  <a:pt x="30" y="11"/>
                  <a:pt x="30" y="11"/>
                  <a:pt x="30" y="11"/>
                </a:cubicBezTo>
                <a:cubicBezTo>
                  <a:pt x="10" y="31"/>
                  <a:pt x="10" y="31"/>
                  <a:pt x="10" y="31"/>
                </a:cubicBezTo>
                <a:cubicBezTo>
                  <a:pt x="30" y="51"/>
                  <a:pt x="30" y="51"/>
                  <a:pt x="30" y="51"/>
                </a:cubicBezTo>
                <a:cubicBezTo>
                  <a:pt x="50" y="31"/>
                  <a:pt x="50" y="31"/>
                  <a:pt x="50" y="31"/>
                </a:cubicBezTo>
                <a:cubicBezTo>
                  <a:pt x="46" y="28"/>
                  <a:pt x="46" y="28"/>
                  <a:pt x="46" y="28"/>
                </a:cubicBezTo>
                <a:cubicBezTo>
                  <a:pt x="43" y="31"/>
                  <a:pt x="43" y="31"/>
                  <a:pt x="43" y="31"/>
                </a:cubicBezTo>
                <a:cubicBezTo>
                  <a:pt x="42" y="32"/>
                  <a:pt x="40" y="32"/>
                  <a:pt x="39" y="31"/>
                </a:cubicBezTo>
                <a:cubicBezTo>
                  <a:pt x="38" y="30"/>
                  <a:pt x="38" y="29"/>
                  <a:pt x="39" y="28"/>
                </a:cubicBezTo>
                <a:cubicBezTo>
                  <a:pt x="43" y="24"/>
                  <a:pt x="43" y="24"/>
                  <a:pt x="43" y="24"/>
                </a:cubicBezTo>
                <a:cubicBezTo>
                  <a:pt x="37" y="18"/>
                  <a:pt x="37" y="18"/>
                  <a:pt x="37" y="18"/>
                </a:cubicBezTo>
                <a:cubicBezTo>
                  <a:pt x="30" y="25"/>
                  <a:pt x="30" y="25"/>
                  <a:pt x="30" y="25"/>
                </a:cubicBezTo>
                <a:close/>
                <a:moveTo>
                  <a:pt x="87" y="57"/>
                </a:moveTo>
                <a:cubicBezTo>
                  <a:pt x="87" y="57"/>
                  <a:pt x="87" y="57"/>
                  <a:pt x="87" y="57"/>
                </a:cubicBezTo>
                <a:cubicBezTo>
                  <a:pt x="110" y="80"/>
                  <a:pt x="110" y="80"/>
                  <a:pt x="110" y="80"/>
                </a:cubicBezTo>
                <a:cubicBezTo>
                  <a:pt x="111" y="81"/>
                  <a:pt x="111" y="84"/>
                  <a:pt x="110" y="85"/>
                </a:cubicBezTo>
                <a:cubicBezTo>
                  <a:pt x="84" y="111"/>
                  <a:pt x="84" y="111"/>
                  <a:pt x="84" y="111"/>
                </a:cubicBezTo>
                <a:cubicBezTo>
                  <a:pt x="83" y="112"/>
                  <a:pt x="80" y="112"/>
                  <a:pt x="79" y="111"/>
                </a:cubicBezTo>
                <a:cubicBezTo>
                  <a:pt x="79" y="111"/>
                  <a:pt x="79" y="111"/>
                  <a:pt x="79" y="111"/>
                </a:cubicBezTo>
                <a:cubicBezTo>
                  <a:pt x="56" y="88"/>
                  <a:pt x="56" y="88"/>
                  <a:pt x="56" y="88"/>
                </a:cubicBezTo>
                <a:cubicBezTo>
                  <a:pt x="34" y="111"/>
                  <a:pt x="34" y="111"/>
                  <a:pt x="34" y="111"/>
                </a:cubicBezTo>
                <a:cubicBezTo>
                  <a:pt x="33" y="111"/>
                  <a:pt x="32" y="112"/>
                  <a:pt x="31" y="112"/>
                </a:cubicBezTo>
                <a:cubicBezTo>
                  <a:pt x="5" y="112"/>
                  <a:pt x="5" y="112"/>
                  <a:pt x="5" y="112"/>
                </a:cubicBezTo>
                <a:cubicBezTo>
                  <a:pt x="2" y="112"/>
                  <a:pt x="1" y="110"/>
                  <a:pt x="1" y="108"/>
                </a:cubicBezTo>
                <a:cubicBezTo>
                  <a:pt x="1" y="99"/>
                  <a:pt x="1" y="90"/>
                  <a:pt x="1" y="82"/>
                </a:cubicBezTo>
                <a:cubicBezTo>
                  <a:pt x="1" y="81"/>
                  <a:pt x="1" y="80"/>
                  <a:pt x="2" y="79"/>
                </a:cubicBezTo>
                <a:cubicBezTo>
                  <a:pt x="24" y="56"/>
                  <a:pt x="24" y="56"/>
                  <a:pt x="24" y="56"/>
                </a:cubicBezTo>
                <a:cubicBezTo>
                  <a:pt x="2" y="34"/>
                  <a:pt x="2" y="34"/>
                  <a:pt x="2" y="34"/>
                </a:cubicBezTo>
                <a:cubicBezTo>
                  <a:pt x="0" y="32"/>
                  <a:pt x="0" y="30"/>
                  <a:pt x="2" y="28"/>
                </a:cubicBezTo>
                <a:cubicBezTo>
                  <a:pt x="27" y="3"/>
                  <a:pt x="27" y="3"/>
                  <a:pt x="27" y="3"/>
                </a:cubicBezTo>
                <a:cubicBezTo>
                  <a:pt x="29" y="1"/>
                  <a:pt x="31" y="1"/>
                  <a:pt x="33" y="3"/>
                </a:cubicBezTo>
                <a:cubicBezTo>
                  <a:pt x="55" y="25"/>
                  <a:pt x="55" y="25"/>
                  <a:pt x="55" y="25"/>
                </a:cubicBezTo>
                <a:cubicBezTo>
                  <a:pt x="76" y="5"/>
                  <a:pt x="76" y="5"/>
                  <a:pt x="76" y="5"/>
                </a:cubicBezTo>
                <a:cubicBezTo>
                  <a:pt x="80" y="0"/>
                  <a:pt x="88" y="1"/>
                  <a:pt x="92" y="5"/>
                </a:cubicBezTo>
                <a:cubicBezTo>
                  <a:pt x="97" y="10"/>
                  <a:pt x="108" y="18"/>
                  <a:pt x="110" y="24"/>
                </a:cubicBezTo>
                <a:cubicBezTo>
                  <a:pt x="112" y="29"/>
                  <a:pt x="111" y="33"/>
                  <a:pt x="108" y="37"/>
                </a:cubicBezTo>
                <a:cubicBezTo>
                  <a:pt x="87" y="57"/>
                  <a:pt x="87" y="57"/>
                  <a:pt x="87" y="57"/>
                </a:cubicBezTo>
                <a:close/>
                <a:moveTo>
                  <a:pt x="62" y="82"/>
                </a:moveTo>
                <a:cubicBezTo>
                  <a:pt x="62" y="82"/>
                  <a:pt x="62" y="82"/>
                  <a:pt x="62" y="82"/>
                </a:cubicBezTo>
                <a:cubicBezTo>
                  <a:pt x="82" y="102"/>
                  <a:pt x="82" y="102"/>
                  <a:pt x="82" y="102"/>
                </a:cubicBezTo>
                <a:cubicBezTo>
                  <a:pt x="101" y="82"/>
                  <a:pt x="101" y="82"/>
                  <a:pt x="101" y="82"/>
                </a:cubicBezTo>
                <a:cubicBezTo>
                  <a:pt x="98" y="79"/>
                  <a:pt x="98" y="79"/>
                  <a:pt x="98" y="79"/>
                </a:cubicBezTo>
                <a:cubicBezTo>
                  <a:pt x="91" y="86"/>
                  <a:pt x="91" y="86"/>
                  <a:pt x="91" y="86"/>
                </a:cubicBezTo>
                <a:cubicBezTo>
                  <a:pt x="90" y="87"/>
                  <a:pt x="88" y="87"/>
                  <a:pt x="87" y="86"/>
                </a:cubicBezTo>
                <a:cubicBezTo>
                  <a:pt x="86" y="85"/>
                  <a:pt x="86" y="84"/>
                  <a:pt x="87" y="83"/>
                </a:cubicBezTo>
                <a:cubicBezTo>
                  <a:pt x="94" y="76"/>
                  <a:pt x="94" y="76"/>
                  <a:pt x="94" y="76"/>
                </a:cubicBezTo>
                <a:cubicBezTo>
                  <a:pt x="89" y="70"/>
                  <a:pt x="89" y="70"/>
                  <a:pt x="89" y="70"/>
                </a:cubicBezTo>
                <a:cubicBezTo>
                  <a:pt x="85" y="73"/>
                  <a:pt x="85" y="73"/>
                  <a:pt x="85" y="73"/>
                </a:cubicBezTo>
                <a:cubicBezTo>
                  <a:pt x="84" y="74"/>
                  <a:pt x="83" y="74"/>
                  <a:pt x="82" y="73"/>
                </a:cubicBezTo>
                <a:cubicBezTo>
                  <a:pt x="81" y="72"/>
                  <a:pt x="81" y="71"/>
                  <a:pt x="82" y="70"/>
                </a:cubicBezTo>
                <a:cubicBezTo>
                  <a:pt x="85" y="67"/>
                  <a:pt x="85" y="67"/>
                  <a:pt x="85" y="67"/>
                </a:cubicBezTo>
                <a:cubicBezTo>
                  <a:pt x="82" y="63"/>
                  <a:pt x="82" y="63"/>
                  <a:pt x="82" y="63"/>
                </a:cubicBezTo>
                <a:cubicBezTo>
                  <a:pt x="62" y="82"/>
                  <a:pt x="62" y="82"/>
                  <a:pt x="62" y="82"/>
                </a:cubicBezTo>
                <a:close/>
                <a:moveTo>
                  <a:pt x="23" y="97"/>
                </a:moveTo>
                <a:cubicBezTo>
                  <a:pt x="23" y="97"/>
                  <a:pt x="23" y="97"/>
                  <a:pt x="23" y="97"/>
                </a:cubicBezTo>
                <a:cubicBezTo>
                  <a:pt x="44" y="76"/>
                  <a:pt x="65" y="56"/>
                  <a:pt x="85" y="35"/>
                </a:cubicBezTo>
                <a:cubicBezTo>
                  <a:pt x="82" y="33"/>
                  <a:pt x="80" y="30"/>
                  <a:pt x="77" y="27"/>
                </a:cubicBezTo>
                <a:cubicBezTo>
                  <a:pt x="16" y="89"/>
                  <a:pt x="16" y="89"/>
                  <a:pt x="16" y="89"/>
                </a:cubicBezTo>
                <a:cubicBezTo>
                  <a:pt x="23" y="97"/>
                  <a:pt x="23" y="97"/>
                  <a:pt x="23" y="97"/>
                </a:cubicBezTo>
                <a:close/>
                <a:moveTo>
                  <a:pt x="90" y="33"/>
                </a:moveTo>
                <a:cubicBezTo>
                  <a:pt x="90" y="33"/>
                  <a:pt x="90" y="33"/>
                  <a:pt x="90" y="33"/>
                </a:cubicBezTo>
                <a:cubicBezTo>
                  <a:pt x="90" y="34"/>
                  <a:pt x="90" y="34"/>
                  <a:pt x="90" y="34"/>
                </a:cubicBezTo>
                <a:cubicBezTo>
                  <a:pt x="90" y="34"/>
                  <a:pt x="90" y="34"/>
                  <a:pt x="90" y="34"/>
                </a:cubicBezTo>
                <a:cubicBezTo>
                  <a:pt x="90" y="34"/>
                  <a:pt x="90" y="34"/>
                  <a:pt x="90" y="34"/>
                </a:cubicBezTo>
                <a:cubicBezTo>
                  <a:pt x="90" y="34"/>
                  <a:pt x="90" y="34"/>
                  <a:pt x="90" y="34"/>
                </a:cubicBezTo>
                <a:cubicBezTo>
                  <a:pt x="95" y="38"/>
                  <a:pt x="95" y="38"/>
                  <a:pt x="95" y="38"/>
                </a:cubicBezTo>
                <a:cubicBezTo>
                  <a:pt x="102" y="31"/>
                  <a:pt x="102" y="31"/>
                  <a:pt x="102" y="31"/>
                </a:cubicBezTo>
                <a:cubicBezTo>
                  <a:pt x="103" y="30"/>
                  <a:pt x="103" y="28"/>
                  <a:pt x="102" y="26"/>
                </a:cubicBezTo>
                <a:cubicBezTo>
                  <a:pt x="97" y="21"/>
                  <a:pt x="91" y="16"/>
                  <a:pt x="86" y="11"/>
                </a:cubicBezTo>
                <a:cubicBezTo>
                  <a:pt x="85" y="9"/>
                  <a:pt x="83" y="9"/>
                  <a:pt x="82" y="10"/>
                </a:cubicBezTo>
                <a:cubicBezTo>
                  <a:pt x="74" y="18"/>
                  <a:pt x="74" y="18"/>
                  <a:pt x="74" y="18"/>
                </a:cubicBezTo>
                <a:cubicBezTo>
                  <a:pt x="79" y="22"/>
                  <a:pt x="79" y="22"/>
                  <a:pt x="79" y="22"/>
                </a:cubicBezTo>
                <a:cubicBezTo>
                  <a:pt x="79" y="22"/>
                  <a:pt x="79" y="22"/>
                  <a:pt x="79" y="22"/>
                </a:cubicBezTo>
                <a:cubicBezTo>
                  <a:pt x="79" y="22"/>
                  <a:pt x="79" y="22"/>
                  <a:pt x="79" y="22"/>
                </a:cubicBezTo>
                <a:cubicBezTo>
                  <a:pt x="79" y="22"/>
                  <a:pt x="79" y="22"/>
                  <a:pt x="79" y="22"/>
                </a:cubicBezTo>
                <a:cubicBezTo>
                  <a:pt x="79" y="22"/>
                  <a:pt x="79" y="22"/>
                  <a:pt x="79" y="22"/>
                </a:cubicBezTo>
                <a:cubicBezTo>
                  <a:pt x="79" y="22"/>
                  <a:pt x="79" y="22"/>
                  <a:pt x="79" y="22"/>
                </a:cubicBezTo>
                <a:cubicBezTo>
                  <a:pt x="79" y="22"/>
                  <a:pt x="79" y="22"/>
                  <a:pt x="79" y="22"/>
                </a:cubicBezTo>
                <a:cubicBezTo>
                  <a:pt x="90" y="33"/>
                  <a:pt x="90" y="33"/>
                  <a:pt x="90" y="33"/>
                </a:cubicBezTo>
                <a:cubicBezTo>
                  <a:pt x="90" y="33"/>
                  <a:pt x="90" y="33"/>
                  <a:pt x="90" y="33"/>
                </a:cubicBezTo>
                <a:cubicBezTo>
                  <a:pt x="90" y="33"/>
                  <a:pt x="90" y="33"/>
                  <a:pt x="90" y="33"/>
                </a:cubicBezTo>
                <a:close/>
                <a:moveTo>
                  <a:pt x="88" y="39"/>
                </a:moveTo>
                <a:cubicBezTo>
                  <a:pt x="88" y="39"/>
                  <a:pt x="88" y="39"/>
                  <a:pt x="88" y="39"/>
                </a:cubicBezTo>
                <a:cubicBezTo>
                  <a:pt x="68" y="59"/>
                  <a:pt x="47" y="80"/>
                  <a:pt x="27" y="100"/>
                </a:cubicBezTo>
                <a:cubicBezTo>
                  <a:pt x="30" y="103"/>
                  <a:pt x="30" y="103"/>
                  <a:pt x="30" y="103"/>
                </a:cubicBezTo>
                <a:cubicBezTo>
                  <a:pt x="91" y="42"/>
                  <a:pt x="91" y="42"/>
                  <a:pt x="91" y="42"/>
                </a:cubicBezTo>
                <a:cubicBezTo>
                  <a:pt x="88" y="39"/>
                  <a:pt x="88" y="39"/>
                  <a:pt x="88" y="39"/>
                </a:cubicBezTo>
                <a:close/>
                <a:moveTo>
                  <a:pt x="12" y="86"/>
                </a:moveTo>
                <a:cubicBezTo>
                  <a:pt x="12" y="86"/>
                  <a:pt x="12" y="86"/>
                  <a:pt x="12" y="86"/>
                </a:cubicBezTo>
                <a:cubicBezTo>
                  <a:pt x="74" y="24"/>
                  <a:pt x="74" y="24"/>
                  <a:pt x="74" y="24"/>
                </a:cubicBezTo>
                <a:cubicBezTo>
                  <a:pt x="71" y="21"/>
                  <a:pt x="71" y="21"/>
                  <a:pt x="71" y="21"/>
                </a:cubicBezTo>
                <a:cubicBezTo>
                  <a:pt x="9" y="83"/>
                  <a:pt x="9" y="83"/>
                  <a:pt x="9" y="83"/>
                </a:cubicBezTo>
                <a:cubicBezTo>
                  <a:pt x="12" y="86"/>
                  <a:pt x="12" y="86"/>
                  <a:pt x="12" y="86"/>
                </a:cubicBezTo>
                <a:close/>
                <a:moveTo>
                  <a:pt x="9" y="89"/>
                </a:moveTo>
                <a:cubicBezTo>
                  <a:pt x="9" y="89"/>
                  <a:pt x="9" y="89"/>
                  <a:pt x="9" y="89"/>
                </a:cubicBezTo>
                <a:cubicBezTo>
                  <a:pt x="9" y="94"/>
                  <a:pt x="9" y="99"/>
                  <a:pt x="9" y="104"/>
                </a:cubicBezTo>
                <a:cubicBezTo>
                  <a:pt x="23" y="104"/>
                  <a:pt x="23" y="104"/>
                  <a:pt x="23" y="104"/>
                </a:cubicBezTo>
                <a:cubicBezTo>
                  <a:pt x="9" y="89"/>
                  <a:pt x="9" y="89"/>
                  <a:pt x="9"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7" name="淘宝店chenying0907 6"/>
          <p:cNvSpPr/>
          <p:nvPr/>
        </p:nvSpPr>
        <p:spPr>
          <a:xfrm>
            <a:off x="725596" y="2186694"/>
            <a:ext cx="1422296" cy="88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8" name="Rectangle 24"/>
          <p:cNvSpPr>
            <a:spLocks noChangeArrowheads="1"/>
          </p:cNvSpPr>
          <p:nvPr/>
        </p:nvSpPr>
        <p:spPr bwMode="auto">
          <a:xfrm>
            <a:off x="725596" y="1970669"/>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000" b="1" dirty="0">
                <a:solidFill>
                  <a:srgbClr val="FFFFFF">
                    <a:lumMod val="50000"/>
                  </a:srgbClr>
                </a:solidFill>
              </a:rPr>
              <a:t>TOPIC HEADER HERE</a:t>
            </a:r>
          </a:p>
        </p:txBody>
      </p:sp>
      <p:sp>
        <p:nvSpPr>
          <p:cNvPr id="11" name="淘宝店chenying0907 10"/>
          <p:cNvSpPr/>
          <p:nvPr/>
        </p:nvSpPr>
        <p:spPr>
          <a:xfrm>
            <a:off x="2792935" y="2186694"/>
            <a:ext cx="1422296" cy="88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12" name="Rectangle 24"/>
          <p:cNvSpPr>
            <a:spLocks noChangeArrowheads="1"/>
          </p:cNvSpPr>
          <p:nvPr/>
        </p:nvSpPr>
        <p:spPr bwMode="auto">
          <a:xfrm>
            <a:off x="2792935" y="1970669"/>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000" b="1" dirty="0">
                <a:solidFill>
                  <a:srgbClr val="FFFFFF">
                    <a:lumMod val="50000"/>
                  </a:srgbClr>
                </a:solidFill>
              </a:rPr>
              <a:t>TOPIC HEADER HERE</a:t>
            </a:r>
          </a:p>
        </p:txBody>
      </p:sp>
      <p:sp>
        <p:nvSpPr>
          <p:cNvPr id="13" name="椭圆 12"/>
          <p:cNvSpPr/>
          <p:nvPr/>
        </p:nvSpPr>
        <p:spPr>
          <a:xfrm>
            <a:off x="5371523" y="1272765"/>
            <a:ext cx="505816" cy="505816"/>
          </a:xfrm>
          <a:prstGeom prst="ellipse">
            <a:avLst/>
          </a:prstGeom>
          <a:solidFill>
            <a:schemeClr val="accent3">
              <a:alpha val="70000"/>
            </a:schemeClr>
          </a:solidFill>
          <a:ln>
            <a:noFill/>
          </a:ln>
        </p:spPr>
        <p:txBody>
          <a:bodyPr vert="horz" wrap="square" lIns="91440" tIns="45720" rIns="91440" bIns="45720" numCol="1" anchor="ctr" anchorCtr="0" compatLnSpc="1"/>
          <a:lstStyle/>
          <a:p>
            <a:pPr algn="ctr"/>
            <a:endParaRPr lang="zh-CN" altLang="en-US" sz="1000">
              <a:solidFill>
                <a:schemeClr val="bg1"/>
              </a:solidFill>
            </a:endParaRPr>
          </a:p>
        </p:txBody>
      </p:sp>
      <p:sp>
        <p:nvSpPr>
          <p:cNvPr id="15" name="淘宝店chenying0907 14"/>
          <p:cNvSpPr/>
          <p:nvPr/>
        </p:nvSpPr>
        <p:spPr>
          <a:xfrm>
            <a:off x="4913283" y="2186694"/>
            <a:ext cx="1422296" cy="88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16" name="Rectangle 24"/>
          <p:cNvSpPr>
            <a:spLocks noChangeArrowheads="1"/>
          </p:cNvSpPr>
          <p:nvPr/>
        </p:nvSpPr>
        <p:spPr bwMode="auto">
          <a:xfrm>
            <a:off x="4913283" y="1970669"/>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000" b="1" dirty="0">
                <a:solidFill>
                  <a:srgbClr val="FFFFFF">
                    <a:lumMod val="50000"/>
                  </a:srgbClr>
                </a:solidFill>
              </a:rPr>
              <a:t>TOPIC HEADER HERE</a:t>
            </a:r>
          </a:p>
        </p:txBody>
      </p:sp>
      <p:sp>
        <p:nvSpPr>
          <p:cNvPr id="17" name="椭圆 16"/>
          <p:cNvSpPr/>
          <p:nvPr/>
        </p:nvSpPr>
        <p:spPr>
          <a:xfrm>
            <a:off x="7438862" y="1272765"/>
            <a:ext cx="505816" cy="505816"/>
          </a:xfrm>
          <a:prstGeom prst="ellipse">
            <a:avLst/>
          </a:prstGeom>
          <a:solidFill>
            <a:schemeClr val="accent4">
              <a:alpha val="70000"/>
            </a:schemeClr>
          </a:solidFill>
          <a:ln>
            <a:noFill/>
          </a:ln>
        </p:spPr>
        <p:txBody>
          <a:bodyPr vert="horz" wrap="square" lIns="91440" tIns="45720" rIns="91440" bIns="45720" numCol="1" anchor="ctr" anchorCtr="0" compatLnSpc="1"/>
          <a:lstStyle/>
          <a:p>
            <a:pPr algn="ctr"/>
            <a:endParaRPr lang="zh-CN" altLang="en-US" sz="1000">
              <a:solidFill>
                <a:schemeClr val="bg1"/>
              </a:solidFill>
            </a:endParaRPr>
          </a:p>
        </p:txBody>
      </p:sp>
      <p:sp>
        <p:nvSpPr>
          <p:cNvPr id="19" name="淘宝店chenying0907 18"/>
          <p:cNvSpPr/>
          <p:nvPr/>
        </p:nvSpPr>
        <p:spPr>
          <a:xfrm>
            <a:off x="6980622" y="2186694"/>
            <a:ext cx="1422296" cy="88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20" name="Rectangle 24"/>
          <p:cNvSpPr>
            <a:spLocks noChangeArrowheads="1"/>
          </p:cNvSpPr>
          <p:nvPr/>
        </p:nvSpPr>
        <p:spPr bwMode="auto">
          <a:xfrm>
            <a:off x="6980622" y="1970669"/>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000" b="1" dirty="0">
                <a:solidFill>
                  <a:srgbClr val="FFFFFF">
                    <a:lumMod val="50000"/>
                  </a:srgbClr>
                </a:solidFill>
              </a:rPr>
              <a:t>TOPIC HEADER HERE</a:t>
            </a:r>
          </a:p>
        </p:txBody>
      </p:sp>
      <p:sp>
        <p:nvSpPr>
          <p:cNvPr id="21" name="淘宝店chenying0907 20"/>
          <p:cNvSpPr/>
          <p:nvPr/>
        </p:nvSpPr>
        <p:spPr>
          <a:xfrm>
            <a:off x="725596" y="3191602"/>
            <a:ext cx="7677322" cy="1598602"/>
          </a:xfrm>
          <a:prstGeom prst="rect">
            <a:avLst/>
          </a:prstGeom>
          <a:blipFill dpi="0" rotWithShape="1">
            <a:blip r:embed="rId3">
              <a:duotone>
                <a:prstClr val="black"/>
                <a:srgbClr val="D9C3A5">
                  <a:tint val="50000"/>
                  <a:satMod val="180000"/>
                </a:srgbClr>
              </a:duotone>
            </a:blip>
            <a:srcRect/>
            <a:stretch>
              <a:fillRect t="-104745" b="-9522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Group 22"/>
          <p:cNvGrpSpPr/>
          <p:nvPr/>
        </p:nvGrpSpPr>
        <p:grpSpPr bwMode="auto">
          <a:xfrm>
            <a:off x="5507275" y="1413029"/>
            <a:ext cx="226208" cy="225288"/>
            <a:chOff x="1792" y="2323"/>
            <a:chExt cx="246" cy="245"/>
          </a:xfrm>
          <a:solidFill>
            <a:schemeClr val="bg1"/>
          </a:solidFill>
        </p:grpSpPr>
        <p:sp>
          <p:nvSpPr>
            <p:cNvPr id="23" name="淘宝店chenying0907 18"/>
            <p:cNvSpPr/>
            <p:nvPr/>
          </p:nvSpPr>
          <p:spPr bwMode="auto">
            <a:xfrm>
              <a:off x="1941" y="2471"/>
              <a:ext cx="97" cy="97"/>
            </a:xfrm>
            <a:custGeom>
              <a:avLst/>
              <a:gdLst>
                <a:gd name="T0" fmla="*/ 40 w 44"/>
                <a:gd name="T1" fmla="*/ 25 h 44"/>
                <a:gd name="T2" fmla="*/ 15 w 44"/>
                <a:gd name="T3" fmla="*/ 0 h 44"/>
                <a:gd name="T4" fmla="*/ 0 w 44"/>
                <a:gd name="T5" fmla="*/ 15 h 44"/>
                <a:gd name="T6" fmla="*/ 25 w 44"/>
                <a:gd name="T7" fmla="*/ 40 h 44"/>
                <a:gd name="T8" fmla="*/ 40 w 44"/>
                <a:gd name="T9" fmla="*/ 40 h 44"/>
                <a:gd name="T10" fmla="*/ 40 w 44"/>
                <a:gd name="T11" fmla="*/ 25 h 44"/>
              </a:gdLst>
              <a:ahLst/>
              <a:cxnLst>
                <a:cxn ang="0">
                  <a:pos x="T0" y="T1"/>
                </a:cxn>
                <a:cxn ang="0">
                  <a:pos x="T2" y="T3"/>
                </a:cxn>
                <a:cxn ang="0">
                  <a:pos x="T4" y="T5"/>
                </a:cxn>
                <a:cxn ang="0">
                  <a:pos x="T6" y="T7"/>
                </a:cxn>
                <a:cxn ang="0">
                  <a:pos x="T8" y="T9"/>
                </a:cxn>
                <a:cxn ang="0">
                  <a:pos x="T10" y="T11"/>
                </a:cxn>
              </a:cxnLst>
              <a:rect l="0" t="0" r="r" b="b"/>
              <a:pathLst>
                <a:path w="44" h="44">
                  <a:moveTo>
                    <a:pt x="40" y="25"/>
                  </a:moveTo>
                  <a:cubicBezTo>
                    <a:pt x="15" y="0"/>
                    <a:pt x="15" y="0"/>
                    <a:pt x="15" y="0"/>
                  </a:cubicBezTo>
                  <a:cubicBezTo>
                    <a:pt x="11" y="6"/>
                    <a:pt x="6" y="11"/>
                    <a:pt x="0" y="15"/>
                  </a:cubicBezTo>
                  <a:cubicBezTo>
                    <a:pt x="25" y="40"/>
                    <a:pt x="25" y="40"/>
                    <a:pt x="25" y="40"/>
                  </a:cubicBezTo>
                  <a:cubicBezTo>
                    <a:pt x="29" y="44"/>
                    <a:pt x="36" y="44"/>
                    <a:pt x="40" y="40"/>
                  </a:cubicBezTo>
                  <a:cubicBezTo>
                    <a:pt x="44" y="36"/>
                    <a:pt x="44" y="29"/>
                    <a:pt x="40"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4" name="淘宝店chenying0907 19"/>
            <p:cNvSpPr>
              <a:spLocks noEditPoints="1"/>
            </p:cNvSpPr>
            <p:nvPr/>
          </p:nvSpPr>
          <p:spPr bwMode="auto">
            <a:xfrm>
              <a:off x="1792" y="2323"/>
              <a:ext cx="182" cy="181"/>
            </a:xfrm>
            <a:custGeom>
              <a:avLst/>
              <a:gdLst>
                <a:gd name="T0" fmla="*/ 82 w 82"/>
                <a:gd name="T1" fmla="*/ 41 h 82"/>
                <a:gd name="T2" fmla="*/ 41 w 82"/>
                <a:gd name="T3" fmla="*/ 0 h 82"/>
                <a:gd name="T4" fmla="*/ 0 w 82"/>
                <a:gd name="T5" fmla="*/ 41 h 82"/>
                <a:gd name="T6" fmla="*/ 41 w 82"/>
                <a:gd name="T7" fmla="*/ 82 h 82"/>
                <a:gd name="T8" fmla="*/ 82 w 82"/>
                <a:gd name="T9" fmla="*/ 41 h 82"/>
                <a:gd name="T10" fmla="*/ 41 w 82"/>
                <a:gd name="T11" fmla="*/ 72 h 82"/>
                <a:gd name="T12" fmla="*/ 11 w 82"/>
                <a:gd name="T13" fmla="*/ 41 h 82"/>
                <a:gd name="T14" fmla="*/ 41 w 82"/>
                <a:gd name="T15" fmla="*/ 11 h 82"/>
                <a:gd name="T16" fmla="*/ 72 w 82"/>
                <a:gd name="T17" fmla="*/ 41 h 82"/>
                <a:gd name="T18" fmla="*/ 41 w 82"/>
                <a:gd name="T19" fmla="*/ 7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82" y="41"/>
                  </a:moveTo>
                  <a:cubicBezTo>
                    <a:pt x="82" y="19"/>
                    <a:pt x="64" y="0"/>
                    <a:pt x="41" y="0"/>
                  </a:cubicBezTo>
                  <a:cubicBezTo>
                    <a:pt x="19" y="0"/>
                    <a:pt x="0" y="19"/>
                    <a:pt x="0" y="41"/>
                  </a:cubicBezTo>
                  <a:cubicBezTo>
                    <a:pt x="0" y="64"/>
                    <a:pt x="19" y="82"/>
                    <a:pt x="41" y="82"/>
                  </a:cubicBezTo>
                  <a:cubicBezTo>
                    <a:pt x="64" y="82"/>
                    <a:pt x="82" y="64"/>
                    <a:pt x="82" y="41"/>
                  </a:cubicBezTo>
                  <a:close/>
                  <a:moveTo>
                    <a:pt x="41" y="72"/>
                  </a:moveTo>
                  <a:cubicBezTo>
                    <a:pt x="24" y="72"/>
                    <a:pt x="11" y="58"/>
                    <a:pt x="11" y="41"/>
                  </a:cubicBezTo>
                  <a:cubicBezTo>
                    <a:pt x="11" y="24"/>
                    <a:pt x="24" y="11"/>
                    <a:pt x="41" y="11"/>
                  </a:cubicBezTo>
                  <a:cubicBezTo>
                    <a:pt x="58" y="11"/>
                    <a:pt x="72" y="24"/>
                    <a:pt x="72" y="41"/>
                  </a:cubicBezTo>
                  <a:cubicBezTo>
                    <a:pt x="72" y="58"/>
                    <a:pt x="58" y="72"/>
                    <a:pt x="41"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5" name="淘宝店chenying0907 20"/>
            <p:cNvSpPr/>
            <p:nvPr/>
          </p:nvSpPr>
          <p:spPr bwMode="auto">
            <a:xfrm>
              <a:off x="1830" y="2360"/>
              <a:ext cx="53" cy="54"/>
            </a:xfrm>
            <a:custGeom>
              <a:avLst/>
              <a:gdLst>
                <a:gd name="T0" fmla="*/ 0 w 24"/>
                <a:gd name="T1" fmla="*/ 24 h 24"/>
                <a:gd name="T2" fmla="*/ 7 w 24"/>
                <a:gd name="T3" fmla="*/ 24 h 24"/>
                <a:gd name="T4" fmla="*/ 24 w 24"/>
                <a:gd name="T5" fmla="*/ 7 h 24"/>
                <a:gd name="T6" fmla="*/ 24 w 24"/>
                <a:gd name="T7" fmla="*/ 0 h 24"/>
                <a:gd name="T8" fmla="*/ 0 w 24"/>
                <a:gd name="T9" fmla="*/ 24 h 24"/>
              </a:gdLst>
              <a:ahLst/>
              <a:cxnLst>
                <a:cxn ang="0">
                  <a:pos x="T0" y="T1"/>
                </a:cxn>
                <a:cxn ang="0">
                  <a:pos x="T2" y="T3"/>
                </a:cxn>
                <a:cxn ang="0">
                  <a:pos x="T4" y="T5"/>
                </a:cxn>
                <a:cxn ang="0">
                  <a:pos x="T6" y="T7"/>
                </a:cxn>
                <a:cxn ang="0">
                  <a:pos x="T8" y="T9"/>
                </a:cxn>
              </a:cxnLst>
              <a:rect l="0" t="0" r="r" b="b"/>
              <a:pathLst>
                <a:path w="24" h="24">
                  <a:moveTo>
                    <a:pt x="0" y="24"/>
                  </a:moveTo>
                  <a:cubicBezTo>
                    <a:pt x="7" y="24"/>
                    <a:pt x="7" y="24"/>
                    <a:pt x="7" y="24"/>
                  </a:cubicBezTo>
                  <a:cubicBezTo>
                    <a:pt x="7" y="15"/>
                    <a:pt x="15" y="7"/>
                    <a:pt x="24" y="7"/>
                  </a:cubicBezTo>
                  <a:cubicBezTo>
                    <a:pt x="24" y="0"/>
                    <a:pt x="24" y="0"/>
                    <a:pt x="24" y="0"/>
                  </a:cubicBezTo>
                  <a:cubicBezTo>
                    <a:pt x="11" y="0"/>
                    <a:pt x="0" y="11"/>
                    <a:pt x="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grpSp>
      <p:sp>
        <p:nvSpPr>
          <p:cNvPr id="26" name="淘宝店chenying0907 13"/>
          <p:cNvSpPr>
            <a:spLocks noEditPoints="1"/>
          </p:cNvSpPr>
          <p:nvPr/>
        </p:nvSpPr>
        <p:spPr bwMode="auto">
          <a:xfrm>
            <a:off x="7591276" y="1419449"/>
            <a:ext cx="200988" cy="212448"/>
          </a:xfrm>
          <a:custGeom>
            <a:avLst/>
            <a:gdLst>
              <a:gd name="T0" fmla="*/ 96 w 103"/>
              <a:gd name="T1" fmla="*/ 14 h 109"/>
              <a:gd name="T2" fmla="*/ 96 w 103"/>
              <a:gd name="T3" fmla="*/ 103 h 109"/>
              <a:gd name="T4" fmla="*/ 14 w 103"/>
              <a:gd name="T5" fmla="*/ 103 h 109"/>
              <a:gd name="T6" fmla="*/ 7 w 103"/>
              <a:gd name="T7" fmla="*/ 96 h 109"/>
              <a:gd name="T8" fmla="*/ 14 w 103"/>
              <a:gd name="T9" fmla="*/ 89 h 109"/>
              <a:gd name="T10" fmla="*/ 89 w 103"/>
              <a:gd name="T11" fmla="*/ 89 h 109"/>
              <a:gd name="T12" fmla="*/ 89 w 103"/>
              <a:gd name="T13" fmla="*/ 0 h 109"/>
              <a:gd name="T14" fmla="*/ 14 w 103"/>
              <a:gd name="T15" fmla="*/ 0 h 109"/>
              <a:gd name="T16" fmla="*/ 0 w 103"/>
              <a:gd name="T17" fmla="*/ 14 h 109"/>
              <a:gd name="T18" fmla="*/ 0 w 103"/>
              <a:gd name="T19" fmla="*/ 96 h 109"/>
              <a:gd name="T20" fmla="*/ 14 w 103"/>
              <a:gd name="T21" fmla="*/ 109 h 109"/>
              <a:gd name="T22" fmla="*/ 103 w 103"/>
              <a:gd name="T23" fmla="*/ 109 h 109"/>
              <a:gd name="T24" fmla="*/ 103 w 103"/>
              <a:gd name="T25" fmla="*/ 14 h 109"/>
              <a:gd name="T26" fmla="*/ 96 w 103"/>
              <a:gd name="T27" fmla="*/ 14 h 109"/>
              <a:gd name="T28" fmla="*/ 14 w 103"/>
              <a:gd name="T29" fmla="*/ 27 h 109"/>
              <a:gd name="T30" fmla="*/ 14 w 103"/>
              <a:gd name="T31" fmla="*/ 7 h 109"/>
              <a:gd name="T32" fmla="*/ 82 w 103"/>
              <a:gd name="T33" fmla="*/ 7 h 109"/>
              <a:gd name="T34" fmla="*/ 82 w 103"/>
              <a:gd name="T35" fmla="*/ 82 h 109"/>
              <a:gd name="T36" fmla="*/ 14 w 103"/>
              <a:gd name="T37" fmla="*/ 82 h 109"/>
              <a:gd name="T38" fmla="*/ 14 w 103"/>
              <a:gd name="T39" fmla="*/ 27 h 109"/>
              <a:gd name="T40" fmla="*/ 68 w 103"/>
              <a:gd name="T41" fmla="*/ 21 h 109"/>
              <a:gd name="T42" fmla="*/ 27 w 103"/>
              <a:gd name="T43" fmla="*/ 21 h 109"/>
              <a:gd name="T44" fmla="*/ 27 w 103"/>
              <a:gd name="T45" fmla="*/ 14 h 109"/>
              <a:gd name="T46" fmla="*/ 68 w 103"/>
              <a:gd name="T47" fmla="*/ 14 h 109"/>
              <a:gd name="T48" fmla="*/ 68 w 103"/>
              <a:gd name="T49" fmla="*/ 21 h 109"/>
              <a:gd name="T50" fmla="*/ 55 w 103"/>
              <a:gd name="T51" fmla="*/ 34 h 109"/>
              <a:gd name="T52" fmla="*/ 27 w 103"/>
              <a:gd name="T53" fmla="*/ 34 h 109"/>
              <a:gd name="T54" fmla="*/ 27 w 103"/>
              <a:gd name="T55" fmla="*/ 27 h 109"/>
              <a:gd name="T56" fmla="*/ 55 w 103"/>
              <a:gd name="T57" fmla="*/ 27 h 109"/>
              <a:gd name="T58" fmla="*/ 55 w 103"/>
              <a:gd name="T59" fmla="*/ 34 h 109"/>
              <a:gd name="T60" fmla="*/ 41 w 103"/>
              <a:gd name="T61" fmla="*/ 48 h 109"/>
              <a:gd name="T62" fmla="*/ 27 w 103"/>
              <a:gd name="T63" fmla="*/ 48 h 109"/>
              <a:gd name="T64" fmla="*/ 27 w 103"/>
              <a:gd name="T65" fmla="*/ 41 h 109"/>
              <a:gd name="T66" fmla="*/ 41 w 103"/>
              <a:gd name="T67" fmla="*/ 41 h 109"/>
              <a:gd name="T68" fmla="*/ 41 w 103"/>
              <a:gd name="T69" fmla="*/ 4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3" h="109">
                <a:moveTo>
                  <a:pt x="96" y="14"/>
                </a:moveTo>
                <a:cubicBezTo>
                  <a:pt x="96" y="103"/>
                  <a:pt x="96" y="103"/>
                  <a:pt x="96" y="103"/>
                </a:cubicBezTo>
                <a:cubicBezTo>
                  <a:pt x="14" y="103"/>
                  <a:pt x="14" y="103"/>
                  <a:pt x="14" y="103"/>
                </a:cubicBezTo>
                <a:cubicBezTo>
                  <a:pt x="10" y="103"/>
                  <a:pt x="7" y="100"/>
                  <a:pt x="7" y="96"/>
                </a:cubicBezTo>
                <a:cubicBezTo>
                  <a:pt x="7" y="92"/>
                  <a:pt x="10" y="89"/>
                  <a:pt x="14" y="89"/>
                </a:cubicBezTo>
                <a:cubicBezTo>
                  <a:pt x="89" y="89"/>
                  <a:pt x="89" y="89"/>
                  <a:pt x="89" y="89"/>
                </a:cubicBezTo>
                <a:cubicBezTo>
                  <a:pt x="89" y="0"/>
                  <a:pt x="89" y="0"/>
                  <a:pt x="89" y="0"/>
                </a:cubicBezTo>
                <a:cubicBezTo>
                  <a:pt x="14" y="0"/>
                  <a:pt x="14" y="0"/>
                  <a:pt x="14" y="0"/>
                </a:cubicBezTo>
                <a:cubicBezTo>
                  <a:pt x="6" y="0"/>
                  <a:pt x="0" y="6"/>
                  <a:pt x="0" y="14"/>
                </a:cubicBezTo>
                <a:cubicBezTo>
                  <a:pt x="0" y="96"/>
                  <a:pt x="0" y="96"/>
                  <a:pt x="0" y="96"/>
                </a:cubicBezTo>
                <a:cubicBezTo>
                  <a:pt x="0" y="103"/>
                  <a:pt x="6" y="109"/>
                  <a:pt x="14" y="109"/>
                </a:cubicBezTo>
                <a:cubicBezTo>
                  <a:pt x="103" y="109"/>
                  <a:pt x="103" y="109"/>
                  <a:pt x="103" y="109"/>
                </a:cubicBezTo>
                <a:cubicBezTo>
                  <a:pt x="103" y="14"/>
                  <a:pt x="103" y="14"/>
                  <a:pt x="103" y="14"/>
                </a:cubicBezTo>
                <a:lnTo>
                  <a:pt x="96" y="14"/>
                </a:lnTo>
                <a:close/>
                <a:moveTo>
                  <a:pt x="14" y="27"/>
                </a:moveTo>
                <a:cubicBezTo>
                  <a:pt x="14" y="7"/>
                  <a:pt x="14" y="7"/>
                  <a:pt x="14" y="7"/>
                </a:cubicBezTo>
                <a:cubicBezTo>
                  <a:pt x="82" y="7"/>
                  <a:pt x="82" y="7"/>
                  <a:pt x="82" y="7"/>
                </a:cubicBezTo>
                <a:cubicBezTo>
                  <a:pt x="82" y="82"/>
                  <a:pt x="82" y="82"/>
                  <a:pt x="82" y="82"/>
                </a:cubicBezTo>
                <a:cubicBezTo>
                  <a:pt x="14" y="82"/>
                  <a:pt x="14" y="82"/>
                  <a:pt x="14" y="82"/>
                </a:cubicBezTo>
                <a:lnTo>
                  <a:pt x="14" y="27"/>
                </a:lnTo>
                <a:close/>
                <a:moveTo>
                  <a:pt x="68" y="21"/>
                </a:moveTo>
                <a:cubicBezTo>
                  <a:pt x="27" y="21"/>
                  <a:pt x="27" y="21"/>
                  <a:pt x="27" y="21"/>
                </a:cubicBezTo>
                <a:cubicBezTo>
                  <a:pt x="27" y="14"/>
                  <a:pt x="27" y="14"/>
                  <a:pt x="27" y="14"/>
                </a:cubicBezTo>
                <a:cubicBezTo>
                  <a:pt x="68" y="14"/>
                  <a:pt x="68" y="14"/>
                  <a:pt x="68" y="14"/>
                </a:cubicBezTo>
                <a:lnTo>
                  <a:pt x="68" y="21"/>
                </a:lnTo>
                <a:close/>
                <a:moveTo>
                  <a:pt x="55" y="34"/>
                </a:moveTo>
                <a:cubicBezTo>
                  <a:pt x="27" y="34"/>
                  <a:pt x="27" y="34"/>
                  <a:pt x="27" y="34"/>
                </a:cubicBezTo>
                <a:cubicBezTo>
                  <a:pt x="27" y="27"/>
                  <a:pt x="27" y="27"/>
                  <a:pt x="27" y="27"/>
                </a:cubicBezTo>
                <a:cubicBezTo>
                  <a:pt x="55" y="27"/>
                  <a:pt x="55" y="27"/>
                  <a:pt x="55" y="27"/>
                </a:cubicBezTo>
                <a:lnTo>
                  <a:pt x="55" y="34"/>
                </a:lnTo>
                <a:close/>
                <a:moveTo>
                  <a:pt x="41" y="48"/>
                </a:moveTo>
                <a:cubicBezTo>
                  <a:pt x="27" y="48"/>
                  <a:pt x="27" y="48"/>
                  <a:pt x="27" y="48"/>
                </a:cubicBezTo>
                <a:cubicBezTo>
                  <a:pt x="27" y="41"/>
                  <a:pt x="27" y="41"/>
                  <a:pt x="27" y="41"/>
                </a:cubicBezTo>
                <a:cubicBezTo>
                  <a:pt x="41" y="41"/>
                  <a:pt x="41" y="41"/>
                  <a:pt x="41" y="41"/>
                </a:cubicBezTo>
                <a:lnTo>
                  <a:pt x="41" y="48"/>
                </a:lnTo>
                <a:close/>
              </a:path>
            </a:pathLst>
          </a:custGeom>
          <a:solidFill>
            <a:schemeClr val="bg1"/>
          </a:solidFill>
          <a:ln>
            <a:noFill/>
          </a:ln>
        </p:spPr>
        <p:txBody>
          <a:bodyPr/>
          <a:lstStyle/>
          <a:p>
            <a:endParaRPr lang="zh-CN" altLang="en-US">
              <a:solidFill>
                <a:schemeClr val="bg1">
                  <a:lumMod val="50000"/>
                </a:schemeClr>
              </a:solidFill>
            </a:endParaRPr>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childTnLst>
                                </p:cTn>
                              </p:par>
                              <p:par>
                                <p:cTn id="35" presetID="53" presetClass="entr" presetSubtype="16"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p:cTn id="42" dur="500" fill="hold"/>
                                        <p:tgtEl>
                                          <p:spTgt spid="26"/>
                                        </p:tgtEl>
                                        <p:attrNameLst>
                                          <p:attrName>ppt_w</p:attrName>
                                        </p:attrNameLst>
                                      </p:cBhvr>
                                      <p:tavLst>
                                        <p:tav tm="0">
                                          <p:val>
                                            <p:fltVal val="0"/>
                                          </p:val>
                                        </p:tav>
                                        <p:tav tm="100000">
                                          <p:val>
                                            <p:strVal val="#ppt_w"/>
                                          </p:val>
                                        </p:tav>
                                      </p:tavLst>
                                    </p:anim>
                                    <p:anim calcmode="lin" valueType="num">
                                      <p:cBhvr>
                                        <p:cTn id="43" dur="500" fill="hold"/>
                                        <p:tgtEl>
                                          <p:spTgt spid="26"/>
                                        </p:tgtEl>
                                        <p:attrNameLst>
                                          <p:attrName>ppt_h</p:attrName>
                                        </p:attrNameLst>
                                      </p:cBhvr>
                                      <p:tavLst>
                                        <p:tav tm="0">
                                          <p:val>
                                            <p:fltVal val="0"/>
                                          </p:val>
                                        </p:tav>
                                        <p:tav tm="100000">
                                          <p:val>
                                            <p:strVal val="#ppt_h"/>
                                          </p:val>
                                        </p:tav>
                                      </p:tavLst>
                                    </p:anim>
                                    <p:animEffect transition="in" filter="fade">
                                      <p:cBhvr>
                                        <p:cTn id="44" dur="500"/>
                                        <p:tgtEl>
                                          <p:spTgt spid="26"/>
                                        </p:tgtEl>
                                      </p:cBhvr>
                                    </p:animEffect>
                                  </p:childTnLst>
                                </p:cTn>
                              </p:par>
                            </p:childTnLst>
                          </p:cTn>
                        </p:par>
                        <p:par>
                          <p:cTn id="45" fill="hold">
                            <p:stCondLst>
                              <p:cond delay="500"/>
                            </p:stCondLst>
                            <p:childTnLst>
                              <p:par>
                                <p:cTn id="46" presetID="47" presetClass="entr" presetSubtype="0"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750"/>
                                        <p:tgtEl>
                                          <p:spTgt spid="8"/>
                                        </p:tgtEl>
                                      </p:cBhvr>
                                    </p:animEffect>
                                    <p:anim calcmode="lin" valueType="num">
                                      <p:cBhvr>
                                        <p:cTn id="49" dur="750" fill="hold"/>
                                        <p:tgtEl>
                                          <p:spTgt spid="8"/>
                                        </p:tgtEl>
                                        <p:attrNameLst>
                                          <p:attrName>ppt_x</p:attrName>
                                        </p:attrNameLst>
                                      </p:cBhvr>
                                      <p:tavLst>
                                        <p:tav tm="0">
                                          <p:val>
                                            <p:strVal val="#ppt_x"/>
                                          </p:val>
                                        </p:tav>
                                        <p:tav tm="100000">
                                          <p:val>
                                            <p:strVal val="#ppt_x"/>
                                          </p:val>
                                        </p:tav>
                                      </p:tavLst>
                                    </p:anim>
                                    <p:anim calcmode="lin" valueType="num">
                                      <p:cBhvr>
                                        <p:cTn id="50" dur="750" fill="hold"/>
                                        <p:tgtEl>
                                          <p:spTgt spid="8"/>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fade">
                                      <p:cBhvr>
                                        <p:cTn id="53" dur="750"/>
                                        <p:tgtEl>
                                          <p:spTgt spid="7"/>
                                        </p:tgtEl>
                                      </p:cBhvr>
                                    </p:animEffect>
                                    <p:anim calcmode="lin" valueType="num">
                                      <p:cBhvr>
                                        <p:cTn id="54" dur="750" fill="hold"/>
                                        <p:tgtEl>
                                          <p:spTgt spid="7"/>
                                        </p:tgtEl>
                                        <p:attrNameLst>
                                          <p:attrName>ppt_x</p:attrName>
                                        </p:attrNameLst>
                                      </p:cBhvr>
                                      <p:tavLst>
                                        <p:tav tm="0">
                                          <p:val>
                                            <p:strVal val="#ppt_x"/>
                                          </p:val>
                                        </p:tav>
                                        <p:tav tm="100000">
                                          <p:val>
                                            <p:strVal val="#ppt_x"/>
                                          </p:val>
                                        </p:tav>
                                      </p:tavLst>
                                    </p:anim>
                                    <p:anim calcmode="lin" valueType="num">
                                      <p:cBhvr>
                                        <p:cTn id="55" dur="750" fill="hold"/>
                                        <p:tgtEl>
                                          <p:spTgt spid="7"/>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fade">
                                      <p:cBhvr>
                                        <p:cTn id="58" dur="750"/>
                                        <p:tgtEl>
                                          <p:spTgt spid="11"/>
                                        </p:tgtEl>
                                      </p:cBhvr>
                                    </p:animEffect>
                                    <p:anim calcmode="lin" valueType="num">
                                      <p:cBhvr>
                                        <p:cTn id="59" dur="750" fill="hold"/>
                                        <p:tgtEl>
                                          <p:spTgt spid="11"/>
                                        </p:tgtEl>
                                        <p:attrNameLst>
                                          <p:attrName>ppt_x</p:attrName>
                                        </p:attrNameLst>
                                      </p:cBhvr>
                                      <p:tavLst>
                                        <p:tav tm="0">
                                          <p:val>
                                            <p:strVal val="#ppt_x"/>
                                          </p:val>
                                        </p:tav>
                                        <p:tav tm="100000">
                                          <p:val>
                                            <p:strVal val="#ppt_x"/>
                                          </p:val>
                                        </p:tav>
                                      </p:tavLst>
                                    </p:anim>
                                    <p:anim calcmode="lin" valueType="num">
                                      <p:cBhvr>
                                        <p:cTn id="60" dur="750" fill="hold"/>
                                        <p:tgtEl>
                                          <p:spTgt spid="11"/>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fade">
                                      <p:cBhvr>
                                        <p:cTn id="63" dur="750"/>
                                        <p:tgtEl>
                                          <p:spTgt spid="12"/>
                                        </p:tgtEl>
                                      </p:cBhvr>
                                    </p:animEffect>
                                    <p:anim calcmode="lin" valueType="num">
                                      <p:cBhvr>
                                        <p:cTn id="64" dur="750" fill="hold"/>
                                        <p:tgtEl>
                                          <p:spTgt spid="12"/>
                                        </p:tgtEl>
                                        <p:attrNameLst>
                                          <p:attrName>ppt_x</p:attrName>
                                        </p:attrNameLst>
                                      </p:cBhvr>
                                      <p:tavLst>
                                        <p:tav tm="0">
                                          <p:val>
                                            <p:strVal val="#ppt_x"/>
                                          </p:val>
                                        </p:tav>
                                        <p:tav tm="100000">
                                          <p:val>
                                            <p:strVal val="#ppt_x"/>
                                          </p:val>
                                        </p:tav>
                                      </p:tavLst>
                                    </p:anim>
                                    <p:anim calcmode="lin" valueType="num">
                                      <p:cBhvr>
                                        <p:cTn id="65" dur="750" fill="hold"/>
                                        <p:tgtEl>
                                          <p:spTgt spid="12"/>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750"/>
                                        <p:tgtEl>
                                          <p:spTgt spid="15"/>
                                        </p:tgtEl>
                                      </p:cBhvr>
                                    </p:animEffect>
                                    <p:anim calcmode="lin" valueType="num">
                                      <p:cBhvr>
                                        <p:cTn id="69" dur="750" fill="hold"/>
                                        <p:tgtEl>
                                          <p:spTgt spid="15"/>
                                        </p:tgtEl>
                                        <p:attrNameLst>
                                          <p:attrName>ppt_x</p:attrName>
                                        </p:attrNameLst>
                                      </p:cBhvr>
                                      <p:tavLst>
                                        <p:tav tm="0">
                                          <p:val>
                                            <p:strVal val="#ppt_x"/>
                                          </p:val>
                                        </p:tav>
                                        <p:tav tm="100000">
                                          <p:val>
                                            <p:strVal val="#ppt_x"/>
                                          </p:val>
                                        </p:tav>
                                      </p:tavLst>
                                    </p:anim>
                                    <p:anim calcmode="lin" valueType="num">
                                      <p:cBhvr>
                                        <p:cTn id="70" dur="750" fill="hold"/>
                                        <p:tgtEl>
                                          <p:spTgt spid="15"/>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750"/>
                                        <p:tgtEl>
                                          <p:spTgt spid="16"/>
                                        </p:tgtEl>
                                      </p:cBhvr>
                                    </p:animEffect>
                                    <p:anim calcmode="lin" valueType="num">
                                      <p:cBhvr>
                                        <p:cTn id="74" dur="750" fill="hold"/>
                                        <p:tgtEl>
                                          <p:spTgt spid="16"/>
                                        </p:tgtEl>
                                        <p:attrNameLst>
                                          <p:attrName>ppt_x</p:attrName>
                                        </p:attrNameLst>
                                      </p:cBhvr>
                                      <p:tavLst>
                                        <p:tav tm="0">
                                          <p:val>
                                            <p:strVal val="#ppt_x"/>
                                          </p:val>
                                        </p:tav>
                                        <p:tav tm="100000">
                                          <p:val>
                                            <p:strVal val="#ppt_x"/>
                                          </p:val>
                                        </p:tav>
                                      </p:tavLst>
                                    </p:anim>
                                    <p:anim calcmode="lin" valueType="num">
                                      <p:cBhvr>
                                        <p:cTn id="75" dur="750" fill="hold"/>
                                        <p:tgtEl>
                                          <p:spTgt spid="16"/>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fade">
                                      <p:cBhvr>
                                        <p:cTn id="78" dur="750"/>
                                        <p:tgtEl>
                                          <p:spTgt spid="19"/>
                                        </p:tgtEl>
                                      </p:cBhvr>
                                    </p:animEffect>
                                    <p:anim calcmode="lin" valueType="num">
                                      <p:cBhvr>
                                        <p:cTn id="79" dur="750" fill="hold"/>
                                        <p:tgtEl>
                                          <p:spTgt spid="19"/>
                                        </p:tgtEl>
                                        <p:attrNameLst>
                                          <p:attrName>ppt_x</p:attrName>
                                        </p:attrNameLst>
                                      </p:cBhvr>
                                      <p:tavLst>
                                        <p:tav tm="0">
                                          <p:val>
                                            <p:strVal val="#ppt_x"/>
                                          </p:val>
                                        </p:tav>
                                        <p:tav tm="100000">
                                          <p:val>
                                            <p:strVal val="#ppt_x"/>
                                          </p:val>
                                        </p:tav>
                                      </p:tavLst>
                                    </p:anim>
                                    <p:anim calcmode="lin" valueType="num">
                                      <p:cBhvr>
                                        <p:cTn id="80" dur="750" fill="hold"/>
                                        <p:tgtEl>
                                          <p:spTgt spid="19"/>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750"/>
                                        <p:tgtEl>
                                          <p:spTgt spid="20"/>
                                        </p:tgtEl>
                                      </p:cBhvr>
                                    </p:animEffect>
                                    <p:anim calcmode="lin" valueType="num">
                                      <p:cBhvr>
                                        <p:cTn id="84" dur="750" fill="hold"/>
                                        <p:tgtEl>
                                          <p:spTgt spid="20"/>
                                        </p:tgtEl>
                                        <p:attrNameLst>
                                          <p:attrName>ppt_x</p:attrName>
                                        </p:attrNameLst>
                                      </p:cBhvr>
                                      <p:tavLst>
                                        <p:tav tm="0">
                                          <p:val>
                                            <p:strVal val="#ppt_x"/>
                                          </p:val>
                                        </p:tav>
                                        <p:tav tm="100000">
                                          <p:val>
                                            <p:strVal val="#ppt_x"/>
                                          </p:val>
                                        </p:tav>
                                      </p:tavLst>
                                    </p:anim>
                                    <p:anim calcmode="lin" valueType="num">
                                      <p:cBhvr>
                                        <p:cTn id="85" dur="750" fill="hold"/>
                                        <p:tgtEl>
                                          <p:spTgt spid="20"/>
                                        </p:tgtEl>
                                        <p:attrNameLst>
                                          <p:attrName>ppt_y</p:attrName>
                                        </p:attrNameLst>
                                      </p:cBhvr>
                                      <p:tavLst>
                                        <p:tav tm="0">
                                          <p:val>
                                            <p:strVal val="#ppt_y-.1"/>
                                          </p:val>
                                        </p:tav>
                                        <p:tav tm="100000">
                                          <p:val>
                                            <p:strVal val="#ppt_y"/>
                                          </p:val>
                                        </p:tav>
                                      </p:tavLst>
                                    </p:anim>
                                  </p:childTnLst>
                                </p:cTn>
                              </p:par>
                            </p:childTnLst>
                          </p:cTn>
                        </p:par>
                        <p:par>
                          <p:cTn id="86" fill="hold">
                            <p:stCondLst>
                              <p:cond delay="1500"/>
                            </p:stCondLst>
                            <p:childTnLst>
                              <p:par>
                                <p:cTn id="87" presetID="18" presetClass="entr" presetSubtype="12" fill="hold" grpId="0" nodeType="after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strips(downLeft)">
                                      <p:cBhvr>
                                        <p:cTn id="89"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animBg="1"/>
      <p:bldP spid="5" grpId="0" animBg="1"/>
      <p:bldP spid="6" grpId="0" animBg="1"/>
      <p:bldP spid="7" grpId="0"/>
      <p:bldP spid="8" grpId="0"/>
      <p:bldP spid="11" grpId="0"/>
      <p:bldP spid="12" grpId="0"/>
      <p:bldP spid="13" grpId="0" animBg="1"/>
      <p:bldP spid="15" grpId="0"/>
      <p:bldP spid="16" grpId="0"/>
      <p:bldP spid="17" grpId="0" animBg="1"/>
      <p:bldP spid="19" grpId="0"/>
      <p:bldP spid="20" grpId="0"/>
      <p:bldP spid="21" grpId="0" animBg="1"/>
      <p:bldP spid="2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357404" y="1657682"/>
            <a:ext cx="2546775" cy="2527271"/>
            <a:chOff x="4817904" y="2660470"/>
            <a:chExt cx="2546775" cy="2526491"/>
          </a:xfrm>
        </p:grpSpPr>
        <p:grpSp>
          <p:nvGrpSpPr>
            <p:cNvPr id="3" name="组合 2"/>
            <p:cNvGrpSpPr/>
            <p:nvPr/>
          </p:nvGrpSpPr>
          <p:grpSpPr>
            <a:xfrm>
              <a:off x="6140679" y="2660470"/>
              <a:ext cx="1224000" cy="1224000"/>
              <a:chOff x="6140679" y="2660470"/>
              <a:chExt cx="1224000" cy="1224000"/>
            </a:xfrm>
          </p:grpSpPr>
          <p:sp>
            <p:nvSpPr>
              <p:cNvPr id="13" name="泪滴形 12"/>
              <p:cNvSpPr>
                <a:spLocks noChangeAspect="1"/>
              </p:cNvSpPr>
              <p:nvPr/>
            </p:nvSpPr>
            <p:spPr>
              <a:xfrm rot="5400000" flipV="1">
                <a:off x="6140679" y="2660470"/>
                <a:ext cx="1224000" cy="1224000"/>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13"/>
              <p:cNvGrpSpPr/>
              <p:nvPr/>
            </p:nvGrpSpPr>
            <p:grpSpPr>
              <a:xfrm>
                <a:off x="6457403" y="2961760"/>
                <a:ext cx="590551" cy="635000"/>
                <a:chOff x="3638550" y="4818062"/>
                <a:chExt cx="590551" cy="635000"/>
              </a:xfrm>
              <a:solidFill>
                <a:schemeClr val="bg1"/>
              </a:solidFill>
            </p:grpSpPr>
            <p:sp>
              <p:nvSpPr>
                <p:cNvPr id="15" name="Freeform 151"/>
                <p:cNvSpPr>
                  <a:spLocks noEditPoints="1"/>
                </p:cNvSpPr>
                <p:nvPr/>
              </p:nvSpPr>
              <p:spPr bwMode="auto">
                <a:xfrm>
                  <a:off x="3732213" y="4818062"/>
                  <a:ext cx="496888" cy="508000"/>
                </a:xfrm>
                <a:custGeom>
                  <a:avLst/>
                  <a:gdLst>
                    <a:gd name="T0" fmla="*/ 130 w 132"/>
                    <a:gd name="T1" fmla="*/ 61 h 135"/>
                    <a:gd name="T2" fmla="*/ 60 w 132"/>
                    <a:gd name="T3" fmla="*/ 3 h 135"/>
                    <a:gd name="T4" fmla="*/ 16 w 132"/>
                    <a:gd name="T5" fmla="*/ 26 h 135"/>
                    <a:gd name="T6" fmla="*/ 2 w 132"/>
                    <a:gd name="T7" fmla="*/ 73 h 135"/>
                    <a:gd name="T8" fmla="*/ 72 w 132"/>
                    <a:gd name="T9" fmla="*/ 131 h 135"/>
                    <a:gd name="T10" fmla="*/ 116 w 132"/>
                    <a:gd name="T11" fmla="*/ 109 h 135"/>
                    <a:gd name="T12" fmla="*/ 130 w 132"/>
                    <a:gd name="T13" fmla="*/ 61 h 135"/>
                    <a:gd name="T14" fmla="*/ 70 w 132"/>
                    <a:gd name="T15" fmla="*/ 115 h 135"/>
                    <a:gd name="T16" fmla="*/ 18 w 132"/>
                    <a:gd name="T17" fmla="*/ 71 h 135"/>
                    <a:gd name="T18" fmla="*/ 62 w 132"/>
                    <a:gd name="T19" fmla="*/ 19 h 135"/>
                    <a:gd name="T20" fmla="*/ 114 w 132"/>
                    <a:gd name="T21" fmla="*/ 63 h 135"/>
                    <a:gd name="T22" fmla="*/ 70 w 132"/>
                    <a:gd name="T23" fmla="*/ 115 h 135"/>
                    <a:gd name="T24" fmla="*/ 67 w 132"/>
                    <a:gd name="T25" fmla="*/ 28 h 135"/>
                    <a:gd name="T26" fmla="*/ 63 w 132"/>
                    <a:gd name="T27" fmla="*/ 28 h 135"/>
                    <a:gd name="T28" fmla="*/ 36 w 132"/>
                    <a:gd name="T29" fmla="*/ 42 h 135"/>
                    <a:gd name="T30" fmla="*/ 36 w 132"/>
                    <a:gd name="T31" fmla="*/ 48 h 135"/>
                    <a:gd name="T32" fmla="*/ 42 w 132"/>
                    <a:gd name="T33" fmla="*/ 48 h 135"/>
                    <a:gd name="T34" fmla="*/ 64 w 132"/>
                    <a:gd name="T35" fmla="*/ 37 h 135"/>
                    <a:gd name="T36" fmla="*/ 67 w 132"/>
                    <a:gd name="T37" fmla="*/ 36 h 135"/>
                    <a:gd name="T38" fmla="*/ 87 w 132"/>
                    <a:gd name="T39" fmla="*/ 43 h 135"/>
                    <a:gd name="T40" fmla="*/ 92 w 132"/>
                    <a:gd name="T41" fmla="*/ 43 h 135"/>
                    <a:gd name="T42" fmla="*/ 92 w 132"/>
                    <a:gd name="T43" fmla="*/ 37 h 135"/>
                    <a:gd name="T44" fmla="*/ 67 w 132"/>
                    <a:gd name="T45" fmla="*/ 2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2" h="135">
                      <a:moveTo>
                        <a:pt x="130" y="61"/>
                      </a:moveTo>
                      <a:cubicBezTo>
                        <a:pt x="127" y="26"/>
                        <a:pt x="96" y="0"/>
                        <a:pt x="60" y="3"/>
                      </a:cubicBezTo>
                      <a:cubicBezTo>
                        <a:pt x="43" y="4"/>
                        <a:pt x="28" y="12"/>
                        <a:pt x="16" y="26"/>
                      </a:cubicBezTo>
                      <a:cubicBezTo>
                        <a:pt x="5" y="39"/>
                        <a:pt x="0" y="56"/>
                        <a:pt x="2" y="73"/>
                      </a:cubicBezTo>
                      <a:cubicBezTo>
                        <a:pt x="5" y="108"/>
                        <a:pt x="36" y="135"/>
                        <a:pt x="72" y="131"/>
                      </a:cubicBezTo>
                      <a:cubicBezTo>
                        <a:pt x="89" y="130"/>
                        <a:pt x="104" y="122"/>
                        <a:pt x="116" y="109"/>
                      </a:cubicBezTo>
                      <a:cubicBezTo>
                        <a:pt x="127" y="95"/>
                        <a:pt x="132" y="79"/>
                        <a:pt x="130" y="61"/>
                      </a:cubicBezTo>
                      <a:close/>
                      <a:moveTo>
                        <a:pt x="70" y="115"/>
                      </a:moveTo>
                      <a:cubicBezTo>
                        <a:pt x="44" y="117"/>
                        <a:pt x="20" y="98"/>
                        <a:pt x="18" y="71"/>
                      </a:cubicBezTo>
                      <a:cubicBezTo>
                        <a:pt x="16" y="45"/>
                        <a:pt x="35" y="21"/>
                        <a:pt x="62" y="19"/>
                      </a:cubicBezTo>
                      <a:cubicBezTo>
                        <a:pt x="88" y="17"/>
                        <a:pt x="112" y="36"/>
                        <a:pt x="114" y="63"/>
                      </a:cubicBezTo>
                      <a:cubicBezTo>
                        <a:pt x="116" y="89"/>
                        <a:pt x="97" y="113"/>
                        <a:pt x="70" y="115"/>
                      </a:cubicBezTo>
                      <a:close/>
                      <a:moveTo>
                        <a:pt x="67" y="28"/>
                      </a:moveTo>
                      <a:cubicBezTo>
                        <a:pt x="65" y="28"/>
                        <a:pt x="64" y="28"/>
                        <a:pt x="63" y="28"/>
                      </a:cubicBezTo>
                      <a:cubicBezTo>
                        <a:pt x="52" y="29"/>
                        <a:pt x="43" y="35"/>
                        <a:pt x="36" y="42"/>
                      </a:cubicBezTo>
                      <a:cubicBezTo>
                        <a:pt x="34" y="44"/>
                        <a:pt x="35" y="46"/>
                        <a:pt x="36" y="48"/>
                      </a:cubicBezTo>
                      <a:cubicBezTo>
                        <a:pt x="37" y="49"/>
                        <a:pt x="40" y="50"/>
                        <a:pt x="42" y="48"/>
                      </a:cubicBezTo>
                      <a:cubicBezTo>
                        <a:pt x="47" y="42"/>
                        <a:pt x="55" y="37"/>
                        <a:pt x="64" y="37"/>
                      </a:cubicBezTo>
                      <a:cubicBezTo>
                        <a:pt x="65" y="36"/>
                        <a:pt x="66" y="36"/>
                        <a:pt x="67" y="36"/>
                      </a:cubicBezTo>
                      <a:cubicBezTo>
                        <a:pt x="74" y="36"/>
                        <a:pt x="81" y="39"/>
                        <a:pt x="87" y="43"/>
                      </a:cubicBezTo>
                      <a:cubicBezTo>
                        <a:pt x="88" y="45"/>
                        <a:pt x="91" y="44"/>
                        <a:pt x="92" y="43"/>
                      </a:cubicBezTo>
                      <a:cubicBezTo>
                        <a:pt x="94" y="41"/>
                        <a:pt x="93" y="38"/>
                        <a:pt x="92" y="37"/>
                      </a:cubicBezTo>
                      <a:cubicBezTo>
                        <a:pt x="85" y="31"/>
                        <a:pt x="76" y="28"/>
                        <a:pt x="6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 name="Freeform 152"/>
                <p:cNvSpPr>
                  <a:spLocks noEditPoints="1"/>
                </p:cNvSpPr>
                <p:nvPr/>
              </p:nvSpPr>
              <p:spPr bwMode="auto">
                <a:xfrm>
                  <a:off x="3638550" y="5224462"/>
                  <a:ext cx="230188" cy="228600"/>
                </a:xfrm>
                <a:custGeom>
                  <a:avLst/>
                  <a:gdLst>
                    <a:gd name="T0" fmla="*/ 31 w 61"/>
                    <a:gd name="T1" fmla="*/ 0 h 61"/>
                    <a:gd name="T2" fmla="*/ 7 w 61"/>
                    <a:gd name="T3" fmla="*/ 28 h 61"/>
                    <a:gd name="T4" fmla="*/ 9 w 61"/>
                    <a:gd name="T5" fmla="*/ 56 h 61"/>
                    <a:gd name="T6" fmla="*/ 24 w 61"/>
                    <a:gd name="T7" fmla="*/ 61 h 61"/>
                    <a:gd name="T8" fmla="*/ 38 w 61"/>
                    <a:gd name="T9" fmla="*/ 53 h 61"/>
                    <a:gd name="T10" fmla="*/ 61 w 61"/>
                    <a:gd name="T11" fmla="*/ 26 h 61"/>
                    <a:gd name="T12" fmla="*/ 31 w 61"/>
                    <a:gd name="T13" fmla="*/ 0 h 61"/>
                    <a:gd name="T14" fmla="*/ 32 w 61"/>
                    <a:gd name="T15" fmla="*/ 17 h 61"/>
                    <a:gd name="T16" fmla="*/ 16 w 61"/>
                    <a:gd name="T17" fmla="*/ 35 h 61"/>
                    <a:gd name="T18" fmla="*/ 14 w 61"/>
                    <a:gd name="T19" fmla="*/ 40 h 61"/>
                    <a:gd name="T20" fmla="*/ 17 w 61"/>
                    <a:gd name="T21" fmla="*/ 46 h 61"/>
                    <a:gd name="T22" fmla="*/ 17 w 61"/>
                    <a:gd name="T23" fmla="*/ 51 h 61"/>
                    <a:gd name="T24" fmla="*/ 13 w 61"/>
                    <a:gd name="T25" fmla="*/ 51 h 61"/>
                    <a:gd name="T26" fmla="*/ 8 w 61"/>
                    <a:gd name="T27" fmla="*/ 40 h 61"/>
                    <a:gd name="T28" fmla="*/ 11 w 61"/>
                    <a:gd name="T29" fmla="*/ 31 h 61"/>
                    <a:gd name="T30" fmla="*/ 27 w 61"/>
                    <a:gd name="T31" fmla="*/ 13 h 61"/>
                    <a:gd name="T32" fmla="*/ 31 w 61"/>
                    <a:gd name="T33" fmla="*/ 12 h 61"/>
                    <a:gd name="T34" fmla="*/ 32 w 61"/>
                    <a:gd name="T35" fmla="*/ 1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 h="61">
                      <a:moveTo>
                        <a:pt x="31" y="0"/>
                      </a:moveTo>
                      <a:cubicBezTo>
                        <a:pt x="7" y="28"/>
                        <a:pt x="7" y="28"/>
                        <a:pt x="7" y="28"/>
                      </a:cubicBezTo>
                      <a:cubicBezTo>
                        <a:pt x="0" y="36"/>
                        <a:pt x="1" y="49"/>
                        <a:pt x="9" y="56"/>
                      </a:cubicBezTo>
                      <a:cubicBezTo>
                        <a:pt x="13" y="59"/>
                        <a:pt x="19" y="61"/>
                        <a:pt x="24" y="61"/>
                      </a:cubicBezTo>
                      <a:cubicBezTo>
                        <a:pt x="29" y="60"/>
                        <a:pt x="34" y="58"/>
                        <a:pt x="38" y="53"/>
                      </a:cubicBezTo>
                      <a:cubicBezTo>
                        <a:pt x="61" y="26"/>
                        <a:pt x="61" y="26"/>
                        <a:pt x="61" y="26"/>
                      </a:cubicBezTo>
                      <a:cubicBezTo>
                        <a:pt x="49" y="20"/>
                        <a:pt x="38" y="11"/>
                        <a:pt x="31" y="0"/>
                      </a:cubicBezTo>
                      <a:close/>
                      <a:moveTo>
                        <a:pt x="32" y="17"/>
                      </a:moveTo>
                      <a:cubicBezTo>
                        <a:pt x="16" y="35"/>
                        <a:pt x="16" y="35"/>
                        <a:pt x="16" y="35"/>
                      </a:cubicBezTo>
                      <a:cubicBezTo>
                        <a:pt x="15" y="37"/>
                        <a:pt x="14" y="39"/>
                        <a:pt x="14" y="40"/>
                      </a:cubicBezTo>
                      <a:cubicBezTo>
                        <a:pt x="14" y="42"/>
                        <a:pt x="15" y="45"/>
                        <a:pt x="17" y="46"/>
                      </a:cubicBezTo>
                      <a:cubicBezTo>
                        <a:pt x="18" y="47"/>
                        <a:pt x="18" y="49"/>
                        <a:pt x="17" y="51"/>
                      </a:cubicBezTo>
                      <a:cubicBezTo>
                        <a:pt x="17" y="51"/>
                        <a:pt x="14" y="52"/>
                        <a:pt x="13" y="51"/>
                      </a:cubicBezTo>
                      <a:cubicBezTo>
                        <a:pt x="10" y="48"/>
                        <a:pt x="8" y="44"/>
                        <a:pt x="8" y="40"/>
                      </a:cubicBezTo>
                      <a:cubicBezTo>
                        <a:pt x="8" y="37"/>
                        <a:pt x="9" y="34"/>
                        <a:pt x="11" y="31"/>
                      </a:cubicBezTo>
                      <a:cubicBezTo>
                        <a:pt x="27" y="13"/>
                        <a:pt x="27" y="13"/>
                        <a:pt x="27" y="13"/>
                      </a:cubicBezTo>
                      <a:cubicBezTo>
                        <a:pt x="28" y="11"/>
                        <a:pt x="30" y="11"/>
                        <a:pt x="31" y="12"/>
                      </a:cubicBezTo>
                      <a:cubicBezTo>
                        <a:pt x="32" y="13"/>
                        <a:pt x="33" y="15"/>
                        <a:pt x="32"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6" name="组合 3"/>
            <p:cNvGrpSpPr/>
            <p:nvPr/>
          </p:nvGrpSpPr>
          <p:grpSpPr>
            <a:xfrm>
              <a:off x="4817904" y="3926961"/>
              <a:ext cx="1260000" cy="1260000"/>
              <a:chOff x="4817904" y="3926961"/>
              <a:chExt cx="1260000" cy="1260000"/>
            </a:xfrm>
          </p:grpSpPr>
          <p:sp>
            <p:nvSpPr>
              <p:cNvPr id="5" name="泪滴形 4"/>
              <p:cNvSpPr/>
              <p:nvPr/>
            </p:nvSpPr>
            <p:spPr>
              <a:xfrm>
                <a:off x="4817904" y="3926961"/>
                <a:ext cx="1260000" cy="1260000"/>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5"/>
              <p:cNvGrpSpPr/>
              <p:nvPr/>
            </p:nvGrpSpPr>
            <p:grpSpPr>
              <a:xfrm>
                <a:off x="5253043" y="4217491"/>
                <a:ext cx="436563" cy="642938"/>
                <a:chOff x="11255376" y="7265988"/>
                <a:chExt cx="436563" cy="642938"/>
              </a:xfrm>
              <a:solidFill>
                <a:schemeClr val="bg1"/>
              </a:solidFill>
            </p:grpSpPr>
            <p:sp>
              <p:nvSpPr>
                <p:cNvPr id="7" name="Freeform 182"/>
                <p:cNvSpPr/>
                <p:nvPr/>
              </p:nvSpPr>
              <p:spPr bwMode="auto">
                <a:xfrm>
                  <a:off x="11255376" y="7265988"/>
                  <a:ext cx="187325" cy="142875"/>
                </a:xfrm>
                <a:custGeom>
                  <a:avLst/>
                  <a:gdLst>
                    <a:gd name="T0" fmla="*/ 47 w 50"/>
                    <a:gd name="T1" fmla="*/ 6 h 38"/>
                    <a:gd name="T2" fmla="*/ 33 w 50"/>
                    <a:gd name="T3" fmla="*/ 2 h 38"/>
                    <a:gd name="T4" fmla="*/ 6 w 50"/>
                    <a:gd name="T5" fmla="*/ 19 h 38"/>
                    <a:gd name="T6" fmla="*/ 3 w 50"/>
                    <a:gd name="T7" fmla="*/ 32 h 38"/>
                    <a:gd name="T8" fmla="*/ 6 w 50"/>
                    <a:gd name="T9" fmla="*/ 38 h 38"/>
                    <a:gd name="T10" fmla="*/ 50 w 50"/>
                    <a:gd name="T11" fmla="*/ 12 h 38"/>
                    <a:gd name="T12" fmla="*/ 47 w 50"/>
                    <a:gd name="T13" fmla="*/ 6 h 38"/>
                  </a:gdLst>
                  <a:ahLst/>
                  <a:cxnLst>
                    <a:cxn ang="0">
                      <a:pos x="T0" y="T1"/>
                    </a:cxn>
                    <a:cxn ang="0">
                      <a:pos x="T2" y="T3"/>
                    </a:cxn>
                    <a:cxn ang="0">
                      <a:pos x="T4" y="T5"/>
                    </a:cxn>
                    <a:cxn ang="0">
                      <a:pos x="T6" y="T7"/>
                    </a:cxn>
                    <a:cxn ang="0">
                      <a:pos x="T8" y="T9"/>
                    </a:cxn>
                    <a:cxn ang="0">
                      <a:pos x="T10" y="T11"/>
                    </a:cxn>
                    <a:cxn ang="0">
                      <a:pos x="T12" y="T13"/>
                    </a:cxn>
                  </a:cxnLst>
                  <a:rect l="0" t="0" r="r" b="b"/>
                  <a:pathLst>
                    <a:path w="50" h="38">
                      <a:moveTo>
                        <a:pt x="47" y="6"/>
                      </a:moveTo>
                      <a:cubicBezTo>
                        <a:pt x="44" y="1"/>
                        <a:pt x="38" y="0"/>
                        <a:pt x="33" y="2"/>
                      </a:cubicBezTo>
                      <a:cubicBezTo>
                        <a:pt x="6" y="19"/>
                        <a:pt x="6" y="19"/>
                        <a:pt x="6" y="19"/>
                      </a:cubicBezTo>
                      <a:cubicBezTo>
                        <a:pt x="1" y="22"/>
                        <a:pt x="0" y="28"/>
                        <a:pt x="3" y="32"/>
                      </a:cubicBezTo>
                      <a:cubicBezTo>
                        <a:pt x="6" y="38"/>
                        <a:pt x="6" y="38"/>
                        <a:pt x="6" y="38"/>
                      </a:cubicBezTo>
                      <a:cubicBezTo>
                        <a:pt x="50" y="12"/>
                        <a:pt x="50" y="12"/>
                        <a:pt x="50" y="12"/>
                      </a:cubicBezTo>
                      <a:lnTo>
                        <a:pt x="47"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 name="Freeform 183"/>
                <p:cNvSpPr/>
                <p:nvPr/>
              </p:nvSpPr>
              <p:spPr bwMode="auto">
                <a:xfrm>
                  <a:off x="11299826" y="7345363"/>
                  <a:ext cx="188913" cy="134938"/>
                </a:xfrm>
                <a:custGeom>
                  <a:avLst/>
                  <a:gdLst>
                    <a:gd name="T0" fmla="*/ 0 w 119"/>
                    <a:gd name="T1" fmla="*/ 61 h 85"/>
                    <a:gd name="T2" fmla="*/ 14 w 119"/>
                    <a:gd name="T3" fmla="*/ 85 h 85"/>
                    <a:gd name="T4" fmla="*/ 119 w 119"/>
                    <a:gd name="T5" fmla="*/ 23 h 85"/>
                    <a:gd name="T6" fmla="*/ 104 w 119"/>
                    <a:gd name="T7" fmla="*/ 0 h 85"/>
                    <a:gd name="T8" fmla="*/ 0 w 119"/>
                    <a:gd name="T9" fmla="*/ 61 h 85"/>
                  </a:gdLst>
                  <a:ahLst/>
                  <a:cxnLst>
                    <a:cxn ang="0">
                      <a:pos x="T0" y="T1"/>
                    </a:cxn>
                    <a:cxn ang="0">
                      <a:pos x="T2" y="T3"/>
                    </a:cxn>
                    <a:cxn ang="0">
                      <a:pos x="T4" y="T5"/>
                    </a:cxn>
                    <a:cxn ang="0">
                      <a:pos x="T6" y="T7"/>
                    </a:cxn>
                    <a:cxn ang="0">
                      <a:pos x="T8" y="T9"/>
                    </a:cxn>
                  </a:cxnLst>
                  <a:rect l="0" t="0" r="r" b="b"/>
                  <a:pathLst>
                    <a:path w="119" h="85">
                      <a:moveTo>
                        <a:pt x="0" y="61"/>
                      </a:moveTo>
                      <a:lnTo>
                        <a:pt x="14" y="85"/>
                      </a:lnTo>
                      <a:lnTo>
                        <a:pt x="119" y="23"/>
                      </a:lnTo>
                      <a:lnTo>
                        <a:pt x="104" y="0"/>
                      </a:lnTo>
                      <a:lnTo>
                        <a:pt x="0"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 name="Freeform 184"/>
                <p:cNvSpPr/>
                <p:nvPr/>
              </p:nvSpPr>
              <p:spPr bwMode="auto">
                <a:xfrm>
                  <a:off x="11566526" y="7750175"/>
                  <a:ext cx="125413" cy="147638"/>
                </a:xfrm>
                <a:custGeom>
                  <a:avLst/>
                  <a:gdLst>
                    <a:gd name="T0" fmla="*/ 32 w 33"/>
                    <a:gd name="T1" fmla="*/ 34 h 39"/>
                    <a:gd name="T2" fmla="*/ 28 w 33"/>
                    <a:gd name="T3" fmla="*/ 0 h 39"/>
                    <a:gd name="T4" fmla="*/ 0 w 33"/>
                    <a:gd name="T5" fmla="*/ 18 h 39"/>
                    <a:gd name="T6" fmla="*/ 28 w 33"/>
                    <a:gd name="T7" fmla="*/ 37 h 39"/>
                    <a:gd name="T8" fmla="*/ 32 w 33"/>
                    <a:gd name="T9" fmla="*/ 34 h 39"/>
                  </a:gdLst>
                  <a:ahLst/>
                  <a:cxnLst>
                    <a:cxn ang="0">
                      <a:pos x="T0" y="T1"/>
                    </a:cxn>
                    <a:cxn ang="0">
                      <a:pos x="T2" y="T3"/>
                    </a:cxn>
                    <a:cxn ang="0">
                      <a:pos x="T4" y="T5"/>
                    </a:cxn>
                    <a:cxn ang="0">
                      <a:pos x="T6" y="T7"/>
                    </a:cxn>
                    <a:cxn ang="0">
                      <a:pos x="T8" y="T9"/>
                    </a:cxn>
                  </a:cxnLst>
                  <a:rect l="0" t="0" r="r" b="b"/>
                  <a:pathLst>
                    <a:path w="33" h="39">
                      <a:moveTo>
                        <a:pt x="32" y="34"/>
                      </a:moveTo>
                      <a:cubicBezTo>
                        <a:pt x="28" y="0"/>
                        <a:pt x="28" y="0"/>
                        <a:pt x="28" y="0"/>
                      </a:cubicBezTo>
                      <a:cubicBezTo>
                        <a:pt x="0" y="18"/>
                        <a:pt x="0" y="18"/>
                        <a:pt x="0" y="18"/>
                      </a:cubicBezTo>
                      <a:cubicBezTo>
                        <a:pt x="28" y="37"/>
                        <a:pt x="28" y="37"/>
                        <a:pt x="28" y="37"/>
                      </a:cubicBezTo>
                      <a:cubicBezTo>
                        <a:pt x="31" y="39"/>
                        <a:pt x="33" y="38"/>
                        <a:pt x="32"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 name="Freeform 185"/>
                <p:cNvSpPr/>
                <p:nvPr/>
              </p:nvSpPr>
              <p:spPr bwMode="auto">
                <a:xfrm>
                  <a:off x="11453813" y="7416800"/>
                  <a:ext cx="211138" cy="288925"/>
                </a:xfrm>
                <a:custGeom>
                  <a:avLst/>
                  <a:gdLst>
                    <a:gd name="T0" fmla="*/ 133 w 133"/>
                    <a:gd name="T1" fmla="*/ 161 h 182"/>
                    <a:gd name="T2" fmla="*/ 33 w 133"/>
                    <a:gd name="T3" fmla="*/ 0 h 182"/>
                    <a:gd name="T4" fmla="*/ 0 w 133"/>
                    <a:gd name="T5" fmla="*/ 21 h 182"/>
                    <a:gd name="T6" fmla="*/ 97 w 133"/>
                    <a:gd name="T7" fmla="*/ 182 h 182"/>
                    <a:gd name="T8" fmla="*/ 133 w 133"/>
                    <a:gd name="T9" fmla="*/ 161 h 182"/>
                  </a:gdLst>
                  <a:ahLst/>
                  <a:cxnLst>
                    <a:cxn ang="0">
                      <a:pos x="T0" y="T1"/>
                    </a:cxn>
                    <a:cxn ang="0">
                      <a:pos x="T2" y="T3"/>
                    </a:cxn>
                    <a:cxn ang="0">
                      <a:pos x="T4" y="T5"/>
                    </a:cxn>
                    <a:cxn ang="0">
                      <a:pos x="T6" y="T7"/>
                    </a:cxn>
                    <a:cxn ang="0">
                      <a:pos x="T8" y="T9"/>
                    </a:cxn>
                  </a:cxnLst>
                  <a:rect l="0" t="0" r="r" b="b"/>
                  <a:pathLst>
                    <a:path w="133" h="182">
                      <a:moveTo>
                        <a:pt x="133" y="161"/>
                      </a:moveTo>
                      <a:lnTo>
                        <a:pt x="33" y="0"/>
                      </a:lnTo>
                      <a:lnTo>
                        <a:pt x="0" y="21"/>
                      </a:lnTo>
                      <a:lnTo>
                        <a:pt x="97" y="182"/>
                      </a:lnTo>
                      <a:lnTo>
                        <a:pt x="133" y="1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 name="Freeform 186"/>
                <p:cNvSpPr/>
                <p:nvPr/>
              </p:nvSpPr>
              <p:spPr bwMode="auto">
                <a:xfrm>
                  <a:off x="11341101" y="7480300"/>
                  <a:ext cx="211138" cy="293688"/>
                </a:xfrm>
                <a:custGeom>
                  <a:avLst/>
                  <a:gdLst>
                    <a:gd name="T0" fmla="*/ 133 w 133"/>
                    <a:gd name="T1" fmla="*/ 163 h 185"/>
                    <a:gd name="T2" fmla="*/ 36 w 133"/>
                    <a:gd name="T3" fmla="*/ 0 h 185"/>
                    <a:gd name="T4" fmla="*/ 0 w 133"/>
                    <a:gd name="T5" fmla="*/ 21 h 185"/>
                    <a:gd name="T6" fmla="*/ 100 w 133"/>
                    <a:gd name="T7" fmla="*/ 185 h 185"/>
                    <a:gd name="T8" fmla="*/ 133 w 133"/>
                    <a:gd name="T9" fmla="*/ 163 h 185"/>
                  </a:gdLst>
                  <a:ahLst/>
                  <a:cxnLst>
                    <a:cxn ang="0">
                      <a:pos x="T0" y="T1"/>
                    </a:cxn>
                    <a:cxn ang="0">
                      <a:pos x="T2" y="T3"/>
                    </a:cxn>
                    <a:cxn ang="0">
                      <a:pos x="T4" y="T5"/>
                    </a:cxn>
                    <a:cxn ang="0">
                      <a:pos x="T6" y="T7"/>
                    </a:cxn>
                    <a:cxn ang="0">
                      <a:pos x="T8" y="T9"/>
                    </a:cxn>
                  </a:cxnLst>
                  <a:rect l="0" t="0" r="r" b="b"/>
                  <a:pathLst>
                    <a:path w="133" h="185">
                      <a:moveTo>
                        <a:pt x="133" y="163"/>
                      </a:moveTo>
                      <a:lnTo>
                        <a:pt x="36" y="0"/>
                      </a:lnTo>
                      <a:lnTo>
                        <a:pt x="0" y="21"/>
                      </a:lnTo>
                      <a:lnTo>
                        <a:pt x="100" y="185"/>
                      </a:lnTo>
                      <a:lnTo>
                        <a:pt x="133" y="1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Freeform 187"/>
                <p:cNvSpPr/>
                <p:nvPr/>
              </p:nvSpPr>
              <p:spPr bwMode="auto">
                <a:xfrm>
                  <a:off x="11263313" y="7878763"/>
                  <a:ext cx="311150" cy="30163"/>
                </a:xfrm>
                <a:custGeom>
                  <a:avLst/>
                  <a:gdLst>
                    <a:gd name="T0" fmla="*/ 79 w 83"/>
                    <a:gd name="T1" fmla="*/ 0 h 8"/>
                    <a:gd name="T2" fmla="*/ 4 w 83"/>
                    <a:gd name="T3" fmla="*/ 0 h 8"/>
                    <a:gd name="T4" fmla="*/ 0 w 83"/>
                    <a:gd name="T5" fmla="*/ 4 h 8"/>
                    <a:gd name="T6" fmla="*/ 4 w 83"/>
                    <a:gd name="T7" fmla="*/ 8 h 8"/>
                    <a:gd name="T8" fmla="*/ 79 w 83"/>
                    <a:gd name="T9" fmla="*/ 8 h 8"/>
                    <a:gd name="T10" fmla="*/ 83 w 83"/>
                    <a:gd name="T11" fmla="*/ 4 h 8"/>
                    <a:gd name="T12" fmla="*/ 79 w 83"/>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83" h="8">
                      <a:moveTo>
                        <a:pt x="79" y="0"/>
                      </a:moveTo>
                      <a:cubicBezTo>
                        <a:pt x="4" y="0"/>
                        <a:pt x="4" y="0"/>
                        <a:pt x="4" y="0"/>
                      </a:cubicBezTo>
                      <a:cubicBezTo>
                        <a:pt x="1" y="0"/>
                        <a:pt x="0" y="2"/>
                        <a:pt x="0" y="4"/>
                      </a:cubicBezTo>
                      <a:cubicBezTo>
                        <a:pt x="0" y="6"/>
                        <a:pt x="1" y="8"/>
                        <a:pt x="4" y="8"/>
                      </a:cubicBezTo>
                      <a:cubicBezTo>
                        <a:pt x="79" y="8"/>
                        <a:pt x="79" y="8"/>
                        <a:pt x="79" y="8"/>
                      </a:cubicBezTo>
                      <a:cubicBezTo>
                        <a:pt x="81" y="8"/>
                        <a:pt x="83" y="6"/>
                        <a:pt x="83" y="4"/>
                      </a:cubicBezTo>
                      <a:cubicBezTo>
                        <a:pt x="83" y="2"/>
                        <a:pt x="81" y="0"/>
                        <a:pt x="7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grpSp>
      <p:grpSp>
        <p:nvGrpSpPr>
          <p:cNvPr id="17" name="组合 16"/>
          <p:cNvGrpSpPr/>
          <p:nvPr/>
        </p:nvGrpSpPr>
        <p:grpSpPr>
          <a:xfrm>
            <a:off x="3357403" y="1611773"/>
            <a:ext cx="2546776" cy="2537169"/>
            <a:chOff x="4817903" y="2614575"/>
            <a:chExt cx="2546776" cy="2536386"/>
          </a:xfrm>
        </p:grpSpPr>
        <p:grpSp>
          <p:nvGrpSpPr>
            <p:cNvPr id="18" name="组合 17"/>
            <p:cNvGrpSpPr/>
            <p:nvPr/>
          </p:nvGrpSpPr>
          <p:grpSpPr>
            <a:xfrm>
              <a:off x="4817903" y="2614575"/>
              <a:ext cx="1260001" cy="1260000"/>
              <a:chOff x="4817903" y="2614575"/>
              <a:chExt cx="1260001" cy="1260000"/>
            </a:xfrm>
          </p:grpSpPr>
          <p:sp>
            <p:nvSpPr>
              <p:cNvPr id="24" name="泪滴形 23"/>
              <p:cNvSpPr>
                <a:spLocks noChangeAspect="1"/>
              </p:cNvSpPr>
              <p:nvPr/>
            </p:nvSpPr>
            <p:spPr>
              <a:xfrm rot="5400000">
                <a:off x="4817904" y="2614574"/>
                <a:ext cx="1260000" cy="1260001"/>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9" name="组合 24"/>
              <p:cNvGrpSpPr/>
              <p:nvPr/>
            </p:nvGrpSpPr>
            <p:grpSpPr>
              <a:xfrm>
                <a:off x="5119474" y="2882484"/>
                <a:ext cx="672854" cy="672851"/>
                <a:chOff x="939800" y="5751510"/>
                <a:chExt cx="623888" cy="623887"/>
              </a:xfrm>
              <a:solidFill>
                <a:schemeClr val="bg1"/>
              </a:solidFill>
            </p:grpSpPr>
            <p:sp>
              <p:nvSpPr>
                <p:cNvPr id="26" name="Freeform 124"/>
                <p:cNvSpPr>
                  <a:spLocks noEditPoints="1"/>
                </p:cNvSpPr>
                <p:nvPr/>
              </p:nvSpPr>
              <p:spPr bwMode="auto">
                <a:xfrm>
                  <a:off x="939800" y="5751510"/>
                  <a:ext cx="623888" cy="623887"/>
                </a:xfrm>
                <a:custGeom>
                  <a:avLst/>
                  <a:gdLst>
                    <a:gd name="T0" fmla="*/ 83 w 166"/>
                    <a:gd name="T1" fmla="*/ 0 h 166"/>
                    <a:gd name="T2" fmla="*/ 0 w 166"/>
                    <a:gd name="T3" fmla="*/ 83 h 166"/>
                    <a:gd name="T4" fmla="*/ 83 w 166"/>
                    <a:gd name="T5" fmla="*/ 166 h 166"/>
                    <a:gd name="T6" fmla="*/ 166 w 166"/>
                    <a:gd name="T7" fmla="*/ 83 h 166"/>
                    <a:gd name="T8" fmla="*/ 83 w 166"/>
                    <a:gd name="T9" fmla="*/ 0 h 166"/>
                    <a:gd name="T10" fmla="*/ 83 w 166"/>
                    <a:gd name="T11" fmla="*/ 158 h 166"/>
                    <a:gd name="T12" fmla="*/ 8 w 166"/>
                    <a:gd name="T13" fmla="*/ 83 h 166"/>
                    <a:gd name="T14" fmla="*/ 83 w 166"/>
                    <a:gd name="T15" fmla="*/ 8 h 166"/>
                    <a:gd name="T16" fmla="*/ 158 w 166"/>
                    <a:gd name="T17" fmla="*/ 83 h 166"/>
                    <a:gd name="T18" fmla="*/ 83 w 166"/>
                    <a:gd name="T19" fmla="*/ 158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6">
                      <a:moveTo>
                        <a:pt x="83" y="0"/>
                      </a:moveTo>
                      <a:cubicBezTo>
                        <a:pt x="37" y="0"/>
                        <a:pt x="0" y="37"/>
                        <a:pt x="0" y="83"/>
                      </a:cubicBezTo>
                      <a:cubicBezTo>
                        <a:pt x="0" y="129"/>
                        <a:pt x="37" y="166"/>
                        <a:pt x="83" y="166"/>
                      </a:cubicBezTo>
                      <a:cubicBezTo>
                        <a:pt x="128" y="166"/>
                        <a:pt x="166" y="129"/>
                        <a:pt x="166" y="83"/>
                      </a:cubicBezTo>
                      <a:cubicBezTo>
                        <a:pt x="166" y="37"/>
                        <a:pt x="128" y="0"/>
                        <a:pt x="83" y="0"/>
                      </a:cubicBezTo>
                      <a:close/>
                      <a:moveTo>
                        <a:pt x="83" y="158"/>
                      </a:moveTo>
                      <a:cubicBezTo>
                        <a:pt x="41" y="158"/>
                        <a:pt x="8" y="124"/>
                        <a:pt x="8" y="83"/>
                      </a:cubicBezTo>
                      <a:cubicBezTo>
                        <a:pt x="8" y="41"/>
                        <a:pt x="41" y="8"/>
                        <a:pt x="83" y="8"/>
                      </a:cubicBezTo>
                      <a:cubicBezTo>
                        <a:pt x="124" y="8"/>
                        <a:pt x="158" y="41"/>
                        <a:pt x="158" y="83"/>
                      </a:cubicBezTo>
                      <a:cubicBezTo>
                        <a:pt x="158" y="124"/>
                        <a:pt x="124" y="158"/>
                        <a:pt x="83" y="1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 name="Freeform 125"/>
                <p:cNvSpPr>
                  <a:spLocks noEditPoints="1"/>
                </p:cNvSpPr>
                <p:nvPr/>
              </p:nvSpPr>
              <p:spPr bwMode="auto">
                <a:xfrm>
                  <a:off x="1011238" y="5827710"/>
                  <a:ext cx="477838" cy="473075"/>
                </a:xfrm>
                <a:custGeom>
                  <a:avLst/>
                  <a:gdLst>
                    <a:gd name="T0" fmla="*/ 69 w 127"/>
                    <a:gd name="T1" fmla="*/ 126 h 126"/>
                    <a:gd name="T2" fmla="*/ 69 w 127"/>
                    <a:gd name="T3" fmla="*/ 119 h 126"/>
                    <a:gd name="T4" fmla="*/ 64 w 127"/>
                    <a:gd name="T5" fmla="*/ 114 h 126"/>
                    <a:gd name="T6" fmla="*/ 58 w 127"/>
                    <a:gd name="T7" fmla="*/ 119 h 126"/>
                    <a:gd name="T8" fmla="*/ 58 w 127"/>
                    <a:gd name="T9" fmla="*/ 126 h 126"/>
                    <a:gd name="T10" fmla="*/ 0 w 127"/>
                    <a:gd name="T11" fmla="*/ 68 h 126"/>
                    <a:gd name="T12" fmla="*/ 7 w 127"/>
                    <a:gd name="T13" fmla="*/ 68 h 126"/>
                    <a:gd name="T14" fmla="*/ 13 w 127"/>
                    <a:gd name="T15" fmla="*/ 63 h 126"/>
                    <a:gd name="T16" fmla="*/ 7 w 127"/>
                    <a:gd name="T17" fmla="*/ 57 h 126"/>
                    <a:gd name="T18" fmla="*/ 0 w 127"/>
                    <a:gd name="T19" fmla="*/ 57 h 126"/>
                    <a:gd name="T20" fmla="*/ 58 w 127"/>
                    <a:gd name="T21" fmla="*/ 0 h 126"/>
                    <a:gd name="T22" fmla="*/ 58 w 127"/>
                    <a:gd name="T23" fmla="*/ 6 h 126"/>
                    <a:gd name="T24" fmla="*/ 64 w 127"/>
                    <a:gd name="T25" fmla="*/ 12 h 126"/>
                    <a:gd name="T26" fmla="*/ 69 w 127"/>
                    <a:gd name="T27" fmla="*/ 6 h 126"/>
                    <a:gd name="T28" fmla="*/ 69 w 127"/>
                    <a:gd name="T29" fmla="*/ 0 h 126"/>
                    <a:gd name="T30" fmla="*/ 127 w 127"/>
                    <a:gd name="T31" fmla="*/ 57 h 126"/>
                    <a:gd name="T32" fmla="*/ 120 w 127"/>
                    <a:gd name="T33" fmla="*/ 57 h 126"/>
                    <a:gd name="T34" fmla="*/ 114 w 127"/>
                    <a:gd name="T35" fmla="*/ 63 h 126"/>
                    <a:gd name="T36" fmla="*/ 120 w 127"/>
                    <a:gd name="T37" fmla="*/ 68 h 126"/>
                    <a:gd name="T38" fmla="*/ 127 w 127"/>
                    <a:gd name="T39" fmla="*/ 68 h 126"/>
                    <a:gd name="T40" fmla="*/ 69 w 127"/>
                    <a:gd name="T41" fmla="*/ 126 h 126"/>
                    <a:gd name="T42" fmla="*/ 89 w 127"/>
                    <a:gd name="T43" fmla="*/ 16 h 126"/>
                    <a:gd name="T44" fmla="*/ 84 w 127"/>
                    <a:gd name="T45" fmla="*/ 19 h 126"/>
                    <a:gd name="T46" fmla="*/ 53 w 127"/>
                    <a:gd name="T47" fmla="*/ 61 h 126"/>
                    <a:gd name="T48" fmla="*/ 53 w 127"/>
                    <a:gd name="T49" fmla="*/ 62 h 126"/>
                    <a:gd name="T50" fmla="*/ 52 w 127"/>
                    <a:gd name="T51" fmla="*/ 63 h 126"/>
                    <a:gd name="T52" fmla="*/ 52 w 127"/>
                    <a:gd name="T53" fmla="*/ 64 h 126"/>
                    <a:gd name="T54" fmla="*/ 52 w 127"/>
                    <a:gd name="T55" fmla="*/ 65 h 126"/>
                    <a:gd name="T56" fmla="*/ 53 w 127"/>
                    <a:gd name="T57" fmla="*/ 66 h 126"/>
                    <a:gd name="T58" fmla="*/ 53 w 127"/>
                    <a:gd name="T59" fmla="*/ 67 h 126"/>
                    <a:gd name="T60" fmla="*/ 75 w 127"/>
                    <a:gd name="T61" fmla="*/ 93 h 126"/>
                    <a:gd name="T62" fmla="*/ 79 w 127"/>
                    <a:gd name="T63" fmla="*/ 94 h 126"/>
                    <a:gd name="T64" fmla="*/ 82 w 127"/>
                    <a:gd name="T65" fmla="*/ 93 h 126"/>
                    <a:gd name="T66" fmla="*/ 84 w 127"/>
                    <a:gd name="T67" fmla="*/ 89 h 126"/>
                    <a:gd name="T68" fmla="*/ 83 w 127"/>
                    <a:gd name="T69" fmla="*/ 86 h 126"/>
                    <a:gd name="T70" fmla="*/ 65 w 127"/>
                    <a:gd name="T71" fmla="*/ 64 h 126"/>
                    <a:gd name="T72" fmla="*/ 93 w 127"/>
                    <a:gd name="T73" fmla="*/ 25 h 126"/>
                    <a:gd name="T74" fmla="*/ 92 w 127"/>
                    <a:gd name="T75" fmla="*/ 17 h 126"/>
                    <a:gd name="T76" fmla="*/ 89 w 127"/>
                    <a:gd name="T77" fmla="*/ 1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7" h="126">
                      <a:moveTo>
                        <a:pt x="69" y="126"/>
                      </a:moveTo>
                      <a:cubicBezTo>
                        <a:pt x="69" y="119"/>
                        <a:pt x="69" y="119"/>
                        <a:pt x="69" y="119"/>
                      </a:cubicBezTo>
                      <a:cubicBezTo>
                        <a:pt x="69" y="116"/>
                        <a:pt x="67" y="114"/>
                        <a:pt x="64" y="114"/>
                      </a:cubicBezTo>
                      <a:cubicBezTo>
                        <a:pt x="61" y="114"/>
                        <a:pt x="58" y="116"/>
                        <a:pt x="58" y="119"/>
                      </a:cubicBezTo>
                      <a:cubicBezTo>
                        <a:pt x="58" y="126"/>
                        <a:pt x="58" y="126"/>
                        <a:pt x="58" y="126"/>
                      </a:cubicBezTo>
                      <a:cubicBezTo>
                        <a:pt x="28" y="123"/>
                        <a:pt x="3" y="99"/>
                        <a:pt x="0" y="68"/>
                      </a:cubicBezTo>
                      <a:cubicBezTo>
                        <a:pt x="7" y="68"/>
                        <a:pt x="7" y="68"/>
                        <a:pt x="7" y="68"/>
                      </a:cubicBezTo>
                      <a:cubicBezTo>
                        <a:pt x="10" y="68"/>
                        <a:pt x="13" y="66"/>
                        <a:pt x="13" y="63"/>
                      </a:cubicBezTo>
                      <a:cubicBezTo>
                        <a:pt x="13" y="60"/>
                        <a:pt x="10" y="57"/>
                        <a:pt x="7" y="57"/>
                      </a:cubicBezTo>
                      <a:cubicBezTo>
                        <a:pt x="0" y="57"/>
                        <a:pt x="0" y="57"/>
                        <a:pt x="0" y="57"/>
                      </a:cubicBezTo>
                      <a:cubicBezTo>
                        <a:pt x="3" y="27"/>
                        <a:pt x="28" y="2"/>
                        <a:pt x="58" y="0"/>
                      </a:cubicBezTo>
                      <a:cubicBezTo>
                        <a:pt x="58" y="6"/>
                        <a:pt x="58" y="6"/>
                        <a:pt x="58" y="6"/>
                      </a:cubicBezTo>
                      <a:cubicBezTo>
                        <a:pt x="58" y="9"/>
                        <a:pt x="61" y="12"/>
                        <a:pt x="64" y="12"/>
                      </a:cubicBezTo>
                      <a:cubicBezTo>
                        <a:pt x="67" y="12"/>
                        <a:pt x="69" y="9"/>
                        <a:pt x="69" y="6"/>
                      </a:cubicBezTo>
                      <a:cubicBezTo>
                        <a:pt x="69" y="0"/>
                        <a:pt x="69" y="0"/>
                        <a:pt x="69" y="0"/>
                      </a:cubicBezTo>
                      <a:cubicBezTo>
                        <a:pt x="100" y="2"/>
                        <a:pt x="124" y="27"/>
                        <a:pt x="127" y="57"/>
                      </a:cubicBezTo>
                      <a:cubicBezTo>
                        <a:pt x="120" y="57"/>
                        <a:pt x="120" y="57"/>
                        <a:pt x="120" y="57"/>
                      </a:cubicBezTo>
                      <a:cubicBezTo>
                        <a:pt x="117" y="57"/>
                        <a:pt x="114" y="60"/>
                        <a:pt x="114" y="63"/>
                      </a:cubicBezTo>
                      <a:cubicBezTo>
                        <a:pt x="114" y="66"/>
                        <a:pt x="117" y="68"/>
                        <a:pt x="120" y="68"/>
                      </a:cubicBezTo>
                      <a:cubicBezTo>
                        <a:pt x="127" y="68"/>
                        <a:pt x="127" y="68"/>
                        <a:pt x="127" y="68"/>
                      </a:cubicBezTo>
                      <a:cubicBezTo>
                        <a:pt x="124" y="99"/>
                        <a:pt x="100" y="123"/>
                        <a:pt x="69" y="126"/>
                      </a:cubicBezTo>
                      <a:close/>
                      <a:moveTo>
                        <a:pt x="89" y="16"/>
                      </a:moveTo>
                      <a:cubicBezTo>
                        <a:pt x="87" y="16"/>
                        <a:pt x="85" y="17"/>
                        <a:pt x="84" y="19"/>
                      </a:cubicBezTo>
                      <a:cubicBezTo>
                        <a:pt x="53" y="61"/>
                        <a:pt x="53" y="61"/>
                        <a:pt x="53" y="61"/>
                      </a:cubicBezTo>
                      <a:cubicBezTo>
                        <a:pt x="53" y="61"/>
                        <a:pt x="53" y="62"/>
                        <a:pt x="53" y="62"/>
                      </a:cubicBezTo>
                      <a:cubicBezTo>
                        <a:pt x="53" y="62"/>
                        <a:pt x="52" y="63"/>
                        <a:pt x="52" y="63"/>
                      </a:cubicBezTo>
                      <a:cubicBezTo>
                        <a:pt x="52" y="63"/>
                        <a:pt x="52" y="64"/>
                        <a:pt x="52" y="64"/>
                      </a:cubicBezTo>
                      <a:cubicBezTo>
                        <a:pt x="52" y="64"/>
                        <a:pt x="52" y="65"/>
                        <a:pt x="52" y="65"/>
                      </a:cubicBezTo>
                      <a:cubicBezTo>
                        <a:pt x="53" y="65"/>
                        <a:pt x="53" y="66"/>
                        <a:pt x="53" y="66"/>
                      </a:cubicBezTo>
                      <a:cubicBezTo>
                        <a:pt x="53" y="66"/>
                        <a:pt x="53" y="67"/>
                        <a:pt x="53" y="67"/>
                      </a:cubicBezTo>
                      <a:cubicBezTo>
                        <a:pt x="75" y="93"/>
                        <a:pt x="75" y="93"/>
                        <a:pt x="75" y="93"/>
                      </a:cubicBezTo>
                      <a:cubicBezTo>
                        <a:pt x="76" y="94"/>
                        <a:pt x="77" y="94"/>
                        <a:pt x="79" y="94"/>
                      </a:cubicBezTo>
                      <a:cubicBezTo>
                        <a:pt x="80" y="94"/>
                        <a:pt x="81" y="94"/>
                        <a:pt x="82" y="93"/>
                      </a:cubicBezTo>
                      <a:cubicBezTo>
                        <a:pt x="83" y="92"/>
                        <a:pt x="84" y="91"/>
                        <a:pt x="84" y="89"/>
                      </a:cubicBezTo>
                      <a:cubicBezTo>
                        <a:pt x="84" y="88"/>
                        <a:pt x="84" y="87"/>
                        <a:pt x="83" y="86"/>
                      </a:cubicBezTo>
                      <a:cubicBezTo>
                        <a:pt x="65" y="64"/>
                        <a:pt x="65" y="64"/>
                        <a:pt x="65" y="64"/>
                      </a:cubicBezTo>
                      <a:cubicBezTo>
                        <a:pt x="93" y="25"/>
                        <a:pt x="93" y="25"/>
                        <a:pt x="93" y="25"/>
                      </a:cubicBezTo>
                      <a:cubicBezTo>
                        <a:pt x="95" y="23"/>
                        <a:pt x="94" y="19"/>
                        <a:pt x="92" y="17"/>
                      </a:cubicBezTo>
                      <a:cubicBezTo>
                        <a:pt x="91" y="17"/>
                        <a:pt x="90" y="16"/>
                        <a:pt x="89"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21" name="组合 18"/>
            <p:cNvGrpSpPr/>
            <p:nvPr/>
          </p:nvGrpSpPr>
          <p:grpSpPr>
            <a:xfrm>
              <a:off x="6140679" y="3926961"/>
              <a:ext cx="1224000" cy="1224000"/>
              <a:chOff x="6140679" y="3926961"/>
              <a:chExt cx="1224000" cy="1224000"/>
            </a:xfrm>
          </p:grpSpPr>
          <p:sp>
            <p:nvSpPr>
              <p:cNvPr id="20" name="泪滴形 19"/>
              <p:cNvSpPr>
                <a:spLocks noChangeAspect="1"/>
              </p:cNvSpPr>
              <p:nvPr/>
            </p:nvSpPr>
            <p:spPr>
              <a:xfrm rot="16200000">
                <a:off x="6140679" y="3926961"/>
                <a:ext cx="1224000" cy="122400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5" name="组合 20"/>
              <p:cNvGrpSpPr/>
              <p:nvPr/>
            </p:nvGrpSpPr>
            <p:grpSpPr>
              <a:xfrm>
                <a:off x="6446291" y="4177450"/>
                <a:ext cx="612775" cy="604838"/>
                <a:chOff x="11145838" y="8499475"/>
                <a:chExt cx="612775" cy="604838"/>
              </a:xfrm>
              <a:solidFill>
                <a:schemeClr val="bg1"/>
              </a:solidFill>
            </p:grpSpPr>
            <p:sp>
              <p:nvSpPr>
                <p:cNvPr id="22" name="Freeform 202"/>
                <p:cNvSpPr/>
                <p:nvPr/>
              </p:nvSpPr>
              <p:spPr bwMode="auto">
                <a:xfrm>
                  <a:off x="11145838" y="8524875"/>
                  <a:ext cx="590550" cy="579438"/>
                </a:xfrm>
                <a:custGeom>
                  <a:avLst/>
                  <a:gdLst>
                    <a:gd name="T0" fmla="*/ 143 w 157"/>
                    <a:gd name="T1" fmla="*/ 67 h 154"/>
                    <a:gd name="T2" fmla="*/ 132 w 157"/>
                    <a:gd name="T3" fmla="*/ 77 h 154"/>
                    <a:gd name="T4" fmla="*/ 126 w 157"/>
                    <a:gd name="T5" fmla="*/ 77 h 154"/>
                    <a:gd name="T6" fmla="*/ 126 w 157"/>
                    <a:gd name="T7" fmla="*/ 66 h 154"/>
                    <a:gd name="T8" fmla="*/ 90 w 157"/>
                    <a:gd name="T9" fmla="*/ 32 h 154"/>
                    <a:gd name="T10" fmla="*/ 79 w 157"/>
                    <a:gd name="T11" fmla="*/ 32 h 154"/>
                    <a:gd name="T12" fmla="*/ 79 w 157"/>
                    <a:gd name="T13" fmla="*/ 25 h 154"/>
                    <a:gd name="T14" fmla="*/ 89 w 157"/>
                    <a:gd name="T15" fmla="*/ 14 h 154"/>
                    <a:gd name="T16" fmla="*/ 64 w 157"/>
                    <a:gd name="T17" fmla="*/ 0 h 154"/>
                    <a:gd name="T18" fmla="*/ 39 w 157"/>
                    <a:gd name="T19" fmla="*/ 14 h 154"/>
                    <a:gd name="T20" fmla="*/ 49 w 157"/>
                    <a:gd name="T21" fmla="*/ 25 h 154"/>
                    <a:gd name="T22" fmla="*/ 49 w 157"/>
                    <a:gd name="T23" fmla="*/ 32 h 154"/>
                    <a:gd name="T24" fmla="*/ 13 w 157"/>
                    <a:gd name="T25" fmla="*/ 32 h 154"/>
                    <a:gd name="T26" fmla="*/ 0 w 157"/>
                    <a:gd name="T27" fmla="*/ 44 h 154"/>
                    <a:gd name="T28" fmla="*/ 0 w 157"/>
                    <a:gd name="T29" fmla="*/ 77 h 154"/>
                    <a:gd name="T30" fmla="*/ 7 w 157"/>
                    <a:gd name="T31" fmla="*/ 77 h 154"/>
                    <a:gd name="T32" fmla="*/ 18 w 157"/>
                    <a:gd name="T33" fmla="*/ 67 h 154"/>
                    <a:gd name="T34" fmla="*/ 32 w 157"/>
                    <a:gd name="T35" fmla="*/ 92 h 154"/>
                    <a:gd name="T36" fmla="*/ 18 w 157"/>
                    <a:gd name="T37" fmla="*/ 117 h 154"/>
                    <a:gd name="T38" fmla="*/ 7 w 157"/>
                    <a:gd name="T39" fmla="*/ 107 h 154"/>
                    <a:gd name="T40" fmla="*/ 0 w 157"/>
                    <a:gd name="T41" fmla="*/ 107 h 154"/>
                    <a:gd name="T42" fmla="*/ 0 w 157"/>
                    <a:gd name="T43" fmla="*/ 142 h 154"/>
                    <a:gd name="T44" fmla="*/ 13 w 157"/>
                    <a:gd name="T45" fmla="*/ 154 h 154"/>
                    <a:gd name="T46" fmla="*/ 49 w 157"/>
                    <a:gd name="T47" fmla="*/ 154 h 154"/>
                    <a:gd name="T48" fmla="*/ 49 w 157"/>
                    <a:gd name="T49" fmla="*/ 148 h 154"/>
                    <a:gd name="T50" fmla="*/ 39 w 157"/>
                    <a:gd name="T51" fmla="*/ 137 h 154"/>
                    <a:gd name="T52" fmla="*/ 64 w 157"/>
                    <a:gd name="T53" fmla="*/ 123 h 154"/>
                    <a:gd name="T54" fmla="*/ 89 w 157"/>
                    <a:gd name="T55" fmla="*/ 137 h 154"/>
                    <a:gd name="T56" fmla="*/ 79 w 157"/>
                    <a:gd name="T57" fmla="*/ 148 h 154"/>
                    <a:gd name="T58" fmla="*/ 79 w 157"/>
                    <a:gd name="T59" fmla="*/ 154 h 154"/>
                    <a:gd name="T60" fmla="*/ 113 w 157"/>
                    <a:gd name="T61" fmla="*/ 154 h 154"/>
                    <a:gd name="T62" fmla="*/ 126 w 157"/>
                    <a:gd name="T63" fmla="*/ 142 h 154"/>
                    <a:gd name="T64" fmla="*/ 126 w 157"/>
                    <a:gd name="T65" fmla="*/ 107 h 154"/>
                    <a:gd name="T66" fmla="*/ 132 w 157"/>
                    <a:gd name="T67" fmla="*/ 107 h 154"/>
                    <a:gd name="T68" fmla="*/ 143 w 157"/>
                    <a:gd name="T69" fmla="*/ 117 h 154"/>
                    <a:gd name="T70" fmla="*/ 157 w 157"/>
                    <a:gd name="T71" fmla="*/ 92 h 154"/>
                    <a:gd name="T72" fmla="*/ 143 w 157"/>
                    <a:gd name="T73" fmla="*/ 6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7" h="154">
                      <a:moveTo>
                        <a:pt x="143" y="67"/>
                      </a:moveTo>
                      <a:cubicBezTo>
                        <a:pt x="139" y="67"/>
                        <a:pt x="135" y="73"/>
                        <a:pt x="132" y="77"/>
                      </a:cubicBezTo>
                      <a:cubicBezTo>
                        <a:pt x="130" y="82"/>
                        <a:pt x="126" y="82"/>
                        <a:pt x="126" y="77"/>
                      </a:cubicBezTo>
                      <a:cubicBezTo>
                        <a:pt x="126" y="66"/>
                        <a:pt x="126" y="66"/>
                        <a:pt x="126" y="66"/>
                      </a:cubicBezTo>
                      <a:cubicBezTo>
                        <a:pt x="107" y="64"/>
                        <a:pt x="93" y="50"/>
                        <a:pt x="90" y="32"/>
                      </a:cubicBezTo>
                      <a:cubicBezTo>
                        <a:pt x="79" y="32"/>
                        <a:pt x="79" y="32"/>
                        <a:pt x="79" y="32"/>
                      </a:cubicBezTo>
                      <a:cubicBezTo>
                        <a:pt x="73" y="32"/>
                        <a:pt x="73" y="26"/>
                        <a:pt x="79" y="25"/>
                      </a:cubicBezTo>
                      <a:cubicBezTo>
                        <a:pt x="86" y="23"/>
                        <a:pt x="89" y="18"/>
                        <a:pt x="89" y="14"/>
                      </a:cubicBezTo>
                      <a:cubicBezTo>
                        <a:pt x="89" y="6"/>
                        <a:pt x="78" y="0"/>
                        <a:pt x="64" y="0"/>
                      </a:cubicBezTo>
                      <a:cubicBezTo>
                        <a:pt x="50" y="0"/>
                        <a:pt x="39" y="6"/>
                        <a:pt x="39" y="14"/>
                      </a:cubicBezTo>
                      <a:cubicBezTo>
                        <a:pt x="39" y="18"/>
                        <a:pt x="43" y="22"/>
                        <a:pt x="49" y="25"/>
                      </a:cubicBezTo>
                      <a:cubicBezTo>
                        <a:pt x="55" y="28"/>
                        <a:pt x="56" y="32"/>
                        <a:pt x="49" y="32"/>
                      </a:cubicBezTo>
                      <a:cubicBezTo>
                        <a:pt x="40" y="32"/>
                        <a:pt x="13" y="32"/>
                        <a:pt x="13" y="32"/>
                      </a:cubicBezTo>
                      <a:cubicBezTo>
                        <a:pt x="6" y="32"/>
                        <a:pt x="0" y="37"/>
                        <a:pt x="0" y="44"/>
                      </a:cubicBezTo>
                      <a:cubicBezTo>
                        <a:pt x="0" y="44"/>
                        <a:pt x="0" y="71"/>
                        <a:pt x="0" y="77"/>
                      </a:cubicBezTo>
                      <a:cubicBezTo>
                        <a:pt x="0" y="84"/>
                        <a:pt x="5" y="84"/>
                        <a:pt x="7" y="77"/>
                      </a:cubicBezTo>
                      <a:cubicBezTo>
                        <a:pt x="9" y="70"/>
                        <a:pt x="14" y="67"/>
                        <a:pt x="18" y="67"/>
                      </a:cubicBezTo>
                      <a:cubicBezTo>
                        <a:pt x="26" y="67"/>
                        <a:pt x="32" y="78"/>
                        <a:pt x="32" y="92"/>
                      </a:cubicBezTo>
                      <a:cubicBezTo>
                        <a:pt x="32" y="106"/>
                        <a:pt x="26" y="117"/>
                        <a:pt x="18" y="117"/>
                      </a:cubicBezTo>
                      <a:cubicBezTo>
                        <a:pt x="14" y="117"/>
                        <a:pt x="9" y="110"/>
                        <a:pt x="7" y="107"/>
                      </a:cubicBezTo>
                      <a:cubicBezTo>
                        <a:pt x="5" y="104"/>
                        <a:pt x="0" y="99"/>
                        <a:pt x="0" y="107"/>
                      </a:cubicBezTo>
                      <a:cubicBezTo>
                        <a:pt x="0" y="118"/>
                        <a:pt x="0" y="142"/>
                        <a:pt x="0" y="142"/>
                      </a:cubicBezTo>
                      <a:cubicBezTo>
                        <a:pt x="0" y="149"/>
                        <a:pt x="6" y="154"/>
                        <a:pt x="13" y="154"/>
                      </a:cubicBezTo>
                      <a:cubicBezTo>
                        <a:pt x="13" y="154"/>
                        <a:pt x="42" y="154"/>
                        <a:pt x="49" y="154"/>
                      </a:cubicBezTo>
                      <a:cubicBezTo>
                        <a:pt x="57" y="154"/>
                        <a:pt x="56" y="151"/>
                        <a:pt x="49" y="148"/>
                      </a:cubicBezTo>
                      <a:cubicBezTo>
                        <a:pt x="42" y="144"/>
                        <a:pt x="39" y="141"/>
                        <a:pt x="39" y="137"/>
                      </a:cubicBezTo>
                      <a:cubicBezTo>
                        <a:pt x="39" y="129"/>
                        <a:pt x="50" y="123"/>
                        <a:pt x="64" y="123"/>
                      </a:cubicBezTo>
                      <a:cubicBezTo>
                        <a:pt x="78" y="123"/>
                        <a:pt x="89" y="129"/>
                        <a:pt x="89" y="137"/>
                      </a:cubicBezTo>
                      <a:cubicBezTo>
                        <a:pt x="89" y="141"/>
                        <a:pt x="85" y="145"/>
                        <a:pt x="79" y="148"/>
                      </a:cubicBezTo>
                      <a:cubicBezTo>
                        <a:pt x="73" y="150"/>
                        <a:pt x="72" y="154"/>
                        <a:pt x="79" y="154"/>
                      </a:cubicBezTo>
                      <a:cubicBezTo>
                        <a:pt x="86" y="154"/>
                        <a:pt x="113" y="154"/>
                        <a:pt x="113" y="154"/>
                      </a:cubicBezTo>
                      <a:cubicBezTo>
                        <a:pt x="120" y="154"/>
                        <a:pt x="126" y="149"/>
                        <a:pt x="126" y="142"/>
                      </a:cubicBezTo>
                      <a:cubicBezTo>
                        <a:pt x="126" y="142"/>
                        <a:pt x="126" y="115"/>
                        <a:pt x="126" y="107"/>
                      </a:cubicBezTo>
                      <a:cubicBezTo>
                        <a:pt x="126" y="100"/>
                        <a:pt x="130" y="102"/>
                        <a:pt x="132" y="107"/>
                      </a:cubicBezTo>
                      <a:cubicBezTo>
                        <a:pt x="134" y="112"/>
                        <a:pt x="139" y="117"/>
                        <a:pt x="143" y="117"/>
                      </a:cubicBezTo>
                      <a:cubicBezTo>
                        <a:pt x="151" y="117"/>
                        <a:pt x="157" y="106"/>
                        <a:pt x="157" y="92"/>
                      </a:cubicBezTo>
                      <a:cubicBezTo>
                        <a:pt x="157" y="78"/>
                        <a:pt x="151" y="67"/>
                        <a:pt x="143"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203"/>
                <p:cNvSpPr>
                  <a:spLocks noEditPoints="1"/>
                </p:cNvSpPr>
                <p:nvPr/>
              </p:nvSpPr>
              <p:spPr bwMode="auto">
                <a:xfrm>
                  <a:off x="11510963" y="8499475"/>
                  <a:ext cx="247650" cy="247650"/>
                </a:xfrm>
                <a:custGeom>
                  <a:avLst/>
                  <a:gdLst>
                    <a:gd name="T0" fmla="*/ 33 w 66"/>
                    <a:gd name="T1" fmla="*/ 0 h 66"/>
                    <a:gd name="T2" fmla="*/ 0 w 66"/>
                    <a:gd name="T3" fmla="*/ 33 h 66"/>
                    <a:gd name="T4" fmla="*/ 33 w 66"/>
                    <a:gd name="T5" fmla="*/ 66 h 66"/>
                    <a:gd name="T6" fmla="*/ 66 w 66"/>
                    <a:gd name="T7" fmla="*/ 33 h 66"/>
                    <a:gd name="T8" fmla="*/ 33 w 66"/>
                    <a:gd name="T9" fmla="*/ 0 h 66"/>
                    <a:gd name="T10" fmla="*/ 49 w 66"/>
                    <a:gd name="T11" fmla="*/ 38 h 66"/>
                    <a:gd name="T12" fmla="*/ 37 w 66"/>
                    <a:gd name="T13" fmla="*/ 38 h 66"/>
                    <a:gd name="T14" fmla="*/ 37 w 66"/>
                    <a:gd name="T15" fmla="*/ 50 h 66"/>
                    <a:gd name="T16" fmla="*/ 33 w 66"/>
                    <a:gd name="T17" fmla="*/ 54 h 66"/>
                    <a:gd name="T18" fmla="*/ 28 w 66"/>
                    <a:gd name="T19" fmla="*/ 50 h 66"/>
                    <a:gd name="T20" fmla="*/ 28 w 66"/>
                    <a:gd name="T21" fmla="*/ 38 h 66"/>
                    <a:gd name="T22" fmla="*/ 16 w 66"/>
                    <a:gd name="T23" fmla="*/ 38 h 66"/>
                    <a:gd name="T24" fmla="*/ 12 w 66"/>
                    <a:gd name="T25" fmla="*/ 33 h 66"/>
                    <a:gd name="T26" fmla="*/ 16 w 66"/>
                    <a:gd name="T27" fmla="*/ 29 h 66"/>
                    <a:gd name="T28" fmla="*/ 28 w 66"/>
                    <a:gd name="T29" fmla="*/ 29 h 66"/>
                    <a:gd name="T30" fmla="*/ 28 w 66"/>
                    <a:gd name="T31" fmla="*/ 17 h 66"/>
                    <a:gd name="T32" fmla="*/ 33 w 66"/>
                    <a:gd name="T33" fmla="*/ 12 h 66"/>
                    <a:gd name="T34" fmla="*/ 37 w 66"/>
                    <a:gd name="T35" fmla="*/ 17 h 66"/>
                    <a:gd name="T36" fmla="*/ 37 w 66"/>
                    <a:gd name="T37" fmla="*/ 29 h 66"/>
                    <a:gd name="T38" fmla="*/ 49 w 66"/>
                    <a:gd name="T39" fmla="*/ 29 h 66"/>
                    <a:gd name="T40" fmla="*/ 54 w 66"/>
                    <a:gd name="T41" fmla="*/ 33 h 66"/>
                    <a:gd name="T42" fmla="*/ 49 w 66"/>
                    <a:gd name="T43" fmla="*/ 3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6" h="66">
                      <a:moveTo>
                        <a:pt x="33" y="0"/>
                      </a:moveTo>
                      <a:cubicBezTo>
                        <a:pt x="15" y="0"/>
                        <a:pt x="0" y="15"/>
                        <a:pt x="0" y="33"/>
                      </a:cubicBezTo>
                      <a:cubicBezTo>
                        <a:pt x="0" y="52"/>
                        <a:pt x="15" y="66"/>
                        <a:pt x="33" y="66"/>
                      </a:cubicBezTo>
                      <a:cubicBezTo>
                        <a:pt x="51" y="66"/>
                        <a:pt x="66" y="52"/>
                        <a:pt x="66" y="33"/>
                      </a:cubicBezTo>
                      <a:cubicBezTo>
                        <a:pt x="66" y="15"/>
                        <a:pt x="51" y="0"/>
                        <a:pt x="33" y="0"/>
                      </a:cubicBezTo>
                      <a:close/>
                      <a:moveTo>
                        <a:pt x="49" y="38"/>
                      </a:moveTo>
                      <a:cubicBezTo>
                        <a:pt x="37" y="38"/>
                        <a:pt x="37" y="38"/>
                        <a:pt x="37" y="38"/>
                      </a:cubicBezTo>
                      <a:cubicBezTo>
                        <a:pt x="37" y="50"/>
                        <a:pt x="37" y="50"/>
                        <a:pt x="37" y="50"/>
                      </a:cubicBezTo>
                      <a:cubicBezTo>
                        <a:pt x="37" y="52"/>
                        <a:pt x="35" y="54"/>
                        <a:pt x="33" y="54"/>
                      </a:cubicBezTo>
                      <a:cubicBezTo>
                        <a:pt x="30" y="54"/>
                        <a:pt x="28" y="52"/>
                        <a:pt x="28" y="50"/>
                      </a:cubicBezTo>
                      <a:cubicBezTo>
                        <a:pt x="28" y="38"/>
                        <a:pt x="28" y="38"/>
                        <a:pt x="28" y="38"/>
                      </a:cubicBezTo>
                      <a:cubicBezTo>
                        <a:pt x="16" y="38"/>
                        <a:pt x="16" y="38"/>
                        <a:pt x="16" y="38"/>
                      </a:cubicBezTo>
                      <a:cubicBezTo>
                        <a:pt x="14" y="38"/>
                        <a:pt x="12" y="36"/>
                        <a:pt x="12" y="33"/>
                      </a:cubicBezTo>
                      <a:cubicBezTo>
                        <a:pt x="12" y="31"/>
                        <a:pt x="14" y="29"/>
                        <a:pt x="16" y="29"/>
                      </a:cubicBezTo>
                      <a:cubicBezTo>
                        <a:pt x="28" y="29"/>
                        <a:pt x="28" y="29"/>
                        <a:pt x="28" y="29"/>
                      </a:cubicBezTo>
                      <a:cubicBezTo>
                        <a:pt x="28" y="17"/>
                        <a:pt x="28" y="17"/>
                        <a:pt x="28" y="17"/>
                      </a:cubicBezTo>
                      <a:cubicBezTo>
                        <a:pt x="28" y="14"/>
                        <a:pt x="30" y="12"/>
                        <a:pt x="33" y="12"/>
                      </a:cubicBezTo>
                      <a:cubicBezTo>
                        <a:pt x="35" y="12"/>
                        <a:pt x="37" y="14"/>
                        <a:pt x="37" y="17"/>
                      </a:cubicBezTo>
                      <a:cubicBezTo>
                        <a:pt x="37" y="29"/>
                        <a:pt x="37" y="29"/>
                        <a:pt x="37" y="29"/>
                      </a:cubicBezTo>
                      <a:cubicBezTo>
                        <a:pt x="49" y="29"/>
                        <a:pt x="49" y="29"/>
                        <a:pt x="49" y="29"/>
                      </a:cubicBezTo>
                      <a:cubicBezTo>
                        <a:pt x="52" y="29"/>
                        <a:pt x="54" y="31"/>
                        <a:pt x="54" y="33"/>
                      </a:cubicBezTo>
                      <a:cubicBezTo>
                        <a:pt x="54" y="36"/>
                        <a:pt x="52" y="38"/>
                        <a:pt x="49"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grpSp>
      <p:sp>
        <p:nvSpPr>
          <p:cNvPr id="28" name="TextBox 6"/>
          <p:cNvSpPr txBox="1">
            <a:spLocks noChangeArrowheads="1"/>
          </p:cNvSpPr>
          <p:nvPr/>
        </p:nvSpPr>
        <p:spPr bwMode="auto">
          <a:xfrm>
            <a:off x="1672683" y="1721569"/>
            <a:ext cx="153393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dirty="0">
                <a:ea typeface="+mn-ea"/>
                <a:sym typeface="+mn-lt"/>
              </a:rPr>
              <a:t>这里是具体内容这里是具体内容。</a:t>
            </a:r>
            <a:endParaRPr lang="zh-CN" altLang="zh-CN" dirty="0">
              <a:ea typeface="+mn-ea"/>
              <a:sym typeface="+mn-lt"/>
            </a:endParaRPr>
          </a:p>
        </p:txBody>
      </p:sp>
      <p:sp>
        <p:nvSpPr>
          <p:cNvPr id="29" name="TextBox 6"/>
          <p:cNvSpPr txBox="1">
            <a:spLocks noChangeArrowheads="1"/>
          </p:cNvSpPr>
          <p:nvPr/>
        </p:nvSpPr>
        <p:spPr bwMode="auto">
          <a:xfrm>
            <a:off x="5997842" y="1716608"/>
            <a:ext cx="149577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dirty="0">
                <a:ea typeface="+mn-ea"/>
                <a:sym typeface="+mn-lt"/>
              </a:rPr>
              <a:t>这里是具体内容这里是具体内容。</a:t>
            </a:r>
            <a:endParaRPr lang="zh-CN" altLang="zh-CN" dirty="0">
              <a:ea typeface="+mn-ea"/>
              <a:sym typeface="+mn-lt"/>
            </a:endParaRPr>
          </a:p>
        </p:txBody>
      </p:sp>
      <p:sp>
        <p:nvSpPr>
          <p:cNvPr id="30" name="TextBox 6"/>
          <p:cNvSpPr txBox="1">
            <a:spLocks noChangeArrowheads="1"/>
          </p:cNvSpPr>
          <p:nvPr/>
        </p:nvSpPr>
        <p:spPr bwMode="auto">
          <a:xfrm>
            <a:off x="5966955" y="3139131"/>
            <a:ext cx="158613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dirty="0">
                <a:ea typeface="+mn-ea"/>
                <a:sym typeface="+mn-lt"/>
              </a:rPr>
              <a:t>这里是具体内容这里是具体内容。</a:t>
            </a:r>
            <a:endParaRPr lang="zh-CN" altLang="zh-CN" dirty="0">
              <a:ea typeface="+mn-ea"/>
              <a:sym typeface="+mn-lt"/>
            </a:endParaRPr>
          </a:p>
        </p:txBody>
      </p:sp>
      <p:sp>
        <p:nvSpPr>
          <p:cNvPr id="31" name="TextBox 6"/>
          <p:cNvSpPr txBox="1">
            <a:spLocks noChangeArrowheads="1"/>
          </p:cNvSpPr>
          <p:nvPr/>
        </p:nvSpPr>
        <p:spPr bwMode="auto">
          <a:xfrm>
            <a:off x="1672683" y="3139131"/>
            <a:ext cx="148022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dirty="0">
                <a:ea typeface="+mn-ea"/>
                <a:sym typeface="+mn-lt"/>
              </a:rPr>
              <a:t>这里是具体内容这里是具体内容。</a:t>
            </a:r>
            <a:endParaRPr lang="zh-CN" altLang="zh-CN" dirty="0">
              <a:ea typeface="+mn-ea"/>
              <a:sym typeface="+mn-lt"/>
            </a:endParaRPr>
          </a:p>
        </p:txBody>
      </p:sp>
      <p:sp>
        <p:nvSpPr>
          <p:cNvPr id="34" name="TextBox 6"/>
          <p:cNvSpPr txBox="1">
            <a:spLocks noChangeArrowheads="1"/>
          </p:cNvSpPr>
          <p:nvPr/>
        </p:nvSpPr>
        <p:spPr bwMode="auto">
          <a:xfrm>
            <a:off x="3451979" y="480519"/>
            <a:ext cx="571980" cy="400234"/>
          </a:xfrm>
          <a:prstGeom prst="rect">
            <a:avLst/>
          </a:prstGeom>
          <a:noFill/>
          <a:ln>
            <a:noFill/>
          </a:ln>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u="none" strike="noStrike" cap="none" normalizeH="0" baseline="0" dirty="0">
                <a:ln>
                  <a:noFill/>
                </a:ln>
                <a:solidFill>
                  <a:schemeClr val="bg1"/>
                </a:solidFill>
                <a:effectLst/>
                <a:cs typeface="+mn-ea"/>
                <a:sym typeface="+mn-lt"/>
              </a:rPr>
              <a:t>01</a:t>
            </a:r>
            <a:endParaRPr kumimoji="0" lang="zh-CN" sz="1800" u="none" strike="noStrike" cap="none" normalizeH="0" baseline="0" dirty="0">
              <a:ln>
                <a:noFill/>
              </a:ln>
              <a:solidFill>
                <a:schemeClr val="bg1"/>
              </a:solidFill>
              <a:effectLst/>
              <a:cs typeface="+mn-ea"/>
              <a:sym typeface="+mn-lt"/>
            </a:endParaRPr>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strVal val="4*#ppt_w"/>
                                          </p:val>
                                        </p:tav>
                                        <p:tav tm="100000">
                                          <p:val>
                                            <p:strVal val="#ppt_w"/>
                                          </p:val>
                                        </p:tav>
                                      </p:tavLst>
                                    </p:anim>
                                    <p:anim calcmode="lin" valueType="num">
                                      <p:cBhvr>
                                        <p:cTn id="8" dur="500" fill="hold"/>
                                        <p:tgtEl>
                                          <p:spTgt spid="17"/>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23" presetClass="entr" presetSubtype="32"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strVal val="4*#ppt_w"/>
                                          </p:val>
                                        </p:tav>
                                        <p:tav tm="100000">
                                          <p:val>
                                            <p:strVal val="#ppt_w"/>
                                          </p:val>
                                        </p:tav>
                                      </p:tavLst>
                                    </p:anim>
                                    <p:anim calcmode="lin" valueType="num">
                                      <p:cBhvr>
                                        <p:cTn id="13" dur="500" fill="hold"/>
                                        <p:tgtEl>
                                          <p:spTgt spid="2"/>
                                        </p:tgtEl>
                                        <p:attrNameLst>
                                          <p:attrName>ppt_h</p:attrName>
                                        </p:attrNameLst>
                                      </p:cBhvr>
                                      <p:tavLst>
                                        <p:tav tm="0">
                                          <p:val>
                                            <p:strVal val="4*#ppt_h"/>
                                          </p:val>
                                        </p:tav>
                                        <p:tav tm="100000">
                                          <p:val>
                                            <p:strVal val="#ppt_h"/>
                                          </p:val>
                                        </p:tav>
                                      </p:tavLst>
                                    </p:anim>
                                  </p:childTnLst>
                                </p:cTn>
                              </p:par>
                            </p:childTnLst>
                          </p:cTn>
                        </p:par>
                        <p:par>
                          <p:cTn id="14" fill="hold">
                            <p:stCondLst>
                              <p:cond delay="1000"/>
                            </p:stCondLst>
                            <p:childTnLst>
                              <p:par>
                                <p:cTn id="15" presetID="12" presetClass="entr" presetSubtype="2"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p:tgtEl>
                                          <p:spTgt spid="28"/>
                                        </p:tgtEl>
                                        <p:attrNameLst>
                                          <p:attrName>ppt_x</p:attrName>
                                        </p:attrNameLst>
                                      </p:cBhvr>
                                      <p:tavLst>
                                        <p:tav tm="0">
                                          <p:val>
                                            <p:strVal val="#ppt_x+#ppt_w*1.125000"/>
                                          </p:val>
                                        </p:tav>
                                        <p:tav tm="100000">
                                          <p:val>
                                            <p:strVal val="#ppt_x"/>
                                          </p:val>
                                        </p:tav>
                                      </p:tavLst>
                                    </p:anim>
                                    <p:animEffect transition="in" filter="wipe(left)">
                                      <p:cBhvr>
                                        <p:cTn id="18" dur="500"/>
                                        <p:tgtEl>
                                          <p:spTgt spid="28"/>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8"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p:tgtEl>
                                          <p:spTgt spid="29"/>
                                        </p:tgtEl>
                                        <p:attrNameLst>
                                          <p:attrName>ppt_x</p:attrName>
                                        </p:attrNameLst>
                                      </p:cBhvr>
                                      <p:tavLst>
                                        <p:tav tm="0">
                                          <p:val>
                                            <p:strVal val="#ppt_x-#ppt_w*1.125000"/>
                                          </p:val>
                                        </p:tav>
                                        <p:tav tm="100000">
                                          <p:val>
                                            <p:strVal val="#ppt_x"/>
                                          </p:val>
                                        </p:tav>
                                      </p:tavLst>
                                    </p:anim>
                                    <p:animEffect transition="in" filter="wipe(right)">
                                      <p:cBhvr>
                                        <p:cTn id="24" dur="500"/>
                                        <p:tgtEl>
                                          <p:spTgt spid="29"/>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8" fill="hold" grpId="0" nodeType="click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500"/>
                                        <p:tgtEl>
                                          <p:spTgt spid="30"/>
                                        </p:tgtEl>
                                        <p:attrNameLst>
                                          <p:attrName>ppt_x</p:attrName>
                                        </p:attrNameLst>
                                      </p:cBhvr>
                                      <p:tavLst>
                                        <p:tav tm="0">
                                          <p:val>
                                            <p:strVal val="#ppt_x-#ppt_w*1.125000"/>
                                          </p:val>
                                        </p:tav>
                                        <p:tav tm="100000">
                                          <p:val>
                                            <p:strVal val="#ppt_x"/>
                                          </p:val>
                                        </p:tav>
                                      </p:tavLst>
                                    </p:anim>
                                    <p:animEffect transition="in" filter="wipe(right)">
                                      <p:cBhvr>
                                        <p:cTn id="30" dur="500"/>
                                        <p:tgtEl>
                                          <p:spTgt spid="30"/>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2" fill="hold" grpId="0" nodeType="click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500"/>
                                        <p:tgtEl>
                                          <p:spTgt spid="31"/>
                                        </p:tgtEl>
                                        <p:attrNameLst>
                                          <p:attrName>ppt_x</p:attrName>
                                        </p:attrNameLst>
                                      </p:cBhvr>
                                      <p:tavLst>
                                        <p:tav tm="0">
                                          <p:val>
                                            <p:strVal val="#ppt_x+#ppt_w*1.125000"/>
                                          </p:val>
                                        </p:tav>
                                        <p:tav tm="100000">
                                          <p:val>
                                            <p:strVal val="#ppt_x"/>
                                          </p:val>
                                        </p:tav>
                                      </p:tavLst>
                                    </p:anim>
                                    <p:animEffect transition="in" filter="wipe(left)">
                                      <p:cBhvr>
                                        <p:cTn id="3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stretch>
            <a:fillRect/>
          </a:stretch>
        </p:blipFill>
        <p:spPr>
          <a:xfrm>
            <a:off x="721" y="2600"/>
            <a:ext cx="9142857" cy="5142857"/>
          </a:xfrm>
          <a:prstGeom prst="rect">
            <a:avLst/>
          </a:prstGeom>
        </p:spPr>
      </p:pic>
      <p:sp>
        <p:nvSpPr>
          <p:cNvPr id="9" name="矩形 8"/>
          <p:cNvSpPr/>
          <p:nvPr/>
        </p:nvSpPr>
        <p:spPr>
          <a:xfrm>
            <a:off x="736135" y="1959987"/>
            <a:ext cx="4245288" cy="17682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spcBef>
                <a:spcPts val="900"/>
              </a:spcBef>
            </a:pPr>
            <a:r>
              <a:rPr lang="en-US" altLang="zh-CN" b="1" dirty="0">
                <a:solidFill>
                  <a:schemeClr val="tx1">
                    <a:lumMod val="75000"/>
                    <a:lumOff val="25000"/>
                  </a:schemeClr>
                </a:solidFill>
                <a:latin typeface="微软雅黑" panose="020B0503020204020204" pitchFamily="34" charset="-122"/>
                <a:ea typeface="微软雅黑" panose="020B0503020204020204" pitchFamily="34" charset="-122"/>
              </a:rPr>
              <a:t>PART 04</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dirty="0">
                <a:solidFill>
                  <a:schemeClr val="tx1">
                    <a:lumMod val="75000"/>
                    <a:lumOff val="25000"/>
                  </a:schemeClr>
                </a:solidFill>
                <a:latin typeface="微软雅黑" panose="020B0503020204020204" pitchFamily="34" charset="-122"/>
                <a:ea typeface="微软雅黑" panose="020B0503020204020204" pitchFamily="34" charset="-122"/>
              </a:rPr>
              <a:t>明年工作计划</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5000"/>
              </a:lnSpc>
              <a:spcBef>
                <a:spcPts val="900"/>
              </a:spcBef>
            </a:pP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THIS IS A SUMMARY PART. CLICK TO ADD YOUR DESCRIPTION SENTENCES ABOUT THIS PART IN HERETHIS IS A SUMMARY PART. </a:t>
            </a:r>
          </a:p>
        </p:txBody>
      </p:sp>
    </p:spTree>
  </p:cSld>
  <p:clrMapOvr>
    <a:masterClrMapping/>
  </p:clrMapOvr>
  <mc:AlternateContent xmlns:mc="http://schemas.openxmlformats.org/markup-compatibility/2006" xmlns:p14="http://schemas.microsoft.com/office/powerpoint/2010/main">
    <mc:Choice Requires="p14">
      <p:transition spd="slow" p14:dur="1600" advClick="0" advTm="0">
        <p14:prism isContent="1"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3"/>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stretch>
            <a:fillRect/>
          </a:stretch>
        </p:blipFill>
        <p:spPr>
          <a:xfrm>
            <a:off x="0" y="-18543"/>
            <a:ext cx="9142857" cy="5142857"/>
          </a:xfrm>
          <a:prstGeom prst="rect">
            <a:avLst/>
          </a:prstGeom>
        </p:spPr>
      </p:pic>
      <p:sp>
        <p:nvSpPr>
          <p:cNvPr id="6" name="矩形 5"/>
          <p:cNvSpPr/>
          <p:nvPr/>
        </p:nvSpPr>
        <p:spPr>
          <a:xfrm rot="5400000">
            <a:off x="3093588" y="1920497"/>
            <a:ext cx="2262116" cy="1157004"/>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7" name="文本框 6"/>
          <p:cNvSpPr txBox="1"/>
          <p:nvPr/>
        </p:nvSpPr>
        <p:spPr>
          <a:xfrm rot="5400000">
            <a:off x="3428093" y="2322120"/>
            <a:ext cx="1960160" cy="438717"/>
          </a:xfrm>
          <a:prstGeom prst="rect">
            <a:avLst/>
          </a:prstGeom>
          <a:noFill/>
        </p:spPr>
        <p:txBody>
          <a:bodyPr wrap="square" lIns="68580" tIns="34290" rIns="68580" bIns="34290"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CONTENTS</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rot="5400000">
            <a:off x="2939369" y="2493970"/>
            <a:ext cx="2129051" cy="207749"/>
          </a:xfrm>
          <a:prstGeom prst="rect">
            <a:avLst/>
          </a:prstGeom>
          <a:noFill/>
        </p:spPr>
        <p:txBody>
          <a:bodyPr wrap="square" lIns="68580" tIns="34290" rIns="68580" bIns="34290" rtlCol="0">
            <a:spAutoFit/>
          </a:bodyPr>
          <a:lstStyle/>
          <a:p>
            <a:r>
              <a:rPr lang="zh-CN" altLang="en-US" sz="900" dirty="0">
                <a:solidFill>
                  <a:schemeClr val="bg1"/>
                </a:solidFill>
                <a:latin typeface="微软雅黑" panose="020B0503020204020204" pitchFamily="34" charset="-122"/>
                <a:ea typeface="微软雅黑" panose="020B0503020204020204" pitchFamily="34" charset="-122"/>
              </a:rPr>
              <a:t>简约精致扁平化商务通用动画</a:t>
            </a:r>
            <a:r>
              <a:rPr lang="en-US" altLang="zh-CN" sz="900" dirty="0">
                <a:solidFill>
                  <a:schemeClr val="bg1"/>
                </a:solidFill>
                <a:latin typeface="微软雅黑" panose="020B0503020204020204" pitchFamily="34" charset="-122"/>
                <a:ea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rPr>
              <a:t>模板</a:t>
            </a:r>
          </a:p>
        </p:txBody>
      </p:sp>
      <p:sp>
        <p:nvSpPr>
          <p:cNvPr id="9" name="文本框 8"/>
          <p:cNvSpPr txBox="1"/>
          <p:nvPr/>
        </p:nvSpPr>
        <p:spPr>
          <a:xfrm>
            <a:off x="809767" y="2137042"/>
            <a:ext cx="3330433" cy="346249"/>
          </a:xfrm>
          <a:prstGeom prst="rect">
            <a:avLst/>
          </a:prstGeom>
          <a:noFill/>
        </p:spPr>
        <p:txBody>
          <a:bodyPr wrap="square" lIns="68580" tIns="34290" rIns="68580" bIns="34290" rtlCol="0">
            <a:spAutoFit/>
          </a:bodyPr>
          <a:lstStyle/>
          <a:p>
            <a:r>
              <a:rPr lang="en-US" altLang="zh-CN" b="1" dirty="0">
                <a:solidFill>
                  <a:schemeClr val="accent1"/>
                </a:solidFill>
                <a:latin typeface="微软雅黑" panose="020B0503020204020204" pitchFamily="34" charset="-122"/>
                <a:ea typeface="微软雅黑" panose="020B0503020204020204" pitchFamily="34" charset="-122"/>
              </a:rPr>
              <a:t>PART 01</a:t>
            </a:r>
            <a:r>
              <a:rPr lang="zh-CN" altLang="en-US" b="1" dirty="0">
                <a:solidFill>
                  <a:schemeClr val="accent1"/>
                </a:solidFill>
                <a:latin typeface="微软雅黑" panose="020B0503020204020204" pitchFamily="34" charset="-122"/>
                <a:ea typeface="微软雅黑" panose="020B0503020204020204" pitchFamily="34" charset="-122"/>
              </a:rPr>
              <a:t>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年度工作概述</a:t>
            </a:r>
          </a:p>
        </p:txBody>
      </p:sp>
      <p:sp>
        <p:nvSpPr>
          <p:cNvPr id="10" name="文本框 9"/>
          <p:cNvSpPr txBox="1"/>
          <p:nvPr/>
        </p:nvSpPr>
        <p:spPr>
          <a:xfrm>
            <a:off x="809767" y="2696794"/>
            <a:ext cx="3330433" cy="346249"/>
          </a:xfrm>
          <a:prstGeom prst="rect">
            <a:avLst/>
          </a:prstGeom>
          <a:noFill/>
        </p:spPr>
        <p:txBody>
          <a:bodyPr wrap="square" lIns="68580" tIns="34290" rIns="68580" bIns="34290" rtlCol="0">
            <a:spAutoFit/>
          </a:bodyPr>
          <a:lstStyle/>
          <a:p>
            <a:r>
              <a:rPr lang="en-US" altLang="zh-CN" b="1" dirty="0">
                <a:solidFill>
                  <a:schemeClr val="accent1"/>
                </a:solidFill>
                <a:latin typeface="微软雅黑" panose="020B0503020204020204" pitchFamily="34" charset="-122"/>
                <a:ea typeface="微软雅黑" panose="020B0503020204020204" pitchFamily="34" charset="-122"/>
              </a:rPr>
              <a:t>PART 02</a:t>
            </a:r>
            <a:r>
              <a:rPr lang="zh-CN" altLang="en-US" b="1" dirty="0">
                <a:solidFill>
                  <a:schemeClr val="accent1"/>
                </a:solidFill>
                <a:latin typeface="微软雅黑" panose="020B0503020204020204" pitchFamily="34" charset="-122"/>
                <a:ea typeface="微软雅黑" panose="020B0503020204020204" pitchFamily="34" charset="-122"/>
              </a:rPr>
              <a:t>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工作完成情况</a:t>
            </a:r>
          </a:p>
        </p:txBody>
      </p:sp>
      <p:sp>
        <p:nvSpPr>
          <p:cNvPr id="11" name="文本框 10"/>
          <p:cNvSpPr txBox="1"/>
          <p:nvPr/>
        </p:nvSpPr>
        <p:spPr>
          <a:xfrm>
            <a:off x="5140467" y="2137042"/>
            <a:ext cx="3330433" cy="346249"/>
          </a:xfrm>
          <a:prstGeom prst="rect">
            <a:avLst/>
          </a:prstGeom>
          <a:noFill/>
        </p:spPr>
        <p:txBody>
          <a:bodyPr wrap="square" lIns="68580" tIns="34290" rIns="68580" bIns="34290" rtlCol="0">
            <a:spAutoFit/>
          </a:bodyPr>
          <a:lstStyle/>
          <a:p>
            <a:r>
              <a:rPr lang="en-US" altLang="zh-CN" b="1" dirty="0">
                <a:solidFill>
                  <a:schemeClr val="accent1"/>
                </a:solidFill>
                <a:latin typeface="微软雅黑" panose="020B0503020204020204" pitchFamily="34" charset="-122"/>
                <a:ea typeface="微软雅黑" panose="020B0503020204020204" pitchFamily="34" charset="-122"/>
              </a:rPr>
              <a:t>PART 03</a:t>
            </a:r>
            <a:r>
              <a:rPr lang="zh-CN" altLang="en-US" b="1" dirty="0">
                <a:solidFill>
                  <a:schemeClr val="accent1"/>
                </a:solidFill>
                <a:latin typeface="微软雅黑" panose="020B0503020204020204" pitchFamily="34" charset="-122"/>
                <a:ea typeface="微软雅黑" panose="020B0503020204020204" pitchFamily="34" charset="-122"/>
              </a:rPr>
              <a:t>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成功项目展示</a:t>
            </a:r>
          </a:p>
        </p:txBody>
      </p:sp>
      <p:sp>
        <p:nvSpPr>
          <p:cNvPr id="12" name="文本框 11"/>
          <p:cNvSpPr txBox="1"/>
          <p:nvPr/>
        </p:nvSpPr>
        <p:spPr>
          <a:xfrm>
            <a:off x="5140467" y="2696795"/>
            <a:ext cx="3330433" cy="346249"/>
          </a:xfrm>
          <a:prstGeom prst="rect">
            <a:avLst/>
          </a:prstGeom>
          <a:noFill/>
        </p:spPr>
        <p:txBody>
          <a:bodyPr wrap="square" lIns="68580" tIns="34290" rIns="68580" bIns="34290" rtlCol="0">
            <a:spAutoFit/>
          </a:bodyPr>
          <a:lstStyle/>
          <a:p>
            <a:r>
              <a:rPr lang="en-US" altLang="zh-CN" b="1" dirty="0">
                <a:solidFill>
                  <a:schemeClr val="accent1"/>
                </a:solidFill>
                <a:latin typeface="微软雅黑" panose="020B0503020204020204" pitchFamily="34" charset="-122"/>
                <a:ea typeface="微软雅黑" panose="020B0503020204020204" pitchFamily="34" charset="-122"/>
              </a:rPr>
              <a:t>PART 04</a:t>
            </a:r>
            <a:r>
              <a:rPr lang="zh-CN" altLang="en-US" b="1" dirty="0">
                <a:solidFill>
                  <a:schemeClr val="accent1"/>
                </a:solidFill>
                <a:latin typeface="微软雅黑" panose="020B0503020204020204" pitchFamily="34" charset="-122"/>
                <a:ea typeface="微软雅黑" panose="020B0503020204020204" pitchFamily="34" charset="-122"/>
              </a:rPr>
              <a:t>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明年工作计划</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Click="0" advTm="0">
        <p15:prstTrans prst="origami"/>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iterate type="lt">
                                    <p:tmPct val="20000"/>
                                  </p:iterate>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childTnLst>
                                </p:cTn>
                              </p:par>
                            </p:childTnLst>
                          </p:cTn>
                        </p:par>
                        <p:par>
                          <p:cTn id="13" fill="hold">
                            <p:stCondLst>
                              <p:cond delay="3400"/>
                            </p:stCondLst>
                            <p:childTnLst>
                              <p:par>
                                <p:cTn id="14" presetID="10"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childTnLst>
                                </p:cTn>
                              </p:par>
                            </p:childTnLst>
                          </p:cTn>
                        </p:par>
                        <p:par>
                          <p:cTn id="17" fill="hold">
                            <p:stCondLst>
                              <p:cond delay="4400"/>
                            </p:stCondLst>
                            <p:childTnLst>
                              <p:par>
                                <p:cTn id="18" presetID="10" presetClass="entr" presetSubtype="0" fill="hold" grpId="0" nodeType="afterEffect">
                                  <p:stCondLst>
                                    <p:cond delay="0"/>
                                  </p:stCondLst>
                                  <p:iterate type="lt">
                                    <p:tmPct val="10000"/>
                                  </p:iterate>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par>
                          <p:cTn id="21" fill="hold">
                            <p:stCondLst>
                              <p:cond delay="5550"/>
                            </p:stCondLst>
                            <p:childTnLst>
                              <p:par>
                                <p:cTn id="22" presetID="10" presetClass="entr" presetSubtype="0" fill="hold" grpId="0" nodeType="afterEffect">
                                  <p:stCondLst>
                                    <p:cond delay="0"/>
                                  </p:stCondLst>
                                  <p:iterate type="lt">
                                    <p:tmPct val="10000"/>
                                  </p:iterate>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par>
                          <p:cTn id="25" fill="hold">
                            <p:stCondLst>
                              <p:cond delay="6699"/>
                            </p:stCondLst>
                            <p:childTnLst>
                              <p:par>
                                <p:cTn id="26" presetID="10" presetClass="entr" presetSubtype="0" fill="hold" grpId="0" nodeType="afterEffect">
                                  <p:stCondLst>
                                    <p:cond delay="0"/>
                                  </p:stCondLst>
                                  <p:iterate type="lt">
                                    <p:tmPct val="10000"/>
                                  </p:iterate>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par>
                          <p:cTn id="29" fill="hold">
                            <p:stCondLst>
                              <p:cond delay="7849"/>
                            </p:stCondLst>
                            <p:childTnLst>
                              <p:par>
                                <p:cTn id="30" presetID="10" presetClass="entr" presetSubtype="0" fill="hold" grpId="0" nodeType="afterEffect">
                                  <p:stCondLst>
                                    <p:cond delay="0"/>
                                  </p:stCondLst>
                                  <p:iterate type="lt">
                                    <p:tmPct val="10000"/>
                                  </p:iterate>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P spid="10" grpId="0"/>
      <p:bldP spid="11"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同心圆 1"/>
          <p:cNvSpPr/>
          <p:nvPr/>
        </p:nvSpPr>
        <p:spPr>
          <a:xfrm>
            <a:off x="3915751" y="2237254"/>
            <a:ext cx="1173480" cy="1173842"/>
          </a:xfrm>
          <a:prstGeom prst="donut">
            <a:avLst>
              <a:gd name="adj" fmla="val 730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 name="同心圆 3"/>
          <p:cNvSpPr/>
          <p:nvPr/>
        </p:nvSpPr>
        <p:spPr>
          <a:xfrm>
            <a:off x="3679531" y="2000961"/>
            <a:ext cx="1645920" cy="1646428"/>
          </a:xfrm>
          <a:prstGeom prst="donut">
            <a:avLst>
              <a:gd name="adj" fmla="val 498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3" name="组合 27"/>
          <p:cNvGrpSpPr/>
          <p:nvPr/>
        </p:nvGrpSpPr>
        <p:grpSpPr>
          <a:xfrm>
            <a:off x="5089231" y="2568826"/>
            <a:ext cx="510540" cy="510698"/>
            <a:chOff x="5052060" y="2724150"/>
            <a:chExt cx="510540" cy="510540"/>
          </a:xfrm>
        </p:grpSpPr>
        <p:sp>
          <p:nvSpPr>
            <p:cNvPr id="5" name="椭圆 4"/>
            <p:cNvSpPr/>
            <p:nvPr/>
          </p:nvSpPr>
          <p:spPr>
            <a:xfrm>
              <a:off x="5052060" y="2724150"/>
              <a:ext cx="510540" cy="5105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9" name="组合 8"/>
            <p:cNvGrpSpPr/>
            <p:nvPr/>
          </p:nvGrpSpPr>
          <p:grpSpPr>
            <a:xfrm>
              <a:off x="5177055" y="2813703"/>
              <a:ext cx="301043" cy="304806"/>
              <a:chOff x="2266950" y="1585913"/>
              <a:chExt cx="635000" cy="642937"/>
            </a:xfrm>
            <a:solidFill>
              <a:schemeClr val="bg1"/>
            </a:solidFill>
          </p:grpSpPr>
          <p:sp>
            <p:nvSpPr>
              <p:cNvPr id="10" name="Freeform 14"/>
              <p:cNvSpPr>
                <a:spLocks noEditPoints="1"/>
              </p:cNvSpPr>
              <p:nvPr/>
            </p:nvSpPr>
            <p:spPr bwMode="auto">
              <a:xfrm>
                <a:off x="2266950" y="1663700"/>
                <a:ext cx="635000" cy="565150"/>
              </a:xfrm>
              <a:custGeom>
                <a:avLst/>
                <a:gdLst>
                  <a:gd name="T0" fmla="*/ 161 w 169"/>
                  <a:gd name="T1" fmla="*/ 68 h 150"/>
                  <a:gd name="T2" fmla="*/ 155 w 169"/>
                  <a:gd name="T3" fmla="*/ 68 h 150"/>
                  <a:gd name="T4" fmla="*/ 124 w 169"/>
                  <a:gd name="T5" fmla="*/ 24 h 150"/>
                  <a:gd name="T6" fmla="*/ 96 w 169"/>
                  <a:gd name="T7" fmla="*/ 38 h 150"/>
                  <a:gd name="T8" fmla="*/ 64 w 169"/>
                  <a:gd name="T9" fmla="*/ 15 h 150"/>
                  <a:gd name="T10" fmla="*/ 47 w 169"/>
                  <a:gd name="T11" fmla="*/ 2 h 150"/>
                  <a:gd name="T12" fmla="*/ 43 w 169"/>
                  <a:gd name="T13" fmla="*/ 4 h 150"/>
                  <a:gd name="T14" fmla="*/ 40 w 169"/>
                  <a:gd name="T15" fmla="*/ 29 h 150"/>
                  <a:gd name="T16" fmla="*/ 20 w 169"/>
                  <a:gd name="T17" fmla="*/ 55 h 150"/>
                  <a:gd name="T18" fmla="*/ 9 w 169"/>
                  <a:gd name="T19" fmla="*/ 55 h 150"/>
                  <a:gd name="T20" fmla="*/ 0 w 169"/>
                  <a:gd name="T21" fmla="*/ 63 h 150"/>
                  <a:gd name="T22" fmla="*/ 0 w 169"/>
                  <a:gd name="T23" fmla="*/ 88 h 150"/>
                  <a:gd name="T24" fmla="*/ 9 w 169"/>
                  <a:gd name="T25" fmla="*/ 96 h 150"/>
                  <a:gd name="T26" fmla="*/ 18 w 169"/>
                  <a:gd name="T27" fmla="*/ 96 h 150"/>
                  <a:gd name="T28" fmla="*/ 46 w 169"/>
                  <a:gd name="T29" fmla="*/ 130 h 150"/>
                  <a:gd name="T30" fmla="*/ 46 w 169"/>
                  <a:gd name="T31" fmla="*/ 146 h 150"/>
                  <a:gd name="T32" fmla="*/ 50 w 169"/>
                  <a:gd name="T33" fmla="*/ 150 h 150"/>
                  <a:gd name="T34" fmla="*/ 68 w 169"/>
                  <a:gd name="T35" fmla="*/ 150 h 150"/>
                  <a:gd name="T36" fmla="*/ 72 w 169"/>
                  <a:gd name="T37" fmla="*/ 146 h 150"/>
                  <a:gd name="T38" fmla="*/ 72 w 169"/>
                  <a:gd name="T39" fmla="*/ 140 h 150"/>
                  <a:gd name="T40" fmla="*/ 85 w 169"/>
                  <a:gd name="T41" fmla="*/ 141 h 150"/>
                  <a:gd name="T42" fmla="*/ 99 w 169"/>
                  <a:gd name="T43" fmla="*/ 140 h 150"/>
                  <a:gd name="T44" fmla="*/ 99 w 169"/>
                  <a:gd name="T45" fmla="*/ 146 h 150"/>
                  <a:gd name="T46" fmla="*/ 103 w 169"/>
                  <a:gd name="T47" fmla="*/ 150 h 150"/>
                  <a:gd name="T48" fmla="*/ 121 w 169"/>
                  <a:gd name="T49" fmla="*/ 150 h 150"/>
                  <a:gd name="T50" fmla="*/ 124 w 169"/>
                  <a:gd name="T51" fmla="*/ 146 h 150"/>
                  <a:gd name="T52" fmla="*/ 124 w 169"/>
                  <a:gd name="T53" fmla="*/ 130 h 150"/>
                  <a:gd name="T54" fmla="*/ 155 w 169"/>
                  <a:gd name="T55" fmla="*/ 84 h 150"/>
                  <a:gd name="T56" fmla="*/ 161 w 169"/>
                  <a:gd name="T57" fmla="*/ 84 h 150"/>
                  <a:gd name="T58" fmla="*/ 169 w 169"/>
                  <a:gd name="T59" fmla="*/ 76 h 150"/>
                  <a:gd name="T60" fmla="*/ 161 w 169"/>
                  <a:gd name="T61" fmla="*/ 68 h 150"/>
                  <a:gd name="T62" fmla="*/ 48 w 169"/>
                  <a:gd name="T63" fmla="*/ 61 h 150"/>
                  <a:gd name="T64" fmla="*/ 38 w 169"/>
                  <a:gd name="T65" fmla="*/ 53 h 150"/>
                  <a:gd name="T66" fmla="*/ 44 w 169"/>
                  <a:gd name="T67" fmla="*/ 56 h 150"/>
                  <a:gd name="T68" fmla="*/ 51 w 169"/>
                  <a:gd name="T69" fmla="*/ 48 h 150"/>
                  <a:gd name="T70" fmla="*/ 44 w 169"/>
                  <a:gd name="T71" fmla="*/ 41 h 150"/>
                  <a:gd name="T72" fmla="*/ 43 w 169"/>
                  <a:gd name="T73" fmla="*/ 41 h 150"/>
                  <a:gd name="T74" fmla="*/ 48 w 169"/>
                  <a:gd name="T75" fmla="*/ 40 h 150"/>
                  <a:gd name="T76" fmla="*/ 58 w 169"/>
                  <a:gd name="T77" fmla="*/ 50 h 150"/>
                  <a:gd name="T78" fmla="*/ 48 w 169"/>
                  <a:gd name="T79" fmla="*/ 6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9" h="150">
                    <a:moveTo>
                      <a:pt x="161" y="68"/>
                    </a:moveTo>
                    <a:cubicBezTo>
                      <a:pt x="155" y="68"/>
                      <a:pt x="155" y="68"/>
                      <a:pt x="155" y="68"/>
                    </a:cubicBezTo>
                    <a:cubicBezTo>
                      <a:pt x="152" y="49"/>
                      <a:pt x="140" y="34"/>
                      <a:pt x="124" y="24"/>
                    </a:cubicBezTo>
                    <a:cubicBezTo>
                      <a:pt x="117" y="32"/>
                      <a:pt x="108" y="38"/>
                      <a:pt x="96" y="38"/>
                    </a:cubicBezTo>
                    <a:cubicBezTo>
                      <a:pt x="81" y="38"/>
                      <a:pt x="69" y="28"/>
                      <a:pt x="64" y="15"/>
                    </a:cubicBezTo>
                    <a:cubicBezTo>
                      <a:pt x="47" y="2"/>
                      <a:pt x="47" y="2"/>
                      <a:pt x="47" y="2"/>
                    </a:cubicBezTo>
                    <a:cubicBezTo>
                      <a:pt x="45" y="0"/>
                      <a:pt x="43" y="1"/>
                      <a:pt x="43" y="4"/>
                    </a:cubicBezTo>
                    <a:cubicBezTo>
                      <a:pt x="40" y="29"/>
                      <a:pt x="40" y="29"/>
                      <a:pt x="40" y="29"/>
                    </a:cubicBezTo>
                    <a:cubicBezTo>
                      <a:pt x="31" y="36"/>
                      <a:pt x="24" y="45"/>
                      <a:pt x="20" y="55"/>
                    </a:cubicBezTo>
                    <a:cubicBezTo>
                      <a:pt x="9" y="55"/>
                      <a:pt x="9" y="55"/>
                      <a:pt x="9" y="55"/>
                    </a:cubicBezTo>
                    <a:cubicBezTo>
                      <a:pt x="4" y="55"/>
                      <a:pt x="0" y="58"/>
                      <a:pt x="0" y="63"/>
                    </a:cubicBezTo>
                    <a:cubicBezTo>
                      <a:pt x="0" y="88"/>
                      <a:pt x="0" y="88"/>
                      <a:pt x="0" y="88"/>
                    </a:cubicBezTo>
                    <a:cubicBezTo>
                      <a:pt x="0" y="92"/>
                      <a:pt x="4" y="96"/>
                      <a:pt x="9" y="96"/>
                    </a:cubicBezTo>
                    <a:cubicBezTo>
                      <a:pt x="18" y="96"/>
                      <a:pt x="18" y="96"/>
                      <a:pt x="18" y="96"/>
                    </a:cubicBezTo>
                    <a:cubicBezTo>
                      <a:pt x="23" y="110"/>
                      <a:pt x="33" y="122"/>
                      <a:pt x="46" y="130"/>
                    </a:cubicBezTo>
                    <a:cubicBezTo>
                      <a:pt x="46" y="146"/>
                      <a:pt x="46" y="146"/>
                      <a:pt x="46" y="146"/>
                    </a:cubicBezTo>
                    <a:cubicBezTo>
                      <a:pt x="46" y="148"/>
                      <a:pt x="48" y="150"/>
                      <a:pt x="50" y="150"/>
                    </a:cubicBezTo>
                    <a:cubicBezTo>
                      <a:pt x="68" y="150"/>
                      <a:pt x="68" y="150"/>
                      <a:pt x="68" y="150"/>
                    </a:cubicBezTo>
                    <a:cubicBezTo>
                      <a:pt x="70" y="150"/>
                      <a:pt x="72" y="148"/>
                      <a:pt x="72" y="146"/>
                    </a:cubicBezTo>
                    <a:cubicBezTo>
                      <a:pt x="72" y="140"/>
                      <a:pt x="72" y="140"/>
                      <a:pt x="72" y="140"/>
                    </a:cubicBezTo>
                    <a:cubicBezTo>
                      <a:pt x="76" y="141"/>
                      <a:pt x="81" y="141"/>
                      <a:pt x="85" y="141"/>
                    </a:cubicBezTo>
                    <a:cubicBezTo>
                      <a:pt x="90" y="141"/>
                      <a:pt x="95" y="141"/>
                      <a:pt x="99" y="140"/>
                    </a:cubicBezTo>
                    <a:cubicBezTo>
                      <a:pt x="99" y="146"/>
                      <a:pt x="99" y="146"/>
                      <a:pt x="99" y="146"/>
                    </a:cubicBezTo>
                    <a:cubicBezTo>
                      <a:pt x="99" y="148"/>
                      <a:pt x="101" y="150"/>
                      <a:pt x="103" y="150"/>
                    </a:cubicBezTo>
                    <a:cubicBezTo>
                      <a:pt x="121" y="150"/>
                      <a:pt x="121" y="150"/>
                      <a:pt x="121" y="150"/>
                    </a:cubicBezTo>
                    <a:cubicBezTo>
                      <a:pt x="123" y="150"/>
                      <a:pt x="124" y="148"/>
                      <a:pt x="124" y="146"/>
                    </a:cubicBezTo>
                    <a:cubicBezTo>
                      <a:pt x="124" y="130"/>
                      <a:pt x="124" y="130"/>
                      <a:pt x="124" y="130"/>
                    </a:cubicBezTo>
                    <a:cubicBezTo>
                      <a:pt x="141" y="120"/>
                      <a:pt x="153" y="103"/>
                      <a:pt x="155" y="84"/>
                    </a:cubicBezTo>
                    <a:cubicBezTo>
                      <a:pt x="161" y="84"/>
                      <a:pt x="161" y="84"/>
                      <a:pt x="161" y="84"/>
                    </a:cubicBezTo>
                    <a:cubicBezTo>
                      <a:pt x="165" y="84"/>
                      <a:pt x="169" y="81"/>
                      <a:pt x="169" y="76"/>
                    </a:cubicBezTo>
                    <a:cubicBezTo>
                      <a:pt x="169" y="72"/>
                      <a:pt x="165" y="68"/>
                      <a:pt x="161" y="68"/>
                    </a:cubicBezTo>
                    <a:close/>
                    <a:moveTo>
                      <a:pt x="48" y="61"/>
                    </a:moveTo>
                    <a:cubicBezTo>
                      <a:pt x="43" y="61"/>
                      <a:pt x="39" y="57"/>
                      <a:pt x="38" y="53"/>
                    </a:cubicBezTo>
                    <a:cubicBezTo>
                      <a:pt x="39" y="55"/>
                      <a:pt x="41" y="56"/>
                      <a:pt x="44" y="56"/>
                    </a:cubicBezTo>
                    <a:cubicBezTo>
                      <a:pt x="48" y="56"/>
                      <a:pt x="51" y="52"/>
                      <a:pt x="51" y="48"/>
                    </a:cubicBezTo>
                    <a:cubicBezTo>
                      <a:pt x="51" y="44"/>
                      <a:pt x="48" y="41"/>
                      <a:pt x="44" y="41"/>
                    </a:cubicBezTo>
                    <a:cubicBezTo>
                      <a:pt x="43" y="41"/>
                      <a:pt x="43" y="41"/>
                      <a:pt x="43" y="41"/>
                    </a:cubicBezTo>
                    <a:cubicBezTo>
                      <a:pt x="44" y="40"/>
                      <a:pt x="46" y="40"/>
                      <a:pt x="48" y="40"/>
                    </a:cubicBezTo>
                    <a:cubicBezTo>
                      <a:pt x="54" y="40"/>
                      <a:pt x="58" y="44"/>
                      <a:pt x="58" y="50"/>
                    </a:cubicBezTo>
                    <a:cubicBezTo>
                      <a:pt x="58" y="56"/>
                      <a:pt x="54" y="61"/>
                      <a:pt x="4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 name="Freeform 15"/>
              <p:cNvSpPr>
                <a:spLocks noEditPoints="1"/>
              </p:cNvSpPr>
              <p:nvPr/>
            </p:nvSpPr>
            <p:spPr bwMode="auto">
              <a:xfrm>
                <a:off x="2538413" y="1585913"/>
                <a:ext cx="184150" cy="184150"/>
              </a:xfrm>
              <a:custGeom>
                <a:avLst/>
                <a:gdLst>
                  <a:gd name="T0" fmla="*/ 24 w 49"/>
                  <a:gd name="T1" fmla="*/ 0 h 49"/>
                  <a:gd name="T2" fmla="*/ 0 w 49"/>
                  <a:gd name="T3" fmla="*/ 25 h 49"/>
                  <a:gd name="T4" fmla="*/ 24 w 49"/>
                  <a:gd name="T5" fmla="*/ 49 h 49"/>
                  <a:gd name="T6" fmla="*/ 49 w 49"/>
                  <a:gd name="T7" fmla="*/ 25 h 49"/>
                  <a:gd name="T8" fmla="*/ 24 w 49"/>
                  <a:gd name="T9" fmla="*/ 0 h 49"/>
                  <a:gd name="T10" fmla="*/ 26 w 49"/>
                  <a:gd name="T11" fmla="*/ 37 h 49"/>
                  <a:gd name="T12" fmla="*/ 26 w 49"/>
                  <a:gd name="T13" fmla="*/ 41 h 49"/>
                  <a:gd name="T14" fmla="*/ 21 w 49"/>
                  <a:gd name="T15" fmla="*/ 41 h 49"/>
                  <a:gd name="T16" fmla="*/ 21 w 49"/>
                  <a:gd name="T17" fmla="*/ 37 h 49"/>
                  <a:gd name="T18" fmla="*/ 13 w 49"/>
                  <a:gd name="T19" fmla="*/ 36 h 49"/>
                  <a:gd name="T20" fmla="*/ 15 w 49"/>
                  <a:gd name="T21" fmla="*/ 30 h 49"/>
                  <a:gd name="T22" fmla="*/ 23 w 49"/>
                  <a:gd name="T23" fmla="*/ 32 h 49"/>
                  <a:gd name="T24" fmla="*/ 26 w 49"/>
                  <a:gd name="T25" fmla="*/ 30 h 49"/>
                  <a:gd name="T26" fmla="*/ 22 w 49"/>
                  <a:gd name="T27" fmla="*/ 27 h 49"/>
                  <a:gd name="T28" fmla="*/ 14 w 49"/>
                  <a:gd name="T29" fmla="*/ 19 h 49"/>
                  <a:gd name="T30" fmla="*/ 21 w 49"/>
                  <a:gd name="T31" fmla="*/ 12 h 49"/>
                  <a:gd name="T32" fmla="*/ 21 w 49"/>
                  <a:gd name="T33" fmla="*/ 8 h 49"/>
                  <a:gd name="T34" fmla="*/ 26 w 49"/>
                  <a:gd name="T35" fmla="*/ 8 h 49"/>
                  <a:gd name="T36" fmla="*/ 26 w 49"/>
                  <a:gd name="T37" fmla="*/ 11 h 49"/>
                  <a:gd name="T38" fmla="*/ 33 w 49"/>
                  <a:gd name="T39" fmla="*/ 13 h 49"/>
                  <a:gd name="T40" fmla="*/ 32 w 49"/>
                  <a:gd name="T41" fmla="*/ 18 h 49"/>
                  <a:gd name="T42" fmla="*/ 25 w 49"/>
                  <a:gd name="T43" fmla="*/ 17 h 49"/>
                  <a:gd name="T44" fmla="*/ 22 w 49"/>
                  <a:gd name="T45" fmla="*/ 19 h 49"/>
                  <a:gd name="T46" fmla="*/ 27 w 49"/>
                  <a:gd name="T47" fmla="*/ 22 h 49"/>
                  <a:gd name="T48" fmla="*/ 35 w 49"/>
                  <a:gd name="T49" fmla="*/ 29 h 49"/>
                  <a:gd name="T50" fmla="*/ 26 w 49"/>
                  <a:gd name="T51" fmla="*/ 3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49">
                    <a:moveTo>
                      <a:pt x="24" y="0"/>
                    </a:moveTo>
                    <a:cubicBezTo>
                      <a:pt x="11" y="0"/>
                      <a:pt x="0" y="11"/>
                      <a:pt x="0" y="25"/>
                    </a:cubicBezTo>
                    <a:cubicBezTo>
                      <a:pt x="0" y="38"/>
                      <a:pt x="11" y="49"/>
                      <a:pt x="24" y="49"/>
                    </a:cubicBezTo>
                    <a:cubicBezTo>
                      <a:pt x="38" y="49"/>
                      <a:pt x="49" y="38"/>
                      <a:pt x="49" y="25"/>
                    </a:cubicBezTo>
                    <a:cubicBezTo>
                      <a:pt x="49" y="11"/>
                      <a:pt x="38" y="0"/>
                      <a:pt x="24" y="0"/>
                    </a:cubicBezTo>
                    <a:close/>
                    <a:moveTo>
                      <a:pt x="26" y="37"/>
                    </a:moveTo>
                    <a:cubicBezTo>
                      <a:pt x="26" y="41"/>
                      <a:pt x="26" y="41"/>
                      <a:pt x="26" y="41"/>
                    </a:cubicBezTo>
                    <a:cubicBezTo>
                      <a:pt x="21" y="41"/>
                      <a:pt x="21" y="41"/>
                      <a:pt x="21" y="41"/>
                    </a:cubicBezTo>
                    <a:cubicBezTo>
                      <a:pt x="21" y="37"/>
                      <a:pt x="21" y="37"/>
                      <a:pt x="21" y="37"/>
                    </a:cubicBezTo>
                    <a:cubicBezTo>
                      <a:pt x="18" y="37"/>
                      <a:pt x="15" y="37"/>
                      <a:pt x="13" y="36"/>
                    </a:cubicBezTo>
                    <a:cubicBezTo>
                      <a:pt x="15" y="30"/>
                      <a:pt x="15" y="30"/>
                      <a:pt x="15" y="30"/>
                    </a:cubicBezTo>
                    <a:cubicBezTo>
                      <a:pt x="17" y="31"/>
                      <a:pt x="20" y="32"/>
                      <a:pt x="23" y="32"/>
                    </a:cubicBezTo>
                    <a:cubicBezTo>
                      <a:pt x="25" y="32"/>
                      <a:pt x="26" y="31"/>
                      <a:pt x="26" y="30"/>
                    </a:cubicBezTo>
                    <a:cubicBezTo>
                      <a:pt x="26" y="29"/>
                      <a:pt x="25" y="28"/>
                      <a:pt x="22" y="27"/>
                    </a:cubicBezTo>
                    <a:cubicBezTo>
                      <a:pt x="17" y="26"/>
                      <a:pt x="14" y="23"/>
                      <a:pt x="14" y="19"/>
                    </a:cubicBezTo>
                    <a:cubicBezTo>
                      <a:pt x="14" y="16"/>
                      <a:pt x="16" y="13"/>
                      <a:pt x="21" y="12"/>
                    </a:cubicBezTo>
                    <a:cubicBezTo>
                      <a:pt x="21" y="8"/>
                      <a:pt x="21" y="8"/>
                      <a:pt x="21" y="8"/>
                    </a:cubicBezTo>
                    <a:cubicBezTo>
                      <a:pt x="26" y="8"/>
                      <a:pt x="26" y="8"/>
                      <a:pt x="26" y="8"/>
                    </a:cubicBezTo>
                    <a:cubicBezTo>
                      <a:pt x="26" y="11"/>
                      <a:pt x="26" y="11"/>
                      <a:pt x="26" y="11"/>
                    </a:cubicBezTo>
                    <a:cubicBezTo>
                      <a:pt x="30" y="11"/>
                      <a:pt x="32" y="12"/>
                      <a:pt x="33" y="13"/>
                    </a:cubicBezTo>
                    <a:cubicBezTo>
                      <a:pt x="32" y="18"/>
                      <a:pt x="32" y="18"/>
                      <a:pt x="32" y="18"/>
                    </a:cubicBezTo>
                    <a:cubicBezTo>
                      <a:pt x="31" y="18"/>
                      <a:pt x="28" y="17"/>
                      <a:pt x="25" y="17"/>
                    </a:cubicBezTo>
                    <a:cubicBezTo>
                      <a:pt x="22" y="17"/>
                      <a:pt x="22" y="18"/>
                      <a:pt x="22" y="19"/>
                    </a:cubicBezTo>
                    <a:cubicBezTo>
                      <a:pt x="22" y="20"/>
                      <a:pt x="23" y="20"/>
                      <a:pt x="27" y="22"/>
                    </a:cubicBezTo>
                    <a:cubicBezTo>
                      <a:pt x="32" y="23"/>
                      <a:pt x="35" y="26"/>
                      <a:pt x="35" y="29"/>
                    </a:cubicBezTo>
                    <a:cubicBezTo>
                      <a:pt x="35" y="33"/>
                      <a:pt x="32" y="36"/>
                      <a:pt x="26"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12" name="组合 29"/>
          <p:cNvGrpSpPr/>
          <p:nvPr/>
        </p:nvGrpSpPr>
        <p:grpSpPr>
          <a:xfrm>
            <a:off x="3405211" y="2568826"/>
            <a:ext cx="510540" cy="510698"/>
            <a:chOff x="3368040" y="2724150"/>
            <a:chExt cx="510540" cy="510540"/>
          </a:xfrm>
        </p:grpSpPr>
        <p:sp>
          <p:nvSpPr>
            <p:cNvPr id="6" name="椭圆 5"/>
            <p:cNvSpPr/>
            <p:nvPr/>
          </p:nvSpPr>
          <p:spPr>
            <a:xfrm>
              <a:off x="3368040" y="2724150"/>
              <a:ext cx="510540" cy="5105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5" name="组合 11"/>
            <p:cNvGrpSpPr/>
            <p:nvPr/>
          </p:nvGrpSpPr>
          <p:grpSpPr>
            <a:xfrm>
              <a:off x="3481221" y="2777532"/>
              <a:ext cx="274702" cy="368778"/>
              <a:chOff x="6215063" y="2720975"/>
              <a:chExt cx="579438" cy="777876"/>
            </a:xfrm>
            <a:solidFill>
              <a:schemeClr val="bg1"/>
            </a:solidFill>
          </p:grpSpPr>
          <p:sp>
            <p:nvSpPr>
              <p:cNvPr id="13" name="Freeform 42"/>
              <p:cNvSpPr>
                <a:spLocks noEditPoints="1"/>
              </p:cNvSpPr>
              <p:nvPr/>
            </p:nvSpPr>
            <p:spPr bwMode="auto">
              <a:xfrm>
                <a:off x="6545263" y="3100388"/>
                <a:ext cx="249238" cy="398463"/>
              </a:xfrm>
              <a:custGeom>
                <a:avLst/>
                <a:gdLst>
                  <a:gd name="T0" fmla="*/ 7 w 66"/>
                  <a:gd name="T1" fmla="*/ 0 h 106"/>
                  <a:gd name="T2" fmla="*/ 0 w 66"/>
                  <a:gd name="T3" fmla="*/ 99 h 106"/>
                  <a:gd name="T4" fmla="*/ 39 w 66"/>
                  <a:gd name="T5" fmla="*/ 106 h 106"/>
                  <a:gd name="T6" fmla="*/ 42 w 66"/>
                  <a:gd name="T7" fmla="*/ 83 h 106"/>
                  <a:gd name="T8" fmla="*/ 55 w 66"/>
                  <a:gd name="T9" fmla="*/ 87 h 106"/>
                  <a:gd name="T10" fmla="*/ 59 w 66"/>
                  <a:gd name="T11" fmla="*/ 106 h 106"/>
                  <a:gd name="T12" fmla="*/ 66 w 66"/>
                  <a:gd name="T13" fmla="*/ 7 h 106"/>
                  <a:gd name="T14" fmla="*/ 28 w 66"/>
                  <a:gd name="T15" fmla="*/ 90 h 106"/>
                  <a:gd name="T16" fmla="*/ 15 w 66"/>
                  <a:gd name="T17" fmla="*/ 93 h 106"/>
                  <a:gd name="T18" fmla="*/ 12 w 66"/>
                  <a:gd name="T19" fmla="*/ 86 h 106"/>
                  <a:gd name="T20" fmla="*/ 25 w 66"/>
                  <a:gd name="T21" fmla="*/ 83 h 106"/>
                  <a:gd name="T22" fmla="*/ 28 w 66"/>
                  <a:gd name="T23" fmla="*/ 90 h 106"/>
                  <a:gd name="T24" fmla="*/ 25 w 66"/>
                  <a:gd name="T25" fmla="*/ 75 h 106"/>
                  <a:gd name="T26" fmla="*/ 12 w 66"/>
                  <a:gd name="T27" fmla="*/ 72 h 106"/>
                  <a:gd name="T28" fmla="*/ 15 w 66"/>
                  <a:gd name="T29" fmla="*/ 65 h 106"/>
                  <a:gd name="T30" fmla="*/ 28 w 66"/>
                  <a:gd name="T31" fmla="*/ 68 h 106"/>
                  <a:gd name="T32" fmla="*/ 28 w 66"/>
                  <a:gd name="T33" fmla="*/ 54 h 106"/>
                  <a:gd name="T34" fmla="*/ 15 w 66"/>
                  <a:gd name="T35" fmla="*/ 57 h 106"/>
                  <a:gd name="T36" fmla="*/ 12 w 66"/>
                  <a:gd name="T37" fmla="*/ 50 h 106"/>
                  <a:gd name="T38" fmla="*/ 25 w 66"/>
                  <a:gd name="T39" fmla="*/ 47 h 106"/>
                  <a:gd name="T40" fmla="*/ 28 w 66"/>
                  <a:gd name="T41" fmla="*/ 54 h 106"/>
                  <a:gd name="T42" fmla="*/ 25 w 66"/>
                  <a:gd name="T43" fmla="*/ 40 h 106"/>
                  <a:gd name="T44" fmla="*/ 12 w 66"/>
                  <a:gd name="T45" fmla="*/ 37 h 106"/>
                  <a:gd name="T46" fmla="*/ 15 w 66"/>
                  <a:gd name="T47" fmla="*/ 30 h 106"/>
                  <a:gd name="T48" fmla="*/ 28 w 66"/>
                  <a:gd name="T49" fmla="*/ 33 h 106"/>
                  <a:gd name="T50" fmla="*/ 28 w 66"/>
                  <a:gd name="T51" fmla="*/ 19 h 106"/>
                  <a:gd name="T52" fmla="*/ 15 w 66"/>
                  <a:gd name="T53" fmla="*/ 22 h 106"/>
                  <a:gd name="T54" fmla="*/ 12 w 66"/>
                  <a:gd name="T55" fmla="*/ 15 h 106"/>
                  <a:gd name="T56" fmla="*/ 25 w 66"/>
                  <a:gd name="T57" fmla="*/ 12 h 106"/>
                  <a:gd name="T58" fmla="*/ 28 w 66"/>
                  <a:gd name="T59" fmla="*/ 19 h 106"/>
                  <a:gd name="T60" fmla="*/ 51 w 66"/>
                  <a:gd name="T61" fmla="*/ 75 h 106"/>
                  <a:gd name="T62" fmla="*/ 38 w 66"/>
                  <a:gd name="T63" fmla="*/ 72 h 106"/>
                  <a:gd name="T64" fmla="*/ 41 w 66"/>
                  <a:gd name="T65" fmla="*/ 65 h 106"/>
                  <a:gd name="T66" fmla="*/ 54 w 66"/>
                  <a:gd name="T67" fmla="*/ 68 h 106"/>
                  <a:gd name="T68" fmla="*/ 54 w 66"/>
                  <a:gd name="T69" fmla="*/ 54 h 106"/>
                  <a:gd name="T70" fmla="*/ 41 w 66"/>
                  <a:gd name="T71" fmla="*/ 57 h 106"/>
                  <a:gd name="T72" fmla="*/ 38 w 66"/>
                  <a:gd name="T73" fmla="*/ 50 h 106"/>
                  <a:gd name="T74" fmla="*/ 51 w 66"/>
                  <a:gd name="T75" fmla="*/ 47 h 106"/>
                  <a:gd name="T76" fmla="*/ 54 w 66"/>
                  <a:gd name="T77" fmla="*/ 54 h 106"/>
                  <a:gd name="T78" fmla="*/ 51 w 66"/>
                  <a:gd name="T79" fmla="*/ 40 h 106"/>
                  <a:gd name="T80" fmla="*/ 38 w 66"/>
                  <a:gd name="T81" fmla="*/ 37 h 106"/>
                  <a:gd name="T82" fmla="*/ 41 w 66"/>
                  <a:gd name="T83" fmla="*/ 30 h 106"/>
                  <a:gd name="T84" fmla="*/ 54 w 66"/>
                  <a:gd name="T85" fmla="*/ 33 h 106"/>
                  <a:gd name="T86" fmla="*/ 54 w 66"/>
                  <a:gd name="T87" fmla="*/ 19 h 106"/>
                  <a:gd name="T88" fmla="*/ 41 w 66"/>
                  <a:gd name="T89" fmla="*/ 22 h 106"/>
                  <a:gd name="T90" fmla="*/ 38 w 66"/>
                  <a:gd name="T91" fmla="*/ 15 h 106"/>
                  <a:gd name="T92" fmla="*/ 51 w 66"/>
                  <a:gd name="T93" fmla="*/ 12 h 106"/>
                  <a:gd name="T94" fmla="*/ 54 w 66"/>
                  <a:gd name="T95" fmla="*/ 1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6" h="106">
                    <a:moveTo>
                      <a:pt x="59" y="0"/>
                    </a:moveTo>
                    <a:cubicBezTo>
                      <a:pt x="7" y="0"/>
                      <a:pt x="7" y="0"/>
                      <a:pt x="7" y="0"/>
                    </a:cubicBezTo>
                    <a:cubicBezTo>
                      <a:pt x="3" y="0"/>
                      <a:pt x="0" y="3"/>
                      <a:pt x="0" y="7"/>
                    </a:cubicBezTo>
                    <a:cubicBezTo>
                      <a:pt x="0" y="99"/>
                      <a:pt x="0" y="99"/>
                      <a:pt x="0" y="99"/>
                    </a:cubicBezTo>
                    <a:cubicBezTo>
                      <a:pt x="0" y="103"/>
                      <a:pt x="3" y="106"/>
                      <a:pt x="7" y="106"/>
                    </a:cubicBezTo>
                    <a:cubicBezTo>
                      <a:pt x="39" y="106"/>
                      <a:pt x="39" y="106"/>
                      <a:pt x="39" y="106"/>
                    </a:cubicBezTo>
                    <a:cubicBezTo>
                      <a:pt x="39" y="87"/>
                      <a:pt x="39" y="87"/>
                      <a:pt x="39" y="87"/>
                    </a:cubicBezTo>
                    <a:cubicBezTo>
                      <a:pt x="39" y="85"/>
                      <a:pt x="41" y="83"/>
                      <a:pt x="42" y="83"/>
                    </a:cubicBezTo>
                    <a:cubicBezTo>
                      <a:pt x="52" y="83"/>
                      <a:pt x="52" y="83"/>
                      <a:pt x="52" y="83"/>
                    </a:cubicBezTo>
                    <a:cubicBezTo>
                      <a:pt x="54" y="83"/>
                      <a:pt x="55" y="85"/>
                      <a:pt x="55" y="87"/>
                    </a:cubicBezTo>
                    <a:cubicBezTo>
                      <a:pt x="55" y="106"/>
                      <a:pt x="55" y="106"/>
                      <a:pt x="55" y="106"/>
                    </a:cubicBezTo>
                    <a:cubicBezTo>
                      <a:pt x="59" y="106"/>
                      <a:pt x="59" y="106"/>
                      <a:pt x="59" y="106"/>
                    </a:cubicBezTo>
                    <a:cubicBezTo>
                      <a:pt x="63" y="106"/>
                      <a:pt x="66" y="103"/>
                      <a:pt x="66" y="99"/>
                    </a:cubicBezTo>
                    <a:cubicBezTo>
                      <a:pt x="66" y="7"/>
                      <a:pt x="66" y="7"/>
                      <a:pt x="66" y="7"/>
                    </a:cubicBezTo>
                    <a:cubicBezTo>
                      <a:pt x="66" y="3"/>
                      <a:pt x="63" y="0"/>
                      <a:pt x="59" y="0"/>
                    </a:cubicBezTo>
                    <a:close/>
                    <a:moveTo>
                      <a:pt x="28" y="90"/>
                    </a:moveTo>
                    <a:cubicBezTo>
                      <a:pt x="28" y="91"/>
                      <a:pt x="26" y="93"/>
                      <a:pt x="25" y="93"/>
                    </a:cubicBezTo>
                    <a:cubicBezTo>
                      <a:pt x="15" y="93"/>
                      <a:pt x="15" y="93"/>
                      <a:pt x="15" y="93"/>
                    </a:cubicBezTo>
                    <a:cubicBezTo>
                      <a:pt x="13" y="93"/>
                      <a:pt x="12" y="91"/>
                      <a:pt x="12" y="90"/>
                    </a:cubicBezTo>
                    <a:cubicBezTo>
                      <a:pt x="12" y="86"/>
                      <a:pt x="12" y="86"/>
                      <a:pt x="12" y="86"/>
                    </a:cubicBezTo>
                    <a:cubicBezTo>
                      <a:pt x="12" y="84"/>
                      <a:pt x="13" y="83"/>
                      <a:pt x="15" y="83"/>
                    </a:cubicBezTo>
                    <a:cubicBezTo>
                      <a:pt x="25" y="83"/>
                      <a:pt x="25" y="83"/>
                      <a:pt x="25" y="83"/>
                    </a:cubicBezTo>
                    <a:cubicBezTo>
                      <a:pt x="26" y="83"/>
                      <a:pt x="28" y="84"/>
                      <a:pt x="28" y="86"/>
                    </a:cubicBezTo>
                    <a:lnTo>
                      <a:pt x="28" y="90"/>
                    </a:lnTo>
                    <a:close/>
                    <a:moveTo>
                      <a:pt x="28" y="72"/>
                    </a:moveTo>
                    <a:cubicBezTo>
                      <a:pt x="28" y="74"/>
                      <a:pt x="26" y="75"/>
                      <a:pt x="25" y="75"/>
                    </a:cubicBezTo>
                    <a:cubicBezTo>
                      <a:pt x="15" y="75"/>
                      <a:pt x="15" y="75"/>
                      <a:pt x="15" y="75"/>
                    </a:cubicBezTo>
                    <a:cubicBezTo>
                      <a:pt x="13" y="75"/>
                      <a:pt x="12" y="74"/>
                      <a:pt x="12" y="72"/>
                    </a:cubicBezTo>
                    <a:cubicBezTo>
                      <a:pt x="12" y="68"/>
                      <a:pt x="12" y="68"/>
                      <a:pt x="12" y="68"/>
                    </a:cubicBezTo>
                    <a:cubicBezTo>
                      <a:pt x="12" y="66"/>
                      <a:pt x="13" y="65"/>
                      <a:pt x="15" y="65"/>
                    </a:cubicBezTo>
                    <a:cubicBezTo>
                      <a:pt x="25" y="65"/>
                      <a:pt x="25" y="65"/>
                      <a:pt x="25" y="65"/>
                    </a:cubicBezTo>
                    <a:cubicBezTo>
                      <a:pt x="26" y="65"/>
                      <a:pt x="28" y="66"/>
                      <a:pt x="28" y="68"/>
                    </a:cubicBezTo>
                    <a:lnTo>
                      <a:pt x="28" y="72"/>
                    </a:lnTo>
                    <a:close/>
                    <a:moveTo>
                      <a:pt x="28" y="54"/>
                    </a:moveTo>
                    <a:cubicBezTo>
                      <a:pt x="28" y="56"/>
                      <a:pt x="26" y="57"/>
                      <a:pt x="25" y="57"/>
                    </a:cubicBezTo>
                    <a:cubicBezTo>
                      <a:pt x="15" y="57"/>
                      <a:pt x="15" y="57"/>
                      <a:pt x="15" y="57"/>
                    </a:cubicBezTo>
                    <a:cubicBezTo>
                      <a:pt x="13" y="57"/>
                      <a:pt x="12" y="56"/>
                      <a:pt x="12" y="54"/>
                    </a:cubicBezTo>
                    <a:cubicBezTo>
                      <a:pt x="12" y="50"/>
                      <a:pt x="12" y="50"/>
                      <a:pt x="12" y="50"/>
                    </a:cubicBezTo>
                    <a:cubicBezTo>
                      <a:pt x="12" y="49"/>
                      <a:pt x="13" y="47"/>
                      <a:pt x="15" y="47"/>
                    </a:cubicBezTo>
                    <a:cubicBezTo>
                      <a:pt x="25" y="47"/>
                      <a:pt x="25" y="47"/>
                      <a:pt x="25" y="47"/>
                    </a:cubicBezTo>
                    <a:cubicBezTo>
                      <a:pt x="26" y="47"/>
                      <a:pt x="28" y="49"/>
                      <a:pt x="28" y="50"/>
                    </a:cubicBezTo>
                    <a:lnTo>
                      <a:pt x="28" y="54"/>
                    </a:lnTo>
                    <a:close/>
                    <a:moveTo>
                      <a:pt x="28" y="37"/>
                    </a:moveTo>
                    <a:cubicBezTo>
                      <a:pt x="28" y="38"/>
                      <a:pt x="26" y="40"/>
                      <a:pt x="25" y="40"/>
                    </a:cubicBezTo>
                    <a:cubicBezTo>
                      <a:pt x="15" y="40"/>
                      <a:pt x="15" y="40"/>
                      <a:pt x="15" y="40"/>
                    </a:cubicBezTo>
                    <a:cubicBezTo>
                      <a:pt x="13" y="40"/>
                      <a:pt x="12" y="38"/>
                      <a:pt x="12" y="37"/>
                    </a:cubicBezTo>
                    <a:cubicBezTo>
                      <a:pt x="12" y="33"/>
                      <a:pt x="12" y="33"/>
                      <a:pt x="12" y="33"/>
                    </a:cubicBezTo>
                    <a:cubicBezTo>
                      <a:pt x="12" y="31"/>
                      <a:pt x="13" y="30"/>
                      <a:pt x="15" y="30"/>
                    </a:cubicBezTo>
                    <a:cubicBezTo>
                      <a:pt x="25" y="30"/>
                      <a:pt x="25" y="30"/>
                      <a:pt x="25" y="30"/>
                    </a:cubicBezTo>
                    <a:cubicBezTo>
                      <a:pt x="26" y="30"/>
                      <a:pt x="28" y="31"/>
                      <a:pt x="28" y="33"/>
                    </a:cubicBezTo>
                    <a:lnTo>
                      <a:pt x="28" y="37"/>
                    </a:lnTo>
                    <a:close/>
                    <a:moveTo>
                      <a:pt x="28" y="19"/>
                    </a:moveTo>
                    <a:cubicBezTo>
                      <a:pt x="28" y="21"/>
                      <a:pt x="26" y="22"/>
                      <a:pt x="25" y="22"/>
                    </a:cubicBezTo>
                    <a:cubicBezTo>
                      <a:pt x="15" y="22"/>
                      <a:pt x="15" y="22"/>
                      <a:pt x="15" y="22"/>
                    </a:cubicBezTo>
                    <a:cubicBezTo>
                      <a:pt x="13" y="22"/>
                      <a:pt x="12" y="21"/>
                      <a:pt x="12" y="19"/>
                    </a:cubicBezTo>
                    <a:cubicBezTo>
                      <a:pt x="12" y="15"/>
                      <a:pt x="12" y="15"/>
                      <a:pt x="12" y="15"/>
                    </a:cubicBezTo>
                    <a:cubicBezTo>
                      <a:pt x="12" y="14"/>
                      <a:pt x="13" y="12"/>
                      <a:pt x="15" y="12"/>
                    </a:cubicBezTo>
                    <a:cubicBezTo>
                      <a:pt x="25" y="12"/>
                      <a:pt x="25" y="12"/>
                      <a:pt x="25" y="12"/>
                    </a:cubicBezTo>
                    <a:cubicBezTo>
                      <a:pt x="26" y="12"/>
                      <a:pt x="28" y="14"/>
                      <a:pt x="28" y="15"/>
                    </a:cubicBezTo>
                    <a:lnTo>
                      <a:pt x="28" y="19"/>
                    </a:lnTo>
                    <a:close/>
                    <a:moveTo>
                      <a:pt x="54" y="72"/>
                    </a:moveTo>
                    <a:cubicBezTo>
                      <a:pt x="54" y="74"/>
                      <a:pt x="53" y="75"/>
                      <a:pt x="51" y="75"/>
                    </a:cubicBezTo>
                    <a:cubicBezTo>
                      <a:pt x="41" y="75"/>
                      <a:pt x="41" y="75"/>
                      <a:pt x="41" y="75"/>
                    </a:cubicBezTo>
                    <a:cubicBezTo>
                      <a:pt x="39" y="75"/>
                      <a:pt x="38" y="74"/>
                      <a:pt x="38" y="72"/>
                    </a:cubicBezTo>
                    <a:cubicBezTo>
                      <a:pt x="38" y="68"/>
                      <a:pt x="38" y="68"/>
                      <a:pt x="38" y="68"/>
                    </a:cubicBezTo>
                    <a:cubicBezTo>
                      <a:pt x="38" y="66"/>
                      <a:pt x="39" y="65"/>
                      <a:pt x="41" y="65"/>
                    </a:cubicBezTo>
                    <a:cubicBezTo>
                      <a:pt x="51" y="65"/>
                      <a:pt x="51" y="65"/>
                      <a:pt x="51" y="65"/>
                    </a:cubicBezTo>
                    <a:cubicBezTo>
                      <a:pt x="53" y="65"/>
                      <a:pt x="54" y="66"/>
                      <a:pt x="54" y="68"/>
                    </a:cubicBezTo>
                    <a:lnTo>
                      <a:pt x="54" y="72"/>
                    </a:lnTo>
                    <a:close/>
                    <a:moveTo>
                      <a:pt x="54" y="54"/>
                    </a:moveTo>
                    <a:cubicBezTo>
                      <a:pt x="54" y="56"/>
                      <a:pt x="53" y="57"/>
                      <a:pt x="51" y="57"/>
                    </a:cubicBezTo>
                    <a:cubicBezTo>
                      <a:pt x="41" y="57"/>
                      <a:pt x="41" y="57"/>
                      <a:pt x="41" y="57"/>
                    </a:cubicBezTo>
                    <a:cubicBezTo>
                      <a:pt x="39" y="57"/>
                      <a:pt x="38" y="56"/>
                      <a:pt x="38" y="54"/>
                    </a:cubicBezTo>
                    <a:cubicBezTo>
                      <a:pt x="38" y="50"/>
                      <a:pt x="38" y="50"/>
                      <a:pt x="38" y="50"/>
                    </a:cubicBezTo>
                    <a:cubicBezTo>
                      <a:pt x="38" y="49"/>
                      <a:pt x="39" y="47"/>
                      <a:pt x="41" y="47"/>
                    </a:cubicBezTo>
                    <a:cubicBezTo>
                      <a:pt x="51" y="47"/>
                      <a:pt x="51" y="47"/>
                      <a:pt x="51" y="47"/>
                    </a:cubicBezTo>
                    <a:cubicBezTo>
                      <a:pt x="53" y="47"/>
                      <a:pt x="54" y="49"/>
                      <a:pt x="54" y="50"/>
                    </a:cubicBezTo>
                    <a:lnTo>
                      <a:pt x="54" y="54"/>
                    </a:lnTo>
                    <a:close/>
                    <a:moveTo>
                      <a:pt x="54" y="37"/>
                    </a:moveTo>
                    <a:cubicBezTo>
                      <a:pt x="54" y="38"/>
                      <a:pt x="53" y="40"/>
                      <a:pt x="51" y="40"/>
                    </a:cubicBezTo>
                    <a:cubicBezTo>
                      <a:pt x="41" y="40"/>
                      <a:pt x="41" y="40"/>
                      <a:pt x="41" y="40"/>
                    </a:cubicBezTo>
                    <a:cubicBezTo>
                      <a:pt x="39" y="40"/>
                      <a:pt x="38" y="38"/>
                      <a:pt x="38" y="37"/>
                    </a:cubicBezTo>
                    <a:cubicBezTo>
                      <a:pt x="38" y="33"/>
                      <a:pt x="38" y="33"/>
                      <a:pt x="38" y="33"/>
                    </a:cubicBezTo>
                    <a:cubicBezTo>
                      <a:pt x="38" y="31"/>
                      <a:pt x="39" y="30"/>
                      <a:pt x="41" y="30"/>
                    </a:cubicBezTo>
                    <a:cubicBezTo>
                      <a:pt x="51" y="30"/>
                      <a:pt x="51" y="30"/>
                      <a:pt x="51" y="30"/>
                    </a:cubicBezTo>
                    <a:cubicBezTo>
                      <a:pt x="53" y="30"/>
                      <a:pt x="54" y="31"/>
                      <a:pt x="54" y="33"/>
                    </a:cubicBezTo>
                    <a:lnTo>
                      <a:pt x="54" y="37"/>
                    </a:lnTo>
                    <a:close/>
                    <a:moveTo>
                      <a:pt x="54" y="19"/>
                    </a:moveTo>
                    <a:cubicBezTo>
                      <a:pt x="54" y="21"/>
                      <a:pt x="53" y="22"/>
                      <a:pt x="51" y="22"/>
                    </a:cubicBezTo>
                    <a:cubicBezTo>
                      <a:pt x="41" y="22"/>
                      <a:pt x="41" y="22"/>
                      <a:pt x="41" y="22"/>
                    </a:cubicBezTo>
                    <a:cubicBezTo>
                      <a:pt x="39" y="22"/>
                      <a:pt x="38" y="21"/>
                      <a:pt x="38" y="19"/>
                    </a:cubicBezTo>
                    <a:cubicBezTo>
                      <a:pt x="38" y="15"/>
                      <a:pt x="38" y="15"/>
                      <a:pt x="38" y="15"/>
                    </a:cubicBezTo>
                    <a:cubicBezTo>
                      <a:pt x="38" y="14"/>
                      <a:pt x="39" y="12"/>
                      <a:pt x="41" y="12"/>
                    </a:cubicBezTo>
                    <a:cubicBezTo>
                      <a:pt x="51" y="12"/>
                      <a:pt x="51" y="12"/>
                      <a:pt x="51" y="12"/>
                    </a:cubicBezTo>
                    <a:cubicBezTo>
                      <a:pt x="53" y="12"/>
                      <a:pt x="54" y="14"/>
                      <a:pt x="54" y="15"/>
                    </a:cubicBezTo>
                    <a:lnTo>
                      <a:pt x="54"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 name="Freeform 43"/>
              <p:cNvSpPr>
                <a:spLocks noEditPoints="1"/>
              </p:cNvSpPr>
              <p:nvPr/>
            </p:nvSpPr>
            <p:spPr bwMode="auto">
              <a:xfrm>
                <a:off x="6215063" y="2720975"/>
                <a:ext cx="285750" cy="773113"/>
              </a:xfrm>
              <a:custGeom>
                <a:avLst/>
                <a:gdLst>
                  <a:gd name="T0" fmla="*/ 65 w 76"/>
                  <a:gd name="T1" fmla="*/ 61 h 206"/>
                  <a:gd name="T2" fmla="*/ 56 w 76"/>
                  <a:gd name="T3" fmla="*/ 49 h 206"/>
                  <a:gd name="T4" fmla="*/ 42 w 76"/>
                  <a:gd name="T5" fmla="*/ 38 h 206"/>
                  <a:gd name="T6" fmla="*/ 38 w 76"/>
                  <a:gd name="T7" fmla="*/ 0 h 206"/>
                  <a:gd name="T8" fmla="*/ 34 w 76"/>
                  <a:gd name="T9" fmla="*/ 38 h 206"/>
                  <a:gd name="T10" fmla="*/ 20 w 76"/>
                  <a:gd name="T11" fmla="*/ 49 h 206"/>
                  <a:gd name="T12" fmla="*/ 11 w 76"/>
                  <a:gd name="T13" fmla="*/ 61 h 206"/>
                  <a:gd name="T14" fmla="*/ 0 w 76"/>
                  <a:gd name="T15" fmla="*/ 72 h 206"/>
                  <a:gd name="T16" fmla="*/ 7 w 76"/>
                  <a:gd name="T17" fmla="*/ 206 h 206"/>
                  <a:gd name="T18" fmla="*/ 21 w 76"/>
                  <a:gd name="T19" fmla="*/ 206 h 206"/>
                  <a:gd name="T20" fmla="*/ 28 w 76"/>
                  <a:gd name="T21" fmla="*/ 181 h 206"/>
                  <a:gd name="T22" fmla="*/ 46 w 76"/>
                  <a:gd name="T23" fmla="*/ 179 h 206"/>
                  <a:gd name="T24" fmla="*/ 47 w 76"/>
                  <a:gd name="T25" fmla="*/ 206 h 206"/>
                  <a:gd name="T26" fmla="*/ 55 w 76"/>
                  <a:gd name="T27" fmla="*/ 206 h 206"/>
                  <a:gd name="T28" fmla="*/ 76 w 76"/>
                  <a:gd name="T29" fmla="*/ 199 h 206"/>
                  <a:gd name="T30" fmla="*/ 65 w 76"/>
                  <a:gd name="T31" fmla="*/ 61 h 206"/>
                  <a:gd name="T32" fmla="*/ 21 w 76"/>
                  <a:gd name="T33" fmla="*/ 163 h 206"/>
                  <a:gd name="T34" fmla="*/ 21 w 76"/>
                  <a:gd name="T35" fmla="*/ 154 h 206"/>
                  <a:gd name="T36" fmla="*/ 59 w 76"/>
                  <a:gd name="T37" fmla="*/ 159 h 206"/>
                  <a:gd name="T38" fmla="*/ 54 w 76"/>
                  <a:gd name="T39" fmla="*/ 142 h 206"/>
                  <a:gd name="T40" fmla="*/ 16 w 76"/>
                  <a:gd name="T41" fmla="*/ 138 h 206"/>
                  <a:gd name="T42" fmla="*/ 54 w 76"/>
                  <a:gd name="T43" fmla="*/ 134 h 206"/>
                  <a:gd name="T44" fmla="*/ 54 w 76"/>
                  <a:gd name="T45" fmla="*/ 142 h 206"/>
                  <a:gd name="T46" fmla="*/ 21 w 76"/>
                  <a:gd name="T47" fmla="*/ 122 h 206"/>
                  <a:gd name="T48" fmla="*/ 21 w 76"/>
                  <a:gd name="T49" fmla="*/ 113 h 206"/>
                  <a:gd name="T50" fmla="*/ 59 w 76"/>
                  <a:gd name="T51" fmla="*/ 117 h 206"/>
                  <a:gd name="T52" fmla="*/ 54 w 76"/>
                  <a:gd name="T53" fmla="*/ 101 h 206"/>
                  <a:gd name="T54" fmla="*/ 16 w 76"/>
                  <a:gd name="T55" fmla="*/ 97 h 206"/>
                  <a:gd name="T56" fmla="*/ 54 w 76"/>
                  <a:gd name="T57" fmla="*/ 93 h 206"/>
                  <a:gd name="T58" fmla="*/ 54 w 76"/>
                  <a:gd name="T59" fmla="*/ 101 h 206"/>
                  <a:gd name="T60" fmla="*/ 21 w 76"/>
                  <a:gd name="T61" fmla="*/ 81 h 206"/>
                  <a:gd name="T62" fmla="*/ 21 w 76"/>
                  <a:gd name="T63" fmla="*/ 72 h 206"/>
                  <a:gd name="T64" fmla="*/ 59 w 76"/>
                  <a:gd name="T65" fmla="*/ 76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6" h="206">
                    <a:moveTo>
                      <a:pt x="65" y="61"/>
                    </a:moveTo>
                    <a:cubicBezTo>
                      <a:pt x="65" y="61"/>
                      <a:pt x="65" y="61"/>
                      <a:pt x="65" y="61"/>
                    </a:cubicBezTo>
                    <a:cubicBezTo>
                      <a:pt x="65" y="56"/>
                      <a:pt x="61" y="51"/>
                      <a:pt x="56" y="51"/>
                    </a:cubicBezTo>
                    <a:cubicBezTo>
                      <a:pt x="56" y="49"/>
                      <a:pt x="56" y="49"/>
                      <a:pt x="56" y="49"/>
                    </a:cubicBezTo>
                    <a:cubicBezTo>
                      <a:pt x="56" y="43"/>
                      <a:pt x="51" y="38"/>
                      <a:pt x="45" y="38"/>
                    </a:cubicBezTo>
                    <a:cubicBezTo>
                      <a:pt x="42" y="38"/>
                      <a:pt x="42" y="38"/>
                      <a:pt x="42" y="38"/>
                    </a:cubicBezTo>
                    <a:cubicBezTo>
                      <a:pt x="40" y="4"/>
                      <a:pt x="40" y="4"/>
                      <a:pt x="40" y="4"/>
                    </a:cubicBezTo>
                    <a:cubicBezTo>
                      <a:pt x="40" y="2"/>
                      <a:pt x="39" y="0"/>
                      <a:pt x="38" y="0"/>
                    </a:cubicBezTo>
                    <a:cubicBezTo>
                      <a:pt x="37" y="0"/>
                      <a:pt x="36" y="2"/>
                      <a:pt x="36" y="4"/>
                    </a:cubicBezTo>
                    <a:cubicBezTo>
                      <a:pt x="34" y="38"/>
                      <a:pt x="34" y="38"/>
                      <a:pt x="34" y="38"/>
                    </a:cubicBezTo>
                    <a:cubicBezTo>
                      <a:pt x="30" y="38"/>
                      <a:pt x="30" y="38"/>
                      <a:pt x="30" y="38"/>
                    </a:cubicBezTo>
                    <a:cubicBezTo>
                      <a:pt x="24" y="38"/>
                      <a:pt x="20" y="43"/>
                      <a:pt x="20" y="49"/>
                    </a:cubicBezTo>
                    <a:cubicBezTo>
                      <a:pt x="20" y="51"/>
                      <a:pt x="20" y="51"/>
                      <a:pt x="20" y="51"/>
                    </a:cubicBezTo>
                    <a:cubicBezTo>
                      <a:pt x="15" y="51"/>
                      <a:pt x="11" y="56"/>
                      <a:pt x="11" y="61"/>
                    </a:cubicBezTo>
                    <a:cubicBezTo>
                      <a:pt x="11" y="61"/>
                      <a:pt x="11" y="61"/>
                      <a:pt x="11" y="61"/>
                    </a:cubicBezTo>
                    <a:cubicBezTo>
                      <a:pt x="5" y="61"/>
                      <a:pt x="0" y="66"/>
                      <a:pt x="0" y="72"/>
                    </a:cubicBezTo>
                    <a:cubicBezTo>
                      <a:pt x="0" y="199"/>
                      <a:pt x="0" y="199"/>
                      <a:pt x="0" y="199"/>
                    </a:cubicBezTo>
                    <a:cubicBezTo>
                      <a:pt x="0" y="203"/>
                      <a:pt x="3" y="206"/>
                      <a:pt x="7" y="206"/>
                    </a:cubicBezTo>
                    <a:cubicBezTo>
                      <a:pt x="21" y="206"/>
                      <a:pt x="21" y="206"/>
                      <a:pt x="21" y="206"/>
                    </a:cubicBezTo>
                    <a:cubicBezTo>
                      <a:pt x="21" y="206"/>
                      <a:pt x="21" y="206"/>
                      <a:pt x="21" y="206"/>
                    </a:cubicBezTo>
                    <a:cubicBezTo>
                      <a:pt x="28" y="206"/>
                      <a:pt x="28" y="206"/>
                      <a:pt x="28" y="206"/>
                    </a:cubicBezTo>
                    <a:cubicBezTo>
                      <a:pt x="28" y="181"/>
                      <a:pt x="28" y="181"/>
                      <a:pt x="28" y="181"/>
                    </a:cubicBezTo>
                    <a:cubicBezTo>
                      <a:pt x="28" y="180"/>
                      <a:pt x="29" y="179"/>
                      <a:pt x="30" y="179"/>
                    </a:cubicBezTo>
                    <a:cubicBezTo>
                      <a:pt x="46" y="179"/>
                      <a:pt x="46" y="179"/>
                      <a:pt x="46" y="179"/>
                    </a:cubicBezTo>
                    <a:cubicBezTo>
                      <a:pt x="47" y="179"/>
                      <a:pt x="47" y="180"/>
                      <a:pt x="47" y="181"/>
                    </a:cubicBezTo>
                    <a:cubicBezTo>
                      <a:pt x="47" y="206"/>
                      <a:pt x="47" y="206"/>
                      <a:pt x="47" y="206"/>
                    </a:cubicBezTo>
                    <a:cubicBezTo>
                      <a:pt x="54" y="206"/>
                      <a:pt x="54" y="206"/>
                      <a:pt x="54" y="206"/>
                    </a:cubicBezTo>
                    <a:cubicBezTo>
                      <a:pt x="54" y="206"/>
                      <a:pt x="55" y="206"/>
                      <a:pt x="55" y="206"/>
                    </a:cubicBezTo>
                    <a:cubicBezTo>
                      <a:pt x="68" y="206"/>
                      <a:pt x="68" y="206"/>
                      <a:pt x="68" y="206"/>
                    </a:cubicBezTo>
                    <a:cubicBezTo>
                      <a:pt x="72" y="206"/>
                      <a:pt x="76" y="203"/>
                      <a:pt x="76" y="199"/>
                    </a:cubicBezTo>
                    <a:cubicBezTo>
                      <a:pt x="76" y="72"/>
                      <a:pt x="76" y="72"/>
                      <a:pt x="76" y="72"/>
                    </a:cubicBezTo>
                    <a:cubicBezTo>
                      <a:pt x="76" y="66"/>
                      <a:pt x="71" y="61"/>
                      <a:pt x="65" y="61"/>
                    </a:cubicBezTo>
                    <a:close/>
                    <a:moveTo>
                      <a:pt x="54" y="163"/>
                    </a:moveTo>
                    <a:cubicBezTo>
                      <a:pt x="21" y="163"/>
                      <a:pt x="21" y="163"/>
                      <a:pt x="21" y="163"/>
                    </a:cubicBezTo>
                    <a:cubicBezTo>
                      <a:pt x="18" y="163"/>
                      <a:pt x="16" y="161"/>
                      <a:pt x="16" y="159"/>
                    </a:cubicBezTo>
                    <a:cubicBezTo>
                      <a:pt x="16" y="156"/>
                      <a:pt x="18" y="154"/>
                      <a:pt x="21" y="154"/>
                    </a:cubicBezTo>
                    <a:cubicBezTo>
                      <a:pt x="54" y="154"/>
                      <a:pt x="54" y="154"/>
                      <a:pt x="54" y="154"/>
                    </a:cubicBezTo>
                    <a:cubicBezTo>
                      <a:pt x="57" y="154"/>
                      <a:pt x="59" y="156"/>
                      <a:pt x="59" y="159"/>
                    </a:cubicBezTo>
                    <a:cubicBezTo>
                      <a:pt x="59" y="161"/>
                      <a:pt x="57" y="163"/>
                      <a:pt x="54" y="163"/>
                    </a:cubicBezTo>
                    <a:close/>
                    <a:moveTo>
                      <a:pt x="54" y="142"/>
                    </a:moveTo>
                    <a:cubicBezTo>
                      <a:pt x="21" y="142"/>
                      <a:pt x="21" y="142"/>
                      <a:pt x="21" y="142"/>
                    </a:cubicBezTo>
                    <a:cubicBezTo>
                      <a:pt x="18" y="142"/>
                      <a:pt x="16" y="140"/>
                      <a:pt x="16" y="138"/>
                    </a:cubicBezTo>
                    <a:cubicBezTo>
                      <a:pt x="16" y="136"/>
                      <a:pt x="18" y="134"/>
                      <a:pt x="21" y="134"/>
                    </a:cubicBezTo>
                    <a:cubicBezTo>
                      <a:pt x="54" y="134"/>
                      <a:pt x="54" y="134"/>
                      <a:pt x="54" y="134"/>
                    </a:cubicBezTo>
                    <a:cubicBezTo>
                      <a:pt x="57" y="134"/>
                      <a:pt x="59" y="136"/>
                      <a:pt x="59" y="138"/>
                    </a:cubicBezTo>
                    <a:cubicBezTo>
                      <a:pt x="59" y="140"/>
                      <a:pt x="57" y="142"/>
                      <a:pt x="54" y="142"/>
                    </a:cubicBezTo>
                    <a:close/>
                    <a:moveTo>
                      <a:pt x="54" y="122"/>
                    </a:moveTo>
                    <a:cubicBezTo>
                      <a:pt x="21" y="122"/>
                      <a:pt x="21" y="122"/>
                      <a:pt x="21" y="122"/>
                    </a:cubicBezTo>
                    <a:cubicBezTo>
                      <a:pt x="18" y="122"/>
                      <a:pt x="16" y="120"/>
                      <a:pt x="16" y="117"/>
                    </a:cubicBezTo>
                    <a:cubicBezTo>
                      <a:pt x="16" y="115"/>
                      <a:pt x="18" y="113"/>
                      <a:pt x="21" y="113"/>
                    </a:cubicBezTo>
                    <a:cubicBezTo>
                      <a:pt x="54" y="113"/>
                      <a:pt x="54" y="113"/>
                      <a:pt x="54" y="113"/>
                    </a:cubicBezTo>
                    <a:cubicBezTo>
                      <a:pt x="57" y="113"/>
                      <a:pt x="59" y="115"/>
                      <a:pt x="59" y="117"/>
                    </a:cubicBezTo>
                    <a:cubicBezTo>
                      <a:pt x="59" y="120"/>
                      <a:pt x="57" y="122"/>
                      <a:pt x="54" y="122"/>
                    </a:cubicBezTo>
                    <a:close/>
                    <a:moveTo>
                      <a:pt x="54" y="101"/>
                    </a:moveTo>
                    <a:cubicBezTo>
                      <a:pt x="21" y="101"/>
                      <a:pt x="21" y="101"/>
                      <a:pt x="21" y="101"/>
                    </a:cubicBezTo>
                    <a:cubicBezTo>
                      <a:pt x="18" y="101"/>
                      <a:pt x="16" y="99"/>
                      <a:pt x="16" y="97"/>
                    </a:cubicBezTo>
                    <a:cubicBezTo>
                      <a:pt x="16" y="95"/>
                      <a:pt x="18" y="93"/>
                      <a:pt x="21" y="93"/>
                    </a:cubicBezTo>
                    <a:cubicBezTo>
                      <a:pt x="54" y="93"/>
                      <a:pt x="54" y="93"/>
                      <a:pt x="54" y="93"/>
                    </a:cubicBezTo>
                    <a:cubicBezTo>
                      <a:pt x="57" y="93"/>
                      <a:pt x="59" y="95"/>
                      <a:pt x="59" y="97"/>
                    </a:cubicBezTo>
                    <a:cubicBezTo>
                      <a:pt x="59" y="99"/>
                      <a:pt x="57" y="101"/>
                      <a:pt x="54" y="101"/>
                    </a:cubicBezTo>
                    <a:close/>
                    <a:moveTo>
                      <a:pt x="54" y="81"/>
                    </a:moveTo>
                    <a:cubicBezTo>
                      <a:pt x="21" y="81"/>
                      <a:pt x="21" y="81"/>
                      <a:pt x="21" y="81"/>
                    </a:cubicBezTo>
                    <a:cubicBezTo>
                      <a:pt x="18" y="81"/>
                      <a:pt x="16" y="79"/>
                      <a:pt x="16" y="76"/>
                    </a:cubicBezTo>
                    <a:cubicBezTo>
                      <a:pt x="16" y="74"/>
                      <a:pt x="18" y="72"/>
                      <a:pt x="21" y="72"/>
                    </a:cubicBezTo>
                    <a:cubicBezTo>
                      <a:pt x="54" y="72"/>
                      <a:pt x="54" y="72"/>
                      <a:pt x="54" y="72"/>
                    </a:cubicBezTo>
                    <a:cubicBezTo>
                      <a:pt x="57" y="72"/>
                      <a:pt x="59" y="74"/>
                      <a:pt x="59" y="76"/>
                    </a:cubicBezTo>
                    <a:cubicBezTo>
                      <a:pt x="59" y="79"/>
                      <a:pt x="57" y="81"/>
                      <a:pt x="54"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18" name="组合 28"/>
          <p:cNvGrpSpPr/>
          <p:nvPr/>
        </p:nvGrpSpPr>
        <p:grpSpPr>
          <a:xfrm>
            <a:off x="4247221" y="3411096"/>
            <a:ext cx="510540" cy="510698"/>
            <a:chOff x="4210050" y="3566160"/>
            <a:chExt cx="510540" cy="510540"/>
          </a:xfrm>
        </p:grpSpPr>
        <p:sp>
          <p:nvSpPr>
            <p:cNvPr id="7" name="椭圆 6"/>
            <p:cNvSpPr/>
            <p:nvPr/>
          </p:nvSpPr>
          <p:spPr>
            <a:xfrm>
              <a:off x="4210050" y="3566160"/>
              <a:ext cx="510540" cy="5105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8" name="组合 14"/>
            <p:cNvGrpSpPr/>
            <p:nvPr/>
          </p:nvGrpSpPr>
          <p:grpSpPr>
            <a:xfrm>
              <a:off x="4329666" y="3683326"/>
              <a:ext cx="274702" cy="276207"/>
              <a:chOff x="4970463" y="2916238"/>
              <a:chExt cx="579437" cy="582613"/>
            </a:xfrm>
            <a:solidFill>
              <a:schemeClr val="bg1"/>
            </a:solidFill>
          </p:grpSpPr>
          <p:sp>
            <p:nvSpPr>
              <p:cNvPr id="16" name="Freeform 46"/>
              <p:cNvSpPr/>
              <p:nvPr/>
            </p:nvSpPr>
            <p:spPr bwMode="auto">
              <a:xfrm>
                <a:off x="5286375" y="2916238"/>
                <a:ext cx="263525" cy="266700"/>
              </a:xfrm>
              <a:custGeom>
                <a:avLst/>
                <a:gdLst>
                  <a:gd name="T0" fmla="*/ 70 w 70"/>
                  <a:gd name="T1" fmla="*/ 71 h 71"/>
                  <a:gd name="T2" fmla="*/ 0 w 70"/>
                  <a:gd name="T3" fmla="*/ 71 h 71"/>
                  <a:gd name="T4" fmla="*/ 0 w 70"/>
                  <a:gd name="T5" fmla="*/ 0 h 71"/>
                  <a:gd name="T6" fmla="*/ 48 w 70"/>
                  <a:gd name="T7" fmla="*/ 22 h 71"/>
                  <a:gd name="T8" fmla="*/ 70 w 70"/>
                  <a:gd name="T9" fmla="*/ 71 h 71"/>
                </a:gdLst>
                <a:ahLst/>
                <a:cxnLst>
                  <a:cxn ang="0">
                    <a:pos x="T0" y="T1"/>
                  </a:cxn>
                  <a:cxn ang="0">
                    <a:pos x="T2" y="T3"/>
                  </a:cxn>
                  <a:cxn ang="0">
                    <a:pos x="T4" y="T5"/>
                  </a:cxn>
                  <a:cxn ang="0">
                    <a:pos x="T6" y="T7"/>
                  </a:cxn>
                  <a:cxn ang="0">
                    <a:pos x="T8" y="T9"/>
                  </a:cxn>
                </a:cxnLst>
                <a:rect l="0" t="0" r="r" b="b"/>
                <a:pathLst>
                  <a:path w="70" h="71">
                    <a:moveTo>
                      <a:pt x="70" y="71"/>
                    </a:moveTo>
                    <a:cubicBezTo>
                      <a:pt x="0" y="71"/>
                      <a:pt x="0" y="71"/>
                      <a:pt x="0" y="71"/>
                    </a:cubicBezTo>
                    <a:cubicBezTo>
                      <a:pt x="0" y="0"/>
                      <a:pt x="0" y="0"/>
                      <a:pt x="0" y="0"/>
                    </a:cubicBezTo>
                    <a:cubicBezTo>
                      <a:pt x="18" y="2"/>
                      <a:pt x="35" y="9"/>
                      <a:pt x="48" y="22"/>
                    </a:cubicBezTo>
                    <a:cubicBezTo>
                      <a:pt x="61" y="35"/>
                      <a:pt x="69" y="52"/>
                      <a:pt x="70"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 name="Freeform 47"/>
              <p:cNvSpPr>
                <a:spLocks noEditPoints="1"/>
              </p:cNvSpPr>
              <p:nvPr/>
            </p:nvSpPr>
            <p:spPr bwMode="auto">
              <a:xfrm>
                <a:off x="4970463" y="2941638"/>
                <a:ext cx="555625" cy="557213"/>
              </a:xfrm>
              <a:custGeom>
                <a:avLst/>
                <a:gdLst>
                  <a:gd name="T0" fmla="*/ 18 w 148"/>
                  <a:gd name="T1" fmla="*/ 122 h 148"/>
                  <a:gd name="T2" fmla="*/ 0 w 148"/>
                  <a:gd name="T3" fmla="*/ 73 h 148"/>
                  <a:gd name="T4" fmla="*/ 22 w 148"/>
                  <a:gd name="T5" fmla="*/ 21 h 148"/>
                  <a:gd name="T6" fmla="*/ 69 w 148"/>
                  <a:gd name="T7" fmla="*/ 0 h 148"/>
                  <a:gd name="T8" fmla="*/ 69 w 148"/>
                  <a:gd name="T9" fmla="*/ 71 h 148"/>
                  <a:gd name="T10" fmla="*/ 18 w 148"/>
                  <a:gd name="T11" fmla="*/ 122 h 148"/>
                  <a:gd name="T12" fmla="*/ 74 w 148"/>
                  <a:gd name="T13" fmla="*/ 147 h 148"/>
                  <a:gd name="T14" fmla="*/ 126 w 148"/>
                  <a:gd name="T15" fmla="*/ 126 h 148"/>
                  <a:gd name="T16" fmla="*/ 148 w 148"/>
                  <a:gd name="T17" fmla="*/ 79 h 148"/>
                  <a:gd name="T18" fmla="*/ 76 w 148"/>
                  <a:gd name="T19" fmla="*/ 79 h 148"/>
                  <a:gd name="T20" fmla="*/ 26 w 148"/>
                  <a:gd name="T21" fmla="*/ 129 h 148"/>
                  <a:gd name="T22" fmla="*/ 74 w 148"/>
                  <a:gd name="T23" fmla="*/ 147 h 148"/>
                  <a:gd name="T24" fmla="*/ 74 w 148"/>
                  <a:gd name="T25" fmla="*/ 147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148">
                    <a:moveTo>
                      <a:pt x="18" y="122"/>
                    </a:moveTo>
                    <a:cubicBezTo>
                      <a:pt x="6" y="108"/>
                      <a:pt x="0" y="91"/>
                      <a:pt x="0" y="73"/>
                    </a:cubicBezTo>
                    <a:cubicBezTo>
                      <a:pt x="0" y="54"/>
                      <a:pt x="8" y="35"/>
                      <a:pt x="22" y="21"/>
                    </a:cubicBezTo>
                    <a:cubicBezTo>
                      <a:pt x="34" y="9"/>
                      <a:pt x="51" y="1"/>
                      <a:pt x="69" y="0"/>
                    </a:cubicBezTo>
                    <a:cubicBezTo>
                      <a:pt x="69" y="71"/>
                      <a:pt x="69" y="71"/>
                      <a:pt x="69" y="71"/>
                    </a:cubicBezTo>
                    <a:cubicBezTo>
                      <a:pt x="18" y="122"/>
                      <a:pt x="18" y="122"/>
                      <a:pt x="18" y="122"/>
                    </a:cubicBezTo>
                    <a:close/>
                    <a:moveTo>
                      <a:pt x="74" y="147"/>
                    </a:moveTo>
                    <a:cubicBezTo>
                      <a:pt x="94" y="147"/>
                      <a:pt x="112" y="140"/>
                      <a:pt x="126" y="126"/>
                    </a:cubicBezTo>
                    <a:cubicBezTo>
                      <a:pt x="139" y="113"/>
                      <a:pt x="147" y="97"/>
                      <a:pt x="148" y="79"/>
                    </a:cubicBezTo>
                    <a:cubicBezTo>
                      <a:pt x="76" y="79"/>
                      <a:pt x="76" y="79"/>
                      <a:pt x="76" y="79"/>
                    </a:cubicBezTo>
                    <a:cubicBezTo>
                      <a:pt x="26" y="129"/>
                      <a:pt x="26" y="129"/>
                      <a:pt x="26" y="129"/>
                    </a:cubicBezTo>
                    <a:cubicBezTo>
                      <a:pt x="39" y="141"/>
                      <a:pt x="56" y="148"/>
                      <a:pt x="74" y="147"/>
                    </a:cubicBezTo>
                    <a:cubicBezTo>
                      <a:pt x="74" y="147"/>
                      <a:pt x="74" y="147"/>
                      <a:pt x="74"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grpSp>
        <p:nvGrpSpPr>
          <p:cNvPr id="29" name="组合 2"/>
          <p:cNvGrpSpPr/>
          <p:nvPr/>
        </p:nvGrpSpPr>
        <p:grpSpPr>
          <a:xfrm>
            <a:off x="4247221" y="1726556"/>
            <a:ext cx="510540" cy="510698"/>
            <a:chOff x="4210050" y="1882140"/>
            <a:chExt cx="510540" cy="510540"/>
          </a:xfrm>
        </p:grpSpPr>
        <p:sp>
          <p:nvSpPr>
            <p:cNvPr id="8" name="椭圆 7"/>
            <p:cNvSpPr/>
            <p:nvPr/>
          </p:nvSpPr>
          <p:spPr>
            <a:xfrm>
              <a:off x="4210050" y="1882140"/>
              <a:ext cx="510540" cy="5105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0" name="组合 17"/>
            <p:cNvGrpSpPr/>
            <p:nvPr/>
          </p:nvGrpSpPr>
          <p:grpSpPr>
            <a:xfrm>
              <a:off x="4280369" y="1995167"/>
              <a:ext cx="362005" cy="307818"/>
              <a:chOff x="2195513" y="4051300"/>
              <a:chExt cx="763587" cy="649288"/>
            </a:xfrm>
            <a:solidFill>
              <a:schemeClr val="bg1"/>
            </a:solidFill>
          </p:grpSpPr>
          <p:sp>
            <p:nvSpPr>
              <p:cNvPr id="19" name="Freeform 64"/>
              <p:cNvSpPr/>
              <p:nvPr/>
            </p:nvSpPr>
            <p:spPr bwMode="auto">
              <a:xfrm>
                <a:off x="2670175" y="4051300"/>
                <a:ext cx="288925" cy="288925"/>
              </a:xfrm>
              <a:custGeom>
                <a:avLst/>
                <a:gdLst>
                  <a:gd name="T0" fmla="*/ 62 w 77"/>
                  <a:gd name="T1" fmla="*/ 75 h 77"/>
                  <a:gd name="T2" fmla="*/ 55 w 77"/>
                  <a:gd name="T3" fmla="*/ 75 h 77"/>
                  <a:gd name="T4" fmla="*/ 2 w 77"/>
                  <a:gd name="T5" fmla="*/ 22 h 77"/>
                  <a:gd name="T6" fmla="*/ 2 w 77"/>
                  <a:gd name="T7" fmla="*/ 15 h 77"/>
                  <a:gd name="T8" fmla="*/ 15 w 77"/>
                  <a:gd name="T9" fmla="*/ 2 h 77"/>
                  <a:gd name="T10" fmla="*/ 22 w 77"/>
                  <a:gd name="T11" fmla="*/ 2 h 77"/>
                  <a:gd name="T12" fmla="*/ 75 w 77"/>
                  <a:gd name="T13" fmla="*/ 55 h 77"/>
                  <a:gd name="T14" fmla="*/ 75 w 77"/>
                  <a:gd name="T15" fmla="*/ 62 h 77"/>
                  <a:gd name="T16" fmla="*/ 62 w 77"/>
                  <a:gd name="T17" fmla="*/ 7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 h="77">
                    <a:moveTo>
                      <a:pt x="62" y="75"/>
                    </a:moveTo>
                    <a:cubicBezTo>
                      <a:pt x="60" y="77"/>
                      <a:pt x="57" y="77"/>
                      <a:pt x="55" y="75"/>
                    </a:cubicBezTo>
                    <a:cubicBezTo>
                      <a:pt x="2" y="22"/>
                      <a:pt x="2" y="22"/>
                      <a:pt x="2" y="22"/>
                    </a:cubicBezTo>
                    <a:cubicBezTo>
                      <a:pt x="0" y="20"/>
                      <a:pt x="0" y="17"/>
                      <a:pt x="2" y="15"/>
                    </a:cubicBezTo>
                    <a:cubicBezTo>
                      <a:pt x="15" y="2"/>
                      <a:pt x="15" y="2"/>
                      <a:pt x="15" y="2"/>
                    </a:cubicBezTo>
                    <a:cubicBezTo>
                      <a:pt x="17" y="0"/>
                      <a:pt x="20" y="0"/>
                      <a:pt x="22" y="2"/>
                    </a:cubicBezTo>
                    <a:cubicBezTo>
                      <a:pt x="75" y="55"/>
                      <a:pt x="75" y="55"/>
                      <a:pt x="75" y="55"/>
                    </a:cubicBezTo>
                    <a:cubicBezTo>
                      <a:pt x="77" y="57"/>
                      <a:pt x="77" y="60"/>
                      <a:pt x="75" y="62"/>
                    </a:cubicBezTo>
                    <a:lnTo>
                      <a:pt x="62"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65"/>
              <p:cNvSpPr/>
              <p:nvPr/>
            </p:nvSpPr>
            <p:spPr bwMode="auto">
              <a:xfrm>
                <a:off x="2319338" y="4246563"/>
                <a:ext cx="511175" cy="454025"/>
              </a:xfrm>
              <a:custGeom>
                <a:avLst/>
                <a:gdLst>
                  <a:gd name="T0" fmla="*/ 133 w 136"/>
                  <a:gd name="T1" fmla="*/ 60 h 121"/>
                  <a:gd name="T2" fmla="*/ 84 w 136"/>
                  <a:gd name="T3" fmla="*/ 12 h 121"/>
                  <a:gd name="T4" fmla="*/ 72 w 136"/>
                  <a:gd name="T5" fmla="*/ 17 h 121"/>
                  <a:gd name="T6" fmla="*/ 68 w 136"/>
                  <a:gd name="T7" fmla="*/ 27 h 121"/>
                  <a:gd name="T8" fmla="*/ 59 w 136"/>
                  <a:gd name="T9" fmla="*/ 37 h 121"/>
                  <a:gd name="T10" fmla="*/ 46 w 136"/>
                  <a:gd name="T11" fmla="*/ 38 h 121"/>
                  <a:gd name="T12" fmla="*/ 39 w 136"/>
                  <a:gd name="T13" fmla="*/ 34 h 121"/>
                  <a:gd name="T14" fmla="*/ 35 w 136"/>
                  <a:gd name="T15" fmla="*/ 16 h 121"/>
                  <a:gd name="T16" fmla="*/ 41 w 136"/>
                  <a:gd name="T17" fmla="*/ 0 h 121"/>
                  <a:gd name="T18" fmla="*/ 2 w 136"/>
                  <a:gd name="T19" fmla="*/ 39 h 121"/>
                  <a:gd name="T20" fmla="*/ 2 w 136"/>
                  <a:gd name="T21" fmla="*/ 45 h 121"/>
                  <a:gd name="T22" fmla="*/ 5 w 136"/>
                  <a:gd name="T23" fmla="*/ 49 h 121"/>
                  <a:gd name="T24" fmla="*/ 13 w 136"/>
                  <a:gd name="T25" fmla="*/ 41 h 121"/>
                  <a:gd name="T26" fmla="*/ 30 w 136"/>
                  <a:gd name="T27" fmla="*/ 41 h 121"/>
                  <a:gd name="T28" fmla="*/ 33 w 136"/>
                  <a:gd name="T29" fmla="*/ 50 h 121"/>
                  <a:gd name="T30" fmla="*/ 42 w 136"/>
                  <a:gd name="T31" fmla="*/ 54 h 121"/>
                  <a:gd name="T32" fmla="*/ 46 w 136"/>
                  <a:gd name="T33" fmla="*/ 62 h 121"/>
                  <a:gd name="T34" fmla="*/ 54 w 136"/>
                  <a:gd name="T35" fmla="*/ 66 h 121"/>
                  <a:gd name="T36" fmla="*/ 58 w 136"/>
                  <a:gd name="T37" fmla="*/ 74 h 121"/>
                  <a:gd name="T38" fmla="*/ 66 w 136"/>
                  <a:gd name="T39" fmla="*/ 78 h 121"/>
                  <a:gd name="T40" fmla="*/ 66 w 136"/>
                  <a:gd name="T41" fmla="*/ 95 h 121"/>
                  <a:gd name="T42" fmla="*/ 59 w 136"/>
                  <a:gd name="T43" fmla="*/ 102 h 121"/>
                  <a:gd name="T44" fmla="*/ 75 w 136"/>
                  <a:gd name="T45" fmla="*/ 118 h 121"/>
                  <a:gd name="T46" fmla="*/ 86 w 136"/>
                  <a:gd name="T47" fmla="*/ 118 h 121"/>
                  <a:gd name="T48" fmla="*/ 86 w 136"/>
                  <a:gd name="T49" fmla="*/ 107 h 121"/>
                  <a:gd name="T50" fmla="*/ 74 w 136"/>
                  <a:gd name="T51" fmla="*/ 94 h 121"/>
                  <a:gd name="T52" fmla="*/ 74 w 136"/>
                  <a:gd name="T53" fmla="*/ 90 h 121"/>
                  <a:gd name="T54" fmla="*/ 78 w 136"/>
                  <a:gd name="T55" fmla="*/ 90 h 121"/>
                  <a:gd name="T56" fmla="*/ 90 w 136"/>
                  <a:gd name="T57" fmla="*/ 103 h 121"/>
                  <a:gd name="T58" fmla="*/ 102 w 136"/>
                  <a:gd name="T59" fmla="*/ 103 h 121"/>
                  <a:gd name="T60" fmla="*/ 102 w 136"/>
                  <a:gd name="T61" fmla="*/ 91 h 121"/>
                  <a:gd name="T62" fmla="*/ 89 w 136"/>
                  <a:gd name="T63" fmla="*/ 79 h 121"/>
                  <a:gd name="T64" fmla="*/ 89 w 136"/>
                  <a:gd name="T65" fmla="*/ 75 h 121"/>
                  <a:gd name="T66" fmla="*/ 93 w 136"/>
                  <a:gd name="T67" fmla="*/ 75 h 121"/>
                  <a:gd name="T68" fmla="*/ 106 w 136"/>
                  <a:gd name="T69" fmla="*/ 87 h 121"/>
                  <a:gd name="T70" fmla="*/ 117 w 136"/>
                  <a:gd name="T71" fmla="*/ 87 h 121"/>
                  <a:gd name="T72" fmla="*/ 117 w 136"/>
                  <a:gd name="T73" fmla="*/ 76 h 121"/>
                  <a:gd name="T74" fmla="*/ 105 w 136"/>
                  <a:gd name="T75" fmla="*/ 63 h 121"/>
                  <a:gd name="T76" fmla="*/ 105 w 136"/>
                  <a:gd name="T77" fmla="*/ 59 h 121"/>
                  <a:gd name="T78" fmla="*/ 109 w 136"/>
                  <a:gd name="T79" fmla="*/ 59 h 121"/>
                  <a:gd name="T80" fmla="*/ 121 w 136"/>
                  <a:gd name="T81" fmla="*/ 72 h 121"/>
                  <a:gd name="T82" fmla="*/ 133 w 136"/>
                  <a:gd name="T83" fmla="*/ 72 h 121"/>
                  <a:gd name="T84" fmla="*/ 133 w 136"/>
                  <a:gd name="T8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 h="121">
                    <a:moveTo>
                      <a:pt x="133" y="60"/>
                    </a:moveTo>
                    <a:cubicBezTo>
                      <a:pt x="84" y="12"/>
                      <a:pt x="84" y="12"/>
                      <a:pt x="84" y="12"/>
                    </a:cubicBezTo>
                    <a:cubicBezTo>
                      <a:pt x="72" y="17"/>
                      <a:pt x="72" y="17"/>
                      <a:pt x="72" y="17"/>
                    </a:cubicBezTo>
                    <a:cubicBezTo>
                      <a:pt x="68" y="27"/>
                      <a:pt x="68" y="27"/>
                      <a:pt x="68" y="27"/>
                    </a:cubicBezTo>
                    <a:cubicBezTo>
                      <a:pt x="67" y="32"/>
                      <a:pt x="63" y="35"/>
                      <a:pt x="59" y="37"/>
                    </a:cubicBezTo>
                    <a:cubicBezTo>
                      <a:pt x="55" y="39"/>
                      <a:pt x="50" y="39"/>
                      <a:pt x="46" y="38"/>
                    </a:cubicBezTo>
                    <a:cubicBezTo>
                      <a:pt x="43" y="37"/>
                      <a:pt x="41" y="36"/>
                      <a:pt x="39" y="34"/>
                    </a:cubicBezTo>
                    <a:cubicBezTo>
                      <a:pt x="35" y="29"/>
                      <a:pt x="33" y="22"/>
                      <a:pt x="35" y="16"/>
                    </a:cubicBezTo>
                    <a:cubicBezTo>
                      <a:pt x="41" y="0"/>
                      <a:pt x="41" y="0"/>
                      <a:pt x="41" y="0"/>
                    </a:cubicBezTo>
                    <a:cubicBezTo>
                      <a:pt x="2" y="39"/>
                      <a:pt x="2" y="39"/>
                      <a:pt x="2" y="39"/>
                    </a:cubicBezTo>
                    <a:cubicBezTo>
                      <a:pt x="0" y="41"/>
                      <a:pt x="0" y="43"/>
                      <a:pt x="2" y="45"/>
                    </a:cubicBezTo>
                    <a:cubicBezTo>
                      <a:pt x="5" y="49"/>
                      <a:pt x="5" y="49"/>
                      <a:pt x="5" y="49"/>
                    </a:cubicBezTo>
                    <a:cubicBezTo>
                      <a:pt x="13" y="41"/>
                      <a:pt x="13" y="41"/>
                      <a:pt x="13" y="41"/>
                    </a:cubicBezTo>
                    <a:cubicBezTo>
                      <a:pt x="17" y="37"/>
                      <a:pt x="25" y="37"/>
                      <a:pt x="30" y="41"/>
                    </a:cubicBezTo>
                    <a:cubicBezTo>
                      <a:pt x="32" y="44"/>
                      <a:pt x="33" y="47"/>
                      <a:pt x="33" y="50"/>
                    </a:cubicBezTo>
                    <a:cubicBezTo>
                      <a:pt x="37" y="50"/>
                      <a:pt x="40" y="51"/>
                      <a:pt x="42" y="54"/>
                    </a:cubicBezTo>
                    <a:cubicBezTo>
                      <a:pt x="44" y="56"/>
                      <a:pt x="46" y="59"/>
                      <a:pt x="46" y="62"/>
                    </a:cubicBezTo>
                    <a:cubicBezTo>
                      <a:pt x="49" y="62"/>
                      <a:pt x="52" y="63"/>
                      <a:pt x="54" y="66"/>
                    </a:cubicBezTo>
                    <a:cubicBezTo>
                      <a:pt x="57" y="68"/>
                      <a:pt x="58" y="71"/>
                      <a:pt x="58" y="74"/>
                    </a:cubicBezTo>
                    <a:cubicBezTo>
                      <a:pt x="61" y="74"/>
                      <a:pt x="64" y="76"/>
                      <a:pt x="66" y="78"/>
                    </a:cubicBezTo>
                    <a:cubicBezTo>
                      <a:pt x="71" y="83"/>
                      <a:pt x="71" y="90"/>
                      <a:pt x="66" y="95"/>
                    </a:cubicBezTo>
                    <a:cubicBezTo>
                      <a:pt x="59" y="102"/>
                      <a:pt x="59" y="102"/>
                      <a:pt x="59" y="102"/>
                    </a:cubicBezTo>
                    <a:cubicBezTo>
                      <a:pt x="75" y="118"/>
                      <a:pt x="75" y="118"/>
                      <a:pt x="75" y="118"/>
                    </a:cubicBezTo>
                    <a:cubicBezTo>
                      <a:pt x="78" y="121"/>
                      <a:pt x="83" y="121"/>
                      <a:pt x="86" y="118"/>
                    </a:cubicBezTo>
                    <a:cubicBezTo>
                      <a:pt x="90" y="115"/>
                      <a:pt x="90" y="110"/>
                      <a:pt x="86" y="107"/>
                    </a:cubicBezTo>
                    <a:cubicBezTo>
                      <a:pt x="74" y="94"/>
                      <a:pt x="74" y="94"/>
                      <a:pt x="74" y="94"/>
                    </a:cubicBezTo>
                    <a:cubicBezTo>
                      <a:pt x="73" y="93"/>
                      <a:pt x="73" y="91"/>
                      <a:pt x="74" y="90"/>
                    </a:cubicBezTo>
                    <a:cubicBezTo>
                      <a:pt x="75" y="89"/>
                      <a:pt x="77" y="89"/>
                      <a:pt x="78" y="90"/>
                    </a:cubicBezTo>
                    <a:cubicBezTo>
                      <a:pt x="90" y="103"/>
                      <a:pt x="90" y="103"/>
                      <a:pt x="90" y="103"/>
                    </a:cubicBezTo>
                    <a:cubicBezTo>
                      <a:pt x="94" y="106"/>
                      <a:pt x="99" y="106"/>
                      <a:pt x="102" y="103"/>
                    </a:cubicBezTo>
                    <a:cubicBezTo>
                      <a:pt x="105" y="100"/>
                      <a:pt x="105" y="94"/>
                      <a:pt x="102" y="91"/>
                    </a:cubicBezTo>
                    <a:cubicBezTo>
                      <a:pt x="89" y="79"/>
                      <a:pt x="89" y="79"/>
                      <a:pt x="89" y="79"/>
                    </a:cubicBezTo>
                    <a:cubicBezTo>
                      <a:pt x="88" y="78"/>
                      <a:pt x="88" y="76"/>
                      <a:pt x="89" y="75"/>
                    </a:cubicBezTo>
                    <a:cubicBezTo>
                      <a:pt x="90" y="74"/>
                      <a:pt x="92" y="74"/>
                      <a:pt x="93" y="75"/>
                    </a:cubicBezTo>
                    <a:cubicBezTo>
                      <a:pt x="106" y="87"/>
                      <a:pt x="106" y="87"/>
                      <a:pt x="106" y="87"/>
                    </a:cubicBezTo>
                    <a:cubicBezTo>
                      <a:pt x="109" y="91"/>
                      <a:pt x="114" y="91"/>
                      <a:pt x="117" y="87"/>
                    </a:cubicBezTo>
                    <a:cubicBezTo>
                      <a:pt x="121" y="84"/>
                      <a:pt x="121" y="79"/>
                      <a:pt x="117" y="76"/>
                    </a:cubicBezTo>
                    <a:cubicBezTo>
                      <a:pt x="105" y="63"/>
                      <a:pt x="105" y="63"/>
                      <a:pt x="105" y="63"/>
                    </a:cubicBezTo>
                    <a:cubicBezTo>
                      <a:pt x="104" y="62"/>
                      <a:pt x="104" y="60"/>
                      <a:pt x="105" y="59"/>
                    </a:cubicBezTo>
                    <a:cubicBezTo>
                      <a:pt x="106" y="58"/>
                      <a:pt x="108" y="58"/>
                      <a:pt x="109" y="59"/>
                    </a:cubicBezTo>
                    <a:cubicBezTo>
                      <a:pt x="121" y="72"/>
                      <a:pt x="121" y="72"/>
                      <a:pt x="121" y="72"/>
                    </a:cubicBezTo>
                    <a:cubicBezTo>
                      <a:pt x="124" y="75"/>
                      <a:pt x="130" y="75"/>
                      <a:pt x="133" y="72"/>
                    </a:cubicBezTo>
                    <a:cubicBezTo>
                      <a:pt x="136" y="69"/>
                      <a:pt x="136" y="64"/>
                      <a:pt x="133"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 name="Freeform 66"/>
              <p:cNvSpPr/>
              <p:nvPr/>
            </p:nvSpPr>
            <p:spPr bwMode="auto">
              <a:xfrm>
                <a:off x="2195513" y="4092575"/>
                <a:ext cx="312738" cy="311150"/>
              </a:xfrm>
              <a:custGeom>
                <a:avLst/>
                <a:gdLst>
                  <a:gd name="T0" fmla="*/ 81 w 83"/>
                  <a:gd name="T1" fmla="*/ 16 h 83"/>
                  <a:gd name="T2" fmla="*/ 81 w 83"/>
                  <a:gd name="T3" fmla="*/ 23 h 83"/>
                  <a:gd name="T4" fmla="*/ 23 w 83"/>
                  <a:gd name="T5" fmla="*/ 81 h 83"/>
                  <a:gd name="T6" fmla="*/ 16 w 83"/>
                  <a:gd name="T7" fmla="*/ 81 h 83"/>
                  <a:gd name="T8" fmla="*/ 2 w 83"/>
                  <a:gd name="T9" fmla="*/ 66 h 83"/>
                  <a:gd name="T10" fmla="*/ 2 w 83"/>
                  <a:gd name="T11" fmla="*/ 59 h 83"/>
                  <a:gd name="T12" fmla="*/ 60 w 83"/>
                  <a:gd name="T13" fmla="*/ 1 h 83"/>
                  <a:gd name="T14" fmla="*/ 67 w 83"/>
                  <a:gd name="T15" fmla="*/ 1 h 83"/>
                  <a:gd name="T16" fmla="*/ 81 w 83"/>
                  <a:gd name="T17" fmla="*/ 1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83">
                    <a:moveTo>
                      <a:pt x="81" y="16"/>
                    </a:moveTo>
                    <a:cubicBezTo>
                      <a:pt x="83" y="18"/>
                      <a:pt x="83" y="21"/>
                      <a:pt x="81" y="23"/>
                    </a:cubicBezTo>
                    <a:cubicBezTo>
                      <a:pt x="23" y="81"/>
                      <a:pt x="23" y="81"/>
                      <a:pt x="23" y="81"/>
                    </a:cubicBezTo>
                    <a:cubicBezTo>
                      <a:pt x="21" y="83"/>
                      <a:pt x="18" y="83"/>
                      <a:pt x="16" y="81"/>
                    </a:cubicBezTo>
                    <a:cubicBezTo>
                      <a:pt x="2" y="66"/>
                      <a:pt x="2" y="66"/>
                      <a:pt x="2" y="66"/>
                    </a:cubicBezTo>
                    <a:cubicBezTo>
                      <a:pt x="0" y="64"/>
                      <a:pt x="0" y="61"/>
                      <a:pt x="2" y="59"/>
                    </a:cubicBezTo>
                    <a:cubicBezTo>
                      <a:pt x="60" y="1"/>
                      <a:pt x="60" y="1"/>
                      <a:pt x="60" y="1"/>
                    </a:cubicBezTo>
                    <a:cubicBezTo>
                      <a:pt x="62" y="0"/>
                      <a:pt x="65" y="0"/>
                      <a:pt x="67" y="1"/>
                    </a:cubicBezTo>
                    <a:lnTo>
                      <a:pt x="81"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 name="Freeform 67"/>
              <p:cNvSpPr>
                <a:spLocks noEditPoints="1"/>
              </p:cNvSpPr>
              <p:nvPr/>
            </p:nvSpPr>
            <p:spPr bwMode="auto">
              <a:xfrm>
                <a:off x="2335213" y="4159250"/>
                <a:ext cx="492125" cy="477838"/>
              </a:xfrm>
              <a:custGeom>
                <a:avLst/>
                <a:gdLst>
                  <a:gd name="T0" fmla="*/ 126 w 131"/>
                  <a:gd name="T1" fmla="*/ 36 h 127"/>
                  <a:gd name="T2" fmla="*/ 94 w 131"/>
                  <a:gd name="T3" fmla="*/ 5 h 127"/>
                  <a:gd name="T4" fmla="*/ 80 w 131"/>
                  <a:gd name="T5" fmla="*/ 3 h 127"/>
                  <a:gd name="T6" fmla="*/ 51 w 131"/>
                  <a:gd name="T7" fmla="*/ 16 h 127"/>
                  <a:gd name="T8" fmla="*/ 44 w 131"/>
                  <a:gd name="T9" fmla="*/ 23 h 127"/>
                  <a:gd name="T10" fmla="*/ 38 w 131"/>
                  <a:gd name="T11" fmla="*/ 41 h 127"/>
                  <a:gd name="T12" fmla="*/ 41 w 131"/>
                  <a:gd name="T13" fmla="*/ 53 h 127"/>
                  <a:gd name="T14" fmla="*/ 45 w 131"/>
                  <a:gd name="T15" fmla="*/ 55 h 127"/>
                  <a:gd name="T16" fmla="*/ 59 w 131"/>
                  <a:gd name="T17" fmla="*/ 48 h 127"/>
                  <a:gd name="T18" fmla="*/ 64 w 131"/>
                  <a:gd name="T19" fmla="*/ 35 h 127"/>
                  <a:gd name="T20" fmla="*/ 82 w 131"/>
                  <a:gd name="T21" fmla="*/ 29 h 127"/>
                  <a:gd name="T22" fmla="*/ 117 w 131"/>
                  <a:gd name="T23" fmla="*/ 63 h 127"/>
                  <a:gd name="T24" fmla="*/ 126 w 131"/>
                  <a:gd name="T25" fmla="*/ 54 h 127"/>
                  <a:gd name="T26" fmla="*/ 126 w 131"/>
                  <a:gd name="T27" fmla="*/ 36 h 127"/>
                  <a:gd name="T28" fmla="*/ 22 w 131"/>
                  <a:gd name="T29" fmla="*/ 69 h 127"/>
                  <a:gd name="T30" fmla="*/ 13 w 131"/>
                  <a:gd name="T31" fmla="*/ 69 h 127"/>
                  <a:gd name="T32" fmla="*/ 3 w 131"/>
                  <a:gd name="T33" fmla="*/ 79 h 127"/>
                  <a:gd name="T34" fmla="*/ 3 w 131"/>
                  <a:gd name="T35" fmla="*/ 88 h 127"/>
                  <a:gd name="T36" fmla="*/ 12 w 131"/>
                  <a:gd name="T37" fmla="*/ 88 h 127"/>
                  <a:gd name="T38" fmla="*/ 22 w 131"/>
                  <a:gd name="T39" fmla="*/ 78 h 127"/>
                  <a:gd name="T40" fmla="*/ 22 w 131"/>
                  <a:gd name="T41" fmla="*/ 69 h 127"/>
                  <a:gd name="T42" fmla="*/ 34 w 131"/>
                  <a:gd name="T43" fmla="*/ 81 h 127"/>
                  <a:gd name="T44" fmla="*/ 25 w 131"/>
                  <a:gd name="T45" fmla="*/ 81 h 127"/>
                  <a:gd name="T46" fmla="*/ 15 w 131"/>
                  <a:gd name="T47" fmla="*/ 91 h 127"/>
                  <a:gd name="T48" fmla="*/ 15 w 131"/>
                  <a:gd name="T49" fmla="*/ 100 h 127"/>
                  <a:gd name="T50" fmla="*/ 24 w 131"/>
                  <a:gd name="T51" fmla="*/ 100 h 127"/>
                  <a:gd name="T52" fmla="*/ 34 w 131"/>
                  <a:gd name="T53" fmla="*/ 90 h 127"/>
                  <a:gd name="T54" fmla="*/ 34 w 131"/>
                  <a:gd name="T55" fmla="*/ 81 h 127"/>
                  <a:gd name="T56" fmla="*/ 49 w 131"/>
                  <a:gd name="T57" fmla="*/ 105 h 127"/>
                  <a:gd name="T58" fmla="*/ 39 w 131"/>
                  <a:gd name="T59" fmla="*/ 115 h 127"/>
                  <a:gd name="T60" fmla="*/ 39 w 131"/>
                  <a:gd name="T61" fmla="*/ 124 h 127"/>
                  <a:gd name="T62" fmla="*/ 48 w 131"/>
                  <a:gd name="T63" fmla="*/ 124 h 127"/>
                  <a:gd name="T64" fmla="*/ 58 w 131"/>
                  <a:gd name="T65" fmla="*/ 114 h 127"/>
                  <a:gd name="T66" fmla="*/ 58 w 131"/>
                  <a:gd name="T67" fmla="*/ 105 h 127"/>
                  <a:gd name="T68" fmla="*/ 49 w 131"/>
                  <a:gd name="T69" fmla="*/ 105 h 127"/>
                  <a:gd name="T70" fmla="*/ 46 w 131"/>
                  <a:gd name="T71" fmla="*/ 93 h 127"/>
                  <a:gd name="T72" fmla="*/ 37 w 131"/>
                  <a:gd name="T73" fmla="*/ 93 h 127"/>
                  <a:gd name="T74" fmla="*/ 27 w 131"/>
                  <a:gd name="T75" fmla="*/ 103 h 127"/>
                  <a:gd name="T76" fmla="*/ 27 w 131"/>
                  <a:gd name="T77" fmla="*/ 112 h 127"/>
                  <a:gd name="T78" fmla="*/ 36 w 131"/>
                  <a:gd name="T79" fmla="*/ 112 h 127"/>
                  <a:gd name="T80" fmla="*/ 46 w 131"/>
                  <a:gd name="T81" fmla="*/ 102 h 127"/>
                  <a:gd name="T82" fmla="*/ 46 w 131"/>
                  <a:gd name="T83" fmla="*/ 9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1" h="127">
                    <a:moveTo>
                      <a:pt x="126" y="36"/>
                    </a:moveTo>
                    <a:cubicBezTo>
                      <a:pt x="94" y="5"/>
                      <a:pt x="94" y="5"/>
                      <a:pt x="94" y="5"/>
                    </a:cubicBezTo>
                    <a:cubicBezTo>
                      <a:pt x="91" y="1"/>
                      <a:pt x="85" y="0"/>
                      <a:pt x="80" y="3"/>
                    </a:cubicBezTo>
                    <a:cubicBezTo>
                      <a:pt x="75" y="5"/>
                      <a:pt x="51" y="16"/>
                      <a:pt x="51" y="16"/>
                    </a:cubicBezTo>
                    <a:cubicBezTo>
                      <a:pt x="48" y="17"/>
                      <a:pt x="45" y="20"/>
                      <a:pt x="44" y="23"/>
                    </a:cubicBezTo>
                    <a:cubicBezTo>
                      <a:pt x="38" y="41"/>
                      <a:pt x="38" y="41"/>
                      <a:pt x="38" y="41"/>
                    </a:cubicBezTo>
                    <a:cubicBezTo>
                      <a:pt x="36" y="45"/>
                      <a:pt x="38" y="50"/>
                      <a:pt x="41" y="53"/>
                    </a:cubicBezTo>
                    <a:cubicBezTo>
                      <a:pt x="42" y="54"/>
                      <a:pt x="43" y="55"/>
                      <a:pt x="45" y="55"/>
                    </a:cubicBezTo>
                    <a:cubicBezTo>
                      <a:pt x="51" y="57"/>
                      <a:pt x="57" y="54"/>
                      <a:pt x="59" y="48"/>
                    </a:cubicBezTo>
                    <a:cubicBezTo>
                      <a:pt x="64" y="35"/>
                      <a:pt x="64" y="35"/>
                      <a:pt x="64" y="35"/>
                    </a:cubicBezTo>
                    <a:cubicBezTo>
                      <a:pt x="82" y="29"/>
                      <a:pt x="82" y="29"/>
                      <a:pt x="82" y="29"/>
                    </a:cubicBezTo>
                    <a:cubicBezTo>
                      <a:pt x="117" y="63"/>
                      <a:pt x="117" y="63"/>
                      <a:pt x="117" y="63"/>
                    </a:cubicBezTo>
                    <a:cubicBezTo>
                      <a:pt x="126" y="54"/>
                      <a:pt x="126" y="54"/>
                      <a:pt x="126" y="54"/>
                    </a:cubicBezTo>
                    <a:cubicBezTo>
                      <a:pt x="131" y="49"/>
                      <a:pt x="131" y="41"/>
                      <a:pt x="126" y="36"/>
                    </a:cubicBezTo>
                    <a:close/>
                    <a:moveTo>
                      <a:pt x="22" y="69"/>
                    </a:moveTo>
                    <a:cubicBezTo>
                      <a:pt x="19" y="66"/>
                      <a:pt x="15" y="66"/>
                      <a:pt x="13" y="69"/>
                    </a:cubicBezTo>
                    <a:cubicBezTo>
                      <a:pt x="3" y="79"/>
                      <a:pt x="3" y="79"/>
                      <a:pt x="3" y="79"/>
                    </a:cubicBezTo>
                    <a:cubicBezTo>
                      <a:pt x="0" y="81"/>
                      <a:pt x="0" y="85"/>
                      <a:pt x="3" y="88"/>
                    </a:cubicBezTo>
                    <a:cubicBezTo>
                      <a:pt x="5" y="90"/>
                      <a:pt x="9" y="90"/>
                      <a:pt x="12" y="88"/>
                    </a:cubicBezTo>
                    <a:cubicBezTo>
                      <a:pt x="22" y="78"/>
                      <a:pt x="22" y="78"/>
                      <a:pt x="22" y="78"/>
                    </a:cubicBezTo>
                    <a:cubicBezTo>
                      <a:pt x="24" y="75"/>
                      <a:pt x="24" y="71"/>
                      <a:pt x="22" y="69"/>
                    </a:cubicBezTo>
                    <a:close/>
                    <a:moveTo>
                      <a:pt x="34" y="81"/>
                    </a:moveTo>
                    <a:cubicBezTo>
                      <a:pt x="31" y="78"/>
                      <a:pt x="27" y="78"/>
                      <a:pt x="25" y="81"/>
                    </a:cubicBezTo>
                    <a:cubicBezTo>
                      <a:pt x="15" y="91"/>
                      <a:pt x="15" y="91"/>
                      <a:pt x="15" y="91"/>
                    </a:cubicBezTo>
                    <a:cubicBezTo>
                      <a:pt x="12" y="93"/>
                      <a:pt x="12" y="97"/>
                      <a:pt x="15" y="100"/>
                    </a:cubicBezTo>
                    <a:cubicBezTo>
                      <a:pt x="17" y="102"/>
                      <a:pt x="21" y="102"/>
                      <a:pt x="24" y="100"/>
                    </a:cubicBezTo>
                    <a:cubicBezTo>
                      <a:pt x="34" y="90"/>
                      <a:pt x="34" y="90"/>
                      <a:pt x="34" y="90"/>
                    </a:cubicBezTo>
                    <a:cubicBezTo>
                      <a:pt x="36" y="87"/>
                      <a:pt x="36" y="83"/>
                      <a:pt x="34" y="81"/>
                    </a:cubicBezTo>
                    <a:close/>
                    <a:moveTo>
                      <a:pt x="49" y="105"/>
                    </a:moveTo>
                    <a:cubicBezTo>
                      <a:pt x="39" y="115"/>
                      <a:pt x="39" y="115"/>
                      <a:pt x="39" y="115"/>
                    </a:cubicBezTo>
                    <a:cubicBezTo>
                      <a:pt x="37" y="118"/>
                      <a:pt x="37" y="122"/>
                      <a:pt x="39" y="124"/>
                    </a:cubicBezTo>
                    <a:cubicBezTo>
                      <a:pt x="42" y="127"/>
                      <a:pt x="46" y="127"/>
                      <a:pt x="48" y="124"/>
                    </a:cubicBezTo>
                    <a:cubicBezTo>
                      <a:pt x="58" y="114"/>
                      <a:pt x="58" y="114"/>
                      <a:pt x="58" y="114"/>
                    </a:cubicBezTo>
                    <a:cubicBezTo>
                      <a:pt x="61" y="112"/>
                      <a:pt x="61" y="108"/>
                      <a:pt x="58" y="105"/>
                    </a:cubicBezTo>
                    <a:cubicBezTo>
                      <a:pt x="56" y="103"/>
                      <a:pt x="52" y="103"/>
                      <a:pt x="49" y="105"/>
                    </a:cubicBezTo>
                    <a:close/>
                    <a:moveTo>
                      <a:pt x="46" y="93"/>
                    </a:moveTo>
                    <a:cubicBezTo>
                      <a:pt x="44" y="90"/>
                      <a:pt x="39" y="90"/>
                      <a:pt x="37" y="93"/>
                    </a:cubicBezTo>
                    <a:cubicBezTo>
                      <a:pt x="27" y="103"/>
                      <a:pt x="27" y="103"/>
                      <a:pt x="27" y="103"/>
                    </a:cubicBezTo>
                    <a:cubicBezTo>
                      <a:pt x="24" y="105"/>
                      <a:pt x="24" y="110"/>
                      <a:pt x="27" y="112"/>
                    </a:cubicBezTo>
                    <a:cubicBezTo>
                      <a:pt x="29" y="115"/>
                      <a:pt x="34" y="115"/>
                      <a:pt x="36" y="112"/>
                    </a:cubicBezTo>
                    <a:cubicBezTo>
                      <a:pt x="46" y="102"/>
                      <a:pt x="46" y="102"/>
                      <a:pt x="46" y="102"/>
                    </a:cubicBezTo>
                    <a:cubicBezTo>
                      <a:pt x="49" y="99"/>
                      <a:pt x="49" y="95"/>
                      <a:pt x="46"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sp>
        <p:nvSpPr>
          <p:cNvPr id="23" name="TextBox 6"/>
          <p:cNvSpPr txBox="1">
            <a:spLocks noChangeArrowheads="1"/>
          </p:cNvSpPr>
          <p:nvPr/>
        </p:nvSpPr>
        <p:spPr bwMode="auto">
          <a:xfrm>
            <a:off x="4077501" y="2473547"/>
            <a:ext cx="99194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spAutoFit/>
          </a:bodyPr>
          <a:lstStyle/>
          <a:p>
            <a:pPr fontAlgn="base">
              <a:lnSpc>
                <a:spcPct val="150000"/>
              </a:lnSpc>
              <a:spcBef>
                <a:spcPct val="0"/>
              </a:spcBef>
              <a:spcAft>
                <a:spcPct val="0"/>
              </a:spcAft>
            </a:pPr>
            <a:r>
              <a:rPr lang="zh-CN" altLang="en-US" sz="1400" spc="75" dirty="0">
                <a:cs typeface="+mn-ea"/>
                <a:sym typeface="+mn-lt"/>
              </a:rPr>
              <a:t>这里添加具体介绍</a:t>
            </a:r>
            <a:endParaRPr lang="zh-CN" altLang="zh-CN" sz="1400" spc="75" dirty="0">
              <a:cs typeface="+mn-ea"/>
              <a:sym typeface="+mn-lt"/>
            </a:endParaRPr>
          </a:p>
        </p:txBody>
      </p:sp>
      <p:sp>
        <p:nvSpPr>
          <p:cNvPr id="24" name="TextBox 6"/>
          <p:cNvSpPr txBox="1">
            <a:spLocks noChangeArrowheads="1"/>
          </p:cNvSpPr>
          <p:nvPr/>
        </p:nvSpPr>
        <p:spPr bwMode="auto">
          <a:xfrm>
            <a:off x="4816465" y="1293114"/>
            <a:ext cx="186102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dirty="0">
                <a:ea typeface="+mn-ea"/>
                <a:sym typeface="+mn-lt"/>
              </a:rPr>
              <a:t>这里添加具体介绍。这里添加具体介绍。</a:t>
            </a:r>
            <a:endParaRPr lang="zh-CN" altLang="zh-CN" dirty="0">
              <a:ea typeface="+mn-ea"/>
              <a:sym typeface="+mn-lt"/>
            </a:endParaRPr>
          </a:p>
        </p:txBody>
      </p:sp>
      <p:sp>
        <p:nvSpPr>
          <p:cNvPr id="25" name="TextBox 6"/>
          <p:cNvSpPr txBox="1">
            <a:spLocks noChangeArrowheads="1"/>
          </p:cNvSpPr>
          <p:nvPr/>
        </p:nvSpPr>
        <p:spPr bwMode="auto">
          <a:xfrm>
            <a:off x="1684106" y="2473547"/>
            <a:ext cx="186102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dirty="0">
                <a:ea typeface="+mn-ea"/>
                <a:sym typeface="+mn-lt"/>
              </a:rPr>
              <a:t>这里添加具体介绍。这里添加具体介绍。</a:t>
            </a:r>
            <a:endParaRPr lang="zh-CN" altLang="zh-CN" dirty="0">
              <a:ea typeface="+mn-ea"/>
              <a:sym typeface="+mn-lt"/>
            </a:endParaRPr>
          </a:p>
        </p:txBody>
      </p:sp>
      <p:sp>
        <p:nvSpPr>
          <p:cNvPr id="26" name="TextBox 6"/>
          <p:cNvSpPr txBox="1">
            <a:spLocks noChangeArrowheads="1"/>
          </p:cNvSpPr>
          <p:nvPr/>
        </p:nvSpPr>
        <p:spPr bwMode="auto">
          <a:xfrm>
            <a:off x="2522744" y="3606781"/>
            <a:ext cx="186102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dirty="0">
                <a:ea typeface="+mn-ea"/>
                <a:sym typeface="+mn-lt"/>
              </a:rPr>
              <a:t>这里添加具体介绍。这里添加具体介绍。</a:t>
            </a:r>
            <a:endParaRPr lang="zh-CN" altLang="zh-CN" dirty="0">
              <a:ea typeface="+mn-ea"/>
              <a:sym typeface="+mn-lt"/>
            </a:endParaRPr>
          </a:p>
        </p:txBody>
      </p:sp>
      <p:sp>
        <p:nvSpPr>
          <p:cNvPr id="27" name="TextBox 6"/>
          <p:cNvSpPr txBox="1">
            <a:spLocks noChangeArrowheads="1"/>
          </p:cNvSpPr>
          <p:nvPr/>
        </p:nvSpPr>
        <p:spPr bwMode="auto">
          <a:xfrm>
            <a:off x="5724766" y="2444252"/>
            <a:ext cx="186102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dirty="0">
                <a:ea typeface="+mn-ea"/>
                <a:sym typeface="+mn-lt"/>
              </a:rPr>
              <a:t>这里添加具体介绍。这里添加具体介绍。</a:t>
            </a:r>
            <a:endParaRPr lang="zh-CN" altLang="zh-CN" dirty="0">
              <a:ea typeface="+mn-ea"/>
              <a:sym typeface="+mn-lt"/>
            </a:endParaRPr>
          </a:p>
        </p:txBody>
      </p:sp>
      <p:sp>
        <p:nvSpPr>
          <p:cNvPr id="36" name="TextBox 6"/>
          <p:cNvSpPr txBox="1">
            <a:spLocks noChangeArrowheads="1"/>
          </p:cNvSpPr>
          <p:nvPr/>
        </p:nvSpPr>
        <p:spPr bwMode="auto">
          <a:xfrm>
            <a:off x="3451979" y="480519"/>
            <a:ext cx="571980" cy="400234"/>
          </a:xfrm>
          <a:prstGeom prst="rect">
            <a:avLst/>
          </a:prstGeom>
          <a:noFill/>
          <a:ln>
            <a:noFill/>
          </a:ln>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u="none" strike="noStrike" cap="none" normalizeH="0" baseline="0" dirty="0">
                <a:ln>
                  <a:noFill/>
                </a:ln>
                <a:solidFill>
                  <a:schemeClr val="bg1"/>
                </a:solidFill>
                <a:effectLst/>
                <a:cs typeface="+mn-ea"/>
                <a:sym typeface="+mn-lt"/>
              </a:rPr>
              <a:t>04</a:t>
            </a:r>
            <a:endParaRPr kumimoji="0" lang="zh-CN" sz="1800" u="none" strike="noStrike" cap="none" normalizeH="0" baseline="0" dirty="0">
              <a:ln>
                <a:noFill/>
              </a:ln>
              <a:solidFill>
                <a:schemeClr val="bg1"/>
              </a:solidFill>
              <a:effectLst/>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20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childTnLst>
                                </p:cTn>
                              </p:par>
                            </p:childTnLst>
                          </p:cTn>
                        </p:par>
                        <p:par>
                          <p:cTn id="13" fill="hold">
                            <p:stCondLst>
                              <p:cond delay="500"/>
                            </p:stCondLst>
                            <p:childTnLst>
                              <p:par>
                                <p:cTn id="14" presetID="23" presetClass="entr" presetSubtype="16" fill="hold" grpId="0" nodeType="afterEffect">
                                  <p:stCondLst>
                                    <p:cond delay="0"/>
                                  </p:stCondLst>
                                  <p:iterate type="lt">
                                    <p:tmPct val="7000"/>
                                  </p:iterate>
                                  <p:childTnLst>
                                    <p:set>
                                      <p:cBhvr>
                                        <p:cTn id="15" dur="1" fill="hold">
                                          <p:stCondLst>
                                            <p:cond delay="0"/>
                                          </p:stCondLst>
                                        </p:cTn>
                                        <p:tgtEl>
                                          <p:spTgt spid="23">
                                            <p:txEl>
                                              <p:pRg st="0" end="0"/>
                                            </p:txEl>
                                          </p:spTgt>
                                        </p:tgtEl>
                                        <p:attrNameLst>
                                          <p:attrName>style.visibility</p:attrName>
                                        </p:attrNameLst>
                                      </p:cBhvr>
                                      <p:to>
                                        <p:strVal val="visible"/>
                                      </p:to>
                                    </p:set>
                                    <p:anim calcmode="lin" valueType="num">
                                      <p:cBhvr>
                                        <p:cTn id="16" dur="500" fill="hold"/>
                                        <p:tgtEl>
                                          <p:spTgt spid="23">
                                            <p:txEl>
                                              <p:pRg st="0" end="0"/>
                                            </p:txEl>
                                          </p:spTgt>
                                        </p:tgtEl>
                                        <p:attrNameLst>
                                          <p:attrName>ppt_w</p:attrName>
                                        </p:attrNameLst>
                                      </p:cBhvr>
                                      <p:tavLst>
                                        <p:tav tm="0">
                                          <p:val>
                                            <p:fltVal val="0"/>
                                          </p:val>
                                        </p:tav>
                                        <p:tav tm="100000">
                                          <p:val>
                                            <p:strVal val="#ppt_w"/>
                                          </p:val>
                                        </p:tav>
                                      </p:tavLst>
                                    </p:anim>
                                    <p:anim calcmode="lin" valueType="num">
                                      <p:cBhvr>
                                        <p:cTn id="17" dur="500" fill="hold"/>
                                        <p:tgtEl>
                                          <p:spTgt spid="23">
                                            <p:txEl>
                                              <p:pRg st="0" end="0"/>
                                            </p:txEl>
                                          </p:spTgt>
                                        </p:tgtEl>
                                        <p:attrNameLst>
                                          <p:attrName>ppt_h</p:attrName>
                                        </p:attrNameLst>
                                      </p:cBhvr>
                                      <p:tavLst>
                                        <p:tav tm="0">
                                          <p:val>
                                            <p:fltVal val="0"/>
                                          </p:val>
                                        </p:tav>
                                        <p:tav tm="100000">
                                          <p:val>
                                            <p:strVal val="#ppt_h"/>
                                          </p:val>
                                        </p:tav>
                                      </p:tavLst>
                                    </p:anim>
                                  </p:childTnLst>
                                </p:cTn>
                              </p:par>
                            </p:childTnLst>
                          </p:cTn>
                        </p:par>
                        <p:par>
                          <p:cTn id="18" fill="hold">
                            <p:stCondLst>
                              <p:cond delay="1444"/>
                            </p:stCondLst>
                            <p:childTnLst>
                              <p:par>
                                <p:cTn id="19" presetID="23" presetClass="entr" presetSubtype="528"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500" fill="hold"/>
                                        <p:tgtEl>
                                          <p:spTgt spid="29"/>
                                        </p:tgtEl>
                                        <p:attrNameLst>
                                          <p:attrName>ppt_w</p:attrName>
                                        </p:attrNameLst>
                                      </p:cBhvr>
                                      <p:tavLst>
                                        <p:tav tm="0">
                                          <p:val>
                                            <p:fltVal val="0"/>
                                          </p:val>
                                        </p:tav>
                                        <p:tav tm="100000">
                                          <p:val>
                                            <p:strVal val="#ppt_w"/>
                                          </p:val>
                                        </p:tav>
                                      </p:tavLst>
                                    </p:anim>
                                    <p:anim calcmode="lin" valueType="num">
                                      <p:cBhvr>
                                        <p:cTn id="22" dur="500" fill="hold"/>
                                        <p:tgtEl>
                                          <p:spTgt spid="29"/>
                                        </p:tgtEl>
                                        <p:attrNameLst>
                                          <p:attrName>ppt_h</p:attrName>
                                        </p:attrNameLst>
                                      </p:cBhvr>
                                      <p:tavLst>
                                        <p:tav tm="0">
                                          <p:val>
                                            <p:fltVal val="0"/>
                                          </p:val>
                                        </p:tav>
                                        <p:tav tm="100000">
                                          <p:val>
                                            <p:strVal val="#ppt_h"/>
                                          </p:val>
                                        </p:tav>
                                      </p:tavLst>
                                    </p:anim>
                                    <p:anim calcmode="lin" valueType="num">
                                      <p:cBhvr>
                                        <p:cTn id="23" dur="500" fill="hold"/>
                                        <p:tgtEl>
                                          <p:spTgt spid="29"/>
                                        </p:tgtEl>
                                        <p:attrNameLst>
                                          <p:attrName>ppt_x</p:attrName>
                                        </p:attrNameLst>
                                      </p:cBhvr>
                                      <p:tavLst>
                                        <p:tav tm="0">
                                          <p:val>
                                            <p:fltVal val="0.5"/>
                                          </p:val>
                                        </p:tav>
                                        <p:tav tm="100000">
                                          <p:val>
                                            <p:strVal val="#ppt_x"/>
                                          </p:val>
                                        </p:tav>
                                      </p:tavLst>
                                    </p:anim>
                                    <p:anim calcmode="lin" valueType="num">
                                      <p:cBhvr>
                                        <p:cTn id="24" dur="500" fill="hold"/>
                                        <p:tgtEl>
                                          <p:spTgt spid="29"/>
                                        </p:tgtEl>
                                        <p:attrNameLst>
                                          <p:attrName>ppt_y</p:attrName>
                                        </p:attrNameLst>
                                      </p:cBhvr>
                                      <p:tavLst>
                                        <p:tav tm="0">
                                          <p:val>
                                            <p:fltVal val="0.5"/>
                                          </p:val>
                                        </p:tav>
                                        <p:tav tm="100000">
                                          <p:val>
                                            <p:strVal val="#ppt_y"/>
                                          </p:val>
                                        </p:tav>
                                      </p:tavLst>
                                    </p:anim>
                                  </p:childTnLst>
                                </p:cTn>
                              </p:par>
                            </p:childTnLst>
                          </p:cTn>
                        </p:par>
                        <p:par>
                          <p:cTn id="25" fill="hold">
                            <p:stCondLst>
                              <p:cond delay="1944"/>
                            </p:stCondLst>
                            <p:childTnLst>
                              <p:par>
                                <p:cTn id="26" presetID="23" presetClass="entr" presetSubtype="32" fill="hold" grpId="0" nodeType="afterEffect">
                                  <p:stCondLst>
                                    <p:cond delay="0"/>
                                  </p:stCondLst>
                                  <p:iterate type="lt">
                                    <p:tmPct val="7000"/>
                                  </p:iterate>
                                  <p:childTnLst>
                                    <p:set>
                                      <p:cBhvr>
                                        <p:cTn id="27" dur="1" fill="hold">
                                          <p:stCondLst>
                                            <p:cond delay="0"/>
                                          </p:stCondLst>
                                        </p:cTn>
                                        <p:tgtEl>
                                          <p:spTgt spid="24">
                                            <p:txEl>
                                              <p:pRg st="0" end="0"/>
                                            </p:txEl>
                                          </p:spTgt>
                                        </p:tgtEl>
                                        <p:attrNameLst>
                                          <p:attrName>style.visibility</p:attrName>
                                        </p:attrNameLst>
                                      </p:cBhvr>
                                      <p:to>
                                        <p:strVal val="visible"/>
                                      </p:to>
                                    </p:set>
                                    <p:anim calcmode="lin" valueType="num">
                                      <p:cBhvr>
                                        <p:cTn id="28" dur="500" fill="hold"/>
                                        <p:tgtEl>
                                          <p:spTgt spid="24">
                                            <p:txEl>
                                              <p:pRg st="0" end="0"/>
                                            </p:txEl>
                                          </p:spTgt>
                                        </p:tgtEl>
                                        <p:attrNameLst>
                                          <p:attrName>ppt_w</p:attrName>
                                        </p:attrNameLst>
                                      </p:cBhvr>
                                      <p:tavLst>
                                        <p:tav tm="0">
                                          <p:val>
                                            <p:strVal val="4*#ppt_w"/>
                                          </p:val>
                                        </p:tav>
                                        <p:tav tm="100000">
                                          <p:val>
                                            <p:strVal val="#ppt_w"/>
                                          </p:val>
                                        </p:tav>
                                      </p:tavLst>
                                    </p:anim>
                                    <p:anim calcmode="lin" valueType="num">
                                      <p:cBhvr>
                                        <p:cTn id="29" dur="500" fill="hold"/>
                                        <p:tgtEl>
                                          <p:spTgt spid="24">
                                            <p:txEl>
                                              <p:pRg st="0" end="0"/>
                                            </p:txEl>
                                          </p:spTgt>
                                        </p:tgtEl>
                                        <p:attrNameLst>
                                          <p:attrName>ppt_h</p:attrName>
                                        </p:attrNameLst>
                                      </p:cBhvr>
                                      <p:tavLst>
                                        <p:tav tm="0">
                                          <p:val>
                                            <p:strVal val="4*#ppt_h"/>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23" presetClass="entr" presetSubtype="528" fill="hold" nodeType="click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ppt_w</p:attrName>
                                        </p:attrNameLst>
                                      </p:cBhvr>
                                      <p:tavLst>
                                        <p:tav tm="0">
                                          <p:val>
                                            <p:fltVal val="0"/>
                                          </p:val>
                                        </p:tav>
                                        <p:tav tm="100000">
                                          <p:val>
                                            <p:strVal val="#ppt_w"/>
                                          </p:val>
                                        </p:tav>
                                      </p:tavLst>
                                    </p:anim>
                                    <p:anim calcmode="lin" valueType="num">
                                      <p:cBhvr>
                                        <p:cTn id="35" dur="500" fill="hold"/>
                                        <p:tgtEl>
                                          <p:spTgt spid="3"/>
                                        </p:tgtEl>
                                        <p:attrNameLst>
                                          <p:attrName>ppt_h</p:attrName>
                                        </p:attrNameLst>
                                      </p:cBhvr>
                                      <p:tavLst>
                                        <p:tav tm="0">
                                          <p:val>
                                            <p:fltVal val="0"/>
                                          </p:val>
                                        </p:tav>
                                        <p:tav tm="100000">
                                          <p:val>
                                            <p:strVal val="#ppt_h"/>
                                          </p:val>
                                        </p:tav>
                                      </p:tavLst>
                                    </p:anim>
                                    <p:anim calcmode="lin" valueType="num">
                                      <p:cBhvr>
                                        <p:cTn id="36" dur="500" fill="hold"/>
                                        <p:tgtEl>
                                          <p:spTgt spid="3"/>
                                        </p:tgtEl>
                                        <p:attrNameLst>
                                          <p:attrName>ppt_x</p:attrName>
                                        </p:attrNameLst>
                                      </p:cBhvr>
                                      <p:tavLst>
                                        <p:tav tm="0">
                                          <p:val>
                                            <p:fltVal val="0.5"/>
                                          </p:val>
                                        </p:tav>
                                        <p:tav tm="100000">
                                          <p:val>
                                            <p:strVal val="#ppt_x"/>
                                          </p:val>
                                        </p:tav>
                                      </p:tavLst>
                                    </p:anim>
                                    <p:anim calcmode="lin" valueType="num">
                                      <p:cBhvr>
                                        <p:cTn id="37" dur="500" fill="hold"/>
                                        <p:tgtEl>
                                          <p:spTgt spid="3"/>
                                        </p:tgtEl>
                                        <p:attrNameLst>
                                          <p:attrName>ppt_y</p:attrName>
                                        </p:attrNameLst>
                                      </p:cBhvr>
                                      <p:tavLst>
                                        <p:tav tm="0">
                                          <p:val>
                                            <p:fltVal val="0.5"/>
                                          </p:val>
                                        </p:tav>
                                        <p:tav tm="100000">
                                          <p:val>
                                            <p:strVal val="#ppt_y"/>
                                          </p:val>
                                        </p:tav>
                                      </p:tavLst>
                                    </p:anim>
                                  </p:childTnLst>
                                </p:cTn>
                              </p:par>
                            </p:childTnLst>
                          </p:cTn>
                        </p:par>
                        <p:par>
                          <p:cTn id="38" fill="hold">
                            <p:stCondLst>
                              <p:cond delay="500"/>
                            </p:stCondLst>
                            <p:childTnLst>
                              <p:par>
                                <p:cTn id="39" presetID="23" presetClass="entr" presetSubtype="32" fill="hold" grpId="0" nodeType="afterEffect">
                                  <p:stCondLst>
                                    <p:cond delay="0"/>
                                  </p:stCondLst>
                                  <p:iterate type="lt">
                                    <p:tmPct val="7000"/>
                                  </p:iterate>
                                  <p:childTnLst>
                                    <p:set>
                                      <p:cBhvr>
                                        <p:cTn id="40" dur="1" fill="hold">
                                          <p:stCondLst>
                                            <p:cond delay="0"/>
                                          </p:stCondLst>
                                        </p:cTn>
                                        <p:tgtEl>
                                          <p:spTgt spid="27">
                                            <p:txEl>
                                              <p:pRg st="0" end="0"/>
                                            </p:txEl>
                                          </p:spTgt>
                                        </p:tgtEl>
                                        <p:attrNameLst>
                                          <p:attrName>style.visibility</p:attrName>
                                        </p:attrNameLst>
                                      </p:cBhvr>
                                      <p:to>
                                        <p:strVal val="visible"/>
                                      </p:to>
                                    </p:set>
                                    <p:anim calcmode="lin" valueType="num">
                                      <p:cBhvr>
                                        <p:cTn id="41" dur="500" fill="hold"/>
                                        <p:tgtEl>
                                          <p:spTgt spid="27">
                                            <p:txEl>
                                              <p:pRg st="0" end="0"/>
                                            </p:txEl>
                                          </p:spTgt>
                                        </p:tgtEl>
                                        <p:attrNameLst>
                                          <p:attrName>ppt_w</p:attrName>
                                        </p:attrNameLst>
                                      </p:cBhvr>
                                      <p:tavLst>
                                        <p:tav tm="0">
                                          <p:val>
                                            <p:strVal val="4*#ppt_w"/>
                                          </p:val>
                                        </p:tav>
                                        <p:tav tm="100000">
                                          <p:val>
                                            <p:strVal val="#ppt_w"/>
                                          </p:val>
                                        </p:tav>
                                      </p:tavLst>
                                    </p:anim>
                                    <p:anim calcmode="lin" valueType="num">
                                      <p:cBhvr>
                                        <p:cTn id="42" dur="500" fill="hold"/>
                                        <p:tgtEl>
                                          <p:spTgt spid="27">
                                            <p:txEl>
                                              <p:pRg st="0" end="0"/>
                                            </p:txEl>
                                          </p:spTgt>
                                        </p:tgtEl>
                                        <p:attrNameLst>
                                          <p:attrName>ppt_h</p:attrName>
                                        </p:attrNameLst>
                                      </p:cBhvr>
                                      <p:tavLst>
                                        <p:tav tm="0">
                                          <p:val>
                                            <p:strVal val="4*#ppt_h"/>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23" presetClass="entr" presetSubtype="528" fill="hold" nodeType="click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 calcmode="lin" valueType="num">
                                      <p:cBhvr>
                                        <p:cTn id="49" dur="500" fill="hold"/>
                                        <p:tgtEl>
                                          <p:spTgt spid="18"/>
                                        </p:tgtEl>
                                        <p:attrNameLst>
                                          <p:attrName>ppt_x</p:attrName>
                                        </p:attrNameLst>
                                      </p:cBhvr>
                                      <p:tavLst>
                                        <p:tav tm="0">
                                          <p:val>
                                            <p:fltVal val="0.5"/>
                                          </p:val>
                                        </p:tav>
                                        <p:tav tm="100000">
                                          <p:val>
                                            <p:strVal val="#ppt_x"/>
                                          </p:val>
                                        </p:tav>
                                      </p:tavLst>
                                    </p:anim>
                                    <p:anim calcmode="lin" valueType="num">
                                      <p:cBhvr>
                                        <p:cTn id="50" dur="500" fill="hold"/>
                                        <p:tgtEl>
                                          <p:spTgt spid="18"/>
                                        </p:tgtEl>
                                        <p:attrNameLst>
                                          <p:attrName>ppt_y</p:attrName>
                                        </p:attrNameLst>
                                      </p:cBhvr>
                                      <p:tavLst>
                                        <p:tav tm="0">
                                          <p:val>
                                            <p:fltVal val="0.5"/>
                                          </p:val>
                                        </p:tav>
                                        <p:tav tm="100000">
                                          <p:val>
                                            <p:strVal val="#ppt_y"/>
                                          </p:val>
                                        </p:tav>
                                      </p:tavLst>
                                    </p:anim>
                                  </p:childTnLst>
                                </p:cTn>
                              </p:par>
                            </p:childTnLst>
                          </p:cTn>
                        </p:par>
                        <p:par>
                          <p:cTn id="51" fill="hold">
                            <p:stCondLst>
                              <p:cond delay="500"/>
                            </p:stCondLst>
                            <p:childTnLst>
                              <p:par>
                                <p:cTn id="52" presetID="23" presetClass="entr" presetSubtype="32" fill="hold" grpId="0" nodeType="afterEffect">
                                  <p:stCondLst>
                                    <p:cond delay="0"/>
                                  </p:stCondLst>
                                  <p:iterate type="lt">
                                    <p:tmPct val="7000"/>
                                  </p:iterate>
                                  <p:childTnLst>
                                    <p:set>
                                      <p:cBhvr>
                                        <p:cTn id="53" dur="1" fill="hold">
                                          <p:stCondLst>
                                            <p:cond delay="0"/>
                                          </p:stCondLst>
                                        </p:cTn>
                                        <p:tgtEl>
                                          <p:spTgt spid="26">
                                            <p:txEl>
                                              <p:pRg st="0" end="0"/>
                                            </p:txEl>
                                          </p:spTgt>
                                        </p:tgtEl>
                                        <p:attrNameLst>
                                          <p:attrName>style.visibility</p:attrName>
                                        </p:attrNameLst>
                                      </p:cBhvr>
                                      <p:to>
                                        <p:strVal val="visible"/>
                                      </p:to>
                                    </p:set>
                                    <p:anim calcmode="lin" valueType="num">
                                      <p:cBhvr>
                                        <p:cTn id="54" dur="500" fill="hold"/>
                                        <p:tgtEl>
                                          <p:spTgt spid="26">
                                            <p:txEl>
                                              <p:pRg st="0" end="0"/>
                                            </p:txEl>
                                          </p:spTgt>
                                        </p:tgtEl>
                                        <p:attrNameLst>
                                          <p:attrName>ppt_w</p:attrName>
                                        </p:attrNameLst>
                                      </p:cBhvr>
                                      <p:tavLst>
                                        <p:tav tm="0">
                                          <p:val>
                                            <p:strVal val="4*#ppt_w"/>
                                          </p:val>
                                        </p:tav>
                                        <p:tav tm="100000">
                                          <p:val>
                                            <p:strVal val="#ppt_w"/>
                                          </p:val>
                                        </p:tav>
                                      </p:tavLst>
                                    </p:anim>
                                    <p:anim calcmode="lin" valueType="num">
                                      <p:cBhvr>
                                        <p:cTn id="55" dur="500" fill="hold"/>
                                        <p:tgtEl>
                                          <p:spTgt spid="26">
                                            <p:txEl>
                                              <p:pRg st="0" end="0"/>
                                            </p:txEl>
                                          </p:spTgt>
                                        </p:tgtEl>
                                        <p:attrNameLst>
                                          <p:attrName>ppt_h</p:attrName>
                                        </p:attrNameLst>
                                      </p:cBhvr>
                                      <p:tavLst>
                                        <p:tav tm="0">
                                          <p:val>
                                            <p:strVal val="4*#ppt_h"/>
                                          </p:val>
                                        </p:tav>
                                        <p:tav tm="100000">
                                          <p:val>
                                            <p:strVal val="#ppt_h"/>
                                          </p:val>
                                        </p:tav>
                                      </p:tavLst>
                                    </p:anim>
                                  </p:childTnLst>
                                </p:cTn>
                              </p:par>
                            </p:childTnLst>
                          </p:cTn>
                        </p:par>
                      </p:childTnLst>
                    </p:cTn>
                  </p:par>
                  <p:par>
                    <p:cTn id="56" fill="hold">
                      <p:stCondLst>
                        <p:cond delay="indefinite"/>
                      </p:stCondLst>
                      <p:childTnLst>
                        <p:par>
                          <p:cTn id="57" fill="hold">
                            <p:stCondLst>
                              <p:cond delay="0"/>
                            </p:stCondLst>
                            <p:childTnLst>
                              <p:par>
                                <p:cTn id="58" presetID="23" presetClass="entr" presetSubtype="528" fill="hold" nodeType="clickEffect">
                                  <p:stCondLst>
                                    <p:cond delay="0"/>
                                  </p:stCondLst>
                                  <p:childTnLst>
                                    <p:set>
                                      <p:cBhvr>
                                        <p:cTn id="59" dur="1" fill="hold">
                                          <p:stCondLst>
                                            <p:cond delay="0"/>
                                          </p:stCondLst>
                                        </p:cTn>
                                        <p:tgtEl>
                                          <p:spTgt spid="12"/>
                                        </p:tgtEl>
                                        <p:attrNameLst>
                                          <p:attrName>style.visibility</p:attrName>
                                        </p:attrNameLst>
                                      </p:cBhvr>
                                      <p:to>
                                        <p:strVal val="visible"/>
                                      </p:to>
                                    </p:set>
                                    <p:anim calcmode="lin" valueType="num">
                                      <p:cBhvr>
                                        <p:cTn id="60" dur="500" fill="hold"/>
                                        <p:tgtEl>
                                          <p:spTgt spid="12"/>
                                        </p:tgtEl>
                                        <p:attrNameLst>
                                          <p:attrName>ppt_w</p:attrName>
                                        </p:attrNameLst>
                                      </p:cBhvr>
                                      <p:tavLst>
                                        <p:tav tm="0">
                                          <p:val>
                                            <p:fltVal val="0"/>
                                          </p:val>
                                        </p:tav>
                                        <p:tav tm="100000">
                                          <p:val>
                                            <p:strVal val="#ppt_w"/>
                                          </p:val>
                                        </p:tav>
                                      </p:tavLst>
                                    </p:anim>
                                    <p:anim calcmode="lin" valueType="num">
                                      <p:cBhvr>
                                        <p:cTn id="61" dur="500" fill="hold"/>
                                        <p:tgtEl>
                                          <p:spTgt spid="12"/>
                                        </p:tgtEl>
                                        <p:attrNameLst>
                                          <p:attrName>ppt_h</p:attrName>
                                        </p:attrNameLst>
                                      </p:cBhvr>
                                      <p:tavLst>
                                        <p:tav tm="0">
                                          <p:val>
                                            <p:fltVal val="0"/>
                                          </p:val>
                                        </p:tav>
                                        <p:tav tm="100000">
                                          <p:val>
                                            <p:strVal val="#ppt_h"/>
                                          </p:val>
                                        </p:tav>
                                      </p:tavLst>
                                    </p:anim>
                                    <p:anim calcmode="lin" valueType="num">
                                      <p:cBhvr>
                                        <p:cTn id="62" dur="500" fill="hold"/>
                                        <p:tgtEl>
                                          <p:spTgt spid="12"/>
                                        </p:tgtEl>
                                        <p:attrNameLst>
                                          <p:attrName>ppt_x</p:attrName>
                                        </p:attrNameLst>
                                      </p:cBhvr>
                                      <p:tavLst>
                                        <p:tav tm="0">
                                          <p:val>
                                            <p:fltVal val="0.5"/>
                                          </p:val>
                                        </p:tav>
                                        <p:tav tm="100000">
                                          <p:val>
                                            <p:strVal val="#ppt_x"/>
                                          </p:val>
                                        </p:tav>
                                      </p:tavLst>
                                    </p:anim>
                                    <p:anim calcmode="lin" valueType="num">
                                      <p:cBhvr>
                                        <p:cTn id="63" dur="500" fill="hold"/>
                                        <p:tgtEl>
                                          <p:spTgt spid="12"/>
                                        </p:tgtEl>
                                        <p:attrNameLst>
                                          <p:attrName>ppt_y</p:attrName>
                                        </p:attrNameLst>
                                      </p:cBhvr>
                                      <p:tavLst>
                                        <p:tav tm="0">
                                          <p:val>
                                            <p:fltVal val="0.5"/>
                                          </p:val>
                                        </p:tav>
                                        <p:tav tm="100000">
                                          <p:val>
                                            <p:strVal val="#ppt_y"/>
                                          </p:val>
                                        </p:tav>
                                      </p:tavLst>
                                    </p:anim>
                                  </p:childTnLst>
                                </p:cTn>
                              </p:par>
                            </p:childTnLst>
                          </p:cTn>
                        </p:par>
                        <p:par>
                          <p:cTn id="64" fill="hold">
                            <p:stCondLst>
                              <p:cond delay="500"/>
                            </p:stCondLst>
                            <p:childTnLst>
                              <p:par>
                                <p:cTn id="65" presetID="23" presetClass="entr" presetSubtype="32" fill="hold" grpId="0" nodeType="afterEffect">
                                  <p:stCondLst>
                                    <p:cond delay="0"/>
                                  </p:stCondLst>
                                  <p:iterate type="lt">
                                    <p:tmPct val="7000"/>
                                  </p:iterate>
                                  <p:childTnLst>
                                    <p:set>
                                      <p:cBhvr>
                                        <p:cTn id="66" dur="1" fill="hold">
                                          <p:stCondLst>
                                            <p:cond delay="0"/>
                                          </p:stCondLst>
                                        </p:cTn>
                                        <p:tgtEl>
                                          <p:spTgt spid="25">
                                            <p:txEl>
                                              <p:pRg st="0" end="0"/>
                                            </p:txEl>
                                          </p:spTgt>
                                        </p:tgtEl>
                                        <p:attrNameLst>
                                          <p:attrName>style.visibility</p:attrName>
                                        </p:attrNameLst>
                                      </p:cBhvr>
                                      <p:to>
                                        <p:strVal val="visible"/>
                                      </p:to>
                                    </p:set>
                                    <p:anim calcmode="lin" valueType="num">
                                      <p:cBhvr>
                                        <p:cTn id="67" dur="500" fill="hold"/>
                                        <p:tgtEl>
                                          <p:spTgt spid="25">
                                            <p:txEl>
                                              <p:pRg st="0" end="0"/>
                                            </p:txEl>
                                          </p:spTgt>
                                        </p:tgtEl>
                                        <p:attrNameLst>
                                          <p:attrName>ppt_w</p:attrName>
                                        </p:attrNameLst>
                                      </p:cBhvr>
                                      <p:tavLst>
                                        <p:tav tm="0">
                                          <p:val>
                                            <p:strVal val="4*#ppt_w"/>
                                          </p:val>
                                        </p:tav>
                                        <p:tav tm="100000">
                                          <p:val>
                                            <p:strVal val="#ppt_w"/>
                                          </p:val>
                                        </p:tav>
                                      </p:tavLst>
                                    </p:anim>
                                    <p:anim calcmode="lin" valueType="num">
                                      <p:cBhvr>
                                        <p:cTn id="68" dur="500" fill="hold"/>
                                        <p:tgtEl>
                                          <p:spTgt spid="25">
                                            <p:txEl>
                                              <p:pRg st="0" end="0"/>
                                            </p:txEl>
                                          </p:spTgt>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23" grpId="0" build="allAtOnce"/>
      <p:bldP spid="24" grpId="0" build="allAtOnce"/>
      <p:bldP spid="25" grpId="0" build="allAtOnce"/>
      <p:bldP spid="26" grpId="0" build="allAtOnce"/>
      <p:bldP spid="27" grpId="0"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3384" y="2822351"/>
            <a:ext cx="2042021" cy="1531516"/>
          </a:xfrm>
          <a:prstGeom prst="rect">
            <a:avLst/>
          </a:prstGeom>
          <a:ln>
            <a:solidFill>
              <a:srgbClr val="F4F0D2"/>
            </a:solidFill>
          </a:ln>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65952" y="2848597"/>
            <a:ext cx="2255548" cy="1505471"/>
          </a:xfrm>
          <a:prstGeom prst="rect">
            <a:avLst/>
          </a:prstGeom>
          <a:ln>
            <a:solidFill>
              <a:srgbClr val="F4F0D2"/>
            </a:solidFill>
          </a:ln>
        </p:spPr>
      </p:pic>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88830" y="2848597"/>
            <a:ext cx="2234733" cy="1505270"/>
          </a:xfrm>
          <a:prstGeom prst="rect">
            <a:avLst/>
          </a:prstGeom>
          <a:ln>
            <a:solidFill>
              <a:srgbClr val="F4F0D2"/>
            </a:solidFill>
          </a:ln>
        </p:spPr>
      </p:pic>
      <p:sp>
        <p:nvSpPr>
          <p:cNvPr id="15" name="TextBox 14"/>
          <p:cNvSpPr txBox="1"/>
          <p:nvPr/>
        </p:nvSpPr>
        <p:spPr bwMode="auto">
          <a:xfrm>
            <a:off x="1071333" y="1578294"/>
            <a:ext cx="4712067" cy="674031"/>
          </a:xfrm>
          <a:prstGeom prst="rect">
            <a:avLst/>
          </a:prstGeom>
          <a:noFill/>
        </p:spPr>
        <p:txBody>
          <a:bodyPr wrap="square">
            <a:spAutoFit/>
          </a:bodyPr>
          <a:lstStyle/>
          <a:p>
            <a:pPr>
              <a:lnSpc>
                <a:spcPct val="150000"/>
              </a:lnSpc>
            </a:pPr>
            <a:r>
              <a:rPr lang="zh-CN" altLang="en-US" sz="1260" dirty="0">
                <a:solidFill>
                  <a:schemeClr val="tx1">
                    <a:lumMod val="95000"/>
                    <a:lumOff val="5000"/>
                  </a:schemeClr>
                </a:solidFill>
              </a:rPr>
              <a:t>这里输入简单的文字概述这里输入简单文字概述简单的文字概述这里输入简单的文字概述这里输入简</a:t>
            </a:r>
            <a:endParaRPr lang="zh-CN" altLang="en-US" sz="1260" dirty="0">
              <a:solidFill>
                <a:schemeClr val="tx1">
                  <a:lumMod val="95000"/>
                  <a:lumOff val="5000"/>
                </a:schemeClr>
              </a:solidFill>
              <a:latin typeface="Calibri" panose="020F0502020204030204" pitchFamily="34" charset="0"/>
            </a:endParaRPr>
          </a:p>
        </p:txBody>
      </p:sp>
      <p:sp>
        <p:nvSpPr>
          <p:cNvPr id="16" name="矩形 15"/>
          <p:cNvSpPr/>
          <p:nvPr/>
        </p:nvSpPr>
        <p:spPr bwMode="auto">
          <a:xfrm>
            <a:off x="1086027" y="1212500"/>
            <a:ext cx="1819360" cy="341760"/>
          </a:xfrm>
          <a:prstGeom prst="rect">
            <a:avLst/>
          </a:prstGeom>
        </p:spPr>
        <p:txBody>
          <a:bodyPr>
            <a:spAutoFit/>
          </a:bodyPr>
          <a:lstStyle/>
          <a:p>
            <a:pPr>
              <a:defRPr/>
            </a:pPr>
            <a:r>
              <a:rPr lang="zh-CN" altLang="en-US" sz="1620"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0-#ppt_w/2"/>
                                          </p:val>
                                        </p:tav>
                                        <p:tav tm="100000">
                                          <p:val>
                                            <p:strVal val="#ppt_x"/>
                                          </p:val>
                                        </p:tav>
                                      </p:tavLst>
                                    </p:anim>
                                    <p:anim calcmode="lin" valueType="num">
                                      <p:cBhvr additive="base">
                                        <p:cTn id="18" dur="50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0-#ppt_w/2"/>
                                          </p:val>
                                        </p:tav>
                                        <p:tav tm="100000">
                                          <p:val>
                                            <p:strVal val="#ppt_x"/>
                                          </p:val>
                                        </p:tav>
                                      </p:tavLst>
                                    </p:anim>
                                    <p:anim calcmode="lin" valueType="num">
                                      <p:cBhvr additive="base">
                                        <p:cTn id="23" dur="500" fill="hold"/>
                                        <p:tgtEl>
                                          <p:spTgt spid="1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0-#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971600" y="1525039"/>
            <a:ext cx="504056" cy="50421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椭圆 2"/>
          <p:cNvSpPr/>
          <p:nvPr/>
        </p:nvSpPr>
        <p:spPr>
          <a:xfrm>
            <a:off x="975672" y="2505478"/>
            <a:ext cx="504056" cy="5042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TextBox 6"/>
          <p:cNvSpPr txBox="1">
            <a:spLocks noChangeArrowheads="1"/>
          </p:cNvSpPr>
          <p:nvPr/>
        </p:nvSpPr>
        <p:spPr bwMode="auto">
          <a:xfrm>
            <a:off x="1466626" y="1492091"/>
            <a:ext cx="1384248"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i="0" u="none" strike="noStrike" cap="none" normalizeH="0" baseline="0" dirty="0">
                <a:ln>
                  <a:noFill/>
                </a:ln>
                <a:solidFill>
                  <a:schemeClr val="accent1"/>
                </a:solidFill>
                <a:effectLst/>
                <a:cs typeface="+mn-ea"/>
                <a:sym typeface="+mn-lt"/>
              </a:rPr>
              <a:t>添加文本</a:t>
            </a:r>
            <a:endParaRPr kumimoji="0" lang="zh-CN" sz="1200" i="0" u="none" strike="noStrike" cap="none" normalizeH="0" baseline="0" dirty="0">
              <a:ln>
                <a:noFill/>
              </a:ln>
              <a:solidFill>
                <a:schemeClr val="accent1"/>
              </a:solidFill>
              <a:effectLst/>
              <a:cs typeface="+mn-ea"/>
              <a:sym typeface="+mn-lt"/>
            </a:endParaRPr>
          </a:p>
        </p:txBody>
      </p:sp>
      <p:sp>
        <p:nvSpPr>
          <p:cNvPr id="5" name="TextBox 6"/>
          <p:cNvSpPr txBox="1">
            <a:spLocks noChangeArrowheads="1"/>
          </p:cNvSpPr>
          <p:nvPr/>
        </p:nvSpPr>
        <p:spPr bwMode="auto">
          <a:xfrm>
            <a:off x="1691680" y="1741130"/>
            <a:ext cx="662473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dirty="0">
                <a:ea typeface="+mn-ea"/>
                <a:sym typeface="+mn-lt"/>
              </a:rPr>
              <a:t>这里是具体内容这里是具体内容</a:t>
            </a:r>
            <a:r>
              <a:rPr lang="en-US" altLang="zh-CN" dirty="0">
                <a:ea typeface="+mn-ea"/>
                <a:sym typeface="+mn-lt"/>
              </a:rPr>
              <a:t>,</a:t>
            </a:r>
            <a:r>
              <a:rPr lang="zh-CN" altLang="en-US" dirty="0">
                <a:ea typeface="+mn-ea"/>
                <a:sym typeface="+mn-lt"/>
              </a:rPr>
              <a:t>这里是具体内容</a:t>
            </a:r>
            <a:r>
              <a:rPr lang="en-US" altLang="zh-CN" dirty="0">
                <a:ea typeface="+mn-ea"/>
                <a:sym typeface="+mn-lt"/>
              </a:rPr>
              <a:t>,</a:t>
            </a:r>
            <a:r>
              <a:rPr lang="zh-CN" altLang="en-US" dirty="0">
                <a:ea typeface="+mn-ea"/>
                <a:sym typeface="+mn-lt"/>
              </a:rPr>
              <a:t>这里是具体内容</a:t>
            </a:r>
            <a:r>
              <a:rPr lang="en-US" altLang="zh-CN" dirty="0">
                <a:ea typeface="+mn-ea"/>
                <a:sym typeface="+mn-lt"/>
              </a:rPr>
              <a:t>,</a:t>
            </a:r>
            <a:r>
              <a:rPr lang="zh-CN" altLang="en-US" dirty="0">
                <a:ea typeface="+mn-ea"/>
                <a:sym typeface="+mn-lt"/>
              </a:rPr>
              <a:t>这里是具体内容这里是具体内容这里是具体内容</a:t>
            </a:r>
            <a:r>
              <a:rPr lang="en-US" altLang="zh-CN" dirty="0">
                <a:ea typeface="+mn-ea"/>
                <a:sym typeface="+mn-lt"/>
              </a:rPr>
              <a:t>,</a:t>
            </a:r>
            <a:r>
              <a:rPr lang="zh-CN" altLang="en-US" dirty="0">
                <a:ea typeface="+mn-ea"/>
                <a:sym typeface="+mn-lt"/>
              </a:rPr>
              <a:t>这里是具体内容</a:t>
            </a:r>
            <a:r>
              <a:rPr lang="en-US" altLang="zh-CN" dirty="0">
                <a:ea typeface="+mn-ea"/>
                <a:sym typeface="+mn-lt"/>
              </a:rPr>
              <a:t>,</a:t>
            </a:r>
            <a:r>
              <a:rPr lang="zh-CN" altLang="en-US" dirty="0">
                <a:ea typeface="+mn-ea"/>
                <a:sym typeface="+mn-lt"/>
              </a:rPr>
              <a:t>这里是具体内容</a:t>
            </a:r>
            <a:r>
              <a:rPr lang="en-US" altLang="zh-CN" dirty="0">
                <a:ea typeface="+mn-ea"/>
                <a:sym typeface="+mn-lt"/>
              </a:rPr>
              <a:t>,</a:t>
            </a:r>
            <a:r>
              <a:rPr lang="zh-CN" altLang="en-US" dirty="0">
                <a:ea typeface="+mn-ea"/>
                <a:sym typeface="+mn-lt"/>
              </a:rPr>
              <a:t>这里是具体内容</a:t>
            </a:r>
            <a:endParaRPr lang="zh-CN" altLang="zh-CN" dirty="0">
              <a:ea typeface="+mn-ea"/>
              <a:sym typeface="+mn-lt"/>
            </a:endParaRPr>
          </a:p>
        </p:txBody>
      </p:sp>
      <p:sp>
        <p:nvSpPr>
          <p:cNvPr id="6" name="TextBox 6"/>
          <p:cNvSpPr txBox="1">
            <a:spLocks noChangeArrowheads="1"/>
          </p:cNvSpPr>
          <p:nvPr/>
        </p:nvSpPr>
        <p:spPr bwMode="auto">
          <a:xfrm>
            <a:off x="1454025" y="2452189"/>
            <a:ext cx="1384248"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i="0" u="none" strike="noStrike" cap="none" normalizeH="0" baseline="0" dirty="0">
                <a:ln>
                  <a:noFill/>
                </a:ln>
                <a:solidFill>
                  <a:schemeClr val="accent1"/>
                </a:solidFill>
                <a:effectLst/>
                <a:cs typeface="+mn-ea"/>
                <a:sym typeface="+mn-lt"/>
              </a:rPr>
              <a:t>添加文本</a:t>
            </a:r>
            <a:endParaRPr kumimoji="0" lang="zh-CN" sz="1200" i="0" u="none" strike="noStrike" cap="none" normalizeH="0" baseline="0" dirty="0">
              <a:ln>
                <a:noFill/>
              </a:ln>
              <a:solidFill>
                <a:schemeClr val="accent1"/>
              </a:solidFill>
              <a:effectLst/>
              <a:cs typeface="+mn-ea"/>
              <a:sym typeface="+mn-lt"/>
            </a:endParaRPr>
          </a:p>
        </p:txBody>
      </p:sp>
      <p:grpSp>
        <p:nvGrpSpPr>
          <p:cNvPr id="7" name="组合 6"/>
          <p:cNvGrpSpPr/>
          <p:nvPr/>
        </p:nvGrpSpPr>
        <p:grpSpPr>
          <a:xfrm>
            <a:off x="1071130" y="1588704"/>
            <a:ext cx="304384" cy="351637"/>
            <a:chOff x="3912563" y="2475273"/>
            <a:chExt cx="390445" cy="450920"/>
          </a:xfrm>
        </p:grpSpPr>
        <p:grpSp>
          <p:nvGrpSpPr>
            <p:cNvPr id="8" name="组合 7"/>
            <p:cNvGrpSpPr/>
            <p:nvPr/>
          </p:nvGrpSpPr>
          <p:grpSpPr>
            <a:xfrm>
              <a:off x="3995936" y="2571750"/>
              <a:ext cx="223699" cy="354443"/>
              <a:chOff x="3937581" y="2114262"/>
              <a:chExt cx="1581098" cy="2505166"/>
            </a:xfrm>
          </p:grpSpPr>
          <p:grpSp>
            <p:nvGrpSpPr>
              <p:cNvPr id="14" name="组合 13"/>
              <p:cNvGrpSpPr/>
              <p:nvPr/>
            </p:nvGrpSpPr>
            <p:grpSpPr>
              <a:xfrm>
                <a:off x="3937581" y="2114262"/>
                <a:ext cx="1581098" cy="2505166"/>
                <a:chOff x="4007067" y="-956642"/>
                <a:chExt cx="1581098" cy="2505166"/>
              </a:xfrm>
            </p:grpSpPr>
            <p:sp>
              <p:nvSpPr>
                <p:cNvPr id="19" name="梯形 2"/>
                <p:cNvSpPr/>
                <p:nvPr/>
              </p:nvSpPr>
              <p:spPr>
                <a:xfrm flipV="1">
                  <a:off x="4007067" y="-956642"/>
                  <a:ext cx="1581098" cy="2005195"/>
                </a:xfrm>
                <a:custGeom>
                  <a:avLst/>
                  <a:gdLst/>
                  <a:ahLst/>
                  <a:cxnLst/>
                  <a:rect l="l" t="t" r="r" b="b"/>
                  <a:pathLst>
                    <a:path w="2025226" h="2659026">
                      <a:moveTo>
                        <a:pt x="1012613" y="2659026"/>
                      </a:moveTo>
                      <a:cubicBezTo>
                        <a:pt x="1571864" y="2659026"/>
                        <a:pt x="2025226" y="2205664"/>
                        <a:pt x="2025226" y="1646413"/>
                      </a:cubicBezTo>
                      <a:cubicBezTo>
                        <a:pt x="2025226" y="1385884"/>
                        <a:pt x="1926838" y="1148335"/>
                        <a:pt x="1764336" y="969665"/>
                      </a:cubicBezTo>
                      <a:cubicBezTo>
                        <a:pt x="1537426" y="686090"/>
                        <a:pt x="1647826" y="418385"/>
                        <a:pt x="1471080" y="0"/>
                      </a:cubicBezTo>
                      <a:lnTo>
                        <a:pt x="589068" y="0"/>
                      </a:lnTo>
                      <a:cubicBezTo>
                        <a:pt x="387310" y="258239"/>
                        <a:pt x="552425" y="611154"/>
                        <a:pt x="261018" y="969524"/>
                      </a:cubicBezTo>
                      <a:cubicBezTo>
                        <a:pt x="98440" y="1148210"/>
                        <a:pt x="0" y="1385816"/>
                        <a:pt x="0" y="1646413"/>
                      </a:cubicBezTo>
                      <a:cubicBezTo>
                        <a:pt x="0" y="2205664"/>
                        <a:pt x="453362" y="2659026"/>
                        <a:pt x="1012613" y="265902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矩形 3"/>
                <p:cNvSpPr/>
                <p:nvPr/>
              </p:nvSpPr>
              <p:spPr>
                <a:xfrm>
                  <a:off x="4481949" y="1079679"/>
                  <a:ext cx="646917" cy="365384"/>
                </a:xfrm>
                <a:custGeom>
                  <a:avLst/>
                  <a:gdLst>
                    <a:gd name="connsiteX0" fmla="*/ 0 w 810090"/>
                    <a:gd name="connsiteY0" fmla="*/ 0 h 675075"/>
                    <a:gd name="connsiteX1" fmla="*/ 810090 w 810090"/>
                    <a:gd name="connsiteY1" fmla="*/ 0 h 675075"/>
                    <a:gd name="connsiteX2" fmla="*/ 810090 w 810090"/>
                    <a:gd name="connsiteY2" fmla="*/ 675075 h 675075"/>
                    <a:gd name="connsiteX3" fmla="*/ 0 w 810090"/>
                    <a:gd name="connsiteY3" fmla="*/ 675075 h 675075"/>
                    <a:gd name="connsiteX4" fmla="*/ 0 w 810090"/>
                    <a:gd name="connsiteY4" fmla="*/ 0 h 675075"/>
                    <a:gd name="connsiteX0-1" fmla="*/ 245 w 810335"/>
                    <a:gd name="connsiteY0-2" fmla="*/ 0 h 675075"/>
                    <a:gd name="connsiteX1-3" fmla="*/ 810335 w 810335"/>
                    <a:gd name="connsiteY1-4" fmla="*/ 0 h 675075"/>
                    <a:gd name="connsiteX2-5" fmla="*/ 810335 w 810335"/>
                    <a:gd name="connsiteY2-6" fmla="*/ 675075 h 675075"/>
                    <a:gd name="connsiteX3-7" fmla="*/ 245 w 810335"/>
                    <a:gd name="connsiteY3-8" fmla="*/ 675075 h 675075"/>
                    <a:gd name="connsiteX4-9" fmla="*/ 0 w 810335"/>
                    <a:gd name="connsiteY4-10" fmla="*/ 499126 h 675075"/>
                    <a:gd name="connsiteX5" fmla="*/ 245 w 810335"/>
                    <a:gd name="connsiteY5" fmla="*/ 0 h 675075"/>
                    <a:gd name="connsiteX0-11" fmla="*/ 245 w 810335"/>
                    <a:gd name="connsiteY0-12" fmla="*/ 0 h 675075"/>
                    <a:gd name="connsiteX1-13" fmla="*/ 810335 w 810335"/>
                    <a:gd name="connsiteY1-14" fmla="*/ 0 h 675075"/>
                    <a:gd name="connsiteX2-15" fmla="*/ 810335 w 810335"/>
                    <a:gd name="connsiteY2-16" fmla="*/ 675075 h 675075"/>
                    <a:gd name="connsiteX3-17" fmla="*/ 176214 w 810335"/>
                    <a:gd name="connsiteY3-18" fmla="*/ 672958 h 675075"/>
                    <a:gd name="connsiteX4-19" fmla="*/ 245 w 810335"/>
                    <a:gd name="connsiteY4-20" fmla="*/ 675075 h 675075"/>
                    <a:gd name="connsiteX5-21" fmla="*/ 0 w 810335"/>
                    <a:gd name="connsiteY5-22" fmla="*/ 499126 h 675075"/>
                    <a:gd name="connsiteX6" fmla="*/ 245 w 810335"/>
                    <a:gd name="connsiteY6" fmla="*/ 0 h 675075"/>
                    <a:gd name="connsiteX0-23" fmla="*/ 245 w 810335"/>
                    <a:gd name="connsiteY0-24" fmla="*/ 0 h 675339"/>
                    <a:gd name="connsiteX1-25" fmla="*/ 810335 w 810335"/>
                    <a:gd name="connsiteY1-26" fmla="*/ 0 h 675339"/>
                    <a:gd name="connsiteX2-27" fmla="*/ 810335 w 810335"/>
                    <a:gd name="connsiteY2-28" fmla="*/ 675075 h 675339"/>
                    <a:gd name="connsiteX3-29" fmla="*/ 669132 w 810335"/>
                    <a:gd name="connsiteY3-30" fmla="*/ 675339 h 675339"/>
                    <a:gd name="connsiteX4-31" fmla="*/ 176214 w 810335"/>
                    <a:gd name="connsiteY4-32" fmla="*/ 672958 h 675339"/>
                    <a:gd name="connsiteX5-33" fmla="*/ 245 w 810335"/>
                    <a:gd name="connsiteY5-34" fmla="*/ 675075 h 675339"/>
                    <a:gd name="connsiteX6-35" fmla="*/ 0 w 810335"/>
                    <a:gd name="connsiteY6-36" fmla="*/ 499126 h 675339"/>
                    <a:gd name="connsiteX7" fmla="*/ 245 w 810335"/>
                    <a:gd name="connsiteY7" fmla="*/ 0 h 675339"/>
                    <a:gd name="connsiteX0-37" fmla="*/ 245 w 810335"/>
                    <a:gd name="connsiteY0-38" fmla="*/ 0 h 675339"/>
                    <a:gd name="connsiteX1-39" fmla="*/ 810335 w 810335"/>
                    <a:gd name="connsiteY1-40" fmla="*/ 0 h 675339"/>
                    <a:gd name="connsiteX2-41" fmla="*/ 807245 w 810335"/>
                    <a:gd name="connsiteY2-42" fmla="*/ 501508 h 675339"/>
                    <a:gd name="connsiteX3-43" fmla="*/ 810335 w 810335"/>
                    <a:gd name="connsiteY3-44" fmla="*/ 675075 h 675339"/>
                    <a:gd name="connsiteX4-45" fmla="*/ 669132 w 810335"/>
                    <a:gd name="connsiteY4-46" fmla="*/ 675339 h 675339"/>
                    <a:gd name="connsiteX5-47" fmla="*/ 176214 w 810335"/>
                    <a:gd name="connsiteY5-48" fmla="*/ 672958 h 675339"/>
                    <a:gd name="connsiteX6-49" fmla="*/ 245 w 810335"/>
                    <a:gd name="connsiteY6-50" fmla="*/ 675075 h 675339"/>
                    <a:gd name="connsiteX7-51" fmla="*/ 0 w 810335"/>
                    <a:gd name="connsiteY7-52" fmla="*/ 499126 h 675339"/>
                    <a:gd name="connsiteX8" fmla="*/ 245 w 810335"/>
                    <a:gd name="connsiteY8" fmla="*/ 0 h 675339"/>
                    <a:gd name="connsiteX0-53" fmla="*/ 245 w 810335"/>
                    <a:gd name="connsiteY0-54" fmla="*/ 0 h 675339"/>
                    <a:gd name="connsiteX1-55" fmla="*/ 810335 w 810335"/>
                    <a:gd name="connsiteY1-56" fmla="*/ 0 h 675339"/>
                    <a:gd name="connsiteX2-57" fmla="*/ 807245 w 810335"/>
                    <a:gd name="connsiteY2-58" fmla="*/ 501508 h 675339"/>
                    <a:gd name="connsiteX3-59" fmla="*/ 669132 w 810335"/>
                    <a:gd name="connsiteY3-60" fmla="*/ 675339 h 675339"/>
                    <a:gd name="connsiteX4-61" fmla="*/ 176214 w 810335"/>
                    <a:gd name="connsiteY4-62" fmla="*/ 672958 h 675339"/>
                    <a:gd name="connsiteX5-63" fmla="*/ 245 w 810335"/>
                    <a:gd name="connsiteY5-64" fmla="*/ 675075 h 675339"/>
                    <a:gd name="connsiteX6-65" fmla="*/ 0 w 810335"/>
                    <a:gd name="connsiteY6-66" fmla="*/ 499126 h 675339"/>
                    <a:gd name="connsiteX7-67" fmla="*/ 245 w 810335"/>
                    <a:gd name="connsiteY7-68" fmla="*/ 0 h 675339"/>
                    <a:gd name="connsiteX0-69" fmla="*/ 245 w 810335"/>
                    <a:gd name="connsiteY0-70" fmla="*/ 0 h 675339"/>
                    <a:gd name="connsiteX1-71" fmla="*/ 810335 w 810335"/>
                    <a:gd name="connsiteY1-72" fmla="*/ 0 h 675339"/>
                    <a:gd name="connsiteX2-73" fmla="*/ 807245 w 810335"/>
                    <a:gd name="connsiteY2-74" fmla="*/ 501508 h 675339"/>
                    <a:gd name="connsiteX3-75" fmla="*/ 669132 w 810335"/>
                    <a:gd name="connsiteY3-76" fmla="*/ 675339 h 675339"/>
                    <a:gd name="connsiteX4-77" fmla="*/ 176214 w 810335"/>
                    <a:gd name="connsiteY4-78" fmla="*/ 672958 h 675339"/>
                    <a:gd name="connsiteX5-79" fmla="*/ 0 w 810335"/>
                    <a:gd name="connsiteY5-80" fmla="*/ 499126 h 675339"/>
                    <a:gd name="connsiteX6-81" fmla="*/ 245 w 810335"/>
                    <a:gd name="connsiteY6-82" fmla="*/ 0 h 675339"/>
                    <a:gd name="connsiteX0-83" fmla="*/ 245 w 810335"/>
                    <a:gd name="connsiteY0-84" fmla="*/ 0 h 675339"/>
                    <a:gd name="connsiteX1-85" fmla="*/ 810335 w 810335"/>
                    <a:gd name="connsiteY1-86" fmla="*/ 0 h 675339"/>
                    <a:gd name="connsiteX2-87" fmla="*/ 807245 w 810335"/>
                    <a:gd name="connsiteY2-88" fmla="*/ 501508 h 675339"/>
                    <a:gd name="connsiteX3-89" fmla="*/ 623381 w 810335"/>
                    <a:gd name="connsiteY3-90" fmla="*/ 675339 h 675339"/>
                    <a:gd name="connsiteX4-91" fmla="*/ 176214 w 810335"/>
                    <a:gd name="connsiteY4-92" fmla="*/ 672958 h 675339"/>
                    <a:gd name="connsiteX5-93" fmla="*/ 0 w 810335"/>
                    <a:gd name="connsiteY5-94" fmla="*/ 499126 h 675339"/>
                    <a:gd name="connsiteX6-95" fmla="*/ 245 w 810335"/>
                    <a:gd name="connsiteY6-96" fmla="*/ 0 h 675339"/>
                    <a:gd name="connsiteX0-97" fmla="*/ 245 w 810335"/>
                    <a:gd name="connsiteY0-98" fmla="*/ 0 h 675339"/>
                    <a:gd name="connsiteX1-99" fmla="*/ 810335 w 810335"/>
                    <a:gd name="connsiteY1-100" fmla="*/ 0 h 675339"/>
                    <a:gd name="connsiteX2-101" fmla="*/ 798095 w 810335"/>
                    <a:gd name="connsiteY2-102" fmla="*/ 501508 h 675339"/>
                    <a:gd name="connsiteX3-103" fmla="*/ 623381 w 810335"/>
                    <a:gd name="connsiteY3-104" fmla="*/ 675339 h 675339"/>
                    <a:gd name="connsiteX4-105" fmla="*/ 176214 w 810335"/>
                    <a:gd name="connsiteY4-106" fmla="*/ 672958 h 675339"/>
                    <a:gd name="connsiteX5-107" fmla="*/ 0 w 810335"/>
                    <a:gd name="connsiteY5-108" fmla="*/ 499126 h 675339"/>
                    <a:gd name="connsiteX6-109" fmla="*/ 245 w 810335"/>
                    <a:gd name="connsiteY6-110" fmla="*/ 0 h 675339"/>
                    <a:gd name="connsiteX0-111" fmla="*/ 245 w 828635"/>
                    <a:gd name="connsiteY0-112" fmla="*/ 0 h 675339"/>
                    <a:gd name="connsiteX1-113" fmla="*/ 828635 w 828635"/>
                    <a:gd name="connsiteY1-114" fmla="*/ 0 h 675339"/>
                    <a:gd name="connsiteX2-115" fmla="*/ 798095 w 828635"/>
                    <a:gd name="connsiteY2-116" fmla="*/ 501508 h 675339"/>
                    <a:gd name="connsiteX3-117" fmla="*/ 623381 w 828635"/>
                    <a:gd name="connsiteY3-118" fmla="*/ 675339 h 675339"/>
                    <a:gd name="connsiteX4-119" fmla="*/ 176214 w 828635"/>
                    <a:gd name="connsiteY4-120" fmla="*/ 672958 h 675339"/>
                    <a:gd name="connsiteX5-121" fmla="*/ 0 w 828635"/>
                    <a:gd name="connsiteY5-122" fmla="*/ 499126 h 675339"/>
                    <a:gd name="connsiteX6-123" fmla="*/ 245 w 828635"/>
                    <a:gd name="connsiteY6-124" fmla="*/ 0 h 675339"/>
                    <a:gd name="connsiteX0-125" fmla="*/ 245 w 828635"/>
                    <a:gd name="connsiteY0-126" fmla="*/ 0 h 675339"/>
                    <a:gd name="connsiteX1-127" fmla="*/ 828635 w 828635"/>
                    <a:gd name="connsiteY1-128" fmla="*/ 0 h 675339"/>
                    <a:gd name="connsiteX2-129" fmla="*/ 813345 w 828635"/>
                    <a:gd name="connsiteY2-130" fmla="*/ 501508 h 675339"/>
                    <a:gd name="connsiteX3-131" fmla="*/ 623381 w 828635"/>
                    <a:gd name="connsiteY3-132" fmla="*/ 675339 h 675339"/>
                    <a:gd name="connsiteX4-133" fmla="*/ 176214 w 828635"/>
                    <a:gd name="connsiteY4-134" fmla="*/ 672958 h 675339"/>
                    <a:gd name="connsiteX5-135" fmla="*/ 0 w 828635"/>
                    <a:gd name="connsiteY5-136" fmla="*/ 499126 h 675339"/>
                    <a:gd name="connsiteX6-137" fmla="*/ 245 w 828635"/>
                    <a:gd name="connsiteY6-138" fmla="*/ 0 h 67533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828635" h="675339">
                      <a:moveTo>
                        <a:pt x="245" y="0"/>
                      </a:moveTo>
                      <a:lnTo>
                        <a:pt x="828635" y="0"/>
                      </a:lnTo>
                      <a:lnTo>
                        <a:pt x="813345" y="501508"/>
                      </a:lnTo>
                      <a:lnTo>
                        <a:pt x="623381" y="675339"/>
                      </a:lnTo>
                      <a:lnTo>
                        <a:pt x="176214" y="672958"/>
                      </a:lnTo>
                      <a:lnTo>
                        <a:pt x="0" y="499126"/>
                      </a:lnTo>
                      <a:cubicBezTo>
                        <a:pt x="82" y="332751"/>
                        <a:pt x="163" y="166375"/>
                        <a:pt x="245"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等腰三角形 4"/>
                <p:cNvSpPr/>
                <p:nvPr/>
              </p:nvSpPr>
              <p:spPr>
                <a:xfrm rot="10800000">
                  <a:off x="4603455" y="1422905"/>
                  <a:ext cx="390455" cy="125619"/>
                </a:xfrm>
                <a:custGeom>
                  <a:avLst/>
                  <a:gdLst>
                    <a:gd name="connsiteX0" fmla="*/ 0 w 540077"/>
                    <a:gd name="connsiteY0" fmla="*/ 247528 h 247528"/>
                    <a:gd name="connsiteX1" fmla="*/ 270039 w 540077"/>
                    <a:gd name="connsiteY1" fmla="*/ 0 h 247528"/>
                    <a:gd name="connsiteX2" fmla="*/ 540077 w 540077"/>
                    <a:gd name="connsiteY2" fmla="*/ 247528 h 247528"/>
                    <a:gd name="connsiteX3" fmla="*/ 0 w 540077"/>
                    <a:gd name="connsiteY3" fmla="*/ 247528 h 247528"/>
                    <a:gd name="connsiteX0-1" fmla="*/ 0 w 540077"/>
                    <a:gd name="connsiteY0-2" fmla="*/ 249909 h 249909"/>
                    <a:gd name="connsiteX1-3" fmla="*/ 258132 w 540077"/>
                    <a:gd name="connsiteY1-4" fmla="*/ 0 h 249909"/>
                    <a:gd name="connsiteX2-5" fmla="*/ 540077 w 540077"/>
                    <a:gd name="connsiteY2-6" fmla="*/ 249909 h 249909"/>
                    <a:gd name="connsiteX3-7" fmla="*/ 0 w 540077"/>
                    <a:gd name="connsiteY3-8" fmla="*/ 249909 h 249909"/>
                    <a:gd name="connsiteX0-9" fmla="*/ 0 w 540077"/>
                    <a:gd name="connsiteY0-10" fmla="*/ 249909 h 249909"/>
                    <a:gd name="connsiteX1-11" fmla="*/ 258132 w 540077"/>
                    <a:gd name="connsiteY1-12" fmla="*/ 0 h 249909"/>
                    <a:gd name="connsiteX2-13" fmla="*/ 540077 w 540077"/>
                    <a:gd name="connsiteY2-14" fmla="*/ 249909 h 249909"/>
                    <a:gd name="connsiteX3-15" fmla="*/ 0 w 540077"/>
                    <a:gd name="connsiteY3-16" fmla="*/ 249909 h 249909"/>
                    <a:gd name="connsiteX0-17" fmla="*/ 0 w 540077"/>
                    <a:gd name="connsiteY0-18" fmla="*/ 249909 h 249909"/>
                    <a:gd name="connsiteX1-19" fmla="*/ 258132 w 540077"/>
                    <a:gd name="connsiteY1-20" fmla="*/ 0 h 249909"/>
                    <a:gd name="connsiteX2-21" fmla="*/ 540077 w 540077"/>
                    <a:gd name="connsiteY2-22" fmla="*/ 249909 h 249909"/>
                    <a:gd name="connsiteX3-23" fmla="*/ 0 w 540077"/>
                    <a:gd name="connsiteY3-24" fmla="*/ 249909 h 249909"/>
                    <a:gd name="connsiteX0-25" fmla="*/ 0 w 540077"/>
                    <a:gd name="connsiteY0-26" fmla="*/ 249909 h 249909"/>
                    <a:gd name="connsiteX1-27" fmla="*/ 258132 w 540077"/>
                    <a:gd name="connsiteY1-28" fmla="*/ 0 h 249909"/>
                    <a:gd name="connsiteX2-29" fmla="*/ 540077 w 540077"/>
                    <a:gd name="connsiteY2-30" fmla="*/ 249909 h 249909"/>
                    <a:gd name="connsiteX3-31" fmla="*/ 0 w 540077"/>
                    <a:gd name="connsiteY3-32" fmla="*/ 249909 h 249909"/>
                    <a:gd name="connsiteX0-33" fmla="*/ 0 w 540077"/>
                    <a:gd name="connsiteY0-34" fmla="*/ 249909 h 249909"/>
                    <a:gd name="connsiteX1-35" fmla="*/ 258132 w 540077"/>
                    <a:gd name="connsiteY1-36" fmla="*/ 0 h 249909"/>
                    <a:gd name="connsiteX2-37" fmla="*/ 540077 w 540077"/>
                    <a:gd name="connsiteY2-38" fmla="*/ 249909 h 249909"/>
                    <a:gd name="connsiteX3-39" fmla="*/ 0 w 540077"/>
                    <a:gd name="connsiteY3-40" fmla="*/ 249909 h 249909"/>
                    <a:gd name="connsiteX0-41" fmla="*/ 0 w 540077"/>
                    <a:gd name="connsiteY0-42" fmla="*/ 249909 h 249909"/>
                    <a:gd name="connsiteX1-43" fmla="*/ 267657 w 540077"/>
                    <a:gd name="connsiteY1-44" fmla="*/ 0 h 249909"/>
                    <a:gd name="connsiteX2-45" fmla="*/ 540077 w 540077"/>
                    <a:gd name="connsiteY2-46" fmla="*/ 249909 h 249909"/>
                    <a:gd name="connsiteX3-47" fmla="*/ 0 w 540077"/>
                    <a:gd name="connsiteY3-48" fmla="*/ 249909 h 249909"/>
                    <a:gd name="connsiteX0-49" fmla="*/ 0 w 540077"/>
                    <a:gd name="connsiteY0-50" fmla="*/ 249909 h 249909"/>
                    <a:gd name="connsiteX1-51" fmla="*/ 267657 w 540077"/>
                    <a:gd name="connsiteY1-52" fmla="*/ 0 h 249909"/>
                    <a:gd name="connsiteX2-53" fmla="*/ 540077 w 540077"/>
                    <a:gd name="connsiteY2-54" fmla="*/ 249909 h 249909"/>
                    <a:gd name="connsiteX3-55" fmla="*/ 0 w 540077"/>
                    <a:gd name="connsiteY3-56" fmla="*/ 249909 h 249909"/>
                    <a:gd name="connsiteX0-57" fmla="*/ 0 w 540077"/>
                    <a:gd name="connsiteY0-58" fmla="*/ 249909 h 249909"/>
                    <a:gd name="connsiteX1-59" fmla="*/ 267657 w 540077"/>
                    <a:gd name="connsiteY1-60" fmla="*/ 0 h 249909"/>
                    <a:gd name="connsiteX2-61" fmla="*/ 540077 w 540077"/>
                    <a:gd name="connsiteY2-62" fmla="*/ 249909 h 249909"/>
                    <a:gd name="connsiteX3-63" fmla="*/ 0 w 540077"/>
                    <a:gd name="connsiteY3-64" fmla="*/ 249909 h 249909"/>
                    <a:gd name="connsiteX0-65" fmla="*/ 0 w 540077"/>
                    <a:gd name="connsiteY0-66" fmla="*/ 249909 h 249909"/>
                    <a:gd name="connsiteX1-67" fmla="*/ 267657 w 540077"/>
                    <a:gd name="connsiteY1-68" fmla="*/ 0 h 249909"/>
                    <a:gd name="connsiteX2-69" fmla="*/ 540077 w 540077"/>
                    <a:gd name="connsiteY2-70" fmla="*/ 249909 h 249909"/>
                    <a:gd name="connsiteX3-71" fmla="*/ 0 w 540077"/>
                    <a:gd name="connsiteY3-72" fmla="*/ 249909 h 249909"/>
                    <a:gd name="connsiteX0-73" fmla="*/ 0 w 540077"/>
                    <a:gd name="connsiteY0-74" fmla="*/ 249909 h 249909"/>
                    <a:gd name="connsiteX1-75" fmla="*/ 267657 w 540077"/>
                    <a:gd name="connsiteY1-76" fmla="*/ 0 h 249909"/>
                    <a:gd name="connsiteX2-77" fmla="*/ 540077 w 540077"/>
                    <a:gd name="connsiteY2-78" fmla="*/ 249909 h 249909"/>
                    <a:gd name="connsiteX3-79" fmla="*/ 0 w 540077"/>
                    <a:gd name="connsiteY3-80" fmla="*/ 249909 h 249909"/>
                    <a:gd name="connsiteX0-81" fmla="*/ 0 w 540077"/>
                    <a:gd name="connsiteY0-82" fmla="*/ 249909 h 249909"/>
                    <a:gd name="connsiteX1-83" fmla="*/ 267657 w 540077"/>
                    <a:gd name="connsiteY1-84" fmla="*/ 0 h 249909"/>
                    <a:gd name="connsiteX2-85" fmla="*/ 540077 w 540077"/>
                    <a:gd name="connsiteY2-86" fmla="*/ 249909 h 249909"/>
                    <a:gd name="connsiteX3-87" fmla="*/ 0 w 540077"/>
                    <a:gd name="connsiteY3-88" fmla="*/ 249909 h 249909"/>
                  </a:gdLst>
                  <a:ahLst/>
                  <a:cxnLst>
                    <a:cxn ang="0">
                      <a:pos x="connsiteX0-1" y="connsiteY0-2"/>
                    </a:cxn>
                    <a:cxn ang="0">
                      <a:pos x="connsiteX1-3" y="connsiteY1-4"/>
                    </a:cxn>
                    <a:cxn ang="0">
                      <a:pos x="connsiteX2-5" y="connsiteY2-6"/>
                    </a:cxn>
                    <a:cxn ang="0">
                      <a:pos x="connsiteX3-7" y="connsiteY3-8"/>
                    </a:cxn>
                  </a:cxnLst>
                  <a:rect l="l" t="t" r="r" b="b"/>
                  <a:pathLst>
                    <a:path w="540077" h="249909">
                      <a:moveTo>
                        <a:pt x="0" y="249909"/>
                      </a:moveTo>
                      <a:cubicBezTo>
                        <a:pt x="76519" y="142793"/>
                        <a:pt x="172087" y="9485"/>
                        <a:pt x="267657" y="0"/>
                      </a:cubicBezTo>
                      <a:cubicBezTo>
                        <a:pt x="385452" y="14248"/>
                        <a:pt x="484195" y="149937"/>
                        <a:pt x="540077" y="249909"/>
                      </a:cubicBezTo>
                      <a:lnTo>
                        <a:pt x="0" y="249909"/>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矩形 63"/>
                <p:cNvSpPr/>
                <p:nvPr/>
              </p:nvSpPr>
              <p:spPr>
                <a:xfrm>
                  <a:off x="4467077" y="1042792"/>
                  <a:ext cx="682637" cy="67235"/>
                </a:xfrm>
                <a:custGeom>
                  <a:avLst/>
                  <a:gdLst>
                    <a:gd name="connsiteX0" fmla="*/ 0 w 874389"/>
                    <a:gd name="connsiteY0" fmla="*/ 0 h 93920"/>
                    <a:gd name="connsiteX1" fmla="*/ 874389 w 874389"/>
                    <a:gd name="connsiteY1" fmla="*/ 0 h 93920"/>
                    <a:gd name="connsiteX2" fmla="*/ 874389 w 874389"/>
                    <a:gd name="connsiteY2" fmla="*/ 93920 h 93920"/>
                    <a:gd name="connsiteX3" fmla="*/ 0 w 874389"/>
                    <a:gd name="connsiteY3" fmla="*/ 93920 h 93920"/>
                    <a:gd name="connsiteX4" fmla="*/ 0 w 874389"/>
                    <a:gd name="connsiteY4" fmla="*/ 0 h 93920"/>
                    <a:gd name="connsiteX0-1" fmla="*/ 0 w 874389"/>
                    <a:gd name="connsiteY0-2" fmla="*/ 0 h 93920"/>
                    <a:gd name="connsiteX1-3" fmla="*/ 874389 w 874389"/>
                    <a:gd name="connsiteY1-4" fmla="*/ 0 h 93920"/>
                    <a:gd name="connsiteX2-5" fmla="*/ 848195 w 874389"/>
                    <a:gd name="connsiteY2-6" fmla="*/ 89158 h 93920"/>
                    <a:gd name="connsiteX3-7" fmla="*/ 0 w 874389"/>
                    <a:gd name="connsiteY3-8" fmla="*/ 93920 h 93920"/>
                    <a:gd name="connsiteX4-9" fmla="*/ 0 w 874389"/>
                    <a:gd name="connsiteY4-10" fmla="*/ 0 h 93920"/>
                    <a:gd name="connsiteX0-11" fmla="*/ 0 w 874389"/>
                    <a:gd name="connsiteY0-12" fmla="*/ 0 h 93920"/>
                    <a:gd name="connsiteX1-13" fmla="*/ 874389 w 874389"/>
                    <a:gd name="connsiteY1-14" fmla="*/ 0 h 93920"/>
                    <a:gd name="connsiteX2-15" fmla="*/ 848195 w 874389"/>
                    <a:gd name="connsiteY2-16" fmla="*/ 89158 h 93920"/>
                    <a:gd name="connsiteX3-17" fmla="*/ 19050 w 874389"/>
                    <a:gd name="connsiteY3-18" fmla="*/ 93920 h 93920"/>
                    <a:gd name="connsiteX4-19" fmla="*/ 0 w 874389"/>
                    <a:gd name="connsiteY4-20" fmla="*/ 0 h 93920"/>
                    <a:gd name="connsiteX0-21" fmla="*/ 0 w 874389"/>
                    <a:gd name="connsiteY0-22" fmla="*/ 0 h 89158"/>
                    <a:gd name="connsiteX1-23" fmla="*/ 874389 w 874389"/>
                    <a:gd name="connsiteY1-24" fmla="*/ 0 h 89158"/>
                    <a:gd name="connsiteX2-25" fmla="*/ 848195 w 874389"/>
                    <a:gd name="connsiteY2-26" fmla="*/ 89158 h 89158"/>
                    <a:gd name="connsiteX3-27" fmla="*/ 19050 w 874389"/>
                    <a:gd name="connsiteY3-28" fmla="*/ 86777 h 89158"/>
                    <a:gd name="connsiteX4-29" fmla="*/ 0 w 874389"/>
                    <a:gd name="connsiteY4-30" fmla="*/ 0 h 8915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74389" h="89158">
                      <a:moveTo>
                        <a:pt x="0" y="0"/>
                      </a:moveTo>
                      <a:lnTo>
                        <a:pt x="874389" y="0"/>
                      </a:lnTo>
                      <a:lnTo>
                        <a:pt x="848195" y="89158"/>
                      </a:lnTo>
                      <a:lnTo>
                        <a:pt x="19050" y="86777"/>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5" name="圆角矩形 14"/>
              <p:cNvSpPr/>
              <p:nvPr/>
            </p:nvSpPr>
            <p:spPr>
              <a:xfrm rot="21510855">
                <a:off x="4396046" y="4189343"/>
                <a:ext cx="668288" cy="288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圆角矩形 15"/>
              <p:cNvSpPr/>
              <p:nvPr/>
            </p:nvSpPr>
            <p:spPr>
              <a:xfrm rot="21510855">
                <a:off x="4396047" y="4250384"/>
                <a:ext cx="668288" cy="288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圆角矩形 16"/>
              <p:cNvSpPr/>
              <p:nvPr/>
            </p:nvSpPr>
            <p:spPr>
              <a:xfrm rot="21510855">
                <a:off x="4396047" y="4311425"/>
                <a:ext cx="668288" cy="288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圆角矩形 17"/>
              <p:cNvSpPr/>
              <p:nvPr/>
            </p:nvSpPr>
            <p:spPr>
              <a:xfrm rot="21510855">
                <a:off x="4396047" y="4372466"/>
                <a:ext cx="668288" cy="28800"/>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9" name="圆角矩形 8"/>
            <p:cNvSpPr/>
            <p:nvPr/>
          </p:nvSpPr>
          <p:spPr>
            <a:xfrm>
              <a:off x="4097111" y="2475273"/>
              <a:ext cx="18000" cy="720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圆角矩形 9"/>
            <p:cNvSpPr/>
            <p:nvPr/>
          </p:nvSpPr>
          <p:spPr>
            <a:xfrm rot="5400000">
              <a:off x="4258008" y="2665275"/>
              <a:ext cx="18000" cy="720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圆角矩形 10"/>
            <p:cNvSpPr/>
            <p:nvPr/>
          </p:nvSpPr>
          <p:spPr>
            <a:xfrm rot="5400000">
              <a:off x="3939563" y="2665275"/>
              <a:ext cx="18000" cy="720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圆角矩形 11"/>
            <p:cNvSpPr/>
            <p:nvPr/>
          </p:nvSpPr>
          <p:spPr>
            <a:xfrm rot="2700000">
              <a:off x="4229432" y="2535222"/>
              <a:ext cx="18000" cy="720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圆角矩形 12"/>
            <p:cNvSpPr/>
            <p:nvPr/>
          </p:nvSpPr>
          <p:spPr>
            <a:xfrm rot="-2700000">
              <a:off x="3969604" y="2544746"/>
              <a:ext cx="18000" cy="720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3" name="组合 22"/>
          <p:cNvGrpSpPr/>
          <p:nvPr/>
        </p:nvGrpSpPr>
        <p:grpSpPr>
          <a:xfrm>
            <a:off x="1057301" y="2617732"/>
            <a:ext cx="340798" cy="253372"/>
            <a:chOff x="4020489" y="2211710"/>
            <a:chExt cx="1196208" cy="889066"/>
          </a:xfrm>
          <a:solidFill>
            <a:schemeClr val="bg1"/>
          </a:solidFill>
        </p:grpSpPr>
        <p:sp>
          <p:nvSpPr>
            <p:cNvPr id="24" name="Gear"/>
            <p:cNvSpPr>
              <a:spLocks noEditPoints="1" noChangeArrowheads="1"/>
            </p:cNvSpPr>
            <p:nvPr/>
          </p:nvSpPr>
          <p:spPr bwMode="auto">
            <a:xfrm>
              <a:off x="4895377" y="2721146"/>
              <a:ext cx="321320" cy="295518"/>
            </a:xfrm>
            <a:custGeom>
              <a:avLst/>
              <a:gdLst>
                <a:gd name="T0" fmla="*/ 10800 w 21600"/>
                <a:gd name="T1" fmla="*/ 0 h 21600"/>
                <a:gd name="T2" fmla="*/ 21600 w 21600"/>
                <a:gd name="T3" fmla="*/ 10800 h 21600"/>
                <a:gd name="T4" fmla="*/ 10800 w 21600"/>
                <a:gd name="T5" fmla="*/ 21600 h 21600"/>
                <a:gd name="T6" fmla="*/ 0 w 21600"/>
                <a:gd name="T7" fmla="*/ 10800 h 21600"/>
                <a:gd name="T8" fmla="*/ 4374 w 21600"/>
                <a:gd name="T9" fmla="*/ 3964 h 21600"/>
                <a:gd name="T10" fmla="*/ 17841 w 21600"/>
                <a:gd name="T11" fmla="*/ 17635 h 21600"/>
              </a:gdLst>
              <a:ahLst/>
              <a:cxnLst>
                <a:cxn ang="0">
                  <a:pos x="T0" y="T1"/>
                </a:cxn>
                <a:cxn ang="0">
                  <a:pos x="T2" y="T3"/>
                </a:cxn>
                <a:cxn ang="0">
                  <a:pos x="T4" y="T5"/>
                </a:cxn>
                <a:cxn ang="0">
                  <a:pos x="T6" y="T7"/>
                </a:cxn>
              </a:cxnLst>
              <a:rect l="T8" t="T9" r="T10" b="T11"/>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grpFill/>
            <a:ln w="9525">
              <a:miter lim="800000"/>
            </a:ln>
            <a:effectLst/>
          </p:spPr>
          <p:txBody>
            <a:bodyPr vert="horz" wrap="square" lIns="91440" tIns="45720" rIns="91440" bIns="45720" numCol="1" anchor="t" anchorCtr="0" compatLnSpc="1">
              <a:flatTx/>
            </a:bodyPr>
            <a:lstStyle/>
            <a:p>
              <a:endParaRPr lang="zh-CN" altLang="en-US">
                <a:cs typeface="+mn-ea"/>
                <a:sym typeface="+mn-lt"/>
              </a:endParaRPr>
            </a:p>
          </p:txBody>
        </p:sp>
        <p:sp>
          <p:nvSpPr>
            <p:cNvPr id="25" name="AutoShape 4"/>
            <p:cNvSpPr>
              <a:spLocks noEditPoints="1" noChangeArrowheads="1"/>
            </p:cNvSpPr>
            <p:nvPr/>
          </p:nvSpPr>
          <p:spPr bwMode="auto">
            <a:xfrm>
              <a:off x="4020489" y="2637035"/>
              <a:ext cx="493466" cy="463741"/>
            </a:xfrm>
            <a:custGeom>
              <a:avLst/>
              <a:gdLst>
                <a:gd name="T0" fmla="*/ 10800 w 21600"/>
                <a:gd name="T1" fmla="*/ 0 h 21600"/>
                <a:gd name="T2" fmla="*/ 21600 w 21600"/>
                <a:gd name="T3" fmla="*/ 10800 h 21600"/>
                <a:gd name="T4" fmla="*/ 10800 w 21600"/>
                <a:gd name="T5" fmla="*/ 21600 h 21600"/>
                <a:gd name="T6" fmla="*/ 0 w 21600"/>
                <a:gd name="T7" fmla="*/ 10800 h 21600"/>
                <a:gd name="T8" fmla="*/ 4374 w 21600"/>
                <a:gd name="T9" fmla="*/ 3964 h 21600"/>
                <a:gd name="T10" fmla="*/ 17841 w 21600"/>
                <a:gd name="T11" fmla="*/ 17635 h 21600"/>
              </a:gdLst>
              <a:ahLst/>
              <a:cxnLst>
                <a:cxn ang="0">
                  <a:pos x="T0" y="T1"/>
                </a:cxn>
                <a:cxn ang="0">
                  <a:pos x="T2" y="T3"/>
                </a:cxn>
                <a:cxn ang="0">
                  <a:pos x="T4" y="T5"/>
                </a:cxn>
                <a:cxn ang="0">
                  <a:pos x="T6" y="T7"/>
                </a:cxn>
              </a:cxnLst>
              <a:rect l="T8" t="T9" r="T10" b="T11"/>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grpFill/>
            <a:ln w="9525">
              <a:miter lim="800000"/>
            </a:ln>
            <a:effectLst/>
          </p:spPr>
          <p:txBody>
            <a:bodyPr vert="horz" wrap="square" lIns="91440" tIns="45720" rIns="91440" bIns="45720" numCol="1" anchor="t" anchorCtr="0" compatLnSpc="1">
              <a:flatTx/>
            </a:bodyPr>
            <a:lstStyle/>
            <a:p>
              <a:endParaRPr lang="zh-CN" altLang="en-US">
                <a:cs typeface="+mn-ea"/>
                <a:sym typeface="+mn-lt"/>
              </a:endParaRPr>
            </a:p>
          </p:txBody>
        </p:sp>
        <p:sp>
          <p:nvSpPr>
            <p:cNvPr id="26" name="AutoShape 5"/>
            <p:cNvSpPr>
              <a:spLocks noEditPoints="1" noChangeArrowheads="1"/>
            </p:cNvSpPr>
            <p:nvPr/>
          </p:nvSpPr>
          <p:spPr bwMode="auto">
            <a:xfrm>
              <a:off x="4332205" y="2211710"/>
              <a:ext cx="723833" cy="665398"/>
            </a:xfrm>
            <a:custGeom>
              <a:avLst/>
              <a:gdLst>
                <a:gd name="T0" fmla="*/ 10800 w 21600"/>
                <a:gd name="T1" fmla="*/ 0 h 21600"/>
                <a:gd name="T2" fmla="*/ 21600 w 21600"/>
                <a:gd name="T3" fmla="*/ 10800 h 21600"/>
                <a:gd name="T4" fmla="*/ 10800 w 21600"/>
                <a:gd name="T5" fmla="*/ 21600 h 21600"/>
                <a:gd name="T6" fmla="*/ 0 w 21600"/>
                <a:gd name="T7" fmla="*/ 10800 h 21600"/>
                <a:gd name="T8" fmla="*/ 4374 w 21600"/>
                <a:gd name="T9" fmla="*/ 3964 h 21600"/>
                <a:gd name="T10" fmla="*/ 17841 w 21600"/>
                <a:gd name="T11" fmla="*/ 17635 h 21600"/>
              </a:gdLst>
              <a:ahLst/>
              <a:cxnLst>
                <a:cxn ang="0">
                  <a:pos x="T0" y="T1"/>
                </a:cxn>
                <a:cxn ang="0">
                  <a:pos x="T2" y="T3"/>
                </a:cxn>
                <a:cxn ang="0">
                  <a:pos x="T4" y="T5"/>
                </a:cxn>
                <a:cxn ang="0">
                  <a:pos x="T6" y="T7"/>
                </a:cxn>
              </a:cxnLst>
              <a:rect l="T8" t="T9" r="T10" b="T11"/>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grpFill/>
            <a:ln w="9525">
              <a:miter lim="800000"/>
            </a:ln>
            <a:effectLst/>
          </p:spPr>
          <p:txBody>
            <a:bodyPr vert="horz" wrap="square" lIns="91440" tIns="45720" rIns="91440" bIns="45720" numCol="1" anchor="t" anchorCtr="0" compatLnSpc="1">
              <a:flatTx/>
            </a:bodyPr>
            <a:lstStyle/>
            <a:p>
              <a:endParaRPr lang="zh-CN" altLang="en-US">
                <a:cs typeface="+mn-ea"/>
                <a:sym typeface="+mn-lt"/>
              </a:endParaRPr>
            </a:p>
          </p:txBody>
        </p:sp>
      </p:grpSp>
      <p:sp>
        <p:nvSpPr>
          <p:cNvPr id="27" name="TextBox 6"/>
          <p:cNvSpPr txBox="1">
            <a:spLocks noChangeArrowheads="1"/>
          </p:cNvSpPr>
          <p:nvPr/>
        </p:nvSpPr>
        <p:spPr bwMode="auto">
          <a:xfrm>
            <a:off x="1485676" y="3452740"/>
            <a:ext cx="1384248" cy="307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400" i="0" u="none" strike="noStrike" cap="none" normalizeH="0" baseline="0" dirty="0">
                <a:ln>
                  <a:noFill/>
                </a:ln>
                <a:solidFill>
                  <a:schemeClr val="accent1"/>
                </a:solidFill>
                <a:effectLst/>
                <a:cs typeface="+mn-ea"/>
                <a:sym typeface="+mn-lt"/>
              </a:rPr>
              <a:t>添加文本</a:t>
            </a:r>
            <a:endParaRPr kumimoji="0" lang="zh-CN" sz="1200" i="0" u="none" strike="noStrike" cap="none" normalizeH="0" baseline="0" dirty="0">
              <a:ln>
                <a:noFill/>
              </a:ln>
              <a:solidFill>
                <a:schemeClr val="accent1"/>
              </a:solidFill>
              <a:effectLst/>
              <a:cs typeface="+mn-ea"/>
              <a:sym typeface="+mn-lt"/>
            </a:endParaRPr>
          </a:p>
        </p:txBody>
      </p:sp>
      <p:sp>
        <p:nvSpPr>
          <p:cNvPr id="28" name="TextBox 6"/>
          <p:cNvSpPr txBox="1">
            <a:spLocks noChangeArrowheads="1"/>
          </p:cNvSpPr>
          <p:nvPr/>
        </p:nvSpPr>
        <p:spPr bwMode="auto">
          <a:xfrm>
            <a:off x="1691680" y="2695551"/>
            <a:ext cx="662473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dirty="0">
                <a:ea typeface="+mn-ea"/>
                <a:sym typeface="+mn-lt"/>
              </a:rPr>
              <a:t>这里是具体内容这里是具体内容</a:t>
            </a:r>
            <a:r>
              <a:rPr lang="en-US" altLang="zh-CN" dirty="0">
                <a:ea typeface="+mn-ea"/>
                <a:sym typeface="+mn-lt"/>
              </a:rPr>
              <a:t>,</a:t>
            </a:r>
            <a:r>
              <a:rPr lang="zh-CN" altLang="en-US" dirty="0">
                <a:ea typeface="+mn-ea"/>
                <a:sym typeface="+mn-lt"/>
              </a:rPr>
              <a:t>这里是具体内容</a:t>
            </a:r>
            <a:r>
              <a:rPr lang="en-US" altLang="zh-CN" dirty="0">
                <a:ea typeface="+mn-ea"/>
                <a:sym typeface="+mn-lt"/>
              </a:rPr>
              <a:t>,</a:t>
            </a:r>
            <a:r>
              <a:rPr lang="zh-CN" altLang="en-US" dirty="0">
                <a:ea typeface="+mn-ea"/>
                <a:sym typeface="+mn-lt"/>
              </a:rPr>
              <a:t>这里是具体内容</a:t>
            </a:r>
            <a:r>
              <a:rPr lang="en-US" altLang="zh-CN" dirty="0">
                <a:ea typeface="+mn-ea"/>
                <a:sym typeface="+mn-lt"/>
              </a:rPr>
              <a:t>,</a:t>
            </a:r>
            <a:r>
              <a:rPr lang="zh-CN" altLang="en-US" dirty="0">
                <a:ea typeface="+mn-ea"/>
                <a:sym typeface="+mn-lt"/>
              </a:rPr>
              <a:t>这里是具体内容这里是具体内容这里是具体内容</a:t>
            </a:r>
            <a:r>
              <a:rPr lang="en-US" altLang="zh-CN" dirty="0">
                <a:ea typeface="+mn-ea"/>
                <a:sym typeface="+mn-lt"/>
              </a:rPr>
              <a:t>,</a:t>
            </a:r>
            <a:r>
              <a:rPr lang="zh-CN" altLang="en-US" dirty="0">
                <a:ea typeface="+mn-ea"/>
                <a:sym typeface="+mn-lt"/>
              </a:rPr>
              <a:t>这里是具体内容</a:t>
            </a:r>
            <a:r>
              <a:rPr lang="en-US" altLang="zh-CN" dirty="0">
                <a:ea typeface="+mn-ea"/>
                <a:sym typeface="+mn-lt"/>
              </a:rPr>
              <a:t>,</a:t>
            </a:r>
            <a:r>
              <a:rPr lang="zh-CN" altLang="en-US" dirty="0">
                <a:ea typeface="+mn-ea"/>
                <a:sym typeface="+mn-lt"/>
              </a:rPr>
              <a:t>这里是具体内容</a:t>
            </a:r>
            <a:r>
              <a:rPr lang="en-US" altLang="zh-CN" dirty="0">
                <a:ea typeface="+mn-ea"/>
                <a:sym typeface="+mn-lt"/>
              </a:rPr>
              <a:t>,</a:t>
            </a:r>
            <a:r>
              <a:rPr lang="zh-CN" altLang="en-US" dirty="0">
                <a:ea typeface="+mn-ea"/>
                <a:sym typeface="+mn-lt"/>
              </a:rPr>
              <a:t>这里是具体内容</a:t>
            </a:r>
            <a:endParaRPr lang="zh-CN" altLang="zh-CN" dirty="0">
              <a:ea typeface="+mn-ea"/>
              <a:sym typeface="+mn-lt"/>
            </a:endParaRPr>
          </a:p>
        </p:txBody>
      </p:sp>
      <p:sp>
        <p:nvSpPr>
          <p:cNvPr id="29" name="TextBox 6"/>
          <p:cNvSpPr txBox="1">
            <a:spLocks noChangeArrowheads="1"/>
          </p:cNvSpPr>
          <p:nvPr/>
        </p:nvSpPr>
        <p:spPr bwMode="auto">
          <a:xfrm>
            <a:off x="1691680" y="3693020"/>
            <a:ext cx="662473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algn="just" defTabSz="914400" fontAlgn="base">
              <a:lnSpc>
                <a:spcPct val="150000"/>
              </a:lnSpc>
              <a:spcBef>
                <a:spcPct val="0"/>
              </a:spcBef>
              <a:spcAft>
                <a:spcPct val="0"/>
              </a:spcAft>
              <a:defRPr sz="1400">
                <a:solidFill>
                  <a:schemeClr val="tx1">
                    <a:lumMod val="50000"/>
                    <a:lumOff val="50000"/>
                  </a:schemeClr>
                </a:solidFill>
                <a:ea typeface="微软雅黑" panose="020B0503020204020204" pitchFamily="34" charset="-122"/>
                <a:cs typeface="+mn-ea"/>
              </a:defRPr>
            </a:lvl1pPr>
          </a:lstStyle>
          <a:p>
            <a:r>
              <a:rPr lang="zh-CN" altLang="en-US" dirty="0">
                <a:ea typeface="+mn-ea"/>
                <a:sym typeface="+mn-lt"/>
              </a:rPr>
              <a:t>这里是具体内容这里是具体内容</a:t>
            </a:r>
            <a:r>
              <a:rPr lang="en-US" altLang="zh-CN" dirty="0">
                <a:ea typeface="+mn-ea"/>
                <a:sym typeface="+mn-lt"/>
              </a:rPr>
              <a:t>,</a:t>
            </a:r>
            <a:r>
              <a:rPr lang="zh-CN" altLang="en-US" dirty="0">
                <a:ea typeface="+mn-ea"/>
                <a:sym typeface="+mn-lt"/>
              </a:rPr>
              <a:t>这里是具体内容</a:t>
            </a:r>
            <a:r>
              <a:rPr lang="en-US" altLang="zh-CN" dirty="0">
                <a:ea typeface="+mn-ea"/>
                <a:sym typeface="+mn-lt"/>
              </a:rPr>
              <a:t>,</a:t>
            </a:r>
            <a:r>
              <a:rPr lang="zh-CN" altLang="en-US" dirty="0">
                <a:ea typeface="+mn-ea"/>
                <a:sym typeface="+mn-lt"/>
              </a:rPr>
              <a:t>这里是具体内容</a:t>
            </a:r>
            <a:r>
              <a:rPr lang="en-US" altLang="zh-CN" dirty="0">
                <a:ea typeface="+mn-ea"/>
                <a:sym typeface="+mn-lt"/>
              </a:rPr>
              <a:t>,</a:t>
            </a:r>
            <a:r>
              <a:rPr lang="zh-CN" altLang="en-US" dirty="0">
                <a:ea typeface="+mn-ea"/>
                <a:sym typeface="+mn-lt"/>
              </a:rPr>
              <a:t>这里是具体内容这里是具体内容这里是具体内容</a:t>
            </a:r>
            <a:r>
              <a:rPr lang="en-US" altLang="zh-CN" dirty="0">
                <a:ea typeface="+mn-ea"/>
                <a:sym typeface="+mn-lt"/>
              </a:rPr>
              <a:t>,</a:t>
            </a:r>
            <a:r>
              <a:rPr lang="zh-CN" altLang="en-US" dirty="0">
                <a:ea typeface="+mn-ea"/>
                <a:sym typeface="+mn-lt"/>
              </a:rPr>
              <a:t>这里是具体内容</a:t>
            </a:r>
            <a:r>
              <a:rPr lang="en-US" altLang="zh-CN" dirty="0">
                <a:ea typeface="+mn-ea"/>
                <a:sym typeface="+mn-lt"/>
              </a:rPr>
              <a:t>,</a:t>
            </a:r>
            <a:r>
              <a:rPr lang="zh-CN" altLang="en-US" dirty="0">
                <a:ea typeface="+mn-ea"/>
                <a:sym typeface="+mn-lt"/>
              </a:rPr>
              <a:t>这里是具体内容</a:t>
            </a:r>
            <a:r>
              <a:rPr lang="en-US" altLang="zh-CN" dirty="0">
                <a:ea typeface="+mn-ea"/>
                <a:sym typeface="+mn-lt"/>
              </a:rPr>
              <a:t>,</a:t>
            </a:r>
            <a:r>
              <a:rPr lang="zh-CN" altLang="en-US" dirty="0">
                <a:ea typeface="+mn-ea"/>
                <a:sym typeface="+mn-lt"/>
              </a:rPr>
              <a:t>这里是具体内容</a:t>
            </a:r>
            <a:endParaRPr lang="zh-CN" altLang="zh-CN" dirty="0">
              <a:ea typeface="+mn-ea"/>
              <a:sym typeface="+mn-lt"/>
            </a:endParaRPr>
          </a:p>
        </p:txBody>
      </p:sp>
      <p:grpSp>
        <p:nvGrpSpPr>
          <p:cNvPr id="30" name="组合 29"/>
          <p:cNvGrpSpPr/>
          <p:nvPr/>
        </p:nvGrpSpPr>
        <p:grpSpPr>
          <a:xfrm>
            <a:off x="981825" y="3460204"/>
            <a:ext cx="504056" cy="504212"/>
            <a:chOff x="2987824" y="1988255"/>
            <a:chExt cx="504056" cy="504056"/>
          </a:xfrm>
        </p:grpSpPr>
        <p:sp>
          <p:nvSpPr>
            <p:cNvPr id="31" name="椭圆 30"/>
            <p:cNvSpPr/>
            <p:nvPr/>
          </p:nvSpPr>
          <p:spPr>
            <a:xfrm>
              <a:off x="2987824" y="1988255"/>
              <a:ext cx="504056" cy="5040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任意多边形 31"/>
            <p:cNvSpPr/>
            <p:nvPr/>
          </p:nvSpPr>
          <p:spPr>
            <a:xfrm rot="2700000" flipH="1">
              <a:off x="3048376" y="2167591"/>
              <a:ext cx="378741" cy="156747"/>
            </a:xfrm>
            <a:custGeom>
              <a:avLst/>
              <a:gdLst>
                <a:gd name="connsiteX0" fmla="*/ 243329 w 1505784"/>
                <a:gd name="connsiteY0" fmla="*/ 0 h 424682"/>
                <a:gd name="connsiteX1" fmla="*/ 470 w 1505784"/>
                <a:gd name="connsiteY1" fmla="*/ 106303 h 424682"/>
                <a:gd name="connsiteX2" fmla="*/ 0 w 1505784"/>
                <a:gd name="connsiteY2" fmla="*/ 109096 h 424682"/>
                <a:gd name="connsiteX3" fmla="*/ 163069 w 1505784"/>
                <a:gd name="connsiteY3" fmla="*/ 109096 h 424682"/>
                <a:gd name="connsiteX4" fmla="*/ 193950 w 1505784"/>
                <a:gd name="connsiteY4" fmla="*/ 140866 h 424682"/>
                <a:gd name="connsiteX5" fmla="*/ 193950 w 1505784"/>
                <a:gd name="connsiteY5" fmla="*/ 267940 h 424682"/>
                <a:gd name="connsiteX6" fmla="*/ 163069 w 1505784"/>
                <a:gd name="connsiteY6" fmla="*/ 299710 h 424682"/>
                <a:gd name="connsiteX7" fmla="*/ 0 w 1505784"/>
                <a:gd name="connsiteY7" fmla="*/ 299710 h 424682"/>
                <a:gd name="connsiteX8" fmla="*/ 470 w 1505784"/>
                <a:gd name="connsiteY8" fmla="*/ 302504 h 424682"/>
                <a:gd name="connsiteX9" fmla="*/ 246415 w 1505784"/>
                <a:gd name="connsiteY9" fmla="*/ 424681 h 424682"/>
                <a:gd name="connsiteX10" fmla="*/ 368855 w 1505784"/>
                <a:gd name="connsiteY10" fmla="*/ 341085 h 424682"/>
                <a:gd name="connsiteX11" fmla="*/ 394456 w 1505784"/>
                <a:gd name="connsiteY11" fmla="*/ 272406 h 424682"/>
                <a:gd name="connsiteX12" fmla="*/ 1099976 w 1505784"/>
                <a:gd name="connsiteY12" fmla="*/ 272406 h 424682"/>
                <a:gd name="connsiteX13" fmla="*/ 1126315 w 1505784"/>
                <a:gd name="connsiteY13" fmla="*/ 341086 h 424682"/>
                <a:gd name="connsiteX14" fmla="*/ 1252278 w 1505784"/>
                <a:gd name="connsiteY14" fmla="*/ 424682 h 424682"/>
                <a:gd name="connsiteX15" fmla="*/ 1505301 w 1505784"/>
                <a:gd name="connsiteY15" fmla="*/ 302505 h 424682"/>
                <a:gd name="connsiteX16" fmla="*/ 1505784 w 1505784"/>
                <a:gd name="connsiteY16" fmla="*/ 299711 h 424682"/>
                <a:gd name="connsiteX17" fmla="*/ 1338023 w 1505784"/>
                <a:gd name="connsiteY17" fmla="*/ 299711 h 424682"/>
                <a:gd name="connsiteX18" fmla="*/ 1306253 w 1505784"/>
                <a:gd name="connsiteY18" fmla="*/ 267941 h 424682"/>
                <a:gd name="connsiteX19" fmla="*/ 1306253 w 1505784"/>
                <a:gd name="connsiteY19" fmla="*/ 140867 h 424682"/>
                <a:gd name="connsiteX20" fmla="*/ 1338023 w 1505784"/>
                <a:gd name="connsiteY20" fmla="*/ 109097 h 424682"/>
                <a:gd name="connsiteX21" fmla="*/ 1505784 w 1505784"/>
                <a:gd name="connsiteY21" fmla="*/ 109097 h 424682"/>
                <a:gd name="connsiteX22" fmla="*/ 1505301 w 1505784"/>
                <a:gd name="connsiteY22" fmla="*/ 106304 h 424682"/>
                <a:gd name="connsiteX23" fmla="*/ 1255453 w 1505784"/>
                <a:gd name="connsiteY23" fmla="*/ 1 h 424682"/>
                <a:gd name="connsiteX24" fmla="*/ 1128299 w 1505784"/>
                <a:gd name="connsiteY24" fmla="*/ 75660 h 424682"/>
                <a:gd name="connsiteX25" fmla="*/ 1105608 w 1505784"/>
                <a:gd name="connsiteY25" fmla="*/ 128390 h 424682"/>
                <a:gd name="connsiteX26" fmla="*/ 388983 w 1505784"/>
                <a:gd name="connsiteY26" fmla="*/ 128390 h 424682"/>
                <a:gd name="connsiteX27" fmla="*/ 366926 w 1505784"/>
                <a:gd name="connsiteY27" fmla="*/ 75659 h 424682"/>
                <a:gd name="connsiteX28" fmla="*/ 243329 w 1505784"/>
                <a:gd name="connsiteY28" fmla="*/ 0 h 424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505784" h="424682">
                  <a:moveTo>
                    <a:pt x="243329" y="0"/>
                  </a:moveTo>
                  <a:cubicBezTo>
                    <a:pt x="156352" y="0"/>
                    <a:pt x="32347" y="15846"/>
                    <a:pt x="470" y="106303"/>
                  </a:cubicBezTo>
                  <a:lnTo>
                    <a:pt x="0" y="109096"/>
                  </a:lnTo>
                  <a:lnTo>
                    <a:pt x="163069" y="109096"/>
                  </a:lnTo>
                  <a:cubicBezTo>
                    <a:pt x="180124" y="109096"/>
                    <a:pt x="193950" y="123320"/>
                    <a:pt x="193950" y="140866"/>
                  </a:cubicBezTo>
                  <a:lnTo>
                    <a:pt x="193950" y="267940"/>
                  </a:lnTo>
                  <a:cubicBezTo>
                    <a:pt x="193950" y="285486"/>
                    <a:pt x="180124" y="299710"/>
                    <a:pt x="163069" y="299710"/>
                  </a:cubicBezTo>
                  <a:lnTo>
                    <a:pt x="0" y="299710"/>
                  </a:lnTo>
                  <a:lnTo>
                    <a:pt x="470" y="302504"/>
                  </a:lnTo>
                  <a:cubicBezTo>
                    <a:pt x="32347" y="392960"/>
                    <a:pt x="159438" y="424681"/>
                    <a:pt x="246415" y="424681"/>
                  </a:cubicBezTo>
                  <a:cubicBezTo>
                    <a:pt x="304400" y="424681"/>
                    <a:pt x="343908" y="387307"/>
                    <a:pt x="368855" y="341085"/>
                  </a:cubicBezTo>
                  <a:lnTo>
                    <a:pt x="394456" y="272406"/>
                  </a:lnTo>
                  <a:lnTo>
                    <a:pt x="1099976" y="272406"/>
                  </a:lnTo>
                  <a:lnTo>
                    <a:pt x="1126315" y="341086"/>
                  </a:lnTo>
                  <a:cubicBezTo>
                    <a:pt x="1151980" y="387308"/>
                    <a:pt x="1192625" y="424682"/>
                    <a:pt x="1252278" y="424682"/>
                  </a:cubicBezTo>
                  <a:cubicBezTo>
                    <a:pt x="1341758" y="424682"/>
                    <a:pt x="1472506" y="392961"/>
                    <a:pt x="1505301" y="302505"/>
                  </a:cubicBezTo>
                  <a:lnTo>
                    <a:pt x="1505784" y="299711"/>
                  </a:lnTo>
                  <a:lnTo>
                    <a:pt x="1338023" y="299711"/>
                  </a:lnTo>
                  <a:cubicBezTo>
                    <a:pt x="1320477" y="299711"/>
                    <a:pt x="1306253" y="285487"/>
                    <a:pt x="1306253" y="267941"/>
                  </a:cubicBezTo>
                  <a:lnTo>
                    <a:pt x="1306253" y="140867"/>
                  </a:lnTo>
                  <a:cubicBezTo>
                    <a:pt x="1306253" y="123321"/>
                    <a:pt x="1320477" y="109097"/>
                    <a:pt x="1338023" y="109097"/>
                  </a:cubicBezTo>
                  <a:lnTo>
                    <a:pt x="1505784" y="109097"/>
                  </a:lnTo>
                  <a:lnTo>
                    <a:pt x="1505301" y="106304"/>
                  </a:lnTo>
                  <a:cubicBezTo>
                    <a:pt x="1472506" y="15847"/>
                    <a:pt x="1344933" y="1"/>
                    <a:pt x="1255453" y="1"/>
                  </a:cubicBezTo>
                  <a:cubicBezTo>
                    <a:pt x="1195800" y="1"/>
                    <a:pt x="1154626" y="33407"/>
                    <a:pt x="1128299" y="75660"/>
                  </a:cubicBezTo>
                  <a:lnTo>
                    <a:pt x="1105608" y="128390"/>
                  </a:lnTo>
                  <a:lnTo>
                    <a:pt x="388983" y="128390"/>
                  </a:lnTo>
                  <a:lnTo>
                    <a:pt x="366926" y="75659"/>
                  </a:lnTo>
                  <a:cubicBezTo>
                    <a:pt x="341336" y="33406"/>
                    <a:pt x="301314" y="0"/>
                    <a:pt x="24332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任意多边形 32"/>
            <p:cNvSpPr/>
            <p:nvPr/>
          </p:nvSpPr>
          <p:spPr>
            <a:xfrm rot="2700000">
              <a:off x="3204833" y="2049422"/>
              <a:ext cx="69936" cy="396549"/>
            </a:xfrm>
            <a:custGeom>
              <a:avLst/>
              <a:gdLst>
                <a:gd name="connsiteX0" fmla="*/ 0 w 247822"/>
                <a:gd name="connsiteY0" fmla="*/ 822792 h 1636012"/>
                <a:gd name="connsiteX1" fmla="*/ 0 w 247822"/>
                <a:gd name="connsiteY1" fmla="*/ 792088 h 1636012"/>
                <a:gd name="connsiteX2" fmla="*/ 8367 w 247822"/>
                <a:gd name="connsiteY2" fmla="*/ 792088 h 1636012"/>
                <a:gd name="connsiteX3" fmla="*/ 32370 w 247822"/>
                <a:gd name="connsiteY3" fmla="*/ 768085 h 1636012"/>
                <a:gd name="connsiteX4" fmla="*/ 32370 w 247822"/>
                <a:gd name="connsiteY4" fmla="*/ 600067 h 1636012"/>
                <a:gd name="connsiteX5" fmla="*/ 8367 w 247822"/>
                <a:gd name="connsiteY5" fmla="*/ 576064 h 1636012"/>
                <a:gd name="connsiteX6" fmla="*/ 0 w 247822"/>
                <a:gd name="connsiteY6" fmla="*/ 576064 h 1636012"/>
                <a:gd name="connsiteX7" fmla="*/ 0 w 247822"/>
                <a:gd name="connsiteY7" fmla="*/ 41304 h 1636012"/>
                <a:gd name="connsiteX8" fmla="*/ 41304 w 247822"/>
                <a:gd name="connsiteY8" fmla="*/ 0 h 1636012"/>
                <a:gd name="connsiteX9" fmla="*/ 206518 w 247822"/>
                <a:gd name="connsiteY9" fmla="*/ 0 h 1636012"/>
                <a:gd name="connsiteX10" fmla="*/ 247822 w 247822"/>
                <a:gd name="connsiteY10" fmla="*/ 41304 h 1636012"/>
                <a:gd name="connsiteX11" fmla="*/ 247822 w 247822"/>
                <a:gd name="connsiteY11" fmla="*/ 576064 h 1636012"/>
                <a:gd name="connsiteX12" fmla="*/ 236752 w 247822"/>
                <a:gd name="connsiteY12" fmla="*/ 576064 h 1636012"/>
                <a:gd name="connsiteX13" fmla="*/ 212749 w 247822"/>
                <a:gd name="connsiteY13" fmla="*/ 600067 h 1636012"/>
                <a:gd name="connsiteX14" fmla="*/ 212749 w 247822"/>
                <a:gd name="connsiteY14" fmla="*/ 768085 h 1636012"/>
                <a:gd name="connsiteX15" fmla="*/ 236752 w 247822"/>
                <a:gd name="connsiteY15" fmla="*/ 792088 h 1636012"/>
                <a:gd name="connsiteX16" fmla="*/ 247822 w 247822"/>
                <a:gd name="connsiteY16" fmla="*/ 792088 h 1636012"/>
                <a:gd name="connsiteX17" fmla="*/ 247822 w 247822"/>
                <a:gd name="connsiteY17" fmla="*/ 822792 h 1636012"/>
                <a:gd name="connsiteX18" fmla="*/ 206518 w 247822"/>
                <a:gd name="connsiteY18" fmla="*/ 864096 h 1636012"/>
                <a:gd name="connsiteX19" fmla="*/ 159653 w 247822"/>
                <a:gd name="connsiteY19" fmla="*/ 864096 h 1636012"/>
                <a:gd name="connsiteX20" fmla="*/ 159653 w 247822"/>
                <a:gd name="connsiteY20" fmla="*/ 1440161 h 1636012"/>
                <a:gd name="connsiteX21" fmla="*/ 156770 w 247822"/>
                <a:gd name="connsiteY21" fmla="*/ 1440161 h 1636012"/>
                <a:gd name="connsiteX22" fmla="*/ 174479 w 247822"/>
                <a:gd name="connsiteY22" fmla="*/ 1510998 h 1636012"/>
                <a:gd name="connsiteX23" fmla="*/ 147476 w 247822"/>
                <a:gd name="connsiteY23" fmla="*/ 1636012 h 1636012"/>
                <a:gd name="connsiteX24" fmla="*/ 93471 w 247822"/>
                <a:gd name="connsiteY24" fmla="*/ 1636012 h 1636012"/>
                <a:gd name="connsiteX25" fmla="*/ 66468 w 247822"/>
                <a:gd name="connsiteY25" fmla="*/ 1510998 h 1636012"/>
                <a:gd name="connsiteX26" fmla="*/ 66469 w 247822"/>
                <a:gd name="connsiteY26" fmla="*/ 1510998 h 1636012"/>
                <a:gd name="connsiteX27" fmla="*/ 87645 w 247822"/>
                <a:gd name="connsiteY27" fmla="*/ 1426297 h 1636012"/>
                <a:gd name="connsiteX28" fmla="*/ 87645 w 247822"/>
                <a:gd name="connsiteY28" fmla="*/ 864096 h 1636012"/>
                <a:gd name="connsiteX29" fmla="*/ 41304 w 247822"/>
                <a:gd name="connsiteY29" fmla="*/ 864096 h 1636012"/>
                <a:gd name="connsiteX30" fmla="*/ 0 w 247822"/>
                <a:gd name="connsiteY30" fmla="*/ 822792 h 1636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47822" h="1636012">
                  <a:moveTo>
                    <a:pt x="0" y="822792"/>
                  </a:moveTo>
                  <a:lnTo>
                    <a:pt x="0" y="792088"/>
                  </a:lnTo>
                  <a:lnTo>
                    <a:pt x="8367" y="792088"/>
                  </a:lnTo>
                  <a:cubicBezTo>
                    <a:pt x="21623" y="792088"/>
                    <a:pt x="32370" y="781341"/>
                    <a:pt x="32370" y="768085"/>
                  </a:cubicBezTo>
                  <a:lnTo>
                    <a:pt x="32370" y="600067"/>
                  </a:lnTo>
                  <a:cubicBezTo>
                    <a:pt x="32370" y="586811"/>
                    <a:pt x="21623" y="576064"/>
                    <a:pt x="8367" y="576064"/>
                  </a:cubicBezTo>
                  <a:lnTo>
                    <a:pt x="0" y="576064"/>
                  </a:lnTo>
                  <a:lnTo>
                    <a:pt x="0" y="41304"/>
                  </a:lnTo>
                  <a:cubicBezTo>
                    <a:pt x="0" y="18492"/>
                    <a:pt x="18492" y="0"/>
                    <a:pt x="41304" y="0"/>
                  </a:cubicBezTo>
                  <a:lnTo>
                    <a:pt x="206518" y="0"/>
                  </a:lnTo>
                  <a:cubicBezTo>
                    <a:pt x="229330" y="0"/>
                    <a:pt x="247822" y="18492"/>
                    <a:pt x="247822" y="41304"/>
                  </a:cubicBezTo>
                  <a:lnTo>
                    <a:pt x="247822" y="576064"/>
                  </a:lnTo>
                  <a:lnTo>
                    <a:pt x="236752" y="576064"/>
                  </a:lnTo>
                  <a:cubicBezTo>
                    <a:pt x="223496" y="576064"/>
                    <a:pt x="212749" y="586811"/>
                    <a:pt x="212749" y="600067"/>
                  </a:cubicBezTo>
                  <a:lnTo>
                    <a:pt x="212749" y="768085"/>
                  </a:lnTo>
                  <a:cubicBezTo>
                    <a:pt x="212749" y="781341"/>
                    <a:pt x="223496" y="792088"/>
                    <a:pt x="236752" y="792088"/>
                  </a:cubicBezTo>
                  <a:lnTo>
                    <a:pt x="247822" y="792088"/>
                  </a:lnTo>
                  <a:lnTo>
                    <a:pt x="247822" y="822792"/>
                  </a:lnTo>
                  <a:cubicBezTo>
                    <a:pt x="247822" y="845604"/>
                    <a:pt x="229330" y="864096"/>
                    <a:pt x="206518" y="864096"/>
                  </a:cubicBezTo>
                  <a:lnTo>
                    <a:pt x="159653" y="864096"/>
                  </a:lnTo>
                  <a:lnTo>
                    <a:pt x="159653" y="1440161"/>
                  </a:lnTo>
                  <a:lnTo>
                    <a:pt x="156770" y="1440161"/>
                  </a:lnTo>
                  <a:lnTo>
                    <a:pt x="174479" y="1510998"/>
                  </a:lnTo>
                  <a:lnTo>
                    <a:pt x="147476" y="1636012"/>
                  </a:lnTo>
                  <a:lnTo>
                    <a:pt x="93471" y="1636012"/>
                  </a:lnTo>
                  <a:lnTo>
                    <a:pt x="66468" y="1510998"/>
                  </a:lnTo>
                  <a:lnTo>
                    <a:pt x="66469" y="1510998"/>
                  </a:lnTo>
                  <a:lnTo>
                    <a:pt x="87645" y="1426297"/>
                  </a:lnTo>
                  <a:lnTo>
                    <a:pt x="87645" y="864096"/>
                  </a:lnTo>
                  <a:lnTo>
                    <a:pt x="41304" y="864096"/>
                  </a:lnTo>
                  <a:cubicBezTo>
                    <a:pt x="18492" y="864096"/>
                    <a:pt x="0" y="845604"/>
                    <a:pt x="0" y="82279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cxnSp>
        <p:nvCxnSpPr>
          <p:cNvPr id="34" name="直接连接符 33"/>
          <p:cNvCxnSpPr/>
          <p:nvPr/>
        </p:nvCxnSpPr>
        <p:spPr>
          <a:xfrm>
            <a:off x="1763688" y="2419426"/>
            <a:ext cx="6408712"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1763688" y="3383932"/>
            <a:ext cx="6408712"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wipe(down)">
                                      <p:cBhvr>
                                        <p:cTn id="29" dur="300"/>
                                        <p:tgtEl>
                                          <p:spTgt spid="34"/>
                                        </p:tgtEl>
                                      </p:cBhvr>
                                    </p:animEffect>
                                  </p:childTnLst>
                                </p:cTn>
                              </p:par>
                            </p:childTnLst>
                          </p:cTn>
                        </p:par>
                        <p:par>
                          <p:cTn id="30" fill="hold">
                            <p:stCondLst>
                              <p:cond delay="500"/>
                            </p:stCondLst>
                            <p:childTnLst>
                              <p:par>
                                <p:cTn id="31" presetID="42" presetClass="entr" presetSubtype="0"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1000"/>
                                        <p:tgtEl>
                                          <p:spTgt spid="3"/>
                                        </p:tgtEl>
                                      </p:cBhvr>
                                    </p:animEffect>
                                    <p:anim calcmode="lin" valueType="num">
                                      <p:cBhvr>
                                        <p:cTn id="34" dur="1000" fill="hold"/>
                                        <p:tgtEl>
                                          <p:spTgt spid="3"/>
                                        </p:tgtEl>
                                        <p:attrNameLst>
                                          <p:attrName>ppt_x</p:attrName>
                                        </p:attrNameLst>
                                      </p:cBhvr>
                                      <p:tavLst>
                                        <p:tav tm="0">
                                          <p:val>
                                            <p:strVal val="#ppt_x"/>
                                          </p:val>
                                        </p:tav>
                                        <p:tav tm="100000">
                                          <p:val>
                                            <p:strVal val="#ppt_x"/>
                                          </p:val>
                                        </p:tav>
                                      </p:tavLst>
                                    </p:anim>
                                    <p:anim calcmode="lin" valueType="num">
                                      <p:cBhvr>
                                        <p:cTn id="35" dur="1000" fill="hold"/>
                                        <p:tgtEl>
                                          <p:spTgt spid="3"/>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1000"/>
                                        <p:tgtEl>
                                          <p:spTgt spid="23"/>
                                        </p:tgtEl>
                                      </p:cBhvr>
                                    </p:animEffect>
                                    <p:anim calcmode="lin" valueType="num">
                                      <p:cBhvr>
                                        <p:cTn id="39" dur="1000" fill="hold"/>
                                        <p:tgtEl>
                                          <p:spTgt spid="23"/>
                                        </p:tgtEl>
                                        <p:attrNameLst>
                                          <p:attrName>ppt_x</p:attrName>
                                        </p:attrNameLst>
                                      </p:cBhvr>
                                      <p:tavLst>
                                        <p:tav tm="0">
                                          <p:val>
                                            <p:strVal val="#ppt_x"/>
                                          </p:val>
                                        </p:tav>
                                        <p:tav tm="100000">
                                          <p:val>
                                            <p:strVal val="#ppt_x"/>
                                          </p:val>
                                        </p:tav>
                                      </p:tavLst>
                                    </p:anim>
                                    <p:anim calcmode="lin" valueType="num">
                                      <p:cBhvr>
                                        <p:cTn id="40" dur="1000" fill="hold"/>
                                        <p:tgtEl>
                                          <p:spTgt spid="2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1000"/>
                                        <p:tgtEl>
                                          <p:spTgt spid="28"/>
                                        </p:tgtEl>
                                      </p:cBhvr>
                                    </p:animEffect>
                                    <p:anim calcmode="lin" valueType="num">
                                      <p:cBhvr>
                                        <p:cTn id="44" dur="1000" fill="hold"/>
                                        <p:tgtEl>
                                          <p:spTgt spid="28"/>
                                        </p:tgtEl>
                                        <p:attrNameLst>
                                          <p:attrName>ppt_x</p:attrName>
                                        </p:attrNameLst>
                                      </p:cBhvr>
                                      <p:tavLst>
                                        <p:tav tm="0">
                                          <p:val>
                                            <p:strVal val="#ppt_x"/>
                                          </p:val>
                                        </p:tav>
                                        <p:tav tm="100000">
                                          <p:val>
                                            <p:strVal val="#ppt_x"/>
                                          </p:val>
                                        </p:tav>
                                      </p:tavLst>
                                    </p:anim>
                                    <p:anim calcmode="lin" valueType="num">
                                      <p:cBhvr>
                                        <p:cTn id="45" dur="1000" fill="hold"/>
                                        <p:tgtEl>
                                          <p:spTgt spid="28"/>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1000"/>
                                        <p:tgtEl>
                                          <p:spTgt spid="6"/>
                                        </p:tgtEl>
                                      </p:cBhvr>
                                    </p:animEffect>
                                    <p:anim calcmode="lin" valueType="num">
                                      <p:cBhvr>
                                        <p:cTn id="49" dur="1000" fill="hold"/>
                                        <p:tgtEl>
                                          <p:spTgt spid="6"/>
                                        </p:tgtEl>
                                        <p:attrNameLst>
                                          <p:attrName>ppt_x</p:attrName>
                                        </p:attrNameLst>
                                      </p:cBhvr>
                                      <p:tavLst>
                                        <p:tav tm="0">
                                          <p:val>
                                            <p:strVal val="#ppt_x"/>
                                          </p:val>
                                        </p:tav>
                                        <p:tav tm="100000">
                                          <p:val>
                                            <p:strVal val="#ppt_x"/>
                                          </p:val>
                                        </p:tav>
                                      </p:tavLst>
                                    </p:anim>
                                    <p:anim calcmode="lin" valueType="num">
                                      <p:cBhvr>
                                        <p:cTn id="5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wipe(left)">
                                      <p:cBhvr>
                                        <p:cTn id="55" dur="300"/>
                                        <p:tgtEl>
                                          <p:spTgt spid="35"/>
                                        </p:tgtEl>
                                      </p:cBhvr>
                                    </p:animEffect>
                                  </p:childTnLst>
                                </p:cTn>
                              </p:par>
                            </p:childTnLst>
                          </p:cTn>
                        </p:par>
                        <p:par>
                          <p:cTn id="56" fill="hold">
                            <p:stCondLst>
                              <p:cond delay="500"/>
                            </p:stCondLst>
                            <p:childTnLst>
                              <p:par>
                                <p:cTn id="57" presetID="42" presetClass="entr" presetSubtype="0"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1000"/>
                                        <p:tgtEl>
                                          <p:spTgt spid="27"/>
                                        </p:tgtEl>
                                      </p:cBhvr>
                                    </p:animEffect>
                                    <p:anim calcmode="lin" valueType="num">
                                      <p:cBhvr>
                                        <p:cTn id="60" dur="1000" fill="hold"/>
                                        <p:tgtEl>
                                          <p:spTgt spid="27"/>
                                        </p:tgtEl>
                                        <p:attrNameLst>
                                          <p:attrName>ppt_x</p:attrName>
                                        </p:attrNameLst>
                                      </p:cBhvr>
                                      <p:tavLst>
                                        <p:tav tm="0">
                                          <p:val>
                                            <p:strVal val="#ppt_x"/>
                                          </p:val>
                                        </p:tav>
                                        <p:tav tm="100000">
                                          <p:val>
                                            <p:strVal val="#ppt_x"/>
                                          </p:val>
                                        </p:tav>
                                      </p:tavLst>
                                    </p:anim>
                                    <p:anim calcmode="lin" valueType="num">
                                      <p:cBhvr>
                                        <p:cTn id="61" dur="1000" fill="hold"/>
                                        <p:tgtEl>
                                          <p:spTgt spid="27"/>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fade">
                                      <p:cBhvr>
                                        <p:cTn id="64" dur="1000"/>
                                        <p:tgtEl>
                                          <p:spTgt spid="29"/>
                                        </p:tgtEl>
                                      </p:cBhvr>
                                    </p:animEffect>
                                    <p:anim calcmode="lin" valueType="num">
                                      <p:cBhvr>
                                        <p:cTn id="65" dur="1000" fill="hold"/>
                                        <p:tgtEl>
                                          <p:spTgt spid="29"/>
                                        </p:tgtEl>
                                        <p:attrNameLst>
                                          <p:attrName>ppt_x</p:attrName>
                                        </p:attrNameLst>
                                      </p:cBhvr>
                                      <p:tavLst>
                                        <p:tav tm="0">
                                          <p:val>
                                            <p:strVal val="#ppt_x"/>
                                          </p:val>
                                        </p:tav>
                                        <p:tav tm="100000">
                                          <p:val>
                                            <p:strVal val="#ppt_x"/>
                                          </p:val>
                                        </p:tav>
                                      </p:tavLst>
                                    </p:anim>
                                    <p:anim calcmode="lin" valueType="num">
                                      <p:cBhvr>
                                        <p:cTn id="66" dur="1000" fill="hold"/>
                                        <p:tgtEl>
                                          <p:spTgt spid="29"/>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fade">
                                      <p:cBhvr>
                                        <p:cTn id="69" dur="1000"/>
                                        <p:tgtEl>
                                          <p:spTgt spid="30"/>
                                        </p:tgtEl>
                                      </p:cBhvr>
                                    </p:animEffect>
                                    <p:anim calcmode="lin" valueType="num">
                                      <p:cBhvr>
                                        <p:cTn id="70" dur="1000" fill="hold"/>
                                        <p:tgtEl>
                                          <p:spTgt spid="30"/>
                                        </p:tgtEl>
                                        <p:attrNameLst>
                                          <p:attrName>ppt_x</p:attrName>
                                        </p:attrNameLst>
                                      </p:cBhvr>
                                      <p:tavLst>
                                        <p:tav tm="0">
                                          <p:val>
                                            <p:strVal val="#ppt_x"/>
                                          </p:val>
                                        </p:tav>
                                        <p:tav tm="100000">
                                          <p:val>
                                            <p:strVal val="#ppt_x"/>
                                          </p:val>
                                        </p:tav>
                                      </p:tavLst>
                                    </p:anim>
                                    <p:anim calcmode="lin" valueType="num">
                                      <p:cBhvr>
                                        <p:cTn id="7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p:bldP spid="27" grpId="0"/>
      <p:bldP spid="28" grpId="0"/>
      <p:bldP spid="2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9514" y="1464485"/>
            <a:ext cx="4965539" cy="3128289"/>
          </a:xfrm>
          <a:prstGeom prst="rect">
            <a:avLst/>
          </a:prstGeom>
        </p:spPr>
      </p:pic>
      <p:sp>
        <p:nvSpPr>
          <p:cNvPr id="8" name="TextBox 7"/>
          <p:cNvSpPr txBox="1"/>
          <p:nvPr/>
        </p:nvSpPr>
        <p:spPr bwMode="auto">
          <a:xfrm>
            <a:off x="6210688" y="1908310"/>
            <a:ext cx="2539611" cy="828175"/>
          </a:xfrm>
          <a:prstGeom prst="rect">
            <a:avLst/>
          </a:prstGeom>
          <a:noFill/>
        </p:spPr>
        <p:txBody>
          <a:bodyPr wrap="square">
            <a:spAutoFit/>
          </a:bodyPr>
          <a:lstStyle/>
          <a:p>
            <a:pPr>
              <a:lnSpc>
                <a:spcPct val="150000"/>
              </a:lnSpc>
            </a:pPr>
            <a:r>
              <a:rPr lang="zh-CN" altLang="en-US" sz="1100" dirty="0">
                <a:solidFill>
                  <a:schemeClr val="tx1">
                    <a:lumMod val="75000"/>
                    <a:lumOff val="25000"/>
                  </a:schemeClr>
                </a:solidFill>
              </a:rPr>
              <a:t>这里输入简单的文字概述这里输入简单文字概述简单的文字概述这里输入简单的文字概述这里输入简单</a:t>
            </a:r>
            <a:endParaRPr lang="zh-CN" altLang="en-US" sz="1100" dirty="0">
              <a:latin typeface="Calibri" panose="020F0502020204030204" pitchFamily="34" charset="0"/>
            </a:endParaRPr>
          </a:p>
        </p:txBody>
      </p:sp>
      <p:sp>
        <p:nvSpPr>
          <p:cNvPr id="9" name="矩形 8"/>
          <p:cNvSpPr/>
          <p:nvPr/>
        </p:nvSpPr>
        <p:spPr bwMode="auto">
          <a:xfrm>
            <a:off x="6225383" y="1542517"/>
            <a:ext cx="1819360" cy="341760"/>
          </a:xfrm>
          <a:prstGeom prst="rect">
            <a:avLst/>
          </a:prstGeom>
        </p:spPr>
        <p:txBody>
          <a:bodyPr>
            <a:spAutoFit/>
          </a:bodyPr>
          <a:lstStyle/>
          <a:p>
            <a:pPr>
              <a:defRPr/>
            </a:pPr>
            <a:r>
              <a:rPr lang="zh-CN" altLang="en-US" sz="1620" b="1" dirty="0">
                <a:solidFill>
                  <a:schemeClr val="tx1">
                    <a:lumMod val="75000"/>
                    <a:lumOff val="25000"/>
                  </a:schemeClr>
                </a:solidFill>
                <a:latin typeface="微软雅黑" panose="020B0503020204020204" pitchFamily="34" charset="-122"/>
                <a:ea typeface="微软雅黑" panose="020B0503020204020204" pitchFamily="34" charset="-122"/>
              </a:rPr>
              <a:t>输入相关标题</a:t>
            </a:r>
          </a:p>
        </p:txBody>
      </p:sp>
      <p:sp>
        <p:nvSpPr>
          <p:cNvPr id="10" name="TextBox 7"/>
          <p:cNvSpPr txBox="1"/>
          <p:nvPr/>
        </p:nvSpPr>
        <p:spPr bwMode="auto">
          <a:xfrm>
            <a:off x="6210688" y="3569632"/>
            <a:ext cx="2539611" cy="828175"/>
          </a:xfrm>
          <a:prstGeom prst="rect">
            <a:avLst/>
          </a:prstGeom>
          <a:noFill/>
        </p:spPr>
        <p:txBody>
          <a:bodyPr wrap="square">
            <a:spAutoFit/>
          </a:bodyPr>
          <a:lstStyle/>
          <a:p>
            <a:pPr>
              <a:lnSpc>
                <a:spcPct val="150000"/>
              </a:lnSpc>
            </a:pPr>
            <a:r>
              <a:rPr lang="zh-CN" altLang="en-US" sz="1100" dirty="0">
                <a:solidFill>
                  <a:schemeClr val="tx1">
                    <a:lumMod val="75000"/>
                    <a:lumOff val="25000"/>
                  </a:schemeClr>
                </a:solidFill>
              </a:rPr>
              <a:t>这里输入简单的文字概述这里输入简单文字概述简单的文字概述这里输入简单的文字概述这里输入简单</a:t>
            </a:r>
            <a:endParaRPr lang="zh-CN" altLang="en-US" sz="1100" dirty="0">
              <a:latin typeface="Calibri" panose="020F0502020204030204" pitchFamily="34" charset="0"/>
            </a:endParaRPr>
          </a:p>
        </p:txBody>
      </p:sp>
      <p:sp>
        <p:nvSpPr>
          <p:cNvPr id="11" name="矩形 10"/>
          <p:cNvSpPr/>
          <p:nvPr/>
        </p:nvSpPr>
        <p:spPr bwMode="auto">
          <a:xfrm>
            <a:off x="6225383" y="3203839"/>
            <a:ext cx="1819360" cy="341760"/>
          </a:xfrm>
          <a:prstGeom prst="rect">
            <a:avLst/>
          </a:prstGeom>
        </p:spPr>
        <p:txBody>
          <a:bodyPr>
            <a:spAutoFit/>
          </a:bodyPr>
          <a:lstStyle/>
          <a:p>
            <a:pPr>
              <a:defRPr/>
            </a:pPr>
            <a:r>
              <a:rPr lang="zh-CN" altLang="en-US" sz="1620" b="1" dirty="0">
                <a:solidFill>
                  <a:schemeClr val="tx1">
                    <a:lumMod val="75000"/>
                    <a:lumOff val="25000"/>
                  </a:schemeClr>
                </a:solidFill>
                <a:latin typeface="微软雅黑" panose="020B0503020204020204" pitchFamily="34" charset="-122"/>
                <a:ea typeface="微软雅黑" panose="020B0503020204020204" pitchFamily="34" charset="-122"/>
              </a:rPr>
              <a:t>输入相关标题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0-#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721" y="2600"/>
            <a:ext cx="9142857" cy="5142857"/>
          </a:xfrm>
          <a:prstGeom prst="rect">
            <a:avLst/>
          </a:prstGeom>
        </p:spPr>
      </p:pic>
      <p:sp>
        <p:nvSpPr>
          <p:cNvPr id="10" name="TextBox 22"/>
          <p:cNvSpPr txBox="1"/>
          <p:nvPr/>
        </p:nvSpPr>
        <p:spPr>
          <a:xfrm>
            <a:off x="398478" y="2883819"/>
            <a:ext cx="4494183" cy="307779"/>
          </a:xfrm>
          <a:prstGeom prst="rect">
            <a:avLst/>
          </a:prstGeom>
          <a:noFill/>
        </p:spPr>
        <p:txBody>
          <a:bodyPr wrap="none" lIns="91442" tIns="45721" rIns="91442" bIns="45721" rtlCol="0">
            <a:spAutoFit/>
          </a:bodyPr>
          <a:lstStyle/>
          <a:p>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工作总结</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企业宣传</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演讲报告</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工作汇报</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1" name="文本框 10"/>
          <p:cNvSpPr txBox="1"/>
          <p:nvPr/>
        </p:nvSpPr>
        <p:spPr>
          <a:xfrm>
            <a:off x="507132" y="2427862"/>
            <a:ext cx="3140462" cy="369332"/>
          </a:xfrm>
          <a:prstGeom prst="rect">
            <a:avLst/>
          </a:prstGeom>
          <a:noFill/>
        </p:spPr>
        <p:txBody>
          <a:bodyPr wrap="square" rtlCol="0">
            <a:spAutoFit/>
          </a:bodyPr>
          <a:lstStyle/>
          <a:p>
            <a:r>
              <a:rPr lang="en-US" altLang="zh-CN" dirty="0">
                <a:solidFill>
                  <a:srgbClr val="3F434F"/>
                </a:solidFill>
                <a:latin typeface="华文黑体" charset="-122"/>
                <a:ea typeface="华文黑体" charset="-122"/>
              </a:rPr>
              <a:t>ADD</a:t>
            </a:r>
            <a:r>
              <a:rPr lang="zh-CN" altLang="en-US" dirty="0">
                <a:solidFill>
                  <a:srgbClr val="3F434F"/>
                </a:solidFill>
                <a:latin typeface="华文黑体" charset="-122"/>
                <a:ea typeface="华文黑体" charset="-122"/>
              </a:rPr>
              <a:t> </a:t>
            </a:r>
            <a:r>
              <a:rPr lang="en-US" altLang="zh-CN" dirty="0">
                <a:solidFill>
                  <a:srgbClr val="3F434F"/>
                </a:solidFill>
                <a:latin typeface="华文黑体" charset="-122"/>
                <a:ea typeface="华文黑体" charset="-122"/>
              </a:rPr>
              <a:t>THE</a:t>
            </a:r>
            <a:r>
              <a:rPr lang="zh-CN" altLang="en-US" dirty="0">
                <a:solidFill>
                  <a:srgbClr val="3F434F"/>
                </a:solidFill>
                <a:latin typeface="华文黑体" charset="-122"/>
                <a:ea typeface="华文黑体" charset="-122"/>
              </a:rPr>
              <a:t>  </a:t>
            </a:r>
            <a:r>
              <a:rPr lang="en-US" altLang="zh-CN" dirty="0">
                <a:solidFill>
                  <a:srgbClr val="3F434F"/>
                </a:solidFill>
                <a:latin typeface="华文黑体" charset="-122"/>
                <a:ea typeface="华文黑体" charset="-122"/>
              </a:rPr>
              <a:t>TITLE</a:t>
            </a:r>
            <a:r>
              <a:rPr lang="zh-CN" altLang="en-US" dirty="0">
                <a:solidFill>
                  <a:srgbClr val="3F434F"/>
                </a:solidFill>
                <a:latin typeface="华文黑体" charset="-122"/>
                <a:ea typeface="华文黑体" charset="-122"/>
              </a:rPr>
              <a:t>  </a:t>
            </a:r>
            <a:r>
              <a:rPr lang="en-US" altLang="zh-CN" dirty="0">
                <a:solidFill>
                  <a:srgbClr val="3F434F"/>
                </a:solidFill>
                <a:latin typeface="华文黑体" charset="-122"/>
                <a:ea typeface="华文黑体" charset="-122"/>
              </a:rPr>
              <a:t>HERE</a:t>
            </a:r>
            <a:endParaRPr lang="zh-CN" altLang="en-US" dirty="0">
              <a:solidFill>
                <a:srgbClr val="3F434F"/>
              </a:solidFill>
              <a:latin typeface="华文黑体" charset="-122"/>
              <a:ea typeface="华文黑体" charset="-122"/>
            </a:endParaRPr>
          </a:p>
        </p:txBody>
      </p:sp>
      <p:sp>
        <p:nvSpPr>
          <p:cNvPr id="12" name="文本框 11"/>
          <p:cNvSpPr txBox="1"/>
          <p:nvPr/>
        </p:nvSpPr>
        <p:spPr>
          <a:xfrm>
            <a:off x="398478" y="1633479"/>
            <a:ext cx="5470804" cy="830997"/>
          </a:xfrm>
          <a:prstGeom prst="rect">
            <a:avLst/>
          </a:prstGeom>
          <a:noFill/>
        </p:spPr>
        <p:txBody>
          <a:bodyPr wrap="square" rtlCol="0">
            <a:spAutoFit/>
          </a:bodyPr>
          <a:lstStyle/>
          <a:p>
            <a:pPr fontAlgn="base">
              <a:spcBef>
                <a:spcPct val="0"/>
              </a:spcBef>
              <a:spcAft>
                <a:spcPct val="0"/>
              </a:spcAft>
            </a:pPr>
            <a:r>
              <a:rPr lang="zh-CN" altLang="en-US" sz="4800" dirty="0">
                <a:latin typeface="微软雅黑" panose="020B0503020204020204" pitchFamily="34" charset="-122"/>
                <a:ea typeface="微软雅黑" panose="020B0503020204020204" pitchFamily="34" charset="-122"/>
                <a:cs typeface="宋体" panose="02010600030101010101" pitchFamily="2" charset="-122"/>
              </a:rPr>
              <a:t>演讲完毕 谢谢观看</a:t>
            </a:r>
            <a:endParaRPr lang="en-US" altLang="zh-CN" sz="4800" dirty="0">
              <a:latin typeface="微软雅黑" panose="020B0503020204020204" pitchFamily="34" charset="-122"/>
              <a:ea typeface="微软雅黑" panose="020B0503020204020204" pitchFamily="34" charset="-122"/>
              <a:cs typeface="宋体" panose="02010600030101010101" pitchFamily="2" charset="-122"/>
            </a:endParaRPr>
          </a:p>
        </p:txBody>
      </p:sp>
      <p:sp>
        <p:nvSpPr>
          <p:cNvPr id="13" name="Rectangle 20"/>
          <p:cNvSpPr>
            <a:spLocks noChangeArrowheads="1"/>
          </p:cNvSpPr>
          <p:nvPr/>
        </p:nvSpPr>
        <p:spPr bwMode="auto">
          <a:xfrm>
            <a:off x="600996" y="3393613"/>
            <a:ext cx="1102676" cy="184666"/>
          </a:xfrm>
          <a:prstGeom prst="rect">
            <a:avLst/>
          </a:prstGeom>
          <a:solidFill>
            <a:schemeClr val="accent1"/>
          </a:solidFill>
          <a:ln>
            <a:noFill/>
          </a:ln>
        </p:spPr>
        <p:txBody>
          <a:bodyPr wrap="square" lIns="0" tIns="0" rIns="0" bIns="0">
            <a:spAutoFit/>
          </a:bodyPr>
          <a:lstStyle/>
          <a:p>
            <a:pPr fontAlgn="base">
              <a:spcBef>
                <a:spcPct val="0"/>
              </a:spcBef>
              <a:spcAft>
                <a:spcPct val="0"/>
              </a:spcAft>
              <a:buFont typeface="Arial" panose="020B0604020202020204" pitchFamily="34" charset="0"/>
              <a:buNone/>
            </a:pPr>
            <a:r>
              <a:rPr lang="zh-CN" altLang="en-US"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汇报人</a:t>
            </a:r>
            <a:r>
              <a:rPr lang="en-US" altLang="zh-CN" sz="12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a:t>
            </a:r>
            <a:endParaRPr lang="zh-CN" altLang="en-US"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0">
        <p14:prism isContent="1" isInverted="1"/>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2"/>
                                            </p:tgtEl>
                                            <p:attrNameLst>
                                              <p:attrName>ppt_y</p:attrName>
                                            </p:attrNameLst>
                                          </p:cBhvr>
                                          <p:tavLst>
                                            <p:tav tm="0">
                                              <p:val>
                                                <p:strVal val="#ppt_y"/>
                                              </p:val>
                                            </p:tav>
                                            <p:tav tm="100000">
                                              <p:val>
                                                <p:strVal val="#ppt_y"/>
                                              </p:val>
                                            </p:tav>
                                          </p:tavLst>
                                        </p:anim>
                                        <p:anim calcmode="lin" valueType="num">
                                          <p:cBhvr>
                                            <p:cTn id="15"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2"/>
                                            </p:tgtEl>
                                          </p:cBhvr>
                                        </p:animEffect>
                                      </p:childTnLst>
                                    </p:cTn>
                                  </p:par>
                                </p:childTnLst>
                              </p:cTn>
                            </p:par>
                            <p:par>
                              <p:cTn id="18" fill="hold">
                                <p:stCondLst>
                                  <p:cond delay="899"/>
                                </p:stCondLst>
                                <p:childTnLst>
                                  <p:par>
                                    <p:cTn id="19" presetID="2" presetClass="entr" presetSubtype="4" fill="hold" grpId="0" nodeType="afterEffect">
                                      <p:stCondLst>
                                        <p:cond delay="0"/>
                                      </p:stCondLst>
                                      <p:iterate type="lt">
                                        <p:tmPct val="10000"/>
                                      </p:iterate>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childTnLst>
                              </p:cTn>
                            </p:par>
                            <p:par>
                              <p:cTn id="23" fill="hold">
                                <p:stCondLst>
                                  <p:cond delay="2349"/>
                                </p:stCondLst>
                                <p:childTnLst>
                                  <p:par>
                                    <p:cTn id="24" presetID="42"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par>
                              <p:cTn id="29" fill="hold">
                                <p:stCondLst>
                                  <p:cond delay="3349"/>
                                </p:stCondLst>
                                <p:childTnLst>
                                  <p:par>
                                    <p:cTn id="30" presetID="2" presetClass="entr" presetSubtype="4" fill="hold" grpId="0" nodeType="afterEffect" p14:presetBounceEnd="60000">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14:bounceEnd="60000">
                                          <p:cBhvr additive="base">
                                            <p:cTn id="32" dur="500" fill="hold"/>
                                            <p:tgtEl>
                                              <p:spTgt spid="13"/>
                                            </p:tgtEl>
                                            <p:attrNameLst>
                                              <p:attrName>ppt_x</p:attrName>
                                            </p:attrNameLst>
                                          </p:cBhvr>
                                          <p:tavLst>
                                            <p:tav tm="0">
                                              <p:val>
                                                <p:strVal val="#ppt_x"/>
                                              </p:val>
                                            </p:tav>
                                            <p:tav tm="100000">
                                              <p:val>
                                                <p:strVal val="#ppt_x"/>
                                              </p:val>
                                            </p:tav>
                                          </p:tavLst>
                                        </p:anim>
                                        <p:anim calcmode="lin" valueType="num" p14:bounceEnd="60000">
                                          <p:cBhvr additive="base">
                                            <p:cTn id="3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12"/>
                                            </p:tgtEl>
                                            <p:attrNameLst>
                                              <p:attrName>ppt_y</p:attrName>
                                            </p:attrNameLst>
                                          </p:cBhvr>
                                          <p:tavLst>
                                            <p:tav tm="0">
                                              <p:val>
                                                <p:strVal val="#ppt_y"/>
                                              </p:val>
                                            </p:tav>
                                            <p:tav tm="100000">
                                              <p:val>
                                                <p:strVal val="#ppt_y"/>
                                              </p:val>
                                            </p:tav>
                                          </p:tavLst>
                                        </p:anim>
                                        <p:anim calcmode="lin" valueType="num">
                                          <p:cBhvr>
                                            <p:cTn id="15"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12"/>
                                            </p:tgtEl>
                                          </p:cBhvr>
                                        </p:animEffect>
                                      </p:childTnLst>
                                    </p:cTn>
                                  </p:par>
                                </p:childTnLst>
                              </p:cTn>
                            </p:par>
                            <p:par>
                              <p:cTn id="18" fill="hold">
                                <p:stCondLst>
                                  <p:cond delay="899"/>
                                </p:stCondLst>
                                <p:childTnLst>
                                  <p:par>
                                    <p:cTn id="19" presetID="2" presetClass="entr" presetSubtype="4" fill="hold" grpId="0" nodeType="afterEffect">
                                      <p:stCondLst>
                                        <p:cond delay="0"/>
                                      </p:stCondLst>
                                      <p:iterate type="lt">
                                        <p:tmPct val="10000"/>
                                      </p:iterate>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childTnLst>
                              </p:cTn>
                            </p:par>
                            <p:par>
                              <p:cTn id="23" fill="hold">
                                <p:stCondLst>
                                  <p:cond delay="2349"/>
                                </p:stCondLst>
                                <p:childTnLst>
                                  <p:par>
                                    <p:cTn id="24" presetID="42"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par>
                              <p:cTn id="29" fill="hold">
                                <p:stCondLst>
                                  <p:cond delay="3349"/>
                                </p:stCondLst>
                                <p:childTnLst>
                                  <p:par>
                                    <p:cTn id="30" presetID="2" presetClass="entr" presetSubtype="4"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ppt_x"/>
                                              </p:val>
                                            </p:tav>
                                            <p:tav tm="100000">
                                              <p:val>
                                                <p:strVal val="#ppt_x"/>
                                              </p:val>
                                            </p:tav>
                                          </p:tavLst>
                                        </p:anim>
                                        <p:anim calcmode="lin" valueType="num">
                                          <p:cBhvr additive="base">
                                            <p:cTn id="3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stretch>
            <a:fillRect/>
          </a:stretch>
        </p:blipFill>
        <p:spPr>
          <a:xfrm>
            <a:off x="721" y="2600"/>
            <a:ext cx="9142857" cy="5142857"/>
          </a:xfrm>
          <a:prstGeom prst="rect">
            <a:avLst/>
          </a:prstGeom>
        </p:spPr>
      </p:pic>
      <p:sp>
        <p:nvSpPr>
          <p:cNvPr id="9" name="矩形 8"/>
          <p:cNvSpPr/>
          <p:nvPr/>
        </p:nvSpPr>
        <p:spPr>
          <a:xfrm>
            <a:off x="993229" y="1689895"/>
            <a:ext cx="4245289" cy="17682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spcBef>
                <a:spcPts val="900"/>
              </a:spcBef>
            </a:pPr>
            <a:r>
              <a:rPr lang="en-US" altLang="zh-CN" b="1" dirty="0">
                <a:solidFill>
                  <a:schemeClr val="tx1">
                    <a:lumMod val="65000"/>
                    <a:lumOff val="35000"/>
                  </a:schemeClr>
                </a:solidFill>
                <a:latin typeface="微软雅黑" panose="020B0503020204020204" pitchFamily="34" charset="-122"/>
                <a:ea typeface="微软雅黑" panose="020B0503020204020204" pitchFamily="34" charset="-122"/>
              </a:rPr>
              <a:t>PART 01</a:t>
            </a:r>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zh-CN" dirty="0">
                <a:solidFill>
                  <a:schemeClr val="tx1">
                    <a:lumMod val="65000"/>
                    <a:lumOff val="35000"/>
                  </a:schemeClr>
                </a:solidFill>
                <a:latin typeface="微软雅黑" panose="020B0503020204020204" pitchFamily="34" charset="-122"/>
                <a:ea typeface="微软雅黑" panose="020B0503020204020204" pitchFamily="34" charset="-122"/>
              </a:rPr>
              <a:t>年度工作概述</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25000"/>
              </a:lnSpc>
              <a:spcBef>
                <a:spcPts val="900"/>
              </a:spcBef>
            </a:pPr>
            <a:r>
              <a:rPr lang="en-US" altLang="zh-CN" sz="900" dirty="0">
                <a:solidFill>
                  <a:schemeClr val="tx1">
                    <a:lumMod val="65000"/>
                    <a:lumOff val="35000"/>
                  </a:schemeClr>
                </a:solidFill>
                <a:latin typeface="微软雅黑" panose="020B0503020204020204" pitchFamily="34" charset="-122"/>
                <a:ea typeface="微软雅黑" panose="020B0503020204020204" pitchFamily="34" charset="-122"/>
              </a:rPr>
              <a:t>THIS IS A SUMMARY PART. CLICK TO ADD YOUR DESCRIPTION SENTENCES ABOUT THIS PART IN HERETHIS IS A SUMMARY PART. </a:t>
            </a:r>
          </a:p>
        </p:txBody>
      </p:sp>
    </p:spTree>
  </p:cSld>
  <p:clrMapOvr>
    <a:masterClrMapping/>
  </p:clrMapOvr>
  <mc:AlternateContent xmlns:mc="http://schemas.openxmlformats.org/markup-compatibility/2006" xmlns:p14="http://schemas.microsoft.com/office/powerpoint/2010/main">
    <mc:Choice Requires="p14">
      <p:transition spd="slow" p14:dur="1600" advClick="0" advTm="0">
        <p14:prism isContent="1"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3"/>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flipH="1">
            <a:off x="5085926" y="4041670"/>
            <a:ext cx="2582419" cy="0"/>
          </a:xfrm>
          <a:prstGeom prst="line">
            <a:avLst/>
          </a:pr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cxnSp>
      <p:cxnSp>
        <p:nvCxnSpPr>
          <p:cNvPr id="5" name="直接连接符 4"/>
          <p:cNvCxnSpPr/>
          <p:nvPr/>
        </p:nvCxnSpPr>
        <p:spPr>
          <a:xfrm flipH="1">
            <a:off x="755577" y="3227963"/>
            <a:ext cx="2520281" cy="0"/>
          </a:xfrm>
          <a:prstGeom prst="line">
            <a:avLst/>
          </a:pr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cxnSp>
      <p:cxnSp>
        <p:nvCxnSpPr>
          <p:cNvPr id="6" name="直接连接符 5"/>
          <p:cNvCxnSpPr/>
          <p:nvPr/>
        </p:nvCxnSpPr>
        <p:spPr>
          <a:xfrm flipH="1">
            <a:off x="5567022" y="2859716"/>
            <a:ext cx="2749395" cy="0"/>
          </a:xfrm>
          <a:prstGeom prst="line">
            <a:avLst/>
          </a:pr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cxnSp>
      <p:cxnSp>
        <p:nvCxnSpPr>
          <p:cNvPr id="7" name="直接连接符 6"/>
          <p:cNvCxnSpPr/>
          <p:nvPr/>
        </p:nvCxnSpPr>
        <p:spPr>
          <a:xfrm flipH="1">
            <a:off x="5364090" y="1808431"/>
            <a:ext cx="2592287" cy="0"/>
          </a:xfrm>
          <a:prstGeom prst="line">
            <a:avLst/>
          </a:pr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cxnSp>
      <p:cxnSp>
        <p:nvCxnSpPr>
          <p:cNvPr id="8" name="直接连接符 7"/>
          <p:cNvCxnSpPr/>
          <p:nvPr/>
        </p:nvCxnSpPr>
        <p:spPr>
          <a:xfrm flipH="1">
            <a:off x="1187625" y="2040071"/>
            <a:ext cx="2564171" cy="0"/>
          </a:xfrm>
          <a:prstGeom prst="line">
            <a:avLst/>
          </a:pr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cxnSp>
      <p:sp>
        <p:nvSpPr>
          <p:cNvPr id="9" name="淘宝店chenying0907 4"/>
          <p:cNvSpPr>
            <a:spLocks noEditPoints="1"/>
          </p:cNvSpPr>
          <p:nvPr/>
        </p:nvSpPr>
        <p:spPr bwMode="auto">
          <a:xfrm>
            <a:off x="4210854" y="3539740"/>
            <a:ext cx="1053265" cy="1053265"/>
          </a:xfrm>
          <a:custGeom>
            <a:avLst/>
            <a:gdLst>
              <a:gd name="T0" fmla="*/ 1122518 w 971"/>
              <a:gd name="T1" fmla="*/ 639107 h 971"/>
              <a:gd name="T2" fmla="*/ 1216689 w 971"/>
              <a:gd name="T3" fmla="*/ 554981 h 971"/>
              <a:gd name="T4" fmla="*/ 1108706 w 971"/>
              <a:gd name="T5" fmla="*/ 489689 h 971"/>
              <a:gd name="T6" fmla="*/ 1177765 w 971"/>
              <a:gd name="T7" fmla="*/ 387984 h 971"/>
              <a:gd name="T8" fmla="*/ 1052204 w 971"/>
              <a:gd name="T9" fmla="*/ 350316 h 971"/>
              <a:gd name="T10" fmla="*/ 1007001 w 971"/>
              <a:gd name="T11" fmla="*/ 285024 h 971"/>
              <a:gd name="T12" fmla="*/ 1020813 w 971"/>
              <a:gd name="T13" fmla="*/ 159463 h 971"/>
              <a:gd name="T14" fmla="*/ 896508 w 971"/>
              <a:gd name="T15" fmla="*/ 183319 h 971"/>
              <a:gd name="T16" fmla="*/ 878929 w 971"/>
              <a:gd name="T17" fmla="*/ 62781 h 971"/>
              <a:gd name="T18" fmla="*/ 760901 w 971"/>
              <a:gd name="T19" fmla="*/ 119283 h 971"/>
              <a:gd name="T20" fmla="*/ 684309 w 971"/>
              <a:gd name="T21" fmla="*/ 101705 h 971"/>
              <a:gd name="T22" fmla="*/ 608972 w 971"/>
              <a:gd name="T23" fmla="*/ 0 h 971"/>
              <a:gd name="T24" fmla="*/ 533635 w 971"/>
              <a:gd name="T25" fmla="*/ 100449 h 971"/>
              <a:gd name="T26" fmla="*/ 439464 w 971"/>
              <a:gd name="T27" fmla="*/ 23857 h 971"/>
              <a:gd name="T28" fmla="*/ 390496 w 971"/>
              <a:gd name="T29" fmla="*/ 144395 h 971"/>
              <a:gd name="T30" fmla="*/ 321437 w 971"/>
              <a:gd name="T31" fmla="*/ 183319 h 971"/>
              <a:gd name="T32" fmla="*/ 197131 w 971"/>
              <a:gd name="T33" fmla="*/ 158207 h 971"/>
              <a:gd name="T34" fmla="*/ 209687 w 971"/>
              <a:gd name="T35" fmla="*/ 283768 h 971"/>
              <a:gd name="T36" fmla="*/ 87893 w 971"/>
              <a:gd name="T37" fmla="*/ 291302 h 971"/>
              <a:gd name="T38" fmla="*/ 133095 w 971"/>
              <a:gd name="T39" fmla="*/ 413097 h 971"/>
              <a:gd name="T40" fmla="*/ 107983 w 971"/>
              <a:gd name="T41" fmla="*/ 488433 h 971"/>
              <a:gd name="T42" fmla="*/ 0 w 971"/>
              <a:gd name="T43" fmla="*/ 553725 h 971"/>
              <a:gd name="T44" fmla="*/ 94171 w 971"/>
              <a:gd name="T45" fmla="*/ 637851 h 971"/>
              <a:gd name="T46" fmla="*/ 7534 w 971"/>
              <a:gd name="T47" fmla="*/ 724489 h 971"/>
              <a:gd name="T48" fmla="*/ 123050 w 971"/>
              <a:gd name="T49" fmla="*/ 784758 h 971"/>
              <a:gd name="T50" fmla="*/ 155696 w 971"/>
              <a:gd name="T51" fmla="*/ 857584 h 971"/>
              <a:gd name="T52" fmla="*/ 120539 w 971"/>
              <a:gd name="T53" fmla="*/ 978122 h 971"/>
              <a:gd name="T54" fmla="*/ 246100 w 971"/>
              <a:gd name="T55" fmla="*/ 976867 h 971"/>
              <a:gd name="T56" fmla="*/ 241078 w 971"/>
              <a:gd name="T57" fmla="*/ 1099917 h 971"/>
              <a:gd name="T58" fmla="*/ 367895 w 971"/>
              <a:gd name="T59" fmla="*/ 1066015 h 971"/>
              <a:gd name="T60" fmla="*/ 440720 w 971"/>
              <a:gd name="T61" fmla="*/ 1097406 h 971"/>
              <a:gd name="T62" fmla="*/ 494711 w 971"/>
              <a:gd name="T63" fmla="*/ 1211666 h 971"/>
              <a:gd name="T64" fmla="*/ 587627 w 971"/>
              <a:gd name="T65" fmla="*/ 1125029 h 971"/>
              <a:gd name="T66" fmla="*/ 666730 w 971"/>
              <a:gd name="T67" fmla="*/ 1219200 h 971"/>
              <a:gd name="T68" fmla="*/ 737045 w 971"/>
              <a:gd name="T69" fmla="*/ 1109962 h 971"/>
              <a:gd name="T70" fmla="*/ 812381 w 971"/>
              <a:gd name="T71" fmla="*/ 1083594 h 971"/>
              <a:gd name="T72" fmla="*/ 929153 w 971"/>
              <a:gd name="T73" fmla="*/ 1130051 h 971"/>
              <a:gd name="T74" fmla="*/ 939198 w 971"/>
              <a:gd name="T75" fmla="*/ 1004490 h 971"/>
              <a:gd name="T76" fmla="*/ 1060993 w 971"/>
              <a:gd name="T77" fmla="*/ 1020813 h 971"/>
              <a:gd name="T78" fmla="*/ 1039647 w 971"/>
              <a:gd name="T79" fmla="*/ 892741 h 971"/>
              <a:gd name="T80" fmla="*/ 1077316 w 971"/>
              <a:gd name="T81" fmla="*/ 822426 h 971"/>
              <a:gd name="T82" fmla="*/ 1195343 w 971"/>
              <a:gd name="T83" fmla="*/ 778480 h 971"/>
              <a:gd name="T84" fmla="*/ 1118751 w 971"/>
              <a:gd name="T85" fmla="*/ 679287 h 971"/>
              <a:gd name="T86" fmla="*/ 961799 w 971"/>
              <a:gd name="T87" fmla="*/ 804848 h 971"/>
              <a:gd name="T88" fmla="*/ 738300 w 971"/>
              <a:gd name="T89" fmla="*/ 991934 h 971"/>
              <a:gd name="T90" fmla="*/ 448254 w 971"/>
              <a:gd name="T91" fmla="*/ 980634 h 971"/>
              <a:gd name="T92" fmla="*/ 239822 w 971"/>
              <a:gd name="T93" fmla="*/ 775969 h 971"/>
              <a:gd name="T94" fmla="*/ 224755 w 971"/>
              <a:gd name="T95" fmla="*/ 484667 h 971"/>
              <a:gd name="T96" fmla="*/ 409330 w 971"/>
              <a:gd name="T97" fmla="*/ 259912 h 971"/>
              <a:gd name="T98" fmla="*/ 698121 w 971"/>
              <a:gd name="T99" fmla="*/ 217221 h 971"/>
              <a:gd name="T100" fmla="*/ 939198 w 971"/>
              <a:gd name="T101" fmla="*/ 380451 h 971"/>
              <a:gd name="T102" fmla="*/ 1008257 w 971"/>
              <a:gd name="T103" fmla="*/ 664219 h 97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71" h="971">
                <a:moveTo>
                  <a:pt x="891" y="541"/>
                </a:moveTo>
                <a:cubicBezTo>
                  <a:pt x="893" y="530"/>
                  <a:pt x="893" y="520"/>
                  <a:pt x="894" y="509"/>
                </a:cubicBezTo>
                <a:cubicBezTo>
                  <a:pt x="920" y="502"/>
                  <a:pt x="946" y="494"/>
                  <a:pt x="971" y="485"/>
                </a:cubicBezTo>
                <a:cubicBezTo>
                  <a:pt x="971" y="470"/>
                  <a:pt x="970" y="456"/>
                  <a:pt x="969" y="442"/>
                </a:cubicBezTo>
                <a:cubicBezTo>
                  <a:pt x="942" y="433"/>
                  <a:pt x="916" y="426"/>
                  <a:pt x="889" y="421"/>
                </a:cubicBezTo>
                <a:cubicBezTo>
                  <a:pt x="888" y="411"/>
                  <a:pt x="885" y="400"/>
                  <a:pt x="883" y="390"/>
                </a:cubicBezTo>
                <a:cubicBezTo>
                  <a:pt x="880" y="380"/>
                  <a:pt x="878" y="370"/>
                  <a:pt x="874" y="360"/>
                </a:cubicBezTo>
                <a:cubicBezTo>
                  <a:pt x="896" y="344"/>
                  <a:pt x="917" y="327"/>
                  <a:pt x="938" y="309"/>
                </a:cubicBezTo>
                <a:cubicBezTo>
                  <a:pt x="932" y="296"/>
                  <a:pt x="927" y="283"/>
                  <a:pt x="920" y="270"/>
                </a:cubicBezTo>
                <a:cubicBezTo>
                  <a:pt x="893" y="271"/>
                  <a:pt x="865" y="274"/>
                  <a:pt x="838" y="279"/>
                </a:cubicBezTo>
                <a:cubicBezTo>
                  <a:pt x="833" y="270"/>
                  <a:pt x="828" y="261"/>
                  <a:pt x="821" y="252"/>
                </a:cubicBezTo>
                <a:cubicBezTo>
                  <a:pt x="816" y="244"/>
                  <a:pt x="809" y="235"/>
                  <a:pt x="802" y="227"/>
                </a:cubicBezTo>
                <a:cubicBezTo>
                  <a:pt x="817" y="205"/>
                  <a:pt x="831" y="181"/>
                  <a:pt x="843" y="157"/>
                </a:cubicBezTo>
                <a:cubicBezTo>
                  <a:pt x="833" y="147"/>
                  <a:pt x="823" y="137"/>
                  <a:pt x="813" y="127"/>
                </a:cubicBezTo>
                <a:cubicBezTo>
                  <a:pt x="787" y="139"/>
                  <a:pt x="763" y="151"/>
                  <a:pt x="740" y="165"/>
                </a:cubicBezTo>
                <a:cubicBezTo>
                  <a:pt x="731" y="159"/>
                  <a:pt x="723" y="153"/>
                  <a:pt x="714" y="146"/>
                </a:cubicBezTo>
                <a:cubicBezTo>
                  <a:pt x="705" y="141"/>
                  <a:pt x="696" y="135"/>
                  <a:pt x="687" y="130"/>
                </a:cubicBezTo>
                <a:cubicBezTo>
                  <a:pt x="693" y="104"/>
                  <a:pt x="697" y="77"/>
                  <a:pt x="700" y="50"/>
                </a:cubicBezTo>
                <a:cubicBezTo>
                  <a:pt x="687" y="44"/>
                  <a:pt x="674" y="38"/>
                  <a:pt x="661" y="33"/>
                </a:cubicBezTo>
                <a:cubicBezTo>
                  <a:pt x="641" y="52"/>
                  <a:pt x="623" y="73"/>
                  <a:pt x="606" y="95"/>
                </a:cubicBezTo>
                <a:cubicBezTo>
                  <a:pt x="596" y="92"/>
                  <a:pt x="586" y="89"/>
                  <a:pt x="576" y="86"/>
                </a:cubicBezTo>
                <a:cubicBezTo>
                  <a:pt x="566" y="84"/>
                  <a:pt x="555" y="82"/>
                  <a:pt x="545" y="81"/>
                </a:cubicBezTo>
                <a:cubicBezTo>
                  <a:pt x="541" y="54"/>
                  <a:pt x="535" y="28"/>
                  <a:pt x="528" y="2"/>
                </a:cubicBezTo>
                <a:cubicBezTo>
                  <a:pt x="513" y="0"/>
                  <a:pt x="499" y="0"/>
                  <a:pt x="485" y="0"/>
                </a:cubicBezTo>
                <a:cubicBezTo>
                  <a:pt x="474" y="25"/>
                  <a:pt x="464" y="51"/>
                  <a:pt x="457" y="77"/>
                </a:cubicBezTo>
                <a:cubicBezTo>
                  <a:pt x="446" y="78"/>
                  <a:pt x="436" y="79"/>
                  <a:pt x="425" y="80"/>
                </a:cubicBezTo>
                <a:cubicBezTo>
                  <a:pt x="415" y="82"/>
                  <a:pt x="404" y="84"/>
                  <a:pt x="394" y="86"/>
                </a:cubicBezTo>
                <a:cubicBezTo>
                  <a:pt x="381" y="63"/>
                  <a:pt x="366" y="41"/>
                  <a:pt x="350" y="19"/>
                </a:cubicBezTo>
                <a:cubicBezTo>
                  <a:pt x="336" y="23"/>
                  <a:pt x="322" y="27"/>
                  <a:pt x="309" y="32"/>
                </a:cubicBezTo>
                <a:cubicBezTo>
                  <a:pt x="308" y="60"/>
                  <a:pt x="309" y="88"/>
                  <a:pt x="311" y="115"/>
                </a:cubicBezTo>
                <a:cubicBezTo>
                  <a:pt x="301" y="119"/>
                  <a:pt x="292" y="124"/>
                  <a:pt x="283" y="129"/>
                </a:cubicBezTo>
                <a:cubicBezTo>
                  <a:pt x="273" y="134"/>
                  <a:pt x="264" y="140"/>
                  <a:pt x="256" y="146"/>
                </a:cubicBezTo>
                <a:cubicBezTo>
                  <a:pt x="235" y="129"/>
                  <a:pt x="213" y="113"/>
                  <a:pt x="190" y="99"/>
                </a:cubicBezTo>
                <a:cubicBezTo>
                  <a:pt x="178" y="108"/>
                  <a:pt x="167" y="117"/>
                  <a:pt x="157" y="126"/>
                </a:cubicBezTo>
                <a:cubicBezTo>
                  <a:pt x="166" y="153"/>
                  <a:pt x="176" y="178"/>
                  <a:pt x="188" y="203"/>
                </a:cubicBezTo>
                <a:cubicBezTo>
                  <a:pt x="181" y="210"/>
                  <a:pt x="174" y="218"/>
                  <a:pt x="167" y="226"/>
                </a:cubicBezTo>
                <a:cubicBezTo>
                  <a:pt x="161" y="235"/>
                  <a:pt x="154" y="243"/>
                  <a:pt x="148" y="252"/>
                </a:cubicBezTo>
                <a:cubicBezTo>
                  <a:pt x="122" y="243"/>
                  <a:pt x="97" y="237"/>
                  <a:pt x="70" y="232"/>
                </a:cubicBezTo>
                <a:cubicBezTo>
                  <a:pt x="62" y="244"/>
                  <a:pt x="55" y="256"/>
                  <a:pt x="49" y="269"/>
                </a:cubicBezTo>
                <a:cubicBezTo>
                  <a:pt x="67" y="290"/>
                  <a:pt x="86" y="310"/>
                  <a:pt x="106" y="329"/>
                </a:cubicBezTo>
                <a:cubicBezTo>
                  <a:pt x="102" y="339"/>
                  <a:pt x="98" y="348"/>
                  <a:pt x="95" y="358"/>
                </a:cubicBezTo>
                <a:cubicBezTo>
                  <a:pt x="91" y="369"/>
                  <a:pt x="88" y="379"/>
                  <a:pt x="86" y="389"/>
                </a:cubicBezTo>
                <a:cubicBezTo>
                  <a:pt x="59" y="391"/>
                  <a:pt x="32" y="394"/>
                  <a:pt x="6" y="399"/>
                </a:cubicBezTo>
                <a:cubicBezTo>
                  <a:pt x="3" y="413"/>
                  <a:pt x="1" y="427"/>
                  <a:pt x="0" y="441"/>
                </a:cubicBezTo>
                <a:cubicBezTo>
                  <a:pt x="24" y="454"/>
                  <a:pt x="49" y="466"/>
                  <a:pt x="74" y="476"/>
                </a:cubicBezTo>
                <a:cubicBezTo>
                  <a:pt x="74" y="487"/>
                  <a:pt x="74" y="497"/>
                  <a:pt x="75" y="508"/>
                </a:cubicBezTo>
                <a:cubicBezTo>
                  <a:pt x="75" y="518"/>
                  <a:pt x="76" y="529"/>
                  <a:pt x="78" y="539"/>
                </a:cubicBezTo>
                <a:cubicBezTo>
                  <a:pt x="53" y="551"/>
                  <a:pt x="30" y="563"/>
                  <a:pt x="6" y="577"/>
                </a:cubicBezTo>
                <a:cubicBezTo>
                  <a:pt x="9" y="591"/>
                  <a:pt x="12" y="605"/>
                  <a:pt x="16" y="619"/>
                </a:cubicBezTo>
                <a:cubicBezTo>
                  <a:pt x="44" y="623"/>
                  <a:pt x="71" y="625"/>
                  <a:pt x="98" y="625"/>
                </a:cubicBezTo>
                <a:cubicBezTo>
                  <a:pt x="102" y="635"/>
                  <a:pt x="106" y="645"/>
                  <a:pt x="110" y="654"/>
                </a:cubicBezTo>
                <a:cubicBezTo>
                  <a:pt x="114" y="664"/>
                  <a:pt x="119" y="674"/>
                  <a:pt x="124" y="683"/>
                </a:cubicBezTo>
                <a:cubicBezTo>
                  <a:pt x="106" y="702"/>
                  <a:pt x="88" y="723"/>
                  <a:pt x="71" y="744"/>
                </a:cubicBezTo>
                <a:cubicBezTo>
                  <a:pt x="79" y="756"/>
                  <a:pt x="87" y="768"/>
                  <a:pt x="96" y="779"/>
                </a:cubicBezTo>
                <a:cubicBezTo>
                  <a:pt x="123" y="773"/>
                  <a:pt x="149" y="765"/>
                  <a:pt x="174" y="755"/>
                </a:cubicBezTo>
                <a:cubicBezTo>
                  <a:pt x="181" y="763"/>
                  <a:pt x="189" y="771"/>
                  <a:pt x="196" y="778"/>
                </a:cubicBezTo>
                <a:cubicBezTo>
                  <a:pt x="204" y="786"/>
                  <a:pt x="211" y="793"/>
                  <a:pt x="220" y="800"/>
                </a:cubicBezTo>
                <a:cubicBezTo>
                  <a:pt x="209" y="824"/>
                  <a:pt x="200" y="850"/>
                  <a:pt x="192" y="876"/>
                </a:cubicBezTo>
                <a:cubicBezTo>
                  <a:pt x="204" y="884"/>
                  <a:pt x="216" y="892"/>
                  <a:pt x="228" y="900"/>
                </a:cubicBezTo>
                <a:cubicBezTo>
                  <a:pt x="251" y="884"/>
                  <a:pt x="272" y="867"/>
                  <a:pt x="293" y="849"/>
                </a:cubicBezTo>
                <a:cubicBezTo>
                  <a:pt x="302" y="854"/>
                  <a:pt x="311" y="858"/>
                  <a:pt x="321" y="863"/>
                </a:cubicBezTo>
                <a:cubicBezTo>
                  <a:pt x="331" y="867"/>
                  <a:pt x="341" y="871"/>
                  <a:pt x="351" y="874"/>
                </a:cubicBezTo>
                <a:cubicBezTo>
                  <a:pt x="350" y="901"/>
                  <a:pt x="351" y="928"/>
                  <a:pt x="353" y="955"/>
                </a:cubicBezTo>
                <a:cubicBezTo>
                  <a:pt x="366" y="959"/>
                  <a:pt x="380" y="962"/>
                  <a:pt x="394" y="965"/>
                </a:cubicBezTo>
                <a:cubicBezTo>
                  <a:pt x="410" y="942"/>
                  <a:pt x="424" y="918"/>
                  <a:pt x="436" y="894"/>
                </a:cubicBezTo>
                <a:cubicBezTo>
                  <a:pt x="447" y="895"/>
                  <a:pt x="457" y="896"/>
                  <a:pt x="468" y="896"/>
                </a:cubicBezTo>
                <a:cubicBezTo>
                  <a:pt x="479" y="897"/>
                  <a:pt x="489" y="897"/>
                  <a:pt x="500" y="896"/>
                </a:cubicBezTo>
                <a:cubicBezTo>
                  <a:pt x="509" y="921"/>
                  <a:pt x="519" y="947"/>
                  <a:pt x="531" y="971"/>
                </a:cubicBezTo>
                <a:cubicBezTo>
                  <a:pt x="545" y="969"/>
                  <a:pt x="559" y="967"/>
                  <a:pt x="573" y="965"/>
                </a:cubicBezTo>
                <a:cubicBezTo>
                  <a:pt x="580" y="937"/>
                  <a:pt x="584" y="911"/>
                  <a:pt x="587" y="884"/>
                </a:cubicBezTo>
                <a:cubicBezTo>
                  <a:pt x="597" y="881"/>
                  <a:pt x="607" y="878"/>
                  <a:pt x="617" y="875"/>
                </a:cubicBezTo>
                <a:cubicBezTo>
                  <a:pt x="627" y="871"/>
                  <a:pt x="637" y="867"/>
                  <a:pt x="647" y="863"/>
                </a:cubicBezTo>
                <a:cubicBezTo>
                  <a:pt x="664" y="883"/>
                  <a:pt x="683" y="903"/>
                  <a:pt x="703" y="921"/>
                </a:cubicBezTo>
                <a:cubicBezTo>
                  <a:pt x="716" y="915"/>
                  <a:pt x="728" y="908"/>
                  <a:pt x="740" y="900"/>
                </a:cubicBezTo>
                <a:cubicBezTo>
                  <a:pt x="736" y="873"/>
                  <a:pt x="731" y="846"/>
                  <a:pt x="723" y="820"/>
                </a:cubicBezTo>
                <a:cubicBezTo>
                  <a:pt x="732" y="814"/>
                  <a:pt x="740" y="807"/>
                  <a:pt x="748" y="800"/>
                </a:cubicBezTo>
                <a:cubicBezTo>
                  <a:pt x="757" y="794"/>
                  <a:pt x="764" y="786"/>
                  <a:pt x="772" y="779"/>
                </a:cubicBezTo>
                <a:cubicBezTo>
                  <a:pt x="795" y="792"/>
                  <a:pt x="820" y="803"/>
                  <a:pt x="845" y="813"/>
                </a:cubicBezTo>
                <a:cubicBezTo>
                  <a:pt x="855" y="802"/>
                  <a:pt x="864" y="791"/>
                  <a:pt x="872" y="780"/>
                </a:cubicBezTo>
                <a:cubicBezTo>
                  <a:pt x="859" y="756"/>
                  <a:pt x="844" y="733"/>
                  <a:pt x="828" y="711"/>
                </a:cubicBezTo>
                <a:cubicBezTo>
                  <a:pt x="834" y="702"/>
                  <a:pt x="839" y="693"/>
                  <a:pt x="844" y="684"/>
                </a:cubicBezTo>
                <a:cubicBezTo>
                  <a:pt x="849" y="674"/>
                  <a:pt x="854" y="665"/>
                  <a:pt x="858" y="655"/>
                </a:cubicBezTo>
                <a:cubicBezTo>
                  <a:pt x="885" y="659"/>
                  <a:pt x="911" y="660"/>
                  <a:pt x="939" y="661"/>
                </a:cubicBezTo>
                <a:cubicBezTo>
                  <a:pt x="944" y="647"/>
                  <a:pt x="948" y="634"/>
                  <a:pt x="952" y="620"/>
                </a:cubicBezTo>
                <a:cubicBezTo>
                  <a:pt x="931" y="602"/>
                  <a:pt x="908" y="586"/>
                  <a:pt x="886" y="572"/>
                </a:cubicBezTo>
                <a:cubicBezTo>
                  <a:pt x="888" y="561"/>
                  <a:pt x="890" y="551"/>
                  <a:pt x="891" y="541"/>
                </a:cubicBezTo>
                <a:close/>
                <a:moveTo>
                  <a:pt x="803" y="529"/>
                </a:moveTo>
                <a:cubicBezTo>
                  <a:pt x="798" y="568"/>
                  <a:pt x="785" y="606"/>
                  <a:pt x="766" y="641"/>
                </a:cubicBezTo>
                <a:cubicBezTo>
                  <a:pt x="747" y="676"/>
                  <a:pt x="721" y="707"/>
                  <a:pt x="691" y="732"/>
                </a:cubicBezTo>
                <a:cubicBezTo>
                  <a:pt x="661" y="758"/>
                  <a:pt x="626" y="778"/>
                  <a:pt x="588" y="790"/>
                </a:cubicBezTo>
                <a:cubicBezTo>
                  <a:pt x="551" y="803"/>
                  <a:pt x="511" y="809"/>
                  <a:pt x="472" y="807"/>
                </a:cubicBezTo>
                <a:cubicBezTo>
                  <a:pt x="432" y="806"/>
                  <a:pt x="393" y="797"/>
                  <a:pt x="357" y="781"/>
                </a:cubicBezTo>
                <a:cubicBezTo>
                  <a:pt x="320" y="765"/>
                  <a:pt x="287" y="743"/>
                  <a:pt x="259" y="715"/>
                </a:cubicBezTo>
                <a:cubicBezTo>
                  <a:pt x="230" y="687"/>
                  <a:pt x="207" y="654"/>
                  <a:pt x="191" y="618"/>
                </a:cubicBezTo>
                <a:cubicBezTo>
                  <a:pt x="175" y="582"/>
                  <a:pt x="166" y="543"/>
                  <a:pt x="164" y="503"/>
                </a:cubicBezTo>
                <a:cubicBezTo>
                  <a:pt x="161" y="464"/>
                  <a:pt x="167" y="424"/>
                  <a:pt x="179" y="386"/>
                </a:cubicBezTo>
                <a:cubicBezTo>
                  <a:pt x="191" y="349"/>
                  <a:pt x="211" y="313"/>
                  <a:pt x="236" y="283"/>
                </a:cubicBezTo>
                <a:cubicBezTo>
                  <a:pt x="261" y="252"/>
                  <a:pt x="292" y="226"/>
                  <a:pt x="326" y="207"/>
                </a:cubicBezTo>
                <a:cubicBezTo>
                  <a:pt x="361" y="187"/>
                  <a:pt x="399" y="174"/>
                  <a:pt x="438" y="168"/>
                </a:cubicBezTo>
                <a:cubicBezTo>
                  <a:pt x="477" y="163"/>
                  <a:pt x="517" y="164"/>
                  <a:pt x="556" y="173"/>
                </a:cubicBezTo>
                <a:cubicBezTo>
                  <a:pt x="594" y="182"/>
                  <a:pt x="632" y="198"/>
                  <a:pt x="664" y="220"/>
                </a:cubicBezTo>
                <a:cubicBezTo>
                  <a:pt x="697" y="242"/>
                  <a:pt x="726" y="271"/>
                  <a:pt x="748" y="303"/>
                </a:cubicBezTo>
                <a:cubicBezTo>
                  <a:pt x="771" y="336"/>
                  <a:pt x="787" y="372"/>
                  <a:pt x="797" y="411"/>
                </a:cubicBezTo>
                <a:cubicBezTo>
                  <a:pt x="806" y="450"/>
                  <a:pt x="808" y="490"/>
                  <a:pt x="803" y="529"/>
                </a:cubicBezTo>
                <a:close/>
              </a:path>
            </a:pathLst>
          </a:custGeom>
          <a:solidFill>
            <a:schemeClr val="tx1">
              <a:lumMod val="25000"/>
              <a:lumOff val="75000"/>
            </a:schemeClr>
          </a:solidFill>
          <a:ln>
            <a:noFill/>
          </a:ln>
        </p:spPr>
        <p:txBody>
          <a:bodyPr vert="horz" wrap="square" lIns="91440" tIns="45720" rIns="91440" bIns="45720" numCol="1" anchor="ctr" anchorCtr="0" compatLnSpc="1"/>
          <a:lstStyle/>
          <a:p>
            <a:pPr algn="ctr"/>
            <a:endParaRPr lang="zh-CN" altLang="en-US" sz="1000">
              <a:solidFill>
                <a:schemeClr val="bg1"/>
              </a:solidFill>
            </a:endParaRPr>
          </a:p>
        </p:txBody>
      </p:sp>
      <p:sp>
        <p:nvSpPr>
          <p:cNvPr id="10" name="椭圆 9"/>
          <p:cNvSpPr/>
          <p:nvPr/>
        </p:nvSpPr>
        <p:spPr>
          <a:xfrm>
            <a:off x="4418555" y="3747295"/>
            <a:ext cx="638158" cy="638154"/>
          </a:xfrm>
          <a:prstGeom prst="ellipse">
            <a:avLst/>
          </a:prstGeom>
          <a:solidFill>
            <a:schemeClr val="accent5">
              <a:alpha val="70000"/>
            </a:schemeClr>
          </a:solidFill>
          <a:ln>
            <a:noFill/>
          </a:ln>
        </p:spPr>
        <p:txBody>
          <a:bodyPr vert="horz" wrap="square" lIns="91440" tIns="45720" rIns="91440" bIns="45720" numCol="1" anchor="ctr" anchorCtr="0" compatLnSpc="1"/>
          <a:lstStyle/>
          <a:p>
            <a:pPr algn="ctr"/>
            <a:endParaRPr lang="zh-CN" altLang="en-US" sz="1000">
              <a:solidFill>
                <a:schemeClr val="bg1"/>
              </a:solidFill>
            </a:endParaRPr>
          </a:p>
        </p:txBody>
      </p:sp>
      <p:sp>
        <p:nvSpPr>
          <p:cNvPr id="11" name="淘宝店chenying0907 2"/>
          <p:cNvSpPr>
            <a:spLocks noEditPoints="1"/>
          </p:cNvSpPr>
          <p:nvPr/>
        </p:nvSpPr>
        <p:spPr bwMode="auto">
          <a:xfrm>
            <a:off x="3145245" y="2664762"/>
            <a:ext cx="1298752" cy="1298753"/>
          </a:xfrm>
          <a:custGeom>
            <a:avLst/>
            <a:gdLst>
              <a:gd name="T0" fmla="*/ 1384777 w 971"/>
              <a:gd name="T1" fmla="*/ 788425 h 971"/>
              <a:gd name="T2" fmla="*/ 1500950 w 971"/>
              <a:gd name="T3" fmla="*/ 684644 h 971"/>
              <a:gd name="T4" fmla="*/ 1367739 w 971"/>
              <a:gd name="T5" fmla="*/ 604098 h 971"/>
              <a:gd name="T6" fmla="*/ 1452932 w 971"/>
              <a:gd name="T7" fmla="*/ 478631 h 971"/>
              <a:gd name="T8" fmla="*/ 1298035 w 971"/>
              <a:gd name="T9" fmla="*/ 432162 h 971"/>
              <a:gd name="T10" fmla="*/ 1242272 w 971"/>
              <a:gd name="T11" fmla="*/ 351616 h 971"/>
              <a:gd name="T12" fmla="*/ 1259311 w 971"/>
              <a:gd name="T13" fmla="*/ 196719 h 971"/>
              <a:gd name="T14" fmla="*/ 1105963 w 971"/>
              <a:gd name="T15" fmla="*/ 226149 h 971"/>
              <a:gd name="T16" fmla="*/ 1084278 w 971"/>
              <a:gd name="T17" fmla="*/ 77448 h 971"/>
              <a:gd name="T18" fmla="*/ 938675 w 971"/>
              <a:gd name="T19" fmla="*/ 147152 h 971"/>
              <a:gd name="T20" fmla="*/ 844188 w 971"/>
              <a:gd name="T21" fmla="*/ 125466 h 971"/>
              <a:gd name="T22" fmla="*/ 751250 w 971"/>
              <a:gd name="T23" fmla="*/ 0 h 971"/>
              <a:gd name="T24" fmla="*/ 658311 w 971"/>
              <a:gd name="T25" fmla="*/ 123917 h 971"/>
              <a:gd name="T26" fmla="*/ 542139 w 971"/>
              <a:gd name="T27" fmla="*/ 29430 h 971"/>
              <a:gd name="T28" fmla="*/ 481729 w 971"/>
              <a:gd name="T29" fmla="*/ 178131 h 971"/>
              <a:gd name="T30" fmla="*/ 396536 w 971"/>
              <a:gd name="T31" fmla="*/ 226149 h 971"/>
              <a:gd name="T32" fmla="*/ 243188 w 971"/>
              <a:gd name="T33" fmla="*/ 195170 h 971"/>
              <a:gd name="T34" fmla="*/ 258678 w 971"/>
              <a:gd name="T35" fmla="*/ 350067 h 971"/>
              <a:gd name="T36" fmla="*/ 108428 w 971"/>
              <a:gd name="T37" fmla="*/ 359361 h 971"/>
              <a:gd name="T38" fmla="*/ 164191 w 971"/>
              <a:gd name="T39" fmla="*/ 509610 h 971"/>
              <a:gd name="T40" fmla="*/ 133211 w 971"/>
              <a:gd name="T41" fmla="*/ 602549 h 971"/>
              <a:gd name="T42" fmla="*/ 0 w 971"/>
              <a:gd name="T43" fmla="*/ 683095 h 971"/>
              <a:gd name="T44" fmla="*/ 116173 w 971"/>
              <a:gd name="T45" fmla="*/ 786876 h 971"/>
              <a:gd name="T46" fmla="*/ 9294 w 971"/>
              <a:gd name="T47" fmla="*/ 893755 h 971"/>
              <a:gd name="T48" fmla="*/ 151799 w 971"/>
              <a:gd name="T49" fmla="*/ 968105 h 971"/>
              <a:gd name="T50" fmla="*/ 192072 w 971"/>
              <a:gd name="T51" fmla="*/ 1057945 h 971"/>
              <a:gd name="T52" fmla="*/ 148701 w 971"/>
              <a:gd name="T53" fmla="*/ 1206646 h 971"/>
              <a:gd name="T54" fmla="*/ 303598 w 971"/>
              <a:gd name="T55" fmla="*/ 1205097 h 971"/>
              <a:gd name="T56" fmla="*/ 297402 w 971"/>
              <a:gd name="T57" fmla="*/ 1356896 h 971"/>
              <a:gd name="T58" fmla="*/ 453848 w 971"/>
              <a:gd name="T59" fmla="*/ 1315074 h 971"/>
              <a:gd name="T60" fmla="*/ 543688 w 971"/>
              <a:gd name="T61" fmla="*/ 1353798 h 971"/>
              <a:gd name="T62" fmla="*/ 610293 w 971"/>
              <a:gd name="T63" fmla="*/ 1494754 h 971"/>
              <a:gd name="T64" fmla="*/ 724917 w 971"/>
              <a:gd name="T65" fmla="*/ 1387875 h 971"/>
              <a:gd name="T66" fmla="*/ 822502 w 971"/>
              <a:gd name="T67" fmla="*/ 1504048 h 971"/>
              <a:gd name="T68" fmla="*/ 909244 w 971"/>
              <a:gd name="T69" fmla="*/ 1369288 h 971"/>
              <a:gd name="T70" fmla="*/ 1002182 w 971"/>
              <a:gd name="T71" fmla="*/ 1336759 h 971"/>
              <a:gd name="T72" fmla="*/ 1146236 w 971"/>
              <a:gd name="T73" fmla="*/ 1394071 h 971"/>
              <a:gd name="T74" fmla="*/ 1158628 w 971"/>
              <a:gd name="T75" fmla="*/ 1239174 h 971"/>
              <a:gd name="T76" fmla="*/ 1308878 w 971"/>
              <a:gd name="T77" fmla="*/ 1259311 h 971"/>
              <a:gd name="T78" fmla="*/ 1282546 w 971"/>
              <a:gd name="T79" fmla="*/ 1101316 h 971"/>
              <a:gd name="T80" fmla="*/ 1329015 w 971"/>
              <a:gd name="T81" fmla="*/ 1014574 h 971"/>
              <a:gd name="T82" fmla="*/ 1474618 w 971"/>
              <a:gd name="T83" fmla="*/ 960360 h 971"/>
              <a:gd name="T84" fmla="*/ 1380131 w 971"/>
              <a:gd name="T85" fmla="*/ 837992 h 971"/>
              <a:gd name="T86" fmla="*/ 1186510 w 971"/>
              <a:gd name="T87" fmla="*/ 992889 h 971"/>
              <a:gd name="T88" fmla="*/ 910793 w 971"/>
              <a:gd name="T89" fmla="*/ 1223685 h 971"/>
              <a:gd name="T90" fmla="*/ 552982 w 971"/>
              <a:gd name="T91" fmla="*/ 1209744 h 971"/>
              <a:gd name="T92" fmla="*/ 295853 w 971"/>
              <a:gd name="T93" fmla="*/ 957262 h 971"/>
              <a:gd name="T94" fmla="*/ 277265 w 971"/>
              <a:gd name="T95" fmla="*/ 597902 h 971"/>
              <a:gd name="T96" fmla="*/ 504964 w 971"/>
              <a:gd name="T97" fmla="*/ 320636 h 971"/>
              <a:gd name="T98" fmla="*/ 861226 w 971"/>
              <a:gd name="T99" fmla="*/ 267971 h 971"/>
              <a:gd name="T100" fmla="*/ 1158628 w 971"/>
              <a:gd name="T101" fmla="*/ 469337 h 971"/>
              <a:gd name="T102" fmla="*/ 1243821 w 971"/>
              <a:gd name="T103" fmla="*/ 819404 h 97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71" h="971">
                <a:moveTo>
                  <a:pt x="891" y="541"/>
                </a:moveTo>
                <a:cubicBezTo>
                  <a:pt x="893" y="530"/>
                  <a:pt x="893" y="520"/>
                  <a:pt x="894" y="509"/>
                </a:cubicBezTo>
                <a:cubicBezTo>
                  <a:pt x="920" y="502"/>
                  <a:pt x="946" y="494"/>
                  <a:pt x="971" y="485"/>
                </a:cubicBezTo>
                <a:cubicBezTo>
                  <a:pt x="971" y="470"/>
                  <a:pt x="970" y="456"/>
                  <a:pt x="969" y="442"/>
                </a:cubicBezTo>
                <a:cubicBezTo>
                  <a:pt x="942" y="433"/>
                  <a:pt x="916" y="426"/>
                  <a:pt x="889" y="421"/>
                </a:cubicBezTo>
                <a:cubicBezTo>
                  <a:pt x="888" y="411"/>
                  <a:pt x="885" y="400"/>
                  <a:pt x="883" y="390"/>
                </a:cubicBezTo>
                <a:cubicBezTo>
                  <a:pt x="880" y="380"/>
                  <a:pt x="878" y="370"/>
                  <a:pt x="874" y="360"/>
                </a:cubicBezTo>
                <a:cubicBezTo>
                  <a:pt x="896" y="344"/>
                  <a:pt x="917" y="327"/>
                  <a:pt x="938" y="309"/>
                </a:cubicBezTo>
                <a:cubicBezTo>
                  <a:pt x="932" y="296"/>
                  <a:pt x="927" y="283"/>
                  <a:pt x="920" y="270"/>
                </a:cubicBezTo>
                <a:cubicBezTo>
                  <a:pt x="893" y="271"/>
                  <a:pt x="865" y="274"/>
                  <a:pt x="838" y="279"/>
                </a:cubicBezTo>
                <a:cubicBezTo>
                  <a:pt x="833" y="270"/>
                  <a:pt x="828" y="261"/>
                  <a:pt x="821" y="252"/>
                </a:cubicBezTo>
                <a:cubicBezTo>
                  <a:pt x="816" y="244"/>
                  <a:pt x="809" y="235"/>
                  <a:pt x="802" y="227"/>
                </a:cubicBezTo>
                <a:cubicBezTo>
                  <a:pt x="817" y="205"/>
                  <a:pt x="831" y="181"/>
                  <a:pt x="843" y="157"/>
                </a:cubicBezTo>
                <a:cubicBezTo>
                  <a:pt x="833" y="147"/>
                  <a:pt x="823" y="137"/>
                  <a:pt x="813" y="127"/>
                </a:cubicBezTo>
                <a:cubicBezTo>
                  <a:pt x="787" y="139"/>
                  <a:pt x="763" y="151"/>
                  <a:pt x="740" y="165"/>
                </a:cubicBezTo>
                <a:cubicBezTo>
                  <a:pt x="731" y="159"/>
                  <a:pt x="723" y="153"/>
                  <a:pt x="714" y="146"/>
                </a:cubicBezTo>
                <a:cubicBezTo>
                  <a:pt x="705" y="141"/>
                  <a:pt x="696" y="135"/>
                  <a:pt x="687" y="130"/>
                </a:cubicBezTo>
                <a:cubicBezTo>
                  <a:pt x="693" y="104"/>
                  <a:pt x="697" y="77"/>
                  <a:pt x="700" y="50"/>
                </a:cubicBezTo>
                <a:cubicBezTo>
                  <a:pt x="687" y="44"/>
                  <a:pt x="674" y="38"/>
                  <a:pt x="661" y="33"/>
                </a:cubicBezTo>
                <a:cubicBezTo>
                  <a:pt x="641" y="52"/>
                  <a:pt x="623" y="73"/>
                  <a:pt x="606" y="95"/>
                </a:cubicBezTo>
                <a:cubicBezTo>
                  <a:pt x="596" y="92"/>
                  <a:pt x="586" y="89"/>
                  <a:pt x="576" y="86"/>
                </a:cubicBezTo>
                <a:cubicBezTo>
                  <a:pt x="566" y="84"/>
                  <a:pt x="555" y="82"/>
                  <a:pt x="545" y="81"/>
                </a:cubicBezTo>
                <a:cubicBezTo>
                  <a:pt x="541" y="54"/>
                  <a:pt x="535" y="28"/>
                  <a:pt x="528" y="2"/>
                </a:cubicBezTo>
                <a:cubicBezTo>
                  <a:pt x="513" y="0"/>
                  <a:pt x="499" y="0"/>
                  <a:pt x="485" y="0"/>
                </a:cubicBezTo>
                <a:cubicBezTo>
                  <a:pt x="474" y="25"/>
                  <a:pt x="464" y="51"/>
                  <a:pt x="457" y="77"/>
                </a:cubicBezTo>
                <a:cubicBezTo>
                  <a:pt x="446" y="78"/>
                  <a:pt x="436" y="79"/>
                  <a:pt x="425" y="80"/>
                </a:cubicBezTo>
                <a:cubicBezTo>
                  <a:pt x="415" y="82"/>
                  <a:pt x="404" y="84"/>
                  <a:pt x="394" y="86"/>
                </a:cubicBezTo>
                <a:cubicBezTo>
                  <a:pt x="381" y="63"/>
                  <a:pt x="366" y="41"/>
                  <a:pt x="350" y="19"/>
                </a:cubicBezTo>
                <a:cubicBezTo>
                  <a:pt x="336" y="23"/>
                  <a:pt x="322" y="27"/>
                  <a:pt x="309" y="32"/>
                </a:cubicBezTo>
                <a:cubicBezTo>
                  <a:pt x="308" y="60"/>
                  <a:pt x="309" y="88"/>
                  <a:pt x="311" y="115"/>
                </a:cubicBezTo>
                <a:cubicBezTo>
                  <a:pt x="301" y="119"/>
                  <a:pt x="292" y="124"/>
                  <a:pt x="283" y="129"/>
                </a:cubicBezTo>
                <a:cubicBezTo>
                  <a:pt x="273" y="134"/>
                  <a:pt x="264" y="140"/>
                  <a:pt x="256" y="146"/>
                </a:cubicBezTo>
                <a:cubicBezTo>
                  <a:pt x="235" y="129"/>
                  <a:pt x="213" y="113"/>
                  <a:pt x="190" y="99"/>
                </a:cubicBezTo>
                <a:cubicBezTo>
                  <a:pt x="178" y="108"/>
                  <a:pt x="167" y="117"/>
                  <a:pt x="157" y="126"/>
                </a:cubicBezTo>
                <a:cubicBezTo>
                  <a:pt x="166" y="153"/>
                  <a:pt x="176" y="178"/>
                  <a:pt x="188" y="203"/>
                </a:cubicBezTo>
                <a:cubicBezTo>
                  <a:pt x="181" y="210"/>
                  <a:pt x="174" y="218"/>
                  <a:pt x="167" y="226"/>
                </a:cubicBezTo>
                <a:cubicBezTo>
                  <a:pt x="161" y="235"/>
                  <a:pt x="154" y="243"/>
                  <a:pt x="148" y="252"/>
                </a:cubicBezTo>
                <a:cubicBezTo>
                  <a:pt x="122" y="243"/>
                  <a:pt x="97" y="237"/>
                  <a:pt x="70" y="232"/>
                </a:cubicBezTo>
                <a:cubicBezTo>
                  <a:pt x="62" y="244"/>
                  <a:pt x="55" y="256"/>
                  <a:pt x="49" y="269"/>
                </a:cubicBezTo>
                <a:cubicBezTo>
                  <a:pt x="67" y="290"/>
                  <a:pt x="86" y="310"/>
                  <a:pt x="106" y="329"/>
                </a:cubicBezTo>
                <a:cubicBezTo>
                  <a:pt x="102" y="339"/>
                  <a:pt x="98" y="348"/>
                  <a:pt x="95" y="358"/>
                </a:cubicBezTo>
                <a:cubicBezTo>
                  <a:pt x="91" y="369"/>
                  <a:pt x="88" y="379"/>
                  <a:pt x="86" y="389"/>
                </a:cubicBezTo>
                <a:cubicBezTo>
                  <a:pt x="59" y="391"/>
                  <a:pt x="32" y="394"/>
                  <a:pt x="6" y="399"/>
                </a:cubicBezTo>
                <a:cubicBezTo>
                  <a:pt x="3" y="413"/>
                  <a:pt x="1" y="427"/>
                  <a:pt x="0" y="441"/>
                </a:cubicBezTo>
                <a:cubicBezTo>
                  <a:pt x="24" y="454"/>
                  <a:pt x="49" y="466"/>
                  <a:pt x="74" y="476"/>
                </a:cubicBezTo>
                <a:cubicBezTo>
                  <a:pt x="74" y="487"/>
                  <a:pt x="74" y="497"/>
                  <a:pt x="75" y="508"/>
                </a:cubicBezTo>
                <a:cubicBezTo>
                  <a:pt x="75" y="518"/>
                  <a:pt x="76" y="529"/>
                  <a:pt x="78" y="539"/>
                </a:cubicBezTo>
                <a:cubicBezTo>
                  <a:pt x="53" y="551"/>
                  <a:pt x="30" y="563"/>
                  <a:pt x="6" y="577"/>
                </a:cubicBezTo>
                <a:cubicBezTo>
                  <a:pt x="9" y="591"/>
                  <a:pt x="12" y="605"/>
                  <a:pt x="16" y="619"/>
                </a:cubicBezTo>
                <a:cubicBezTo>
                  <a:pt x="44" y="623"/>
                  <a:pt x="71" y="625"/>
                  <a:pt x="98" y="625"/>
                </a:cubicBezTo>
                <a:cubicBezTo>
                  <a:pt x="102" y="635"/>
                  <a:pt x="106" y="645"/>
                  <a:pt x="110" y="654"/>
                </a:cubicBezTo>
                <a:cubicBezTo>
                  <a:pt x="114" y="664"/>
                  <a:pt x="119" y="674"/>
                  <a:pt x="124" y="683"/>
                </a:cubicBezTo>
                <a:cubicBezTo>
                  <a:pt x="106" y="702"/>
                  <a:pt x="88" y="723"/>
                  <a:pt x="71" y="744"/>
                </a:cubicBezTo>
                <a:cubicBezTo>
                  <a:pt x="79" y="756"/>
                  <a:pt x="87" y="768"/>
                  <a:pt x="96" y="779"/>
                </a:cubicBezTo>
                <a:cubicBezTo>
                  <a:pt x="123" y="773"/>
                  <a:pt x="149" y="765"/>
                  <a:pt x="174" y="755"/>
                </a:cubicBezTo>
                <a:cubicBezTo>
                  <a:pt x="181" y="763"/>
                  <a:pt x="189" y="771"/>
                  <a:pt x="196" y="778"/>
                </a:cubicBezTo>
                <a:cubicBezTo>
                  <a:pt x="204" y="786"/>
                  <a:pt x="211" y="793"/>
                  <a:pt x="220" y="800"/>
                </a:cubicBezTo>
                <a:cubicBezTo>
                  <a:pt x="209" y="824"/>
                  <a:pt x="200" y="850"/>
                  <a:pt x="192" y="876"/>
                </a:cubicBezTo>
                <a:cubicBezTo>
                  <a:pt x="204" y="884"/>
                  <a:pt x="216" y="892"/>
                  <a:pt x="228" y="900"/>
                </a:cubicBezTo>
                <a:cubicBezTo>
                  <a:pt x="251" y="884"/>
                  <a:pt x="272" y="867"/>
                  <a:pt x="293" y="849"/>
                </a:cubicBezTo>
                <a:cubicBezTo>
                  <a:pt x="302" y="854"/>
                  <a:pt x="311" y="858"/>
                  <a:pt x="321" y="863"/>
                </a:cubicBezTo>
                <a:cubicBezTo>
                  <a:pt x="331" y="867"/>
                  <a:pt x="341" y="871"/>
                  <a:pt x="351" y="874"/>
                </a:cubicBezTo>
                <a:cubicBezTo>
                  <a:pt x="350" y="901"/>
                  <a:pt x="351" y="928"/>
                  <a:pt x="353" y="955"/>
                </a:cubicBezTo>
                <a:cubicBezTo>
                  <a:pt x="366" y="959"/>
                  <a:pt x="380" y="962"/>
                  <a:pt x="394" y="965"/>
                </a:cubicBezTo>
                <a:cubicBezTo>
                  <a:pt x="410" y="942"/>
                  <a:pt x="424" y="918"/>
                  <a:pt x="436" y="894"/>
                </a:cubicBezTo>
                <a:cubicBezTo>
                  <a:pt x="447" y="895"/>
                  <a:pt x="457" y="896"/>
                  <a:pt x="468" y="896"/>
                </a:cubicBezTo>
                <a:cubicBezTo>
                  <a:pt x="479" y="897"/>
                  <a:pt x="489" y="897"/>
                  <a:pt x="500" y="896"/>
                </a:cubicBezTo>
                <a:cubicBezTo>
                  <a:pt x="509" y="921"/>
                  <a:pt x="519" y="947"/>
                  <a:pt x="531" y="971"/>
                </a:cubicBezTo>
                <a:cubicBezTo>
                  <a:pt x="545" y="969"/>
                  <a:pt x="559" y="967"/>
                  <a:pt x="573" y="965"/>
                </a:cubicBezTo>
                <a:cubicBezTo>
                  <a:pt x="580" y="937"/>
                  <a:pt x="584" y="911"/>
                  <a:pt x="587" y="884"/>
                </a:cubicBezTo>
                <a:cubicBezTo>
                  <a:pt x="597" y="881"/>
                  <a:pt x="607" y="878"/>
                  <a:pt x="617" y="875"/>
                </a:cubicBezTo>
                <a:cubicBezTo>
                  <a:pt x="627" y="871"/>
                  <a:pt x="637" y="867"/>
                  <a:pt x="647" y="863"/>
                </a:cubicBezTo>
                <a:cubicBezTo>
                  <a:pt x="664" y="883"/>
                  <a:pt x="683" y="903"/>
                  <a:pt x="703" y="921"/>
                </a:cubicBezTo>
                <a:cubicBezTo>
                  <a:pt x="716" y="915"/>
                  <a:pt x="728" y="908"/>
                  <a:pt x="740" y="900"/>
                </a:cubicBezTo>
                <a:cubicBezTo>
                  <a:pt x="736" y="873"/>
                  <a:pt x="731" y="846"/>
                  <a:pt x="723" y="820"/>
                </a:cubicBezTo>
                <a:cubicBezTo>
                  <a:pt x="732" y="814"/>
                  <a:pt x="740" y="807"/>
                  <a:pt x="748" y="800"/>
                </a:cubicBezTo>
                <a:cubicBezTo>
                  <a:pt x="757" y="794"/>
                  <a:pt x="764" y="786"/>
                  <a:pt x="772" y="779"/>
                </a:cubicBezTo>
                <a:cubicBezTo>
                  <a:pt x="795" y="792"/>
                  <a:pt x="820" y="803"/>
                  <a:pt x="845" y="813"/>
                </a:cubicBezTo>
                <a:cubicBezTo>
                  <a:pt x="855" y="802"/>
                  <a:pt x="864" y="791"/>
                  <a:pt x="872" y="780"/>
                </a:cubicBezTo>
                <a:cubicBezTo>
                  <a:pt x="859" y="756"/>
                  <a:pt x="844" y="733"/>
                  <a:pt x="828" y="711"/>
                </a:cubicBezTo>
                <a:cubicBezTo>
                  <a:pt x="834" y="702"/>
                  <a:pt x="839" y="693"/>
                  <a:pt x="844" y="684"/>
                </a:cubicBezTo>
                <a:cubicBezTo>
                  <a:pt x="849" y="674"/>
                  <a:pt x="854" y="665"/>
                  <a:pt x="858" y="655"/>
                </a:cubicBezTo>
                <a:cubicBezTo>
                  <a:pt x="885" y="659"/>
                  <a:pt x="911" y="660"/>
                  <a:pt x="939" y="661"/>
                </a:cubicBezTo>
                <a:cubicBezTo>
                  <a:pt x="944" y="647"/>
                  <a:pt x="948" y="634"/>
                  <a:pt x="952" y="620"/>
                </a:cubicBezTo>
                <a:cubicBezTo>
                  <a:pt x="931" y="602"/>
                  <a:pt x="908" y="586"/>
                  <a:pt x="886" y="572"/>
                </a:cubicBezTo>
                <a:cubicBezTo>
                  <a:pt x="888" y="561"/>
                  <a:pt x="890" y="551"/>
                  <a:pt x="891" y="541"/>
                </a:cubicBezTo>
                <a:close/>
                <a:moveTo>
                  <a:pt x="803" y="529"/>
                </a:moveTo>
                <a:cubicBezTo>
                  <a:pt x="798" y="568"/>
                  <a:pt x="785" y="606"/>
                  <a:pt x="766" y="641"/>
                </a:cubicBezTo>
                <a:cubicBezTo>
                  <a:pt x="747" y="676"/>
                  <a:pt x="721" y="707"/>
                  <a:pt x="691" y="732"/>
                </a:cubicBezTo>
                <a:cubicBezTo>
                  <a:pt x="661" y="758"/>
                  <a:pt x="626" y="778"/>
                  <a:pt x="588" y="790"/>
                </a:cubicBezTo>
                <a:cubicBezTo>
                  <a:pt x="551" y="803"/>
                  <a:pt x="511" y="809"/>
                  <a:pt x="472" y="807"/>
                </a:cubicBezTo>
                <a:cubicBezTo>
                  <a:pt x="432" y="806"/>
                  <a:pt x="393" y="797"/>
                  <a:pt x="357" y="781"/>
                </a:cubicBezTo>
                <a:cubicBezTo>
                  <a:pt x="320" y="765"/>
                  <a:pt x="287" y="743"/>
                  <a:pt x="259" y="715"/>
                </a:cubicBezTo>
                <a:cubicBezTo>
                  <a:pt x="230" y="687"/>
                  <a:pt x="207" y="654"/>
                  <a:pt x="191" y="618"/>
                </a:cubicBezTo>
                <a:cubicBezTo>
                  <a:pt x="175" y="582"/>
                  <a:pt x="166" y="543"/>
                  <a:pt x="164" y="503"/>
                </a:cubicBezTo>
                <a:cubicBezTo>
                  <a:pt x="161" y="464"/>
                  <a:pt x="167" y="424"/>
                  <a:pt x="179" y="386"/>
                </a:cubicBezTo>
                <a:cubicBezTo>
                  <a:pt x="191" y="349"/>
                  <a:pt x="211" y="313"/>
                  <a:pt x="236" y="283"/>
                </a:cubicBezTo>
                <a:cubicBezTo>
                  <a:pt x="261" y="252"/>
                  <a:pt x="292" y="226"/>
                  <a:pt x="326" y="207"/>
                </a:cubicBezTo>
                <a:cubicBezTo>
                  <a:pt x="361" y="187"/>
                  <a:pt x="399" y="174"/>
                  <a:pt x="438" y="168"/>
                </a:cubicBezTo>
                <a:cubicBezTo>
                  <a:pt x="477" y="163"/>
                  <a:pt x="517" y="164"/>
                  <a:pt x="556" y="173"/>
                </a:cubicBezTo>
                <a:cubicBezTo>
                  <a:pt x="594" y="182"/>
                  <a:pt x="632" y="198"/>
                  <a:pt x="664" y="220"/>
                </a:cubicBezTo>
                <a:cubicBezTo>
                  <a:pt x="697" y="242"/>
                  <a:pt x="726" y="271"/>
                  <a:pt x="748" y="303"/>
                </a:cubicBezTo>
                <a:cubicBezTo>
                  <a:pt x="771" y="336"/>
                  <a:pt x="787" y="372"/>
                  <a:pt x="797" y="411"/>
                </a:cubicBezTo>
                <a:cubicBezTo>
                  <a:pt x="806" y="450"/>
                  <a:pt x="808" y="490"/>
                  <a:pt x="803" y="529"/>
                </a:cubicBezTo>
                <a:close/>
              </a:path>
            </a:pathLst>
          </a:custGeom>
          <a:solidFill>
            <a:schemeClr val="tx1">
              <a:lumMod val="25000"/>
              <a:lumOff val="75000"/>
            </a:schemeClr>
          </a:solidFill>
          <a:ln>
            <a:noFill/>
          </a:ln>
        </p:spPr>
        <p:txBody>
          <a:bodyPr vert="horz" wrap="square" lIns="91440" tIns="45720" rIns="91440" bIns="45720" numCol="1" anchor="ctr" anchorCtr="0" compatLnSpc="1"/>
          <a:lstStyle/>
          <a:p>
            <a:pPr algn="ctr"/>
            <a:endParaRPr lang="zh-CN" altLang="en-US" sz="1000">
              <a:solidFill>
                <a:schemeClr val="bg1"/>
              </a:solidFill>
            </a:endParaRPr>
          </a:p>
        </p:txBody>
      </p:sp>
      <p:sp>
        <p:nvSpPr>
          <p:cNvPr id="12" name="椭圆 11"/>
          <p:cNvSpPr/>
          <p:nvPr/>
        </p:nvSpPr>
        <p:spPr>
          <a:xfrm>
            <a:off x="3398101" y="2917619"/>
            <a:ext cx="793040" cy="793036"/>
          </a:xfrm>
          <a:prstGeom prst="ellipse">
            <a:avLst/>
          </a:prstGeom>
          <a:solidFill>
            <a:schemeClr val="accent3">
              <a:alpha val="70000"/>
            </a:schemeClr>
          </a:solidFill>
          <a:ln>
            <a:noFill/>
          </a:ln>
        </p:spPr>
        <p:txBody>
          <a:bodyPr vert="horz" wrap="square" lIns="91440" tIns="45720" rIns="91440" bIns="45720" numCol="1" anchor="ctr" anchorCtr="0" compatLnSpc="1"/>
          <a:lstStyle/>
          <a:p>
            <a:pPr algn="ctr"/>
            <a:endParaRPr lang="zh-CN" altLang="en-US" sz="1000">
              <a:solidFill>
                <a:schemeClr val="bg1"/>
              </a:solidFill>
            </a:endParaRPr>
          </a:p>
        </p:txBody>
      </p:sp>
      <p:sp>
        <p:nvSpPr>
          <p:cNvPr id="13" name="淘宝店chenying0907 3"/>
          <p:cNvSpPr>
            <a:spLocks noEditPoints="1"/>
          </p:cNvSpPr>
          <p:nvPr/>
        </p:nvSpPr>
        <p:spPr bwMode="auto">
          <a:xfrm>
            <a:off x="4443997" y="2240987"/>
            <a:ext cx="1300124" cy="1298752"/>
          </a:xfrm>
          <a:custGeom>
            <a:avLst/>
            <a:gdLst>
              <a:gd name="T0" fmla="*/ 1384777 w 971"/>
              <a:gd name="T1" fmla="*/ 788425 h 971"/>
              <a:gd name="T2" fmla="*/ 1500950 w 971"/>
              <a:gd name="T3" fmla="*/ 684644 h 971"/>
              <a:gd name="T4" fmla="*/ 1367739 w 971"/>
              <a:gd name="T5" fmla="*/ 604098 h 971"/>
              <a:gd name="T6" fmla="*/ 1452932 w 971"/>
              <a:gd name="T7" fmla="*/ 478631 h 971"/>
              <a:gd name="T8" fmla="*/ 1298035 w 971"/>
              <a:gd name="T9" fmla="*/ 432162 h 971"/>
              <a:gd name="T10" fmla="*/ 1242272 w 971"/>
              <a:gd name="T11" fmla="*/ 351616 h 971"/>
              <a:gd name="T12" fmla="*/ 1259311 w 971"/>
              <a:gd name="T13" fmla="*/ 196719 h 971"/>
              <a:gd name="T14" fmla="*/ 1105963 w 971"/>
              <a:gd name="T15" fmla="*/ 226149 h 971"/>
              <a:gd name="T16" fmla="*/ 1084278 w 971"/>
              <a:gd name="T17" fmla="*/ 77448 h 971"/>
              <a:gd name="T18" fmla="*/ 938675 w 971"/>
              <a:gd name="T19" fmla="*/ 147152 h 971"/>
              <a:gd name="T20" fmla="*/ 844188 w 971"/>
              <a:gd name="T21" fmla="*/ 125466 h 971"/>
              <a:gd name="T22" fmla="*/ 751250 w 971"/>
              <a:gd name="T23" fmla="*/ 0 h 971"/>
              <a:gd name="T24" fmla="*/ 658311 w 971"/>
              <a:gd name="T25" fmla="*/ 123917 h 971"/>
              <a:gd name="T26" fmla="*/ 542139 w 971"/>
              <a:gd name="T27" fmla="*/ 29430 h 971"/>
              <a:gd name="T28" fmla="*/ 481729 w 971"/>
              <a:gd name="T29" fmla="*/ 178131 h 971"/>
              <a:gd name="T30" fmla="*/ 396536 w 971"/>
              <a:gd name="T31" fmla="*/ 226149 h 971"/>
              <a:gd name="T32" fmla="*/ 243188 w 971"/>
              <a:gd name="T33" fmla="*/ 195170 h 971"/>
              <a:gd name="T34" fmla="*/ 258678 w 971"/>
              <a:gd name="T35" fmla="*/ 350067 h 971"/>
              <a:gd name="T36" fmla="*/ 108428 w 971"/>
              <a:gd name="T37" fmla="*/ 359361 h 971"/>
              <a:gd name="T38" fmla="*/ 164191 w 971"/>
              <a:gd name="T39" fmla="*/ 509610 h 971"/>
              <a:gd name="T40" fmla="*/ 133211 w 971"/>
              <a:gd name="T41" fmla="*/ 602549 h 971"/>
              <a:gd name="T42" fmla="*/ 0 w 971"/>
              <a:gd name="T43" fmla="*/ 683095 h 971"/>
              <a:gd name="T44" fmla="*/ 116173 w 971"/>
              <a:gd name="T45" fmla="*/ 786876 h 971"/>
              <a:gd name="T46" fmla="*/ 9294 w 971"/>
              <a:gd name="T47" fmla="*/ 893755 h 971"/>
              <a:gd name="T48" fmla="*/ 151799 w 971"/>
              <a:gd name="T49" fmla="*/ 968105 h 971"/>
              <a:gd name="T50" fmla="*/ 192072 w 971"/>
              <a:gd name="T51" fmla="*/ 1057945 h 971"/>
              <a:gd name="T52" fmla="*/ 148701 w 971"/>
              <a:gd name="T53" fmla="*/ 1206646 h 971"/>
              <a:gd name="T54" fmla="*/ 303598 w 971"/>
              <a:gd name="T55" fmla="*/ 1205097 h 971"/>
              <a:gd name="T56" fmla="*/ 297402 w 971"/>
              <a:gd name="T57" fmla="*/ 1356896 h 971"/>
              <a:gd name="T58" fmla="*/ 453848 w 971"/>
              <a:gd name="T59" fmla="*/ 1315074 h 971"/>
              <a:gd name="T60" fmla="*/ 543688 w 971"/>
              <a:gd name="T61" fmla="*/ 1353798 h 971"/>
              <a:gd name="T62" fmla="*/ 610293 w 971"/>
              <a:gd name="T63" fmla="*/ 1494754 h 971"/>
              <a:gd name="T64" fmla="*/ 724917 w 971"/>
              <a:gd name="T65" fmla="*/ 1387875 h 971"/>
              <a:gd name="T66" fmla="*/ 822502 w 971"/>
              <a:gd name="T67" fmla="*/ 1504048 h 971"/>
              <a:gd name="T68" fmla="*/ 909244 w 971"/>
              <a:gd name="T69" fmla="*/ 1369288 h 971"/>
              <a:gd name="T70" fmla="*/ 1002182 w 971"/>
              <a:gd name="T71" fmla="*/ 1336759 h 971"/>
              <a:gd name="T72" fmla="*/ 1146236 w 971"/>
              <a:gd name="T73" fmla="*/ 1394071 h 971"/>
              <a:gd name="T74" fmla="*/ 1158628 w 971"/>
              <a:gd name="T75" fmla="*/ 1239174 h 971"/>
              <a:gd name="T76" fmla="*/ 1308878 w 971"/>
              <a:gd name="T77" fmla="*/ 1259311 h 971"/>
              <a:gd name="T78" fmla="*/ 1282546 w 971"/>
              <a:gd name="T79" fmla="*/ 1101316 h 971"/>
              <a:gd name="T80" fmla="*/ 1329015 w 971"/>
              <a:gd name="T81" fmla="*/ 1014574 h 971"/>
              <a:gd name="T82" fmla="*/ 1474618 w 971"/>
              <a:gd name="T83" fmla="*/ 960360 h 971"/>
              <a:gd name="T84" fmla="*/ 1380131 w 971"/>
              <a:gd name="T85" fmla="*/ 837992 h 971"/>
              <a:gd name="T86" fmla="*/ 1186510 w 971"/>
              <a:gd name="T87" fmla="*/ 992889 h 971"/>
              <a:gd name="T88" fmla="*/ 910793 w 971"/>
              <a:gd name="T89" fmla="*/ 1223685 h 971"/>
              <a:gd name="T90" fmla="*/ 552982 w 971"/>
              <a:gd name="T91" fmla="*/ 1209744 h 971"/>
              <a:gd name="T92" fmla="*/ 295853 w 971"/>
              <a:gd name="T93" fmla="*/ 957262 h 971"/>
              <a:gd name="T94" fmla="*/ 277265 w 971"/>
              <a:gd name="T95" fmla="*/ 597902 h 971"/>
              <a:gd name="T96" fmla="*/ 504964 w 971"/>
              <a:gd name="T97" fmla="*/ 320636 h 971"/>
              <a:gd name="T98" fmla="*/ 861226 w 971"/>
              <a:gd name="T99" fmla="*/ 267971 h 971"/>
              <a:gd name="T100" fmla="*/ 1158628 w 971"/>
              <a:gd name="T101" fmla="*/ 469337 h 971"/>
              <a:gd name="T102" fmla="*/ 1243821 w 971"/>
              <a:gd name="T103" fmla="*/ 819404 h 97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71" h="971">
                <a:moveTo>
                  <a:pt x="891" y="541"/>
                </a:moveTo>
                <a:cubicBezTo>
                  <a:pt x="893" y="530"/>
                  <a:pt x="893" y="520"/>
                  <a:pt x="894" y="509"/>
                </a:cubicBezTo>
                <a:cubicBezTo>
                  <a:pt x="920" y="502"/>
                  <a:pt x="946" y="494"/>
                  <a:pt x="971" y="485"/>
                </a:cubicBezTo>
                <a:cubicBezTo>
                  <a:pt x="971" y="470"/>
                  <a:pt x="970" y="456"/>
                  <a:pt x="969" y="442"/>
                </a:cubicBezTo>
                <a:cubicBezTo>
                  <a:pt x="942" y="433"/>
                  <a:pt x="916" y="426"/>
                  <a:pt x="889" y="421"/>
                </a:cubicBezTo>
                <a:cubicBezTo>
                  <a:pt x="888" y="411"/>
                  <a:pt x="885" y="400"/>
                  <a:pt x="883" y="390"/>
                </a:cubicBezTo>
                <a:cubicBezTo>
                  <a:pt x="880" y="380"/>
                  <a:pt x="878" y="370"/>
                  <a:pt x="874" y="360"/>
                </a:cubicBezTo>
                <a:cubicBezTo>
                  <a:pt x="896" y="344"/>
                  <a:pt x="917" y="327"/>
                  <a:pt x="938" y="309"/>
                </a:cubicBezTo>
                <a:cubicBezTo>
                  <a:pt x="932" y="296"/>
                  <a:pt x="927" y="283"/>
                  <a:pt x="920" y="270"/>
                </a:cubicBezTo>
                <a:cubicBezTo>
                  <a:pt x="893" y="271"/>
                  <a:pt x="865" y="274"/>
                  <a:pt x="838" y="279"/>
                </a:cubicBezTo>
                <a:cubicBezTo>
                  <a:pt x="833" y="270"/>
                  <a:pt x="828" y="261"/>
                  <a:pt x="821" y="252"/>
                </a:cubicBezTo>
                <a:cubicBezTo>
                  <a:pt x="816" y="244"/>
                  <a:pt x="809" y="235"/>
                  <a:pt x="802" y="227"/>
                </a:cubicBezTo>
                <a:cubicBezTo>
                  <a:pt x="817" y="205"/>
                  <a:pt x="831" y="181"/>
                  <a:pt x="843" y="157"/>
                </a:cubicBezTo>
                <a:cubicBezTo>
                  <a:pt x="833" y="147"/>
                  <a:pt x="823" y="137"/>
                  <a:pt x="813" y="127"/>
                </a:cubicBezTo>
                <a:cubicBezTo>
                  <a:pt x="787" y="139"/>
                  <a:pt x="763" y="151"/>
                  <a:pt x="740" y="165"/>
                </a:cubicBezTo>
                <a:cubicBezTo>
                  <a:pt x="731" y="159"/>
                  <a:pt x="723" y="153"/>
                  <a:pt x="714" y="146"/>
                </a:cubicBezTo>
                <a:cubicBezTo>
                  <a:pt x="705" y="141"/>
                  <a:pt x="696" y="135"/>
                  <a:pt x="687" y="130"/>
                </a:cubicBezTo>
                <a:cubicBezTo>
                  <a:pt x="693" y="104"/>
                  <a:pt x="697" y="77"/>
                  <a:pt x="700" y="50"/>
                </a:cubicBezTo>
                <a:cubicBezTo>
                  <a:pt x="687" y="44"/>
                  <a:pt x="674" y="38"/>
                  <a:pt x="661" y="33"/>
                </a:cubicBezTo>
                <a:cubicBezTo>
                  <a:pt x="641" y="52"/>
                  <a:pt x="623" y="73"/>
                  <a:pt x="606" y="95"/>
                </a:cubicBezTo>
                <a:cubicBezTo>
                  <a:pt x="596" y="92"/>
                  <a:pt x="586" y="89"/>
                  <a:pt x="576" y="86"/>
                </a:cubicBezTo>
                <a:cubicBezTo>
                  <a:pt x="566" y="84"/>
                  <a:pt x="555" y="82"/>
                  <a:pt x="545" y="81"/>
                </a:cubicBezTo>
                <a:cubicBezTo>
                  <a:pt x="541" y="54"/>
                  <a:pt x="535" y="28"/>
                  <a:pt x="528" y="2"/>
                </a:cubicBezTo>
                <a:cubicBezTo>
                  <a:pt x="513" y="0"/>
                  <a:pt x="499" y="0"/>
                  <a:pt x="485" y="0"/>
                </a:cubicBezTo>
                <a:cubicBezTo>
                  <a:pt x="474" y="25"/>
                  <a:pt x="464" y="51"/>
                  <a:pt x="457" y="77"/>
                </a:cubicBezTo>
                <a:cubicBezTo>
                  <a:pt x="446" y="78"/>
                  <a:pt x="436" y="79"/>
                  <a:pt x="425" y="80"/>
                </a:cubicBezTo>
                <a:cubicBezTo>
                  <a:pt x="415" y="82"/>
                  <a:pt x="404" y="84"/>
                  <a:pt x="394" y="86"/>
                </a:cubicBezTo>
                <a:cubicBezTo>
                  <a:pt x="381" y="63"/>
                  <a:pt x="366" y="41"/>
                  <a:pt x="350" y="19"/>
                </a:cubicBezTo>
                <a:cubicBezTo>
                  <a:pt x="336" y="23"/>
                  <a:pt x="322" y="27"/>
                  <a:pt x="309" y="32"/>
                </a:cubicBezTo>
                <a:cubicBezTo>
                  <a:pt x="308" y="60"/>
                  <a:pt x="309" y="88"/>
                  <a:pt x="311" y="115"/>
                </a:cubicBezTo>
                <a:cubicBezTo>
                  <a:pt x="301" y="119"/>
                  <a:pt x="292" y="124"/>
                  <a:pt x="283" y="129"/>
                </a:cubicBezTo>
                <a:cubicBezTo>
                  <a:pt x="273" y="134"/>
                  <a:pt x="264" y="140"/>
                  <a:pt x="256" y="146"/>
                </a:cubicBezTo>
                <a:cubicBezTo>
                  <a:pt x="235" y="129"/>
                  <a:pt x="213" y="113"/>
                  <a:pt x="190" y="99"/>
                </a:cubicBezTo>
                <a:cubicBezTo>
                  <a:pt x="178" y="108"/>
                  <a:pt x="167" y="117"/>
                  <a:pt x="157" y="126"/>
                </a:cubicBezTo>
                <a:cubicBezTo>
                  <a:pt x="166" y="153"/>
                  <a:pt x="176" y="178"/>
                  <a:pt x="188" y="203"/>
                </a:cubicBezTo>
                <a:cubicBezTo>
                  <a:pt x="181" y="210"/>
                  <a:pt x="174" y="218"/>
                  <a:pt x="167" y="226"/>
                </a:cubicBezTo>
                <a:cubicBezTo>
                  <a:pt x="161" y="235"/>
                  <a:pt x="154" y="243"/>
                  <a:pt x="148" y="252"/>
                </a:cubicBezTo>
                <a:cubicBezTo>
                  <a:pt x="122" y="243"/>
                  <a:pt x="97" y="237"/>
                  <a:pt x="70" y="232"/>
                </a:cubicBezTo>
                <a:cubicBezTo>
                  <a:pt x="62" y="244"/>
                  <a:pt x="55" y="256"/>
                  <a:pt x="49" y="269"/>
                </a:cubicBezTo>
                <a:cubicBezTo>
                  <a:pt x="67" y="290"/>
                  <a:pt x="86" y="310"/>
                  <a:pt x="106" y="329"/>
                </a:cubicBezTo>
                <a:cubicBezTo>
                  <a:pt x="102" y="339"/>
                  <a:pt x="98" y="348"/>
                  <a:pt x="95" y="358"/>
                </a:cubicBezTo>
                <a:cubicBezTo>
                  <a:pt x="91" y="369"/>
                  <a:pt x="88" y="379"/>
                  <a:pt x="86" y="389"/>
                </a:cubicBezTo>
                <a:cubicBezTo>
                  <a:pt x="59" y="391"/>
                  <a:pt x="32" y="394"/>
                  <a:pt x="6" y="399"/>
                </a:cubicBezTo>
                <a:cubicBezTo>
                  <a:pt x="3" y="413"/>
                  <a:pt x="1" y="427"/>
                  <a:pt x="0" y="441"/>
                </a:cubicBezTo>
                <a:cubicBezTo>
                  <a:pt x="24" y="454"/>
                  <a:pt x="49" y="466"/>
                  <a:pt x="74" y="476"/>
                </a:cubicBezTo>
                <a:cubicBezTo>
                  <a:pt x="74" y="487"/>
                  <a:pt x="74" y="497"/>
                  <a:pt x="75" y="508"/>
                </a:cubicBezTo>
                <a:cubicBezTo>
                  <a:pt x="75" y="518"/>
                  <a:pt x="76" y="529"/>
                  <a:pt x="78" y="539"/>
                </a:cubicBezTo>
                <a:cubicBezTo>
                  <a:pt x="53" y="551"/>
                  <a:pt x="30" y="563"/>
                  <a:pt x="6" y="577"/>
                </a:cubicBezTo>
                <a:cubicBezTo>
                  <a:pt x="9" y="591"/>
                  <a:pt x="12" y="605"/>
                  <a:pt x="16" y="619"/>
                </a:cubicBezTo>
                <a:cubicBezTo>
                  <a:pt x="44" y="623"/>
                  <a:pt x="71" y="625"/>
                  <a:pt x="98" y="625"/>
                </a:cubicBezTo>
                <a:cubicBezTo>
                  <a:pt x="102" y="635"/>
                  <a:pt x="106" y="645"/>
                  <a:pt x="110" y="654"/>
                </a:cubicBezTo>
                <a:cubicBezTo>
                  <a:pt x="114" y="664"/>
                  <a:pt x="119" y="674"/>
                  <a:pt x="124" y="683"/>
                </a:cubicBezTo>
                <a:cubicBezTo>
                  <a:pt x="106" y="702"/>
                  <a:pt x="88" y="723"/>
                  <a:pt x="71" y="744"/>
                </a:cubicBezTo>
                <a:cubicBezTo>
                  <a:pt x="79" y="756"/>
                  <a:pt x="87" y="768"/>
                  <a:pt x="96" y="779"/>
                </a:cubicBezTo>
                <a:cubicBezTo>
                  <a:pt x="123" y="773"/>
                  <a:pt x="149" y="765"/>
                  <a:pt x="174" y="755"/>
                </a:cubicBezTo>
                <a:cubicBezTo>
                  <a:pt x="181" y="763"/>
                  <a:pt x="189" y="771"/>
                  <a:pt x="196" y="778"/>
                </a:cubicBezTo>
                <a:cubicBezTo>
                  <a:pt x="204" y="786"/>
                  <a:pt x="211" y="793"/>
                  <a:pt x="220" y="800"/>
                </a:cubicBezTo>
                <a:cubicBezTo>
                  <a:pt x="209" y="824"/>
                  <a:pt x="200" y="850"/>
                  <a:pt x="192" y="876"/>
                </a:cubicBezTo>
                <a:cubicBezTo>
                  <a:pt x="204" y="884"/>
                  <a:pt x="216" y="892"/>
                  <a:pt x="228" y="900"/>
                </a:cubicBezTo>
                <a:cubicBezTo>
                  <a:pt x="251" y="884"/>
                  <a:pt x="272" y="867"/>
                  <a:pt x="293" y="849"/>
                </a:cubicBezTo>
                <a:cubicBezTo>
                  <a:pt x="302" y="854"/>
                  <a:pt x="311" y="858"/>
                  <a:pt x="321" y="863"/>
                </a:cubicBezTo>
                <a:cubicBezTo>
                  <a:pt x="331" y="867"/>
                  <a:pt x="341" y="871"/>
                  <a:pt x="351" y="874"/>
                </a:cubicBezTo>
                <a:cubicBezTo>
                  <a:pt x="350" y="901"/>
                  <a:pt x="351" y="928"/>
                  <a:pt x="353" y="955"/>
                </a:cubicBezTo>
                <a:cubicBezTo>
                  <a:pt x="366" y="959"/>
                  <a:pt x="380" y="962"/>
                  <a:pt x="394" y="965"/>
                </a:cubicBezTo>
                <a:cubicBezTo>
                  <a:pt x="410" y="942"/>
                  <a:pt x="424" y="918"/>
                  <a:pt x="436" y="894"/>
                </a:cubicBezTo>
                <a:cubicBezTo>
                  <a:pt x="447" y="895"/>
                  <a:pt x="457" y="896"/>
                  <a:pt x="468" y="896"/>
                </a:cubicBezTo>
                <a:cubicBezTo>
                  <a:pt x="479" y="897"/>
                  <a:pt x="489" y="897"/>
                  <a:pt x="500" y="896"/>
                </a:cubicBezTo>
                <a:cubicBezTo>
                  <a:pt x="509" y="921"/>
                  <a:pt x="519" y="947"/>
                  <a:pt x="531" y="971"/>
                </a:cubicBezTo>
                <a:cubicBezTo>
                  <a:pt x="545" y="969"/>
                  <a:pt x="559" y="967"/>
                  <a:pt x="573" y="965"/>
                </a:cubicBezTo>
                <a:cubicBezTo>
                  <a:pt x="580" y="937"/>
                  <a:pt x="584" y="911"/>
                  <a:pt x="587" y="884"/>
                </a:cubicBezTo>
                <a:cubicBezTo>
                  <a:pt x="597" y="881"/>
                  <a:pt x="607" y="878"/>
                  <a:pt x="617" y="875"/>
                </a:cubicBezTo>
                <a:cubicBezTo>
                  <a:pt x="627" y="871"/>
                  <a:pt x="637" y="867"/>
                  <a:pt x="647" y="863"/>
                </a:cubicBezTo>
                <a:cubicBezTo>
                  <a:pt x="664" y="883"/>
                  <a:pt x="683" y="903"/>
                  <a:pt x="703" y="921"/>
                </a:cubicBezTo>
                <a:cubicBezTo>
                  <a:pt x="716" y="915"/>
                  <a:pt x="728" y="908"/>
                  <a:pt x="740" y="900"/>
                </a:cubicBezTo>
                <a:cubicBezTo>
                  <a:pt x="736" y="873"/>
                  <a:pt x="731" y="846"/>
                  <a:pt x="723" y="820"/>
                </a:cubicBezTo>
                <a:cubicBezTo>
                  <a:pt x="732" y="814"/>
                  <a:pt x="740" y="807"/>
                  <a:pt x="748" y="800"/>
                </a:cubicBezTo>
                <a:cubicBezTo>
                  <a:pt x="757" y="794"/>
                  <a:pt x="764" y="786"/>
                  <a:pt x="772" y="779"/>
                </a:cubicBezTo>
                <a:cubicBezTo>
                  <a:pt x="795" y="792"/>
                  <a:pt x="820" y="803"/>
                  <a:pt x="845" y="813"/>
                </a:cubicBezTo>
                <a:cubicBezTo>
                  <a:pt x="855" y="802"/>
                  <a:pt x="864" y="791"/>
                  <a:pt x="872" y="780"/>
                </a:cubicBezTo>
                <a:cubicBezTo>
                  <a:pt x="859" y="756"/>
                  <a:pt x="844" y="733"/>
                  <a:pt x="828" y="711"/>
                </a:cubicBezTo>
                <a:cubicBezTo>
                  <a:pt x="834" y="702"/>
                  <a:pt x="839" y="693"/>
                  <a:pt x="844" y="684"/>
                </a:cubicBezTo>
                <a:cubicBezTo>
                  <a:pt x="849" y="674"/>
                  <a:pt x="854" y="665"/>
                  <a:pt x="858" y="655"/>
                </a:cubicBezTo>
                <a:cubicBezTo>
                  <a:pt x="885" y="659"/>
                  <a:pt x="911" y="660"/>
                  <a:pt x="939" y="661"/>
                </a:cubicBezTo>
                <a:cubicBezTo>
                  <a:pt x="944" y="647"/>
                  <a:pt x="948" y="634"/>
                  <a:pt x="952" y="620"/>
                </a:cubicBezTo>
                <a:cubicBezTo>
                  <a:pt x="931" y="602"/>
                  <a:pt x="908" y="586"/>
                  <a:pt x="886" y="572"/>
                </a:cubicBezTo>
                <a:cubicBezTo>
                  <a:pt x="888" y="561"/>
                  <a:pt x="890" y="551"/>
                  <a:pt x="891" y="541"/>
                </a:cubicBezTo>
                <a:close/>
                <a:moveTo>
                  <a:pt x="803" y="529"/>
                </a:moveTo>
                <a:cubicBezTo>
                  <a:pt x="798" y="568"/>
                  <a:pt x="785" y="606"/>
                  <a:pt x="766" y="641"/>
                </a:cubicBezTo>
                <a:cubicBezTo>
                  <a:pt x="747" y="676"/>
                  <a:pt x="721" y="707"/>
                  <a:pt x="691" y="732"/>
                </a:cubicBezTo>
                <a:cubicBezTo>
                  <a:pt x="661" y="758"/>
                  <a:pt x="626" y="778"/>
                  <a:pt x="588" y="790"/>
                </a:cubicBezTo>
                <a:cubicBezTo>
                  <a:pt x="551" y="803"/>
                  <a:pt x="511" y="809"/>
                  <a:pt x="472" y="807"/>
                </a:cubicBezTo>
                <a:cubicBezTo>
                  <a:pt x="432" y="806"/>
                  <a:pt x="393" y="797"/>
                  <a:pt x="357" y="781"/>
                </a:cubicBezTo>
                <a:cubicBezTo>
                  <a:pt x="320" y="765"/>
                  <a:pt x="287" y="743"/>
                  <a:pt x="259" y="715"/>
                </a:cubicBezTo>
                <a:cubicBezTo>
                  <a:pt x="230" y="687"/>
                  <a:pt x="207" y="654"/>
                  <a:pt x="191" y="618"/>
                </a:cubicBezTo>
                <a:cubicBezTo>
                  <a:pt x="175" y="582"/>
                  <a:pt x="166" y="543"/>
                  <a:pt x="164" y="503"/>
                </a:cubicBezTo>
                <a:cubicBezTo>
                  <a:pt x="161" y="464"/>
                  <a:pt x="167" y="424"/>
                  <a:pt x="179" y="386"/>
                </a:cubicBezTo>
                <a:cubicBezTo>
                  <a:pt x="191" y="349"/>
                  <a:pt x="211" y="313"/>
                  <a:pt x="236" y="283"/>
                </a:cubicBezTo>
                <a:cubicBezTo>
                  <a:pt x="261" y="252"/>
                  <a:pt x="292" y="226"/>
                  <a:pt x="326" y="207"/>
                </a:cubicBezTo>
                <a:cubicBezTo>
                  <a:pt x="361" y="187"/>
                  <a:pt x="399" y="174"/>
                  <a:pt x="438" y="168"/>
                </a:cubicBezTo>
                <a:cubicBezTo>
                  <a:pt x="477" y="163"/>
                  <a:pt x="517" y="164"/>
                  <a:pt x="556" y="173"/>
                </a:cubicBezTo>
                <a:cubicBezTo>
                  <a:pt x="594" y="182"/>
                  <a:pt x="632" y="198"/>
                  <a:pt x="664" y="220"/>
                </a:cubicBezTo>
                <a:cubicBezTo>
                  <a:pt x="697" y="242"/>
                  <a:pt x="726" y="271"/>
                  <a:pt x="748" y="303"/>
                </a:cubicBezTo>
                <a:cubicBezTo>
                  <a:pt x="771" y="336"/>
                  <a:pt x="787" y="372"/>
                  <a:pt x="797" y="411"/>
                </a:cubicBezTo>
                <a:cubicBezTo>
                  <a:pt x="806" y="450"/>
                  <a:pt x="808" y="490"/>
                  <a:pt x="803" y="529"/>
                </a:cubicBezTo>
                <a:close/>
              </a:path>
            </a:pathLst>
          </a:custGeom>
          <a:solidFill>
            <a:schemeClr val="tx1">
              <a:lumMod val="25000"/>
              <a:lumOff val="75000"/>
            </a:schemeClr>
          </a:solidFill>
          <a:ln>
            <a:noFill/>
          </a:ln>
        </p:spPr>
        <p:txBody>
          <a:bodyPr vert="horz" wrap="square" lIns="91440" tIns="45720" rIns="91440" bIns="45720" numCol="1" anchor="ctr" anchorCtr="0" compatLnSpc="1"/>
          <a:lstStyle/>
          <a:p>
            <a:pPr algn="ctr"/>
            <a:endParaRPr lang="zh-CN" altLang="en-US" sz="1000">
              <a:solidFill>
                <a:schemeClr val="bg1"/>
              </a:solidFill>
            </a:endParaRPr>
          </a:p>
        </p:txBody>
      </p:sp>
      <p:sp>
        <p:nvSpPr>
          <p:cNvPr id="14" name="椭圆 13"/>
          <p:cNvSpPr/>
          <p:nvPr/>
        </p:nvSpPr>
        <p:spPr>
          <a:xfrm>
            <a:off x="4696853" y="2493845"/>
            <a:ext cx="793040" cy="793036"/>
          </a:xfrm>
          <a:prstGeom prst="ellipse">
            <a:avLst/>
          </a:prstGeom>
          <a:solidFill>
            <a:schemeClr val="accent4">
              <a:alpha val="70000"/>
            </a:schemeClr>
          </a:solidFill>
          <a:ln>
            <a:noFill/>
          </a:ln>
        </p:spPr>
        <p:txBody>
          <a:bodyPr vert="horz" wrap="square" lIns="91440" tIns="45720" rIns="91440" bIns="45720" numCol="1" anchor="ctr" anchorCtr="0" compatLnSpc="1"/>
          <a:lstStyle/>
          <a:p>
            <a:pPr algn="ctr"/>
            <a:endParaRPr lang="zh-CN" altLang="en-US" sz="1000">
              <a:solidFill>
                <a:schemeClr val="bg1"/>
              </a:solidFill>
            </a:endParaRPr>
          </a:p>
        </p:txBody>
      </p:sp>
      <p:sp>
        <p:nvSpPr>
          <p:cNvPr id="15" name="淘宝店chenying0907 6"/>
          <p:cNvSpPr>
            <a:spLocks noEditPoints="1"/>
          </p:cNvSpPr>
          <p:nvPr/>
        </p:nvSpPr>
        <p:spPr bwMode="auto">
          <a:xfrm>
            <a:off x="4715996" y="1463834"/>
            <a:ext cx="724120" cy="724120"/>
          </a:xfrm>
          <a:custGeom>
            <a:avLst/>
            <a:gdLst>
              <a:gd name="T0" fmla="*/ 771731 w 971"/>
              <a:gd name="T1" fmla="*/ 439386 h 971"/>
              <a:gd name="T2" fmla="*/ 836474 w 971"/>
              <a:gd name="T3" fmla="*/ 381549 h 971"/>
              <a:gd name="T4" fmla="*/ 762235 w 971"/>
              <a:gd name="T5" fmla="*/ 336661 h 971"/>
              <a:gd name="T6" fmla="*/ 809713 w 971"/>
              <a:gd name="T7" fmla="*/ 266739 h 971"/>
              <a:gd name="T8" fmla="*/ 723390 w 971"/>
              <a:gd name="T9" fmla="*/ 240842 h 971"/>
              <a:gd name="T10" fmla="*/ 692313 w 971"/>
              <a:gd name="T11" fmla="*/ 195954 h 971"/>
              <a:gd name="T12" fmla="*/ 701809 w 971"/>
              <a:gd name="T13" fmla="*/ 109631 h 971"/>
              <a:gd name="T14" fmla="*/ 616349 w 971"/>
              <a:gd name="T15" fmla="*/ 126032 h 971"/>
              <a:gd name="T16" fmla="*/ 604264 w 971"/>
              <a:gd name="T17" fmla="*/ 43162 h 971"/>
              <a:gd name="T18" fmla="*/ 523120 w 971"/>
              <a:gd name="T19" fmla="*/ 82007 h 971"/>
              <a:gd name="T20" fmla="*/ 470462 w 971"/>
              <a:gd name="T21" fmla="*/ 69922 h 971"/>
              <a:gd name="T22" fmla="*/ 418668 w 971"/>
              <a:gd name="T23" fmla="*/ 0 h 971"/>
              <a:gd name="T24" fmla="*/ 366874 w 971"/>
              <a:gd name="T25" fmla="*/ 69059 h 971"/>
              <a:gd name="T26" fmla="*/ 302132 w 971"/>
              <a:gd name="T27" fmla="*/ 16401 h 971"/>
              <a:gd name="T28" fmla="*/ 268466 w 971"/>
              <a:gd name="T29" fmla="*/ 99272 h 971"/>
              <a:gd name="T30" fmla="*/ 220988 w 971"/>
              <a:gd name="T31" fmla="*/ 126032 h 971"/>
              <a:gd name="T32" fmla="*/ 135528 w 971"/>
              <a:gd name="T33" fmla="*/ 108767 h 971"/>
              <a:gd name="T34" fmla="*/ 144160 w 971"/>
              <a:gd name="T35" fmla="*/ 195091 h 971"/>
              <a:gd name="T36" fmla="*/ 60426 w 971"/>
              <a:gd name="T37" fmla="*/ 200270 h 971"/>
              <a:gd name="T38" fmla="*/ 91503 w 971"/>
              <a:gd name="T39" fmla="*/ 284004 h 971"/>
              <a:gd name="T40" fmla="*/ 74238 w 971"/>
              <a:gd name="T41" fmla="*/ 335798 h 971"/>
              <a:gd name="T42" fmla="*/ 0 w 971"/>
              <a:gd name="T43" fmla="*/ 380686 h 971"/>
              <a:gd name="T44" fmla="*/ 64743 w 971"/>
              <a:gd name="T45" fmla="*/ 438523 h 971"/>
              <a:gd name="T46" fmla="*/ 5179 w 971"/>
              <a:gd name="T47" fmla="*/ 498086 h 971"/>
              <a:gd name="T48" fmla="*/ 84597 w 971"/>
              <a:gd name="T49" fmla="*/ 539521 h 971"/>
              <a:gd name="T50" fmla="*/ 107041 w 971"/>
              <a:gd name="T51" fmla="*/ 589589 h 971"/>
              <a:gd name="T52" fmla="*/ 82870 w 971"/>
              <a:gd name="T53" fmla="*/ 672459 h 971"/>
              <a:gd name="T54" fmla="*/ 169194 w 971"/>
              <a:gd name="T55" fmla="*/ 671596 h 971"/>
              <a:gd name="T56" fmla="*/ 165741 w 971"/>
              <a:gd name="T57" fmla="*/ 756193 h 971"/>
              <a:gd name="T58" fmla="*/ 252927 w 971"/>
              <a:gd name="T59" fmla="*/ 732885 h 971"/>
              <a:gd name="T60" fmla="*/ 302995 w 971"/>
              <a:gd name="T61" fmla="*/ 754466 h 971"/>
              <a:gd name="T62" fmla="*/ 340114 w 971"/>
              <a:gd name="T63" fmla="*/ 833021 h 971"/>
              <a:gd name="T64" fmla="*/ 403993 w 971"/>
              <a:gd name="T65" fmla="*/ 773457 h 971"/>
              <a:gd name="T66" fmla="*/ 458377 w 971"/>
              <a:gd name="T67" fmla="*/ 838200 h 971"/>
              <a:gd name="T68" fmla="*/ 506718 w 971"/>
              <a:gd name="T69" fmla="*/ 763099 h 971"/>
              <a:gd name="T70" fmla="*/ 558512 w 971"/>
              <a:gd name="T71" fmla="*/ 744971 h 971"/>
              <a:gd name="T72" fmla="*/ 638793 w 971"/>
              <a:gd name="T73" fmla="*/ 776910 h 971"/>
              <a:gd name="T74" fmla="*/ 645699 w 971"/>
              <a:gd name="T75" fmla="*/ 690587 h 971"/>
              <a:gd name="T76" fmla="*/ 729433 w 971"/>
              <a:gd name="T77" fmla="*/ 701809 h 971"/>
              <a:gd name="T78" fmla="*/ 714758 w 971"/>
              <a:gd name="T79" fmla="*/ 613759 h 971"/>
              <a:gd name="T80" fmla="*/ 740655 w 971"/>
              <a:gd name="T81" fmla="*/ 565418 h 971"/>
              <a:gd name="T82" fmla="*/ 821799 w 971"/>
              <a:gd name="T83" fmla="*/ 535205 h 971"/>
              <a:gd name="T84" fmla="*/ 769141 w 971"/>
              <a:gd name="T85" fmla="*/ 467009 h 971"/>
              <a:gd name="T86" fmla="*/ 661237 w 971"/>
              <a:gd name="T87" fmla="*/ 553333 h 971"/>
              <a:gd name="T88" fmla="*/ 507581 w 971"/>
              <a:gd name="T89" fmla="*/ 681955 h 971"/>
              <a:gd name="T90" fmla="*/ 308174 w 971"/>
              <a:gd name="T91" fmla="*/ 674186 h 971"/>
              <a:gd name="T92" fmla="*/ 164878 w 971"/>
              <a:gd name="T93" fmla="*/ 533478 h 971"/>
              <a:gd name="T94" fmla="*/ 154519 w 971"/>
              <a:gd name="T95" fmla="*/ 333208 h 971"/>
              <a:gd name="T96" fmla="*/ 281414 w 971"/>
              <a:gd name="T97" fmla="*/ 178689 h 971"/>
              <a:gd name="T98" fmla="*/ 479958 w 971"/>
              <a:gd name="T99" fmla="*/ 149339 h 971"/>
              <a:gd name="T100" fmla="*/ 645699 w 971"/>
              <a:gd name="T101" fmla="*/ 261560 h 971"/>
              <a:gd name="T102" fmla="*/ 693177 w 971"/>
              <a:gd name="T103" fmla="*/ 456651 h 97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71" h="971">
                <a:moveTo>
                  <a:pt x="891" y="541"/>
                </a:moveTo>
                <a:cubicBezTo>
                  <a:pt x="893" y="530"/>
                  <a:pt x="893" y="520"/>
                  <a:pt x="894" y="509"/>
                </a:cubicBezTo>
                <a:cubicBezTo>
                  <a:pt x="920" y="502"/>
                  <a:pt x="946" y="494"/>
                  <a:pt x="971" y="485"/>
                </a:cubicBezTo>
                <a:cubicBezTo>
                  <a:pt x="971" y="470"/>
                  <a:pt x="970" y="456"/>
                  <a:pt x="969" y="442"/>
                </a:cubicBezTo>
                <a:cubicBezTo>
                  <a:pt x="942" y="433"/>
                  <a:pt x="916" y="426"/>
                  <a:pt x="889" y="421"/>
                </a:cubicBezTo>
                <a:cubicBezTo>
                  <a:pt x="888" y="411"/>
                  <a:pt x="885" y="400"/>
                  <a:pt x="883" y="390"/>
                </a:cubicBezTo>
                <a:cubicBezTo>
                  <a:pt x="880" y="380"/>
                  <a:pt x="878" y="370"/>
                  <a:pt x="874" y="360"/>
                </a:cubicBezTo>
                <a:cubicBezTo>
                  <a:pt x="896" y="344"/>
                  <a:pt x="917" y="327"/>
                  <a:pt x="938" y="309"/>
                </a:cubicBezTo>
                <a:cubicBezTo>
                  <a:pt x="932" y="296"/>
                  <a:pt x="927" y="283"/>
                  <a:pt x="920" y="270"/>
                </a:cubicBezTo>
                <a:cubicBezTo>
                  <a:pt x="893" y="271"/>
                  <a:pt x="865" y="274"/>
                  <a:pt x="838" y="279"/>
                </a:cubicBezTo>
                <a:cubicBezTo>
                  <a:pt x="833" y="270"/>
                  <a:pt x="828" y="261"/>
                  <a:pt x="821" y="252"/>
                </a:cubicBezTo>
                <a:cubicBezTo>
                  <a:pt x="816" y="244"/>
                  <a:pt x="809" y="235"/>
                  <a:pt x="802" y="227"/>
                </a:cubicBezTo>
                <a:cubicBezTo>
                  <a:pt x="817" y="205"/>
                  <a:pt x="831" y="181"/>
                  <a:pt x="843" y="157"/>
                </a:cubicBezTo>
                <a:cubicBezTo>
                  <a:pt x="833" y="147"/>
                  <a:pt x="823" y="137"/>
                  <a:pt x="813" y="127"/>
                </a:cubicBezTo>
                <a:cubicBezTo>
                  <a:pt x="787" y="139"/>
                  <a:pt x="763" y="151"/>
                  <a:pt x="740" y="165"/>
                </a:cubicBezTo>
                <a:cubicBezTo>
                  <a:pt x="731" y="159"/>
                  <a:pt x="723" y="153"/>
                  <a:pt x="714" y="146"/>
                </a:cubicBezTo>
                <a:cubicBezTo>
                  <a:pt x="705" y="141"/>
                  <a:pt x="696" y="135"/>
                  <a:pt x="687" y="130"/>
                </a:cubicBezTo>
                <a:cubicBezTo>
                  <a:pt x="693" y="104"/>
                  <a:pt x="697" y="77"/>
                  <a:pt x="700" y="50"/>
                </a:cubicBezTo>
                <a:cubicBezTo>
                  <a:pt x="687" y="44"/>
                  <a:pt x="674" y="38"/>
                  <a:pt x="661" y="33"/>
                </a:cubicBezTo>
                <a:cubicBezTo>
                  <a:pt x="641" y="52"/>
                  <a:pt x="623" y="73"/>
                  <a:pt x="606" y="95"/>
                </a:cubicBezTo>
                <a:cubicBezTo>
                  <a:pt x="596" y="92"/>
                  <a:pt x="586" y="89"/>
                  <a:pt x="576" y="86"/>
                </a:cubicBezTo>
                <a:cubicBezTo>
                  <a:pt x="566" y="84"/>
                  <a:pt x="555" y="82"/>
                  <a:pt x="545" y="81"/>
                </a:cubicBezTo>
                <a:cubicBezTo>
                  <a:pt x="541" y="54"/>
                  <a:pt x="535" y="28"/>
                  <a:pt x="528" y="2"/>
                </a:cubicBezTo>
                <a:cubicBezTo>
                  <a:pt x="513" y="0"/>
                  <a:pt x="499" y="0"/>
                  <a:pt x="485" y="0"/>
                </a:cubicBezTo>
                <a:cubicBezTo>
                  <a:pt x="474" y="25"/>
                  <a:pt x="464" y="51"/>
                  <a:pt x="457" y="77"/>
                </a:cubicBezTo>
                <a:cubicBezTo>
                  <a:pt x="446" y="78"/>
                  <a:pt x="436" y="79"/>
                  <a:pt x="425" y="80"/>
                </a:cubicBezTo>
                <a:cubicBezTo>
                  <a:pt x="415" y="82"/>
                  <a:pt x="404" y="84"/>
                  <a:pt x="394" y="86"/>
                </a:cubicBezTo>
                <a:cubicBezTo>
                  <a:pt x="381" y="63"/>
                  <a:pt x="366" y="41"/>
                  <a:pt x="350" y="19"/>
                </a:cubicBezTo>
                <a:cubicBezTo>
                  <a:pt x="336" y="23"/>
                  <a:pt x="322" y="27"/>
                  <a:pt x="309" y="32"/>
                </a:cubicBezTo>
                <a:cubicBezTo>
                  <a:pt x="308" y="60"/>
                  <a:pt x="309" y="88"/>
                  <a:pt x="311" y="115"/>
                </a:cubicBezTo>
                <a:cubicBezTo>
                  <a:pt x="301" y="119"/>
                  <a:pt x="292" y="124"/>
                  <a:pt x="283" y="129"/>
                </a:cubicBezTo>
                <a:cubicBezTo>
                  <a:pt x="273" y="134"/>
                  <a:pt x="264" y="140"/>
                  <a:pt x="256" y="146"/>
                </a:cubicBezTo>
                <a:cubicBezTo>
                  <a:pt x="235" y="129"/>
                  <a:pt x="213" y="113"/>
                  <a:pt x="190" y="99"/>
                </a:cubicBezTo>
                <a:cubicBezTo>
                  <a:pt x="178" y="108"/>
                  <a:pt x="167" y="117"/>
                  <a:pt x="157" y="126"/>
                </a:cubicBezTo>
                <a:cubicBezTo>
                  <a:pt x="166" y="153"/>
                  <a:pt x="176" y="178"/>
                  <a:pt x="188" y="203"/>
                </a:cubicBezTo>
                <a:cubicBezTo>
                  <a:pt x="181" y="210"/>
                  <a:pt x="174" y="218"/>
                  <a:pt x="167" y="226"/>
                </a:cubicBezTo>
                <a:cubicBezTo>
                  <a:pt x="161" y="235"/>
                  <a:pt x="154" y="243"/>
                  <a:pt x="148" y="252"/>
                </a:cubicBezTo>
                <a:cubicBezTo>
                  <a:pt x="122" y="243"/>
                  <a:pt x="97" y="237"/>
                  <a:pt x="70" y="232"/>
                </a:cubicBezTo>
                <a:cubicBezTo>
                  <a:pt x="62" y="244"/>
                  <a:pt x="55" y="256"/>
                  <a:pt x="49" y="269"/>
                </a:cubicBezTo>
                <a:cubicBezTo>
                  <a:pt x="67" y="290"/>
                  <a:pt x="86" y="310"/>
                  <a:pt x="106" y="329"/>
                </a:cubicBezTo>
                <a:cubicBezTo>
                  <a:pt x="102" y="339"/>
                  <a:pt x="98" y="348"/>
                  <a:pt x="95" y="358"/>
                </a:cubicBezTo>
                <a:cubicBezTo>
                  <a:pt x="91" y="369"/>
                  <a:pt x="88" y="379"/>
                  <a:pt x="86" y="389"/>
                </a:cubicBezTo>
                <a:cubicBezTo>
                  <a:pt x="59" y="391"/>
                  <a:pt x="32" y="394"/>
                  <a:pt x="6" y="399"/>
                </a:cubicBezTo>
                <a:cubicBezTo>
                  <a:pt x="3" y="413"/>
                  <a:pt x="1" y="427"/>
                  <a:pt x="0" y="441"/>
                </a:cubicBezTo>
                <a:cubicBezTo>
                  <a:pt x="24" y="454"/>
                  <a:pt x="49" y="466"/>
                  <a:pt x="74" y="476"/>
                </a:cubicBezTo>
                <a:cubicBezTo>
                  <a:pt x="74" y="487"/>
                  <a:pt x="74" y="497"/>
                  <a:pt x="75" y="508"/>
                </a:cubicBezTo>
                <a:cubicBezTo>
                  <a:pt x="75" y="518"/>
                  <a:pt x="76" y="529"/>
                  <a:pt x="78" y="539"/>
                </a:cubicBezTo>
                <a:cubicBezTo>
                  <a:pt x="53" y="551"/>
                  <a:pt x="30" y="563"/>
                  <a:pt x="6" y="577"/>
                </a:cubicBezTo>
                <a:cubicBezTo>
                  <a:pt x="9" y="591"/>
                  <a:pt x="12" y="605"/>
                  <a:pt x="16" y="619"/>
                </a:cubicBezTo>
                <a:cubicBezTo>
                  <a:pt x="44" y="623"/>
                  <a:pt x="71" y="625"/>
                  <a:pt x="98" y="625"/>
                </a:cubicBezTo>
                <a:cubicBezTo>
                  <a:pt x="102" y="635"/>
                  <a:pt x="106" y="645"/>
                  <a:pt x="110" y="654"/>
                </a:cubicBezTo>
                <a:cubicBezTo>
                  <a:pt x="114" y="664"/>
                  <a:pt x="119" y="674"/>
                  <a:pt x="124" y="683"/>
                </a:cubicBezTo>
                <a:cubicBezTo>
                  <a:pt x="106" y="702"/>
                  <a:pt x="88" y="723"/>
                  <a:pt x="71" y="744"/>
                </a:cubicBezTo>
                <a:cubicBezTo>
                  <a:pt x="79" y="756"/>
                  <a:pt x="87" y="768"/>
                  <a:pt x="96" y="779"/>
                </a:cubicBezTo>
                <a:cubicBezTo>
                  <a:pt x="123" y="773"/>
                  <a:pt x="149" y="765"/>
                  <a:pt x="174" y="755"/>
                </a:cubicBezTo>
                <a:cubicBezTo>
                  <a:pt x="181" y="763"/>
                  <a:pt x="189" y="771"/>
                  <a:pt x="196" y="778"/>
                </a:cubicBezTo>
                <a:cubicBezTo>
                  <a:pt x="204" y="786"/>
                  <a:pt x="211" y="793"/>
                  <a:pt x="220" y="800"/>
                </a:cubicBezTo>
                <a:cubicBezTo>
                  <a:pt x="209" y="824"/>
                  <a:pt x="200" y="850"/>
                  <a:pt x="192" y="876"/>
                </a:cubicBezTo>
                <a:cubicBezTo>
                  <a:pt x="204" y="884"/>
                  <a:pt x="216" y="892"/>
                  <a:pt x="228" y="900"/>
                </a:cubicBezTo>
                <a:cubicBezTo>
                  <a:pt x="251" y="884"/>
                  <a:pt x="272" y="867"/>
                  <a:pt x="293" y="849"/>
                </a:cubicBezTo>
                <a:cubicBezTo>
                  <a:pt x="302" y="854"/>
                  <a:pt x="311" y="858"/>
                  <a:pt x="321" y="863"/>
                </a:cubicBezTo>
                <a:cubicBezTo>
                  <a:pt x="331" y="867"/>
                  <a:pt x="341" y="871"/>
                  <a:pt x="351" y="874"/>
                </a:cubicBezTo>
                <a:cubicBezTo>
                  <a:pt x="350" y="901"/>
                  <a:pt x="351" y="928"/>
                  <a:pt x="353" y="955"/>
                </a:cubicBezTo>
                <a:cubicBezTo>
                  <a:pt x="366" y="959"/>
                  <a:pt x="380" y="962"/>
                  <a:pt x="394" y="965"/>
                </a:cubicBezTo>
                <a:cubicBezTo>
                  <a:pt x="410" y="942"/>
                  <a:pt x="424" y="918"/>
                  <a:pt x="436" y="894"/>
                </a:cubicBezTo>
                <a:cubicBezTo>
                  <a:pt x="447" y="895"/>
                  <a:pt x="457" y="896"/>
                  <a:pt x="468" y="896"/>
                </a:cubicBezTo>
                <a:cubicBezTo>
                  <a:pt x="479" y="897"/>
                  <a:pt x="489" y="897"/>
                  <a:pt x="500" y="896"/>
                </a:cubicBezTo>
                <a:cubicBezTo>
                  <a:pt x="509" y="921"/>
                  <a:pt x="519" y="947"/>
                  <a:pt x="531" y="971"/>
                </a:cubicBezTo>
                <a:cubicBezTo>
                  <a:pt x="545" y="969"/>
                  <a:pt x="559" y="967"/>
                  <a:pt x="573" y="965"/>
                </a:cubicBezTo>
                <a:cubicBezTo>
                  <a:pt x="580" y="937"/>
                  <a:pt x="584" y="911"/>
                  <a:pt x="587" y="884"/>
                </a:cubicBezTo>
                <a:cubicBezTo>
                  <a:pt x="597" y="881"/>
                  <a:pt x="607" y="878"/>
                  <a:pt x="617" y="875"/>
                </a:cubicBezTo>
                <a:cubicBezTo>
                  <a:pt x="627" y="871"/>
                  <a:pt x="637" y="867"/>
                  <a:pt x="647" y="863"/>
                </a:cubicBezTo>
                <a:cubicBezTo>
                  <a:pt x="664" y="883"/>
                  <a:pt x="683" y="903"/>
                  <a:pt x="703" y="921"/>
                </a:cubicBezTo>
                <a:cubicBezTo>
                  <a:pt x="716" y="915"/>
                  <a:pt x="728" y="908"/>
                  <a:pt x="740" y="900"/>
                </a:cubicBezTo>
                <a:cubicBezTo>
                  <a:pt x="736" y="873"/>
                  <a:pt x="731" y="846"/>
                  <a:pt x="723" y="820"/>
                </a:cubicBezTo>
                <a:cubicBezTo>
                  <a:pt x="732" y="814"/>
                  <a:pt x="740" y="807"/>
                  <a:pt x="748" y="800"/>
                </a:cubicBezTo>
                <a:cubicBezTo>
                  <a:pt x="757" y="794"/>
                  <a:pt x="764" y="786"/>
                  <a:pt x="772" y="779"/>
                </a:cubicBezTo>
                <a:cubicBezTo>
                  <a:pt x="795" y="792"/>
                  <a:pt x="820" y="803"/>
                  <a:pt x="845" y="813"/>
                </a:cubicBezTo>
                <a:cubicBezTo>
                  <a:pt x="855" y="802"/>
                  <a:pt x="864" y="791"/>
                  <a:pt x="872" y="780"/>
                </a:cubicBezTo>
                <a:cubicBezTo>
                  <a:pt x="859" y="756"/>
                  <a:pt x="844" y="733"/>
                  <a:pt x="828" y="711"/>
                </a:cubicBezTo>
                <a:cubicBezTo>
                  <a:pt x="834" y="702"/>
                  <a:pt x="839" y="693"/>
                  <a:pt x="844" y="684"/>
                </a:cubicBezTo>
                <a:cubicBezTo>
                  <a:pt x="849" y="674"/>
                  <a:pt x="854" y="665"/>
                  <a:pt x="858" y="655"/>
                </a:cubicBezTo>
                <a:cubicBezTo>
                  <a:pt x="885" y="659"/>
                  <a:pt x="911" y="660"/>
                  <a:pt x="939" y="661"/>
                </a:cubicBezTo>
                <a:cubicBezTo>
                  <a:pt x="944" y="647"/>
                  <a:pt x="948" y="634"/>
                  <a:pt x="952" y="620"/>
                </a:cubicBezTo>
                <a:cubicBezTo>
                  <a:pt x="931" y="602"/>
                  <a:pt x="908" y="586"/>
                  <a:pt x="886" y="572"/>
                </a:cubicBezTo>
                <a:cubicBezTo>
                  <a:pt x="888" y="561"/>
                  <a:pt x="890" y="551"/>
                  <a:pt x="891" y="541"/>
                </a:cubicBezTo>
                <a:close/>
                <a:moveTo>
                  <a:pt x="803" y="529"/>
                </a:moveTo>
                <a:cubicBezTo>
                  <a:pt x="798" y="568"/>
                  <a:pt x="785" y="606"/>
                  <a:pt x="766" y="641"/>
                </a:cubicBezTo>
                <a:cubicBezTo>
                  <a:pt x="747" y="676"/>
                  <a:pt x="721" y="707"/>
                  <a:pt x="691" y="732"/>
                </a:cubicBezTo>
                <a:cubicBezTo>
                  <a:pt x="661" y="758"/>
                  <a:pt x="626" y="778"/>
                  <a:pt x="588" y="790"/>
                </a:cubicBezTo>
                <a:cubicBezTo>
                  <a:pt x="551" y="803"/>
                  <a:pt x="511" y="809"/>
                  <a:pt x="472" y="807"/>
                </a:cubicBezTo>
                <a:cubicBezTo>
                  <a:pt x="432" y="806"/>
                  <a:pt x="393" y="797"/>
                  <a:pt x="357" y="781"/>
                </a:cubicBezTo>
                <a:cubicBezTo>
                  <a:pt x="320" y="765"/>
                  <a:pt x="287" y="743"/>
                  <a:pt x="259" y="715"/>
                </a:cubicBezTo>
                <a:cubicBezTo>
                  <a:pt x="230" y="687"/>
                  <a:pt x="207" y="654"/>
                  <a:pt x="191" y="618"/>
                </a:cubicBezTo>
                <a:cubicBezTo>
                  <a:pt x="175" y="582"/>
                  <a:pt x="166" y="543"/>
                  <a:pt x="164" y="503"/>
                </a:cubicBezTo>
                <a:cubicBezTo>
                  <a:pt x="161" y="464"/>
                  <a:pt x="167" y="424"/>
                  <a:pt x="179" y="386"/>
                </a:cubicBezTo>
                <a:cubicBezTo>
                  <a:pt x="191" y="349"/>
                  <a:pt x="211" y="313"/>
                  <a:pt x="236" y="283"/>
                </a:cubicBezTo>
                <a:cubicBezTo>
                  <a:pt x="261" y="252"/>
                  <a:pt x="292" y="226"/>
                  <a:pt x="326" y="207"/>
                </a:cubicBezTo>
                <a:cubicBezTo>
                  <a:pt x="361" y="187"/>
                  <a:pt x="399" y="174"/>
                  <a:pt x="438" y="168"/>
                </a:cubicBezTo>
                <a:cubicBezTo>
                  <a:pt x="477" y="163"/>
                  <a:pt x="517" y="164"/>
                  <a:pt x="556" y="173"/>
                </a:cubicBezTo>
                <a:cubicBezTo>
                  <a:pt x="594" y="182"/>
                  <a:pt x="632" y="198"/>
                  <a:pt x="664" y="220"/>
                </a:cubicBezTo>
                <a:cubicBezTo>
                  <a:pt x="697" y="242"/>
                  <a:pt x="726" y="271"/>
                  <a:pt x="748" y="303"/>
                </a:cubicBezTo>
                <a:cubicBezTo>
                  <a:pt x="771" y="336"/>
                  <a:pt x="787" y="372"/>
                  <a:pt x="797" y="411"/>
                </a:cubicBezTo>
                <a:cubicBezTo>
                  <a:pt x="806" y="450"/>
                  <a:pt x="808" y="490"/>
                  <a:pt x="803" y="529"/>
                </a:cubicBezTo>
                <a:close/>
              </a:path>
            </a:pathLst>
          </a:custGeom>
          <a:solidFill>
            <a:schemeClr val="tx1">
              <a:lumMod val="25000"/>
              <a:lumOff val="75000"/>
            </a:schemeClr>
          </a:solidFill>
          <a:ln>
            <a:noFill/>
          </a:ln>
        </p:spPr>
        <p:txBody>
          <a:bodyPr vert="horz" wrap="square" lIns="91440" tIns="45720" rIns="91440" bIns="45720" numCol="1" anchor="ctr" anchorCtr="0" compatLnSpc="1"/>
          <a:lstStyle/>
          <a:p>
            <a:pPr algn="ctr"/>
            <a:endParaRPr lang="zh-CN" altLang="en-US" sz="1000">
              <a:solidFill>
                <a:schemeClr val="bg1"/>
              </a:solidFill>
            </a:endParaRPr>
          </a:p>
        </p:txBody>
      </p:sp>
      <p:sp>
        <p:nvSpPr>
          <p:cNvPr id="16" name="椭圆 15"/>
          <p:cNvSpPr/>
          <p:nvPr/>
        </p:nvSpPr>
        <p:spPr>
          <a:xfrm>
            <a:off x="4862304" y="1610519"/>
            <a:ext cx="431504" cy="431502"/>
          </a:xfrm>
          <a:prstGeom prst="ellipse">
            <a:avLst/>
          </a:prstGeom>
          <a:solidFill>
            <a:schemeClr val="accent2">
              <a:alpha val="70000"/>
            </a:schemeClr>
          </a:solidFill>
          <a:ln>
            <a:noFill/>
          </a:ln>
        </p:spPr>
        <p:txBody>
          <a:bodyPr vert="horz" wrap="square" lIns="91440" tIns="45720" rIns="91440" bIns="45720" numCol="1" anchor="ctr" anchorCtr="0" compatLnSpc="1"/>
          <a:lstStyle/>
          <a:p>
            <a:pPr algn="ctr"/>
            <a:endParaRPr lang="zh-CN" altLang="en-US" sz="1000">
              <a:solidFill>
                <a:schemeClr val="bg1"/>
              </a:solidFill>
            </a:endParaRPr>
          </a:p>
        </p:txBody>
      </p:sp>
      <p:sp>
        <p:nvSpPr>
          <p:cNvPr id="17" name="淘宝店chenying0907 5"/>
          <p:cNvSpPr>
            <a:spLocks noEditPoints="1"/>
          </p:cNvSpPr>
          <p:nvPr/>
        </p:nvSpPr>
        <p:spPr bwMode="auto">
          <a:xfrm>
            <a:off x="3631228" y="1590926"/>
            <a:ext cx="1053265" cy="1053265"/>
          </a:xfrm>
          <a:custGeom>
            <a:avLst/>
            <a:gdLst>
              <a:gd name="T0" fmla="*/ 1122518 w 971"/>
              <a:gd name="T1" fmla="*/ 639107 h 971"/>
              <a:gd name="T2" fmla="*/ 1216689 w 971"/>
              <a:gd name="T3" fmla="*/ 554981 h 971"/>
              <a:gd name="T4" fmla="*/ 1108706 w 971"/>
              <a:gd name="T5" fmla="*/ 489689 h 971"/>
              <a:gd name="T6" fmla="*/ 1177765 w 971"/>
              <a:gd name="T7" fmla="*/ 387984 h 971"/>
              <a:gd name="T8" fmla="*/ 1052204 w 971"/>
              <a:gd name="T9" fmla="*/ 350316 h 971"/>
              <a:gd name="T10" fmla="*/ 1007001 w 971"/>
              <a:gd name="T11" fmla="*/ 285024 h 971"/>
              <a:gd name="T12" fmla="*/ 1020813 w 971"/>
              <a:gd name="T13" fmla="*/ 159463 h 971"/>
              <a:gd name="T14" fmla="*/ 896508 w 971"/>
              <a:gd name="T15" fmla="*/ 183319 h 971"/>
              <a:gd name="T16" fmla="*/ 878929 w 971"/>
              <a:gd name="T17" fmla="*/ 62781 h 971"/>
              <a:gd name="T18" fmla="*/ 760901 w 971"/>
              <a:gd name="T19" fmla="*/ 119283 h 971"/>
              <a:gd name="T20" fmla="*/ 684309 w 971"/>
              <a:gd name="T21" fmla="*/ 101705 h 971"/>
              <a:gd name="T22" fmla="*/ 608972 w 971"/>
              <a:gd name="T23" fmla="*/ 0 h 971"/>
              <a:gd name="T24" fmla="*/ 533635 w 971"/>
              <a:gd name="T25" fmla="*/ 100449 h 971"/>
              <a:gd name="T26" fmla="*/ 439464 w 971"/>
              <a:gd name="T27" fmla="*/ 23857 h 971"/>
              <a:gd name="T28" fmla="*/ 390496 w 971"/>
              <a:gd name="T29" fmla="*/ 144395 h 971"/>
              <a:gd name="T30" fmla="*/ 321437 w 971"/>
              <a:gd name="T31" fmla="*/ 183319 h 971"/>
              <a:gd name="T32" fmla="*/ 197131 w 971"/>
              <a:gd name="T33" fmla="*/ 158207 h 971"/>
              <a:gd name="T34" fmla="*/ 209687 w 971"/>
              <a:gd name="T35" fmla="*/ 283768 h 971"/>
              <a:gd name="T36" fmla="*/ 87893 w 971"/>
              <a:gd name="T37" fmla="*/ 291302 h 971"/>
              <a:gd name="T38" fmla="*/ 133095 w 971"/>
              <a:gd name="T39" fmla="*/ 413097 h 971"/>
              <a:gd name="T40" fmla="*/ 107983 w 971"/>
              <a:gd name="T41" fmla="*/ 488433 h 971"/>
              <a:gd name="T42" fmla="*/ 0 w 971"/>
              <a:gd name="T43" fmla="*/ 553725 h 971"/>
              <a:gd name="T44" fmla="*/ 94171 w 971"/>
              <a:gd name="T45" fmla="*/ 637851 h 971"/>
              <a:gd name="T46" fmla="*/ 7534 w 971"/>
              <a:gd name="T47" fmla="*/ 724489 h 971"/>
              <a:gd name="T48" fmla="*/ 123050 w 971"/>
              <a:gd name="T49" fmla="*/ 784758 h 971"/>
              <a:gd name="T50" fmla="*/ 155696 w 971"/>
              <a:gd name="T51" fmla="*/ 857584 h 971"/>
              <a:gd name="T52" fmla="*/ 120539 w 971"/>
              <a:gd name="T53" fmla="*/ 978122 h 971"/>
              <a:gd name="T54" fmla="*/ 246100 w 971"/>
              <a:gd name="T55" fmla="*/ 976867 h 971"/>
              <a:gd name="T56" fmla="*/ 241078 w 971"/>
              <a:gd name="T57" fmla="*/ 1099917 h 971"/>
              <a:gd name="T58" fmla="*/ 367895 w 971"/>
              <a:gd name="T59" fmla="*/ 1066015 h 971"/>
              <a:gd name="T60" fmla="*/ 440720 w 971"/>
              <a:gd name="T61" fmla="*/ 1097406 h 971"/>
              <a:gd name="T62" fmla="*/ 494711 w 971"/>
              <a:gd name="T63" fmla="*/ 1211666 h 971"/>
              <a:gd name="T64" fmla="*/ 587627 w 971"/>
              <a:gd name="T65" fmla="*/ 1125029 h 971"/>
              <a:gd name="T66" fmla="*/ 666730 w 971"/>
              <a:gd name="T67" fmla="*/ 1219200 h 971"/>
              <a:gd name="T68" fmla="*/ 737045 w 971"/>
              <a:gd name="T69" fmla="*/ 1109962 h 971"/>
              <a:gd name="T70" fmla="*/ 812381 w 971"/>
              <a:gd name="T71" fmla="*/ 1083594 h 971"/>
              <a:gd name="T72" fmla="*/ 929153 w 971"/>
              <a:gd name="T73" fmla="*/ 1130051 h 971"/>
              <a:gd name="T74" fmla="*/ 939198 w 971"/>
              <a:gd name="T75" fmla="*/ 1004490 h 971"/>
              <a:gd name="T76" fmla="*/ 1060993 w 971"/>
              <a:gd name="T77" fmla="*/ 1020813 h 971"/>
              <a:gd name="T78" fmla="*/ 1039647 w 971"/>
              <a:gd name="T79" fmla="*/ 892741 h 971"/>
              <a:gd name="T80" fmla="*/ 1077316 w 971"/>
              <a:gd name="T81" fmla="*/ 822426 h 971"/>
              <a:gd name="T82" fmla="*/ 1195343 w 971"/>
              <a:gd name="T83" fmla="*/ 778480 h 971"/>
              <a:gd name="T84" fmla="*/ 1118751 w 971"/>
              <a:gd name="T85" fmla="*/ 679287 h 971"/>
              <a:gd name="T86" fmla="*/ 961799 w 971"/>
              <a:gd name="T87" fmla="*/ 804848 h 971"/>
              <a:gd name="T88" fmla="*/ 738300 w 971"/>
              <a:gd name="T89" fmla="*/ 991934 h 971"/>
              <a:gd name="T90" fmla="*/ 448254 w 971"/>
              <a:gd name="T91" fmla="*/ 980634 h 971"/>
              <a:gd name="T92" fmla="*/ 239822 w 971"/>
              <a:gd name="T93" fmla="*/ 775969 h 971"/>
              <a:gd name="T94" fmla="*/ 224755 w 971"/>
              <a:gd name="T95" fmla="*/ 484667 h 971"/>
              <a:gd name="T96" fmla="*/ 409330 w 971"/>
              <a:gd name="T97" fmla="*/ 259912 h 971"/>
              <a:gd name="T98" fmla="*/ 698121 w 971"/>
              <a:gd name="T99" fmla="*/ 217221 h 971"/>
              <a:gd name="T100" fmla="*/ 939198 w 971"/>
              <a:gd name="T101" fmla="*/ 380451 h 971"/>
              <a:gd name="T102" fmla="*/ 1008257 w 971"/>
              <a:gd name="T103" fmla="*/ 664219 h 97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971" h="971">
                <a:moveTo>
                  <a:pt x="891" y="541"/>
                </a:moveTo>
                <a:cubicBezTo>
                  <a:pt x="893" y="530"/>
                  <a:pt x="893" y="520"/>
                  <a:pt x="894" y="509"/>
                </a:cubicBezTo>
                <a:cubicBezTo>
                  <a:pt x="920" y="502"/>
                  <a:pt x="946" y="494"/>
                  <a:pt x="971" y="485"/>
                </a:cubicBezTo>
                <a:cubicBezTo>
                  <a:pt x="971" y="470"/>
                  <a:pt x="970" y="456"/>
                  <a:pt x="969" y="442"/>
                </a:cubicBezTo>
                <a:cubicBezTo>
                  <a:pt x="942" y="433"/>
                  <a:pt x="916" y="426"/>
                  <a:pt x="889" y="421"/>
                </a:cubicBezTo>
                <a:cubicBezTo>
                  <a:pt x="888" y="411"/>
                  <a:pt x="885" y="400"/>
                  <a:pt x="883" y="390"/>
                </a:cubicBezTo>
                <a:cubicBezTo>
                  <a:pt x="880" y="380"/>
                  <a:pt x="878" y="370"/>
                  <a:pt x="874" y="360"/>
                </a:cubicBezTo>
                <a:cubicBezTo>
                  <a:pt x="896" y="344"/>
                  <a:pt x="917" y="327"/>
                  <a:pt x="938" y="309"/>
                </a:cubicBezTo>
                <a:cubicBezTo>
                  <a:pt x="932" y="296"/>
                  <a:pt x="927" y="283"/>
                  <a:pt x="920" y="270"/>
                </a:cubicBezTo>
                <a:cubicBezTo>
                  <a:pt x="893" y="271"/>
                  <a:pt x="865" y="274"/>
                  <a:pt x="838" y="279"/>
                </a:cubicBezTo>
                <a:cubicBezTo>
                  <a:pt x="833" y="270"/>
                  <a:pt x="828" y="261"/>
                  <a:pt x="821" y="252"/>
                </a:cubicBezTo>
                <a:cubicBezTo>
                  <a:pt x="816" y="244"/>
                  <a:pt x="809" y="235"/>
                  <a:pt x="802" y="227"/>
                </a:cubicBezTo>
                <a:cubicBezTo>
                  <a:pt x="817" y="205"/>
                  <a:pt x="831" y="181"/>
                  <a:pt x="843" y="157"/>
                </a:cubicBezTo>
                <a:cubicBezTo>
                  <a:pt x="833" y="147"/>
                  <a:pt x="823" y="137"/>
                  <a:pt x="813" y="127"/>
                </a:cubicBezTo>
                <a:cubicBezTo>
                  <a:pt x="787" y="139"/>
                  <a:pt x="763" y="151"/>
                  <a:pt x="740" y="165"/>
                </a:cubicBezTo>
                <a:cubicBezTo>
                  <a:pt x="731" y="159"/>
                  <a:pt x="723" y="153"/>
                  <a:pt x="714" y="146"/>
                </a:cubicBezTo>
                <a:cubicBezTo>
                  <a:pt x="705" y="141"/>
                  <a:pt x="696" y="135"/>
                  <a:pt x="687" y="130"/>
                </a:cubicBezTo>
                <a:cubicBezTo>
                  <a:pt x="693" y="104"/>
                  <a:pt x="697" y="77"/>
                  <a:pt x="700" y="50"/>
                </a:cubicBezTo>
                <a:cubicBezTo>
                  <a:pt x="687" y="44"/>
                  <a:pt x="674" y="38"/>
                  <a:pt x="661" y="33"/>
                </a:cubicBezTo>
                <a:cubicBezTo>
                  <a:pt x="641" y="52"/>
                  <a:pt x="623" y="73"/>
                  <a:pt x="606" y="95"/>
                </a:cubicBezTo>
                <a:cubicBezTo>
                  <a:pt x="596" y="92"/>
                  <a:pt x="586" y="89"/>
                  <a:pt x="576" y="86"/>
                </a:cubicBezTo>
                <a:cubicBezTo>
                  <a:pt x="566" y="84"/>
                  <a:pt x="555" y="82"/>
                  <a:pt x="545" y="81"/>
                </a:cubicBezTo>
                <a:cubicBezTo>
                  <a:pt x="541" y="54"/>
                  <a:pt x="535" y="28"/>
                  <a:pt x="528" y="2"/>
                </a:cubicBezTo>
                <a:cubicBezTo>
                  <a:pt x="513" y="0"/>
                  <a:pt x="499" y="0"/>
                  <a:pt x="485" y="0"/>
                </a:cubicBezTo>
                <a:cubicBezTo>
                  <a:pt x="474" y="25"/>
                  <a:pt x="464" y="51"/>
                  <a:pt x="457" y="77"/>
                </a:cubicBezTo>
                <a:cubicBezTo>
                  <a:pt x="446" y="78"/>
                  <a:pt x="436" y="79"/>
                  <a:pt x="425" y="80"/>
                </a:cubicBezTo>
                <a:cubicBezTo>
                  <a:pt x="415" y="82"/>
                  <a:pt x="404" y="84"/>
                  <a:pt x="394" y="86"/>
                </a:cubicBezTo>
                <a:cubicBezTo>
                  <a:pt x="381" y="63"/>
                  <a:pt x="366" y="41"/>
                  <a:pt x="350" y="19"/>
                </a:cubicBezTo>
                <a:cubicBezTo>
                  <a:pt x="336" y="23"/>
                  <a:pt x="322" y="27"/>
                  <a:pt x="309" y="32"/>
                </a:cubicBezTo>
                <a:cubicBezTo>
                  <a:pt x="308" y="60"/>
                  <a:pt x="309" y="88"/>
                  <a:pt x="311" y="115"/>
                </a:cubicBezTo>
                <a:cubicBezTo>
                  <a:pt x="301" y="119"/>
                  <a:pt x="292" y="124"/>
                  <a:pt x="283" y="129"/>
                </a:cubicBezTo>
                <a:cubicBezTo>
                  <a:pt x="273" y="134"/>
                  <a:pt x="264" y="140"/>
                  <a:pt x="256" y="146"/>
                </a:cubicBezTo>
                <a:cubicBezTo>
                  <a:pt x="235" y="129"/>
                  <a:pt x="213" y="113"/>
                  <a:pt x="190" y="99"/>
                </a:cubicBezTo>
                <a:cubicBezTo>
                  <a:pt x="178" y="108"/>
                  <a:pt x="167" y="117"/>
                  <a:pt x="157" y="126"/>
                </a:cubicBezTo>
                <a:cubicBezTo>
                  <a:pt x="166" y="153"/>
                  <a:pt x="176" y="178"/>
                  <a:pt x="188" y="203"/>
                </a:cubicBezTo>
                <a:cubicBezTo>
                  <a:pt x="181" y="210"/>
                  <a:pt x="174" y="218"/>
                  <a:pt x="167" y="226"/>
                </a:cubicBezTo>
                <a:cubicBezTo>
                  <a:pt x="161" y="235"/>
                  <a:pt x="154" y="243"/>
                  <a:pt x="148" y="252"/>
                </a:cubicBezTo>
                <a:cubicBezTo>
                  <a:pt x="122" y="243"/>
                  <a:pt x="97" y="237"/>
                  <a:pt x="70" y="232"/>
                </a:cubicBezTo>
                <a:cubicBezTo>
                  <a:pt x="62" y="244"/>
                  <a:pt x="55" y="256"/>
                  <a:pt x="49" y="269"/>
                </a:cubicBezTo>
                <a:cubicBezTo>
                  <a:pt x="67" y="290"/>
                  <a:pt x="86" y="310"/>
                  <a:pt x="106" y="329"/>
                </a:cubicBezTo>
                <a:cubicBezTo>
                  <a:pt x="102" y="339"/>
                  <a:pt x="98" y="348"/>
                  <a:pt x="95" y="358"/>
                </a:cubicBezTo>
                <a:cubicBezTo>
                  <a:pt x="91" y="369"/>
                  <a:pt x="88" y="379"/>
                  <a:pt x="86" y="389"/>
                </a:cubicBezTo>
                <a:cubicBezTo>
                  <a:pt x="59" y="391"/>
                  <a:pt x="32" y="394"/>
                  <a:pt x="6" y="399"/>
                </a:cubicBezTo>
                <a:cubicBezTo>
                  <a:pt x="3" y="413"/>
                  <a:pt x="1" y="427"/>
                  <a:pt x="0" y="441"/>
                </a:cubicBezTo>
                <a:cubicBezTo>
                  <a:pt x="24" y="454"/>
                  <a:pt x="49" y="466"/>
                  <a:pt x="74" y="476"/>
                </a:cubicBezTo>
                <a:cubicBezTo>
                  <a:pt x="74" y="487"/>
                  <a:pt x="74" y="497"/>
                  <a:pt x="75" y="508"/>
                </a:cubicBezTo>
                <a:cubicBezTo>
                  <a:pt x="75" y="518"/>
                  <a:pt x="76" y="529"/>
                  <a:pt x="78" y="539"/>
                </a:cubicBezTo>
                <a:cubicBezTo>
                  <a:pt x="53" y="551"/>
                  <a:pt x="30" y="563"/>
                  <a:pt x="6" y="577"/>
                </a:cubicBezTo>
                <a:cubicBezTo>
                  <a:pt x="9" y="591"/>
                  <a:pt x="12" y="605"/>
                  <a:pt x="16" y="619"/>
                </a:cubicBezTo>
                <a:cubicBezTo>
                  <a:pt x="44" y="623"/>
                  <a:pt x="71" y="625"/>
                  <a:pt x="98" y="625"/>
                </a:cubicBezTo>
                <a:cubicBezTo>
                  <a:pt x="102" y="635"/>
                  <a:pt x="106" y="645"/>
                  <a:pt x="110" y="654"/>
                </a:cubicBezTo>
                <a:cubicBezTo>
                  <a:pt x="114" y="664"/>
                  <a:pt x="119" y="674"/>
                  <a:pt x="124" y="683"/>
                </a:cubicBezTo>
                <a:cubicBezTo>
                  <a:pt x="106" y="702"/>
                  <a:pt x="88" y="723"/>
                  <a:pt x="71" y="744"/>
                </a:cubicBezTo>
                <a:cubicBezTo>
                  <a:pt x="79" y="756"/>
                  <a:pt x="87" y="768"/>
                  <a:pt x="96" y="779"/>
                </a:cubicBezTo>
                <a:cubicBezTo>
                  <a:pt x="123" y="773"/>
                  <a:pt x="149" y="765"/>
                  <a:pt x="174" y="755"/>
                </a:cubicBezTo>
                <a:cubicBezTo>
                  <a:pt x="181" y="763"/>
                  <a:pt x="189" y="771"/>
                  <a:pt x="196" y="778"/>
                </a:cubicBezTo>
                <a:cubicBezTo>
                  <a:pt x="204" y="786"/>
                  <a:pt x="211" y="793"/>
                  <a:pt x="220" y="800"/>
                </a:cubicBezTo>
                <a:cubicBezTo>
                  <a:pt x="209" y="824"/>
                  <a:pt x="200" y="850"/>
                  <a:pt x="192" y="876"/>
                </a:cubicBezTo>
                <a:cubicBezTo>
                  <a:pt x="204" y="884"/>
                  <a:pt x="216" y="892"/>
                  <a:pt x="228" y="900"/>
                </a:cubicBezTo>
                <a:cubicBezTo>
                  <a:pt x="251" y="884"/>
                  <a:pt x="272" y="867"/>
                  <a:pt x="293" y="849"/>
                </a:cubicBezTo>
                <a:cubicBezTo>
                  <a:pt x="302" y="854"/>
                  <a:pt x="311" y="858"/>
                  <a:pt x="321" y="863"/>
                </a:cubicBezTo>
                <a:cubicBezTo>
                  <a:pt x="331" y="867"/>
                  <a:pt x="341" y="871"/>
                  <a:pt x="351" y="874"/>
                </a:cubicBezTo>
                <a:cubicBezTo>
                  <a:pt x="350" y="901"/>
                  <a:pt x="351" y="928"/>
                  <a:pt x="353" y="955"/>
                </a:cubicBezTo>
                <a:cubicBezTo>
                  <a:pt x="366" y="959"/>
                  <a:pt x="380" y="962"/>
                  <a:pt x="394" y="965"/>
                </a:cubicBezTo>
                <a:cubicBezTo>
                  <a:pt x="410" y="942"/>
                  <a:pt x="424" y="918"/>
                  <a:pt x="436" y="894"/>
                </a:cubicBezTo>
                <a:cubicBezTo>
                  <a:pt x="447" y="895"/>
                  <a:pt x="457" y="896"/>
                  <a:pt x="468" y="896"/>
                </a:cubicBezTo>
                <a:cubicBezTo>
                  <a:pt x="479" y="897"/>
                  <a:pt x="489" y="897"/>
                  <a:pt x="500" y="896"/>
                </a:cubicBezTo>
                <a:cubicBezTo>
                  <a:pt x="509" y="921"/>
                  <a:pt x="519" y="947"/>
                  <a:pt x="531" y="971"/>
                </a:cubicBezTo>
                <a:cubicBezTo>
                  <a:pt x="545" y="969"/>
                  <a:pt x="559" y="967"/>
                  <a:pt x="573" y="965"/>
                </a:cubicBezTo>
                <a:cubicBezTo>
                  <a:pt x="580" y="937"/>
                  <a:pt x="584" y="911"/>
                  <a:pt x="587" y="884"/>
                </a:cubicBezTo>
                <a:cubicBezTo>
                  <a:pt x="597" y="881"/>
                  <a:pt x="607" y="878"/>
                  <a:pt x="617" y="875"/>
                </a:cubicBezTo>
                <a:cubicBezTo>
                  <a:pt x="627" y="871"/>
                  <a:pt x="637" y="867"/>
                  <a:pt x="647" y="863"/>
                </a:cubicBezTo>
                <a:cubicBezTo>
                  <a:pt x="664" y="883"/>
                  <a:pt x="683" y="903"/>
                  <a:pt x="703" y="921"/>
                </a:cubicBezTo>
                <a:cubicBezTo>
                  <a:pt x="716" y="915"/>
                  <a:pt x="728" y="908"/>
                  <a:pt x="740" y="900"/>
                </a:cubicBezTo>
                <a:cubicBezTo>
                  <a:pt x="736" y="873"/>
                  <a:pt x="731" y="846"/>
                  <a:pt x="723" y="820"/>
                </a:cubicBezTo>
                <a:cubicBezTo>
                  <a:pt x="732" y="814"/>
                  <a:pt x="740" y="807"/>
                  <a:pt x="748" y="800"/>
                </a:cubicBezTo>
                <a:cubicBezTo>
                  <a:pt x="757" y="794"/>
                  <a:pt x="764" y="786"/>
                  <a:pt x="772" y="779"/>
                </a:cubicBezTo>
                <a:cubicBezTo>
                  <a:pt x="795" y="792"/>
                  <a:pt x="820" y="803"/>
                  <a:pt x="845" y="813"/>
                </a:cubicBezTo>
                <a:cubicBezTo>
                  <a:pt x="855" y="802"/>
                  <a:pt x="864" y="791"/>
                  <a:pt x="872" y="780"/>
                </a:cubicBezTo>
                <a:cubicBezTo>
                  <a:pt x="859" y="756"/>
                  <a:pt x="844" y="733"/>
                  <a:pt x="828" y="711"/>
                </a:cubicBezTo>
                <a:cubicBezTo>
                  <a:pt x="834" y="702"/>
                  <a:pt x="839" y="693"/>
                  <a:pt x="844" y="684"/>
                </a:cubicBezTo>
                <a:cubicBezTo>
                  <a:pt x="849" y="674"/>
                  <a:pt x="854" y="665"/>
                  <a:pt x="858" y="655"/>
                </a:cubicBezTo>
                <a:cubicBezTo>
                  <a:pt x="885" y="659"/>
                  <a:pt x="911" y="660"/>
                  <a:pt x="939" y="661"/>
                </a:cubicBezTo>
                <a:cubicBezTo>
                  <a:pt x="944" y="647"/>
                  <a:pt x="948" y="634"/>
                  <a:pt x="952" y="620"/>
                </a:cubicBezTo>
                <a:cubicBezTo>
                  <a:pt x="931" y="602"/>
                  <a:pt x="908" y="586"/>
                  <a:pt x="886" y="572"/>
                </a:cubicBezTo>
                <a:cubicBezTo>
                  <a:pt x="888" y="561"/>
                  <a:pt x="890" y="551"/>
                  <a:pt x="891" y="541"/>
                </a:cubicBezTo>
                <a:close/>
                <a:moveTo>
                  <a:pt x="803" y="529"/>
                </a:moveTo>
                <a:cubicBezTo>
                  <a:pt x="798" y="568"/>
                  <a:pt x="785" y="606"/>
                  <a:pt x="766" y="641"/>
                </a:cubicBezTo>
                <a:cubicBezTo>
                  <a:pt x="747" y="676"/>
                  <a:pt x="721" y="707"/>
                  <a:pt x="691" y="732"/>
                </a:cubicBezTo>
                <a:cubicBezTo>
                  <a:pt x="661" y="758"/>
                  <a:pt x="626" y="778"/>
                  <a:pt x="588" y="790"/>
                </a:cubicBezTo>
                <a:cubicBezTo>
                  <a:pt x="551" y="803"/>
                  <a:pt x="511" y="809"/>
                  <a:pt x="472" y="807"/>
                </a:cubicBezTo>
                <a:cubicBezTo>
                  <a:pt x="432" y="806"/>
                  <a:pt x="393" y="797"/>
                  <a:pt x="357" y="781"/>
                </a:cubicBezTo>
                <a:cubicBezTo>
                  <a:pt x="320" y="765"/>
                  <a:pt x="287" y="743"/>
                  <a:pt x="259" y="715"/>
                </a:cubicBezTo>
                <a:cubicBezTo>
                  <a:pt x="230" y="687"/>
                  <a:pt x="207" y="654"/>
                  <a:pt x="191" y="618"/>
                </a:cubicBezTo>
                <a:cubicBezTo>
                  <a:pt x="175" y="582"/>
                  <a:pt x="166" y="543"/>
                  <a:pt x="164" y="503"/>
                </a:cubicBezTo>
                <a:cubicBezTo>
                  <a:pt x="161" y="464"/>
                  <a:pt x="167" y="424"/>
                  <a:pt x="179" y="386"/>
                </a:cubicBezTo>
                <a:cubicBezTo>
                  <a:pt x="191" y="349"/>
                  <a:pt x="211" y="313"/>
                  <a:pt x="236" y="283"/>
                </a:cubicBezTo>
                <a:cubicBezTo>
                  <a:pt x="261" y="252"/>
                  <a:pt x="292" y="226"/>
                  <a:pt x="326" y="207"/>
                </a:cubicBezTo>
                <a:cubicBezTo>
                  <a:pt x="361" y="187"/>
                  <a:pt x="399" y="174"/>
                  <a:pt x="438" y="168"/>
                </a:cubicBezTo>
                <a:cubicBezTo>
                  <a:pt x="477" y="163"/>
                  <a:pt x="517" y="164"/>
                  <a:pt x="556" y="173"/>
                </a:cubicBezTo>
                <a:cubicBezTo>
                  <a:pt x="594" y="182"/>
                  <a:pt x="632" y="198"/>
                  <a:pt x="664" y="220"/>
                </a:cubicBezTo>
                <a:cubicBezTo>
                  <a:pt x="697" y="242"/>
                  <a:pt x="726" y="271"/>
                  <a:pt x="748" y="303"/>
                </a:cubicBezTo>
                <a:cubicBezTo>
                  <a:pt x="771" y="336"/>
                  <a:pt x="787" y="372"/>
                  <a:pt x="797" y="411"/>
                </a:cubicBezTo>
                <a:cubicBezTo>
                  <a:pt x="806" y="450"/>
                  <a:pt x="808" y="490"/>
                  <a:pt x="803" y="529"/>
                </a:cubicBezTo>
                <a:close/>
              </a:path>
            </a:pathLst>
          </a:custGeom>
          <a:solidFill>
            <a:schemeClr val="tx1">
              <a:lumMod val="25000"/>
              <a:lumOff val="75000"/>
            </a:schemeClr>
          </a:solidFill>
          <a:ln>
            <a:noFill/>
          </a:ln>
        </p:spPr>
        <p:txBody>
          <a:bodyPr vert="horz" wrap="square" lIns="91440" tIns="45720" rIns="91440" bIns="45720" numCol="1" anchor="ctr" anchorCtr="0" compatLnSpc="1"/>
          <a:lstStyle/>
          <a:p>
            <a:pPr algn="ctr"/>
            <a:endParaRPr lang="zh-CN" altLang="en-US" sz="1000">
              <a:solidFill>
                <a:schemeClr val="bg1"/>
              </a:solidFill>
            </a:endParaRPr>
          </a:p>
        </p:txBody>
      </p:sp>
      <p:grpSp>
        <p:nvGrpSpPr>
          <p:cNvPr id="18" name="Group 39"/>
          <p:cNvGrpSpPr/>
          <p:nvPr/>
        </p:nvGrpSpPr>
        <p:grpSpPr>
          <a:xfrm>
            <a:off x="4603379" y="3956336"/>
            <a:ext cx="270448" cy="220070"/>
            <a:chOff x="1550139" y="1314466"/>
            <a:chExt cx="509139" cy="414300"/>
          </a:xfrm>
          <a:solidFill>
            <a:schemeClr val="bg1"/>
          </a:solidFill>
        </p:grpSpPr>
        <p:sp>
          <p:nvSpPr>
            <p:cNvPr id="19" name="淘宝店chenying0907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en-US"/>
            </a:p>
          </p:txBody>
        </p:sp>
        <p:sp>
          <p:nvSpPr>
            <p:cNvPr id="20" name="淘宝店chenying0907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en-US"/>
            </a:p>
          </p:txBody>
        </p:sp>
        <p:sp>
          <p:nvSpPr>
            <p:cNvPr id="21"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en-US"/>
            </a:p>
          </p:txBody>
        </p:sp>
      </p:grpSp>
      <p:sp>
        <p:nvSpPr>
          <p:cNvPr id="22" name="淘宝店chenying0907 34"/>
          <p:cNvSpPr/>
          <p:nvPr/>
        </p:nvSpPr>
        <p:spPr bwMode="auto">
          <a:xfrm>
            <a:off x="4987593" y="1734344"/>
            <a:ext cx="196010" cy="173502"/>
          </a:xfrm>
          <a:custGeom>
            <a:avLst/>
            <a:gdLst>
              <a:gd name="T0" fmla="*/ 331787 w 136"/>
              <a:gd name="T1" fmla="*/ 117317 h 120"/>
              <a:gd name="T2" fmla="*/ 165894 w 136"/>
              <a:gd name="T3" fmla="*/ 0 h 120"/>
              <a:gd name="T4" fmla="*/ 0 w 136"/>
              <a:gd name="T5" fmla="*/ 117317 h 120"/>
              <a:gd name="T6" fmla="*/ 90266 w 136"/>
              <a:gd name="T7" fmla="*/ 222413 h 120"/>
              <a:gd name="T8" fmla="*/ 53671 w 136"/>
              <a:gd name="T9" fmla="*/ 293292 h 120"/>
              <a:gd name="T10" fmla="*/ 178092 w 136"/>
              <a:gd name="T11" fmla="*/ 234634 h 120"/>
              <a:gd name="T12" fmla="*/ 331787 w 136"/>
              <a:gd name="T13" fmla="*/ 117317 h 1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6" h="120">
                <a:moveTo>
                  <a:pt x="136" y="48"/>
                </a:moveTo>
                <a:cubicBezTo>
                  <a:pt x="136" y="22"/>
                  <a:pt x="106" y="0"/>
                  <a:pt x="68" y="0"/>
                </a:cubicBezTo>
                <a:cubicBezTo>
                  <a:pt x="31" y="0"/>
                  <a:pt x="0" y="22"/>
                  <a:pt x="0" y="48"/>
                </a:cubicBezTo>
                <a:cubicBezTo>
                  <a:pt x="0" y="67"/>
                  <a:pt x="15" y="83"/>
                  <a:pt x="37" y="91"/>
                </a:cubicBezTo>
                <a:cubicBezTo>
                  <a:pt x="38" y="96"/>
                  <a:pt x="37" y="106"/>
                  <a:pt x="22" y="120"/>
                </a:cubicBezTo>
                <a:cubicBezTo>
                  <a:pt x="22" y="120"/>
                  <a:pt x="54" y="111"/>
                  <a:pt x="73" y="96"/>
                </a:cubicBezTo>
                <a:cubicBezTo>
                  <a:pt x="108" y="94"/>
                  <a:pt x="136" y="73"/>
                  <a:pt x="136" y="48"/>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3" name="淘宝店chenying0907 55"/>
          <p:cNvSpPr>
            <a:spLocks noEditPoints="1"/>
          </p:cNvSpPr>
          <p:nvPr/>
        </p:nvSpPr>
        <p:spPr bwMode="auto">
          <a:xfrm>
            <a:off x="4939098" y="2762654"/>
            <a:ext cx="308552" cy="322620"/>
          </a:xfrm>
          <a:custGeom>
            <a:avLst/>
            <a:gdLst>
              <a:gd name="T0" fmla="*/ 335960 w 129"/>
              <a:gd name="T1" fmla="*/ 372391 h 135"/>
              <a:gd name="T2" fmla="*/ 514060 w 129"/>
              <a:gd name="T3" fmla="*/ 105241 h 135"/>
              <a:gd name="T4" fmla="*/ 514060 w 129"/>
              <a:gd name="T5" fmla="*/ 85002 h 135"/>
              <a:gd name="T6" fmla="*/ 473582 w 129"/>
              <a:gd name="T7" fmla="*/ 40477 h 135"/>
              <a:gd name="T8" fmla="*/ 453344 w 129"/>
              <a:gd name="T9" fmla="*/ 40477 h 135"/>
              <a:gd name="T10" fmla="*/ 433105 w 129"/>
              <a:gd name="T11" fmla="*/ 64764 h 135"/>
              <a:gd name="T12" fmla="*/ 408819 w 129"/>
              <a:gd name="T13" fmla="*/ 64764 h 135"/>
              <a:gd name="T14" fmla="*/ 408819 w 129"/>
              <a:gd name="T15" fmla="*/ 0 h 135"/>
              <a:gd name="T16" fmla="*/ 109288 w 129"/>
              <a:gd name="T17" fmla="*/ 0 h 135"/>
              <a:gd name="T18" fmla="*/ 109288 w 129"/>
              <a:gd name="T19" fmla="*/ 64764 h 135"/>
              <a:gd name="T20" fmla="*/ 89050 w 129"/>
              <a:gd name="T21" fmla="*/ 64764 h 135"/>
              <a:gd name="T22" fmla="*/ 68811 w 129"/>
              <a:gd name="T23" fmla="*/ 40477 h 135"/>
              <a:gd name="T24" fmla="*/ 48573 w 129"/>
              <a:gd name="T25" fmla="*/ 40477 h 135"/>
              <a:gd name="T26" fmla="*/ 4048 w 129"/>
              <a:gd name="T27" fmla="*/ 85002 h 135"/>
              <a:gd name="T28" fmla="*/ 4048 w 129"/>
              <a:gd name="T29" fmla="*/ 105241 h 135"/>
              <a:gd name="T30" fmla="*/ 186195 w 129"/>
              <a:gd name="T31" fmla="*/ 372391 h 135"/>
              <a:gd name="T32" fmla="*/ 238815 w 129"/>
              <a:gd name="T33" fmla="*/ 396677 h 135"/>
              <a:gd name="T34" fmla="*/ 238815 w 129"/>
              <a:gd name="T35" fmla="*/ 416916 h 135"/>
              <a:gd name="T36" fmla="*/ 218577 w 129"/>
              <a:gd name="T37" fmla="*/ 429059 h 135"/>
              <a:gd name="T38" fmla="*/ 238815 w 129"/>
              <a:gd name="T39" fmla="*/ 437154 h 135"/>
              <a:gd name="T40" fmla="*/ 238815 w 129"/>
              <a:gd name="T41" fmla="*/ 461441 h 135"/>
              <a:gd name="T42" fmla="*/ 218577 w 129"/>
              <a:gd name="T43" fmla="*/ 481679 h 135"/>
              <a:gd name="T44" fmla="*/ 194290 w 129"/>
              <a:gd name="T45" fmla="*/ 501918 h 135"/>
              <a:gd name="T46" fmla="*/ 174052 w 129"/>
              <a:gd name="T47" fmla="*/ 522157 h 135"/>
              <a:gd name="T48" fmla="*/ 198338 w 129"/>
              <a:gd name="T49" fmla="*/ 546443 h 135"/>
              <a:gd name="T50" fmla="*/ 323817 w 129"/>
              <a:gd name="T51" fmla="*/ 546443 h 135"/>
              <a:gd name="T52" fmla="*/ 344056 w 129"/>
              <a:gd name="T53" fmla="*/ 522157 h 135"/>
              <a:gd name="T54" fmla="*/ 323817 w 129"/>
              <a:gd name="T55" fmla="*/ 501918 h 135"/>
              <a:gd name="T56" fmla="*/ 299531 w 129"/>
              <a:gd name="T57" fmla="*/ 481679 h 135"/>
              <a:gd name="T58" fmla="*/ 279292 w 129"/>
              <a:gd name="T59" fmla="*/ 461441 h 135"/>
              <a:gd name="T60" fmla="*/ 279292 w 129"/>
              <a:gd name="T61" fmla="*/ 437154 h 135"/>
              <a:gd name="T62" fmla="*/ 303578 w 129"/>
              <a:gd name="T63" fmla="*/ 429059 h 135"/>
              <a:gd name="T64" fmla="*/ 279292 w 129"/>
              <a:gd name="T65" fmla="*/ 416916 h 135"/>
              <a:gd name="T66" fmla="*/ 279292 w 129"/>
              <a:gd name="T67" fmla="*/ 396677 h 135"/>
              <a:gd name="T68" fmla="*/ 335960 w 129"/>
              <a:gd name="T69" fmla="*/ 372391 h 135"/>
              <a:gd name="T70" fmla="*/ 408819 w 129"/>
              <a:gd name="T71" fmla="*/ 85002 h 135"/>
              <a:gd name="T72" fmla="*/ 433105 w 129"/>
              <a:gd name="T73" fmla="*/ 85002 h 135"/>
              <a:gd name="T74" fmla="*/ 453344 w 129"/>
              <a:gd name="T75" fmla="*/ 64764 h 135"/>
              <a:gd name="T76" fmla="*/ 473582 w 129"/>
              <a:gd name="T77" fmla="*/ 85002 h 135"/>
              <a:gd name="T78" fmla="*/ 473582 w 129"/>
              <a:gd name="T79" fmla="*/ 105241 h 135"/>
              <a:gd name="T80" fmla="*/ 368342 w 129"/>
              <a:gd name="T81" fmla="*/ 287389 h 135"/>
              <a:gd name="T82" fmla="*/ 408819 w 129"/>
              <a:gd name="T83" fmla="*/ 85002 h 135"/>
              <a:gd name="T84" fmla="*/ 145718 w 129"/>
              <a:gd name="T85" fmla="*/ 291436 h 135"/>
              <a:gd name="T86" fmla="*/ 40477 w 129"/>
              <a:gd name="T87" fmla="*/ 109289 h 135"/>
              <a:gd name="T88" fmla="*/ 40477 w 129"/>
              <a:gd name="T89" fmla="*/ 89050 h 135"/>
              <a:gd name="T90" fmla="*/ 60716 w 129"/>
              <a:gd name="T91" fmla="*/ 68811 h 135"/>
              <a:gd name="T92" fmla="*/ 80954 w 129"/>
              <a:gd name="T93" fmla="*/ 89050 h 135"/>
              <a:gd name="T94" fmla="*/ 105241 w 129"/>
              <a:gd name="T95" fmla="*/ 89050 h 135"/>
              <a:gd name="T96" fmla="*/ 145718 w 129"/>
              <a:gd name="T97" fmla="*/ 291436 h 13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24" name="Group 48"/>
          <p:cNvGrpSpPr/>
          <p:nvPr/>
        </p:nvGrpSpPr>
        <p:grpSpPr>
          <a:xfrm>
            <a:off x="3638552" y="3137694"/>
            <a:ext cx="312138" cy="352066"/>
            <a:chOff x="5513440" y="1766202"/>
            <a:chExt cx="429274" cy="484183"/>
          </a:xfrm>
          <a:solidFill>
            <a:schemeClr val="bg1"/>
          </a:solidFill>
        </p:grpSpPr>
        <p:sp>
          <p:nvSpPr>
            <p:cNvPr id="25" name="淘宝店chenying0907 147"/>
            <p:cNvSpPr/>
            <p:nvPr/>
          </p:nvSpPr>
          <p:spPr bwMode="auto">
            <a:xfrm>
              <a:off x="5513440" y="1766202"/>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en-US"/>
            </a:p>
          </p:txBody>
        </p:sp>
        <p:sp>
          <p:nvSpPr>
            <p:cNvPr id="26" name="淘宝店chenying0907 148"/>
            <p:cNvSpPr>
              <a:spLocks noEditPoints="1"/>
            </p:cNvSpPr>
            <p:nvPr/>
          </p:nvSpPr>
          <p:spPr bwMode="auto">
            <a:xfrm>
              <a:off x="5550876" y="1873521"/>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en-US"/>
            </a:p>
          </p:txBody>
        </p:sp>
        <p:sp>
          <p:nvSpPr>
            <p:cNvPr id="27" name="淘宝店chenying0907 149"/>
            <p:cNvSpPr/>
            <p:nvPr/>
          </p:nvSpPr>
          <p:spPr bwMode="auto">
            <a:xfrm>
              <a:off x="5578330" y="1945898"/>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en-US"/>
            </a:p>
          </p:txBody>
        </p:sp>
      </p:grpSp>
      <p:sp>
        <p:nvSpPr>
          <p:cNvPr id="28" name="椭圆 27"/>
          <p:cNvSpPr/>
          <p:nvPr/>
        </p:nvSpPr>
        <p:spPr>
          <a:xfrm>
            <a:off x="3835288" y="1794987"/>
            <a:ext cx="645142" cy="645140"/>
          </a:xfrm>
          <a:prstGeom prst="ellipse">
            <a:avLst/>
          </a:prstGeom>
          <a:solidFill>
            <a:schemeClr val="accent1">
              <a:alpha val="70000"/>
            </a:schemeClr>
          </a:solidFill>
          <a:ln>
            <a:noFill/>
          </a:ln>
        </p:spPr>
        <p:txBody>
          <a:bodyPr vert="horz" wrap="square" lIns="91440" tIns="45720" rIns="91440" bIns="45720" numCol="1" anchor="ctr" anchorCtr="0" compatLnSpc="1"/>
          <a:lstStyle/>
          <a:p>
            <a:pPr algn="ctr"/>
            <a:endParaRPr lang="zh-CN" altLang="en-US" sz="1000">
              <a:solidFill>
                <a:schemeClr val="bg1"/>
              </a:solidFill>
            </a:endParaRPr>
          </a:p>
        </p:txBody>
      </p:sp>
      <p:grpSp>
        <p:nvGrpSpPr>
          <p:cNvPr id="29" name="Group 45"/>
          <p:cNvGrpSpPr/>
          <p:nvPr/>
        </p:nvGrpSpPr>
        <p:grpSpPr>
          <a:xfrm>
            <a:off x="4006073" y="1968180"/>
            <a:ext cx="303572" cy="298754"/>
            <a:chOff x="1587575" y="2265358"/>
            <a:chExt cx="314468" cy="309477"/>
          </a:xfrm>
          <a:solidFill>
            <a:schemeClr val="bg1"/>
          </a:solidFill>
        </p:grpSpPr>
        <p:sp>
          <p:nvSpPr>
            <p:cNvPr id="30" name="淘宝店chenying0907 59"/>
            <p:cNvSpPr>
              <a:spLocks noEditPoints="1"/>
            </p:cNvSpPr>
            <p:nvPr/>
          </p:nvSpPr>
          <p:spPr bwMode="auto">
            <a:xfrm>
              <a:off x="1587575" y="2265358"/>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en-US"/>
            </a:p>
          </p:txBody>
        </p:sp>
        <p:sp>
          <p:nvSpPr>
            <p:cNvPr id="31" name="Oval 60"/>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400">
                <a:defRPr/>
              </a:pPr>
              <a:endParaRPr lang="en-US"/>
            </a:p>
          </p:txBody>
        </p:sp>
      </p:grpSp>
      <p:sp>
        <p:nvSpPr>
          <p:cNvPr id="35" name="淘宝店chenying0907 34"/>
          <p:cNvSpPr/>
          <p:nvPr/>
        </p:nvSpPr>
        <p:spPr>
          <a:xfrm>
            <a:off x="6174046" y="1842592"/>
            <a:ext cx="180020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36" name="Rectangle 24"/>
          <p:cNvSpPr>
            <a:spLocks noChangeArrowheads="1"/>
          </p:cNvSpPr>
          <p:nvPr/>
        </p:nvSpPr>
        <p:spPr bwMode="auto">
          <a:xfrm>
            <a:off x="6174047" y="1626567"/>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b="1" dirty="0">
                <a:solidFill>
                  <a:srgbClr val="FFFFFF">
                    <a:lumMod val="50000"/>
                  </a:srgbClr>
                </a:solidFill>
              </a:rPr>
              <a:t>TOPIC HEADER HERE</a:t>
            </a:r>
          </a:p>
        </p:txBody>
      </p:sp>
      <p:sp>
        <p:nvSpPr>
          <p:cNvPr id="37" name="淘宝店chenying0907 36"/>
          <p:cNvSpPr/>
          <p:nvPr/>
        </p:nvSpPr>
        <p:spPr>
          <a:xfrm>
            <a:off x="6531701" y="2880786"/>
            <a:ext cx="180020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38" name="Rectangle 24"/>
          <p:cNvSpPr>
            <a:spLocks noChangeArrowheads="1"/>
          </p:cNvSpPr>
          <p:nvPr/>
        </p:nvSpPr>
        <p:spPr bwMode="auto">
          <a:xfrm>
            <a:off x="6531702" y="2664761"/>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b="1" dirty="0">
                <a:solidFill>
                  <a:srgbClr val="FFFFFF">
                    <a:lumMod val="50000"/>
                  </a:srgbClr>
                </a:solidFill>
              </a:rPr>
              <a:t>TOPIC HEADER HERE</a:t>
            </a:r>
          </a:p>
        </p:txBody>
      </p:sp>
      <p:sp>
        <p:nvSpPr>
          <p:cNvPr id="42" name="淘宝店chenying0907 41"/>
          <p:cNvSpPr/>
          <p:nvPr/>
        </p:nvSpPr>
        <p:spPr>
          <a:xfrm>
            <a:off x="5868144" y="4073769"/>
            <a:ext cx="180020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43" name="Rectangle 24"/>
          <p:cNvSpPr>
            <a:spLocks noChangeArrowheads="1"/>
          </p:cNvSpPr>
          <p:nvPr/>
        </p:nvSpPr>
        <p:spPr bwMode="auto">
          <a:xfrm>
            <a:off x="5868145" y="3857744"/>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b="1" dirty="0">
                <a:solidFill>
                  <a:srgbClr val="FFFFFF">
                    <a:lumMod val="50000"/>
                  </a:srgbClr>
                </a:solidFill>
              </a:rPr>
              <a:t>TOPIC HEADER HERE</a:t>
            </a:r>
          </a:p>
        </p:txBody>
      </p:sp>
      <p:sp>
        <p:nvSpPr>
          <p:cNvPr id="45" name="淘宝店chenying0907 44"/>
          <p:cNvSpPr/>
          <p:nvPr/>
        </p:nvSpPr>
        <p:spPr>
          <a:xfrm>
            <a:off x="1187624" y="2074004"/>
            <a:ext cx="180020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46" name="Rectangle 24"/>
          <p:cNvSpPr>
            <a:spLocks noChangeArrowheads="1"/>
          </p:cNvSpPr>
          <p:nvPr/>
        </p:nvSpPr>
        <p:spPr bwMode="auto">
          <a:xfrm>
            <a:off x="1187625" y="1857979"/>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b="1" dirty="0">
                <a:solidFill>
                  <a:srgbClr val="FFFFFF">
                    <a:lumMod val="50000"/>
                  </a:srgbClr>
                </a:solidFill>
              </a:rPr>
              <a:t>TOPIC HEADER HERE</a:t>
            </a:r>
          </a:p>
        </p:txBody>
      </p:sp>
      <p:sp>
        <p:nvSpPr>
          <p:cNvPr id="49" name="淘宝店chenying0907 48"/>
          <p:cNvSpPr/>
          <p:nvPr/>
        </p:nvSpPr>
        <p:spPr>
          <a:xfrm>
            <a:off x="760760" y="3263348"/>
            <a:ext cx="180020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en-US" altLang="zh-CN" sz="800" dirty="0">
                <a:solidFill>
                  <a:schemeClr val="bg1">
                    <a:lumMod val="50000"/>
                  </a:schemeClr>
                </a:solidFill>
              </a:rPr>
              <a:t>We have many PowerPoint templates that has been specifically designed to help anyone that is stepping into the world of PowerPoint for the very first time. </a:t>
            </a:r>
            <a:endParaRPr lang="zh-CN" altLang="en-US" sz="800" dirty="0">
              <a:solidFill>
                <a:schemeClr val="bg1">
                  <a:lumMod val="50000"/>
                </a:schemeClr>
              </a:solidFill>
            </a:endParaRPr>
          </a:p>
        </p:txBody>
      </p:sp>
      <p:sp>
        <p:nvSpPr>
          <p:cNvPr id="50" name="Rectangle 24"/>
          <p:cNvSpPr>
            <a:spLocks noChangeArrowheads="1"/>
          </p:cNvSpPr>
          <p:nvPr/>
        </p:nvSpPr>
        <p:spPr bwMode="auto">
          <a:xfrm>
            <a:off x="760761" y="3047323"/>
            <a:ext cx="1422297"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b="1" dirty="0">
                <a:solidFill>
                  <a:srgbClr val="FFFFFF">
                    <a:lumMod val="50000"/>
                  </a:srgbClr>
                </a:solidFill>
              </a:rPr>
              <a:t>TOPIC HEADER HERE</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Click="0" advTm="0">
        <p15:prstTrans prst="origami"/>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animEffect transition="in" filter="fade">
                                      <p:cBhvr>
                                        <p:cTn id="44" dur="500"/>
                                        <p:tgtEl>
                                          <p:spTgt spid="16"/>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ppt_w</p:attrName>
                                        </p:attrNameLst>
                                      </p:cBhvr>
                                      <p:tavLst>
                                        <p:tav tm="0">
                                          <p:val>
                                            <p:fltVal val="0"/>
                                          </p:val>
                                        </p:tav>
                                        <p:tav tm="100000">
                                          <p:val>
                                            <p:strVal val="#ppt_w"/>
                                          </p:val>
                                        </p:tav>
                                      </p:tavLst>
                                    </p:anim>
                                    <p:anim calcmode="lin" valueType="num">
                                      <p:cBhvr>
                                        <p:cTn id="48" dur="500" fill="hold"/>
                                        <p:tgtEl>
                                          <p:spTgt spid="17"/>
                                        </p:tgtEl>
                                        <p:attrNameLst>
                                          <p:attrName>ppt_h</p:attrName>
                                        </p:attrNameLst>
                                      </p:cBhvr>
                                      <p:tavLst>
                                        <p:tav tm="0">
                                          <p:val>
                                            <p:fltVal val="0"/>
                                          </p:val>
                                        </p:tav>
                                        <p:tav tm="100000">
                                          <p:val>
                                            <p:strVal val="#ppt_h"/>
                                          </p:val>
                                        </p:tav>
                                      </p:tavLst>
                                    </p:anim>
                                    <p:animEffect transition="in" filter="fade">
                                      <p:cBhvr>
                                        <p:cTn id="49" dur="500"/>
                                        <p:tgtEl>
                                          <p:spTgt spid="17"/>
                                        </p:tgtEl>
                                      </p:cBhvr>
                                    </p:animEffect>
                                  </p:childTnLst>
                                </p:cTn>
                              </p:par>
                              <p:par>
                                <p:cTn id="50" presetID="53" presetClass="entr" presetSubtype="16" fill="hold" nodeType="with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p:cTn id="52" dur="500" fill="hold"/>
                                        <p:tgtEl>
                                          <p:spTgt spid="18"/>
                                        </p:tgtEl>
                                        <p:attrNameLst>
                                          <p:attrName>ppt_w</p:attrName>
                                        </p:attrNameLst>
                                      </p:cBhvr>
                                      <p:tavLst>
                                        <p:tav tm="0">
                                          <p:val>
                                            <p:fltVal val="0"/>
                                          </p:val>
                                        </p:tav>
                                        <p:tav tm="100000">
                                          <p:val>
                                            <p:strVal val="#ppt_w"/>
                                          </p:val>
                                        </p:tav>
                                      </p:tavLst>
                                    </p:anim>
                                    <p:anim calcmode="lin" valueType="num">
                                      <p:cBhvr>
                                        <p:cTn id="53" dur="500" fill="hold"/>
                                        <p:tgtEl>
                                          <p:spTgt spid="18"/>
                                        </p:tgtEl>
                                        <p:attrNameLst>
                                          <p:attrName>ppt_h</p:attrName>
                                        </p:attrNameLst>
                                      </p:cBhvr>
                                      <p:tavLst>
                                        <p:tav tm="0">
                                          <p:val>
                                            <p:fltVal val="0"/>
                                          </p:val>
                                        </p:tav>
                                        <p:tav tm="100000">
                                          <p:val>
                                            <p:strVal val="#ppt_h"/>
                                          </p:val>
                                        </p:tav>
                                      </p:tavLst>
                                    </p:anim>
                                    <p:animEffect transition="in" filter="fade">
                                      <p:cBhvr>
                                        <p:cTn id="54" dur="500"/>
                                        <p:tgtEl>
                                          <p:spTgt spid="18"/>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p:cTn id="57" dur="500" fill="hold"/>
                                        <p:tgtEl>
                                          <p:spTgt spid="22"/>
                                        </p:tgtEl>
                                        <p:attrNameLst>
                                          <p:attrName>ppt_w</p:attrName>
                                        </p:attrNameLst>
                                      </p:cBhvr>
                                      <p:tavLst>
                                        <p:tav tm="0">
                                          <p:val>
                                            <p:fltVal val="0"/>
                                          </p:val>
                                        </p:tav>
                                        <p:tav tm="100000">
                                          <p:val>
                                            <p:strVal val="#ppt_w"/>
                                          </p:val>
                                        </p:tav>
                                      </p:tavLst>
                                    </p:anim>
                                    <p:anim calcmode="lin" valueType="num">
                                      <p:cBhvr>
                                        <p:cTn id="58" dur="500" fill="hold"/>
                                        <p:tgtEl>
                                          <p:spTgt spid="22"/>
                                        </p:tgtEl>
                                        <p:attrNameLst>
                                          <p:attrName>ppt_h</p:attrName>
                                        </p:attrNameLst>
                                      </p:cBhvr>
                                      <p:tavLst>
                                        <p:tav tm="0">
                                          <p:val>
                                            <p:fltVal val="0"/>
                                          </p:val>
                                        </p:tav>
                                        <p:tav tm="100000">
                                          <p:val>
                                            <p:strVal val="#ppt_h"/>
                                          </p:val>
                                        </p:tav>
                                      </p:tavLst>
                                    </p:anim>
                                    <p:animEffect transition="in" filter="fade">
                                      <p:cBhvr>
                                        <p:cTn id="59" dur="500"/>
                                        <p:tgtEl>
                                          <p:spTgt spid="22"/>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cBhvr>
                                        <p:cTn id="62" dur="500" fill="hold"/>
                                        <p:tgtEl>
                                          <p:spTgt spid="23"/>
                                        </p:tgtEl>
                                        <p:attrNameLst>
                                          <p:attrName>ppt_w</p:attrName>
                                        </p:attrNameLst>
                                      </p:cBhvr>
                                      <p:tavLst>
                                        <p:tav tm="0">
                                          <p:val>
                                            <p:fltVal val="0"/>
                                          </p:val>
                                        </p:tav>
                                        <p:tav tm="100000">
                                          <p:val>
                                            <p:strVal val="#ppt_w"/>
                                          </p:val>
                                        </p:tav>
                                      </p:tavLst>
                                    </p:anim>
                                    <p:anim calcmode="lin" valueType="num">
                                      <p:cBhvr>
                                        <p:cTn id="63" dur="500" fill="hold"/>
                                        <p:tgtEl>
                                          <p:spTgt spid="23"/>
                                        </p:tgtEl>
                                        <p:attrNameLst>
                                          <p:attrName>ppt_h</p:attrName>
                                        </p:attrNameLst>
                                      </p:cBhvr>
                                      <p:tavLst>
                                        <p:tav tm="0">
                                          <p:val>
                                            <p:fltVal val="0"/>
                                          </p:val>
                                        </p:tav>
                                        <p:tav tm="100000">
                                          <p:val>
                                            <p:strVal val="#ppt_h"/>
                                          </p:val>
                                        </p:tav>
                                      </p:tavLst>
                                    </p:anim>
                                    <p:animEffect transition="in" filter="fade">
                                      <p:cBhvr>
                                        <p:cTn id="64" dur="500"/>
                                        <p:tgtEl>
                                          <p:spTgt spid="23"/>
                                        </p:tgtEl>
                                      </p:cBhvr>
                                    </p:animEffect>
                                  </p:childTnLst>
                                </p:cTn>
                              </p:par>
                              <p:par>
                                <p:cTn id="65" presetID="53" presetClass="entr" presetSubtype="16" fill="hold" nodeType="with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ppt_w</p:attrName>
                                        </p:attrNameLst>
                                      </p:cBhvr>
                                      <p:tavLst>
                                        <p:tav tm="0">
                                          <p:val>
                                            <p:fltVal val="0"/>
                                          </p:val>
                                        </p:tav>
                                        <p:tav tm="100000">
                                          <p:val>
                                            <p:strVal val="#ppt_w"/>
                                          </p:val>
                                        </p:tav>
                                      </p:tavLst>
                                    </p:anim>
                                    <p:anim calcmode="lin" valueType="num">
                                      <p:cBhvr>
                                        <p:cTn id="68" dur="500" fill="hold"/>
                                        <p:tgtEl>
                                          <p:spTgt spid="24"/>
                                        </p:tgtEl>
                                        <p:attrNameLst>
                                          <p:attrName>ppt_h</p:attrName>
                                        </p:attrNameLst>
                                      </p:cBhvr>
                                      <p:tavLst>
                                        <p:tav tm="0">
                                          <p:val>
                                            <p:fltVal val="0"/>
                                          </p:val>
                                        </p:tav>
                                        <p:tav tm="100000">
                                          <p:val>
                                            <p:strVal val="#ppt_h"/>
                                          </p:val>
                                        </p:tav>
                                      </p:tavLst>
                                    </p:anim>
                                    <p:animEffect transition="in" filter="fade">
                                      <p:cBhvr>
                                        <p:cTn id="69" dur="500"/>
                                        <p:tgtEl>
                                          <p:spTgt spid="24"/>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8"/>
                                        </p:tgtEl>
                                        <p:attrNameLst>
                                          <p:attrName>style.visibility</p:attrName>
                                        </p:attrNameLst>
                                      </p:cBhvr>
                                      <p:to>
                                        <p:strVal val="visible"/>
                                      </p:to>
                                    </p:set>
                                    <p:anim calcmode="lin" valueType="num">
                                      <p:cBhvr>
                                        <p:cTn id="72" dur="500" fill="hold"/>
                                        <p:tgtEl>
                                          <p:spTgt spid="28"/>
                                        </p:tgtEl>
                                        <p:attrNameLst>
                                          <p:attrName>ppt_w</p:attrName>
                                        </p:attrNameLst>
                                      </p:cBhvr>
                                      <p:tavLst>
                                        <p:tav tm="0">
                                          <p:val>
                                            <p:fltVal val="0"/>
                                          </p:val>
                                        </p:tav>
                                        <p:tav tm="100000">
                                          <p:val>
                                            <p:strVal val="#ppt_w"/>
                                          </p:val>
                                        </p:tav>
                                      </p:tavLst>
                                    </p:anim>
                                    <p:anim calcmode="lin" valueType="num">
                                      <p:cBhvr>
                                        <p:cTn id="73" dur="500" fill="hold"/>
                                        <p:tgtEl>
                                          <p:spTgt spid="28"/>
                                        </p:tgtEl>
                                        <p:attrNameLst>
                                          <p:attrName>ppt_h</p:attrName>
                                        </p:attrNameLst>
                                      </p:cBhvr>
                                      <p:tavLst>
                                        <p:tav tm="0">
                                          <p:val>
                                            <p:fltVal val="0"/>
                                          </p:val>
                                        </p:tav>
                                        <p:tav tm="100000">
                                          <p:val>
                                            <p:strVal val="#ppt_h"/>
                                          </p:val>
                                        </p:tav>
                                      </p:tavLst>
                                    </p:anim>
                                    <p:animEffect transition="in" filter="fade">
                                      <p:cBhvr>
                                        <p:cTn id="74" dur="500"/>
                                        <p:tgtEl>
                                          <p:spTgt spid="28"/>
                                        </p:tgtEl>
                                      </p:cBhvr>
                                    </p:animEffect>
                                  </p:childTnLst>
                                </p:cTn>
                              </p:par>
                              <p:par>
                                <p:cTn id="75" presetID="53" presetClass="entr" presetSubtype="16" fill="hold" nodeType="with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fltVal val="0"/>
                                          </p:val>
                                        </p:tav>
                                        <p:tav tm="100000">
                                          <p:val>
                                            <p:strVal val="#ppt_w"/>
                                          </p:val>
                                        </p:tav>
                                      </p:tavLst>
                                    </p:anim>
                                    <p:anim calcmode="lin" valueType="num">
                                      <p:cBhvr>
                                        <p:cTn id="78" dur="500" fill="hold"/>
                                        <p:tgtEl>
                                          <p:spTgt spid="29"/>
                                        </p:tgtEl>
                                        <p:attrNameLst>
                                          <p:attrName>ppt_h</p:attrName>
                                        </p:attrNameLst>
                                      </p:cBhvr>
                                      <p:tavLst>
                                        <p:tav tm="0">
                                          <p:val>
                                            <p:fltVal val="0"/>
                                          </p:val>
                                        </p:tav>
                                        <p:tav tm="100000">
                                          <p:val>
                                            <p:strVal val="#ppt_h"/>
                                          </p:val>
                                        </p:tav>
                                      </p:tavLst>
                                    </p:anim>
                                    <p:animEffect transition="in" filter="fade">
                                      <p:cBhvr>
                                        <p:cTn id="79" dur="500"/>
                                        <p:tgtEl>
                                          <p:spTgt spid="29"/>
                                        </p:tgtEl>
                                      </p:cBhvr>
                                    </p:animEffect>
                                  </p:childTnLst>
                                </p:cTn>
                              </p:par>
                            </p:childTnLst>
                          </p:cTn>
                        </p:par>
                        <p:par>
                          <p:cTn id="80" fill="hold">
                            <p:stCondLst>
                              <p:cond delay="500"/>
                            </p:stCondLst>
                            <p:childTnLst>
                              <p:par>
                                <p:cTn id="81" presetID="8" presetClass="emph" presetSubtype="0" repeatCount="indefinite" fill="hold" grpId="1" nodeType="afterEffect">
                                  <p:stCondLst>
                                    <p:cond delay="0"/>
                                  </p:stCondLst>
                                  <p:childTnLst>
                                    <p:animRot by="21600000">
                                      <p:cBhvr>
                                        <p:cTn id="82" dur="2000" fill="hold"/>
                                        <p:tgtEl>
                                          <p:spTgt spid="9"/>
                                        </p:tgtEl>
                                        <p:attrNameLst>
                                          <p:attrName>r</p:attrName>
                                        </p:attrNameLst>
                                      </p:cBhvr>
                                    </p:animRot>
                                  </p:childTnLst>
                                </p:cTn>
                              </p:par>
                              <p:par>
                                <p:cTn id="83" presetID="8" presetClass="emph" presetSubtype="0" repeatCount="indefinite" fill="hold" grpId="1" nodeType="withEffect">
                                  <p:stCondLst>
                                    <p:cond delay="0"/>
                                  </p:stCondLst>
                                  <p:childTnLst>
                                    <p:animRot by="-21600000">
                                      <p:cBhvr>
                                        <p:cTn id="84" dur="2000" fill="hold"/>
                                        <p:tgtEl>
                                          <p:spTgt spid="11"/>
                                        </p:tgtEl>
                                        <p:attrNameLst>
                                          <p:attrName>r</p:attrName>
                                        </p:attrNameLst>
                                      </p:cBhvr>
                                    </p:animRot>
                                  </p:childTnLst>
                                </p:cTn>
                              </p:par>
                              <p:par>
                                <p:cTn id="85" presetID="8" presetClass="emph" presetSubtype="0" repeatCount="indefinite" fill="hold" grpId="1" nodeType="withEffect">
                                  <p:stCondLst>
                                    <p:cond delay="0"/>
                                  </p:stCondLst>
                                  <p:childTnLst>
                                    <p:animRot by="21600000">
                                      <p:cBhvr>
                                        <p:cTn id="86" dur="2000" fill="hold"/>
                                        <p:tgtEl>
                                          <p:spTgt spid="13"/>
                                        </p:tgtEl>
                                        <p:attrNameLst>
                                          <p:attrName>r</p:attrName>
                                        </p:attrNameLst>
                                      </p:cBhvr>
                                    </p:animRot>
                                  </p:childTnLst>
                                </p:cTn>
                              </p:par>
                              <p:par>
                                <p:cTn id="87" presetID="8" presetClass="emph" presetSubtype="0" repeatCount="indefinite" fill="hold" grpId="1" nodeType="withEffect">
                                  <p:stCondLst>
                                    <p:cond delay="0"/>
                                  </p:stCondLst>
                                  <p:childTnLst>
                                    <p:animRot by="-21600000">
                                      <p:cBhvr>
                                        <p:cTn id="88" dur="2000" fill="hold"/>
                                        <p:tgtEl>
                                          <p:spTgt spid="15"/>
                                        </p:tgtEl>
                                        <p:attrNameLst>
                                          <p:attrName>r</p:attrName>
                                        </p:attrNameLst>
                                      </p:cBhvr>
                                    </p:animRot>
                                  </p:childTnLst>
                                </p:cTn>
                              </p:par>
                              <p:par>
                                <p:cTn id="89" presetID="8" presetClass="emph" presetSubtype="0" repeatCount="indefinite" fill="hold" grpId="1" nodeType="withEffect">
                                  <p:stCondLst>
                                    <p:cond delay="0"/>
                                  </p:stCondLst>
                                  <p:childTnLst>
                                    <p:animRot by="21600000">
                                      <p:cBhvr>
                                        <p:cTn id="90" dur="2000" fill="hold"/>
                                        <p:tgtEl>
                                          <p:spTgt spid="17"/>
                                        </p:tgtEl>
                                        <p:attrNameLst>
                                          <p:attrName>r</p:attrName>
                                        </p:attrNameLst>
                                      </p:cBhvr>
                                    </p:animRot>
                                  </p:childTnLst>
                                </p:cTn>
                              </p:par>
                              <p:par>
                                <p:cTn id="91" presetID="22" presetClass="entr" presetSubtype="8" fill="hold" nodeType="withEffect">
                                  <p:stCondLst>
                                    <p:cond delay="0"/>
                                  </p:stCondLst>
                                  <p:childTnLst>
                                    <p:set>
                                      <p:cBhvr>
                                        <p:cTn id="92" dur="1" fill="hold">
                                          <p:stCondLst>
                                            <p:cond delay="0"/>
                                          </p:stCondLst>
                                        </p:cTn>
                                        <p:tgtEl>
                                          <p:spTgt spid="7"/>
                                        </p:tgtEl>
                                        <p:attrNameLst>
                                          <p:attrName>style.visibility</p:attrName>
                                        </p:attrNameLst>
                                      </p:cBhvr>
                                      <p:to>
                                        <p:strVal val="visible"/>
                                      </p:to>
                                    </p:set>
                                    <p:animEffect transition="in" filter="wipe(left)">
                                      <p:cBhvr>
                                        <p:cTn id="93" dur="500"/>
                                        <p:tgtEl>
                                          <p:spTgt spid="7"/>
                                        </p:tgtEl>
                                      </p:cBhvr>
                                    </p:animEffect>
                                  </p:childTnLst>
                                </p:cTn>
                              </p:par>
                              <p:par>
                                <p:cTn id="94" presetID="22" presetClass="entr" presetSubtype="8" fill="hold" nodeType="withEffect">
                                  <p:stCondLst>
                                    <p:cond delay="0"/>
                                  </p:stCondLst>
                                  <p:childTnLst>
                                    <p:set>
                                      <p:cBhvr>
                                        <p:cTn id="95" dur="1" fill="hold">
                                          <p:stCondLst>
                                            <p:cond delay="0"/>
                                          </p:stCondLst>
                                        </p:cTn>
                                        <p:tgtEl>
                                          <p:spTgt spid="6"/>
                                        </p:tgtEl>
                                        <p:attrNameLst>
                                          <p:attrName>style.visibility</p:attrName>
                                        </p:attrNameLst>
                                      </p:cBhvr>
                                      <p:to>
                                        <p:strVal val="visible"/>
                                      </p:to>
                                    </p:set>
                                    <p:animEffect transition="in" filter="wipe(left)">
                                      <p:cBhvr>
                                        <p:cTn id="96" dur="500"/>
                                        <p:tgtEl>
                                          <p:spTgt spid="6"/>
                                        </p:tgtEl>
                                      </p:cBhvr>
                                    </p:animEffect>
                                  </p:childTnLst>
                                </p:cTn>
                              </p:par>
                              <p:par>
                                <p:cTn id="97" presetID="22" presetClass="entr" presetSubtype="8" fill="hold" nodeType="withEffect">
                                  <p:stCondLst>
                                    <p:cond delay="0"/>
                                  </p:stCondLst>
                                  <p:childTnLst>
                                    <p:set>
                                      <p:cBhvr>
                                        <p:cTn id="98" dur="1" fill="hold">
                                          <p:stCondLst>
                                            <p:cond delay="0"/>
                                          </p:stCondLst>
                                        </p:cTn>
                                        <p:tgtEl>
                                          <p:spTgt spid="4"/>
                                        </p:tgtEl>
                                        <p:attrNameLst>
                                          <p:attrName>style.visibility</p:attrName>
                                        </p:attrNameLst>
                                      </p:cBhvr>
                                      <p:to>
                                        <p:strVal val="visible"/>
                                      </p:to>
                                    </p:set>
                                    <p:animEffect transition="in" filter="wipe(left)">
                                      <p:cBhvr>
                                        <p:cTn id="99" dur="500"/>
                                        <p:tgtEl>
                                          <p:spTgt spid="4"/>
                                        </p:tgtEl>
                                      </p:cBhvr>
                                    </p:animEffect>
                                  </p:childTnLst>
                                </p:cTn>
                              </p:par>
                              <p:par>
                                <p:cTn id="100" presetID="22" presetClass="entr" presetSubtype="2" fill="hold" nodeType="withEffect">
                                  <p:stCondLst>
                                    <p:cond delay="0"/>
                                  </p:stCondLst>
                                  <p:childTnLst>
                                    <p:set>
                                      <p:cBhvr>
                                        <p:cTn id="101" dur="1" fill="hold">
                                          <p:stCondLst>
                                            <p:cond delay="0"/>
                                          </p:stCondLst>
                                        </p:cTn>
                                        <p:tgtEl>
                                          <p:spTgt spid="8"/>
                                        </p:tgtEl>
                                        <p:attrNameLst>
                                          <p:attrName>style.visibility</p:attrName>
                                        </p:attrNameLst>
                                      </p:cBhvr>
                                      <p:to>
                                        <p:strVal val="visible"/>
                                      </p:to>
                                    </p:set>
                                    <p:animEffect transition="in" filter="wipe(right)">
                                      <p:cBhvr>
                                        <p:cTn id="102" dur="500"/>
                                        <p:tgtEl>
                                          <p:spTgt spid="8"/>
                                        </p:tgtEl>
                                      </p:cBhvr>
                                    </p:animEffect>
                                  </p:childTnLst>
                                </p:cTn>
                              </p:par>
                              <p:par>
                                <p:cTn id="103" presetID="22" presetClass="entr" presetSubtype="2" fill="hold" nodeType="withEffect">
                                  <p:stCondLst>
                                    <p:cond delay="0"/>
                                  </p:stCondLst>
                                  <p:childTnLst>
                                    <p:set>
                                      <p:cBhvr>
                                        <p:cTn id="104" dur="1" fill="hold">
                                          <p:stCondLst>
                                            <p:cond delay="0"/>
                                          </p:stCondLst>
                                        </p:cTn>
                                        <p:tgtEl>
                                          <p:spTgt spid="5"/>
                                        </p:tgtEl>
                                        <p:attrNameLst>
                                          <p:attrName>style.visibility</p:attrName>
                                        </p:attrNameLst>
                                      </p:cBhvr>
                                      <p:to>
                                        <p:strVal val="visible"/>
                                      </p:to>
                                    </p:set>
                                    <p:animEffect transition="in" filter="wipe(right)">
                                      <p:cBhvr>
                                        <p:cTn id="105" dur="500"/>
                                        <p:tgtEl>
                                          <p:spTgt spid="5"/>
                                        </p:tgtEl>
                                      </p:cBhvr>
                                    </p:animEffect>
                                  </p:childTnLst>
                                </p:cTn>
                              </p:par>
                              <p:par>
                                <p:cTn id="106" presetID="2" presetClass="entr" presetSubtype="2" fill="hold" grpId="0" nodeType="withEffect">
                                  <p:stCondLst>
                                    <p:cond delay="500"/>
                                  </p:stCondLst>
                                  <p:childTnLst>
                                    <p:set>
                                      <p:cBhvr>
                                        <p:cTn id="107" dur="1" fill="hold">
                                          <p:stCondLst>
                                            <p:cond delay="0"/>
                                          </p:stCondLst>
                                        </p:cTn>
                                        <p:tgtEl>
                                          <p:spTgt spid="35"/>
                                        </p:tgtEl>
                                        <p:attrNameLst>
                                          <p:attrName>style.visibility</p:attrName>
                                        </p:attrNameLst>
                                      </p:cBhvr>
                                      <p:to>
                                        <p:strVal val="visible"/>
                                      </p:to>
                                    </p:set>
                                    <p:anim calcmode="lin" valueType="num">
                                      <p:cBhvr additive="base">
                                        <p:cTn id="108" dur="500" fill="hold"/>
                                        <p:tgtEl>
                                          <p:spTgt spid="35"/>
                                        </p:tgtEl>
                                        <p:attrNameLst>
                                          <p:attrName>ppt_x</p:attrName>
                                        </p:attrNameLst>
                                      </p:cBhvr>
                                      <p:tavLst>
                                        <p:tav tm="0">
                                          <p:val>
                                            <p:strVal val="1+#ppt_w/2"/>
                                          </p:val>
                                        </p:tav>
                                        <p:tav tm="100000">
                                          <p:val>
                                            <p:strVal val="#ppt_x"/>
                                          </p:val>
                                        </p:tav>
                                      </p:tavLst>
                                    </p:anim>
                                    <p:anim calcmode="lin" valueType="num">
                                      <p:cBhvr additive="base">
                                        <p:cTn id="109" dur="500" fill="hold"/>
                                        <p:tgtEl>
                                          <p:spTgt spid="35"/>
                                        </p:tgtEl>
                                        <p:attrNameLst>
                                          <p:attrName>ppt_y</p:attrName>
                                        </p:attrNameLst>
                                      </p:cBhvr>
                                      <p:tavLst>
                                        <p:tav tm="0">
                                          <p:val>
                                            <p:strVal val="#ppt_y"/>
                                          </p:val>
                                        </p:tav>
                                        <p:tav tm="100000">
                                          <p:val>
                                            <p:strVal val="#ppt_y"/>
                                          </p:val>
                                        </p:tav>
                                      </p:tavLst>
                                    </p:anim>
                                  </p:childTnLst>
                                </p:cTn>
                              </p:par>
                              <p:par>
                                <p:cTn id="110" presetID="2" presetClass="entr" presetSubtype="2" fill="hold" grpId="0" nodeType="withEffect">
                                  <p:stCondLst>
                                    <p:cond delay="500"/>
                                  </p:stCondLst>
                                  <p:childTnLst>
                                    <p:set>
                                      <p:cBhvr>
                                        <p:cTn id="111" dur="1" fill="hold">
                                          <p:stCondLst>
                                            <p:cond delay="0"/>
                                          </p:stCondLst>
                                        </p:cTn>
                                        <p:tgtEl>
                                          <p:spTgt spid="36"/>
                                        </p:tgtEl>
                                        <p:attrNameLst>
                                          <p:attrName>style.visibility</p:attrName>
                                        </p:attrNameLst>
                                      </p:cBhvr>
                                      <p:to>
                                        <p:strVal val="visible"/>
                                      </p:to>
                                    </p:set>
                                    <p:anim calcmode="lin" valueType="num">
                                      <p:cBhvr additive="base">
                                        <p:cTn id="112" dur="500" fill="hold"/>
                                        <p:tgtEl>
                                          <p:spTgt spid="36"/>
                                        </p:tgtEl>
                                        <p:attrNameLst>
                                          <p:attrName>ppt_x</p:attrName>
                                        </p:attrNameLst>
                                      </p:cBhvr>
                                      <p:tavLst>
                                        <p:tav tm="0">
                                          <p:val>
                                            <p:strVal val="1+#ppt_w/2"/>
                                          </p:val>
                                        </p:tav>
                                        <p:tav tm="100000">
                                          <p:val>
                                            <p:strVal val="#ppt_x"/>
                                          </p:val>
                                        </p:tav>
                                      </p:tavLst>
                                    </p:anim>
                                    <p:anim calcmode="lin" valueType="num">
                                      <p:cBhvr additive="base">
                                        <p:cTn id="113" dur="500" fill="hold"/>
                                        <p:tgtEl>
                                          <p:spTgt spid="36"/>
                                        </p:tgtEl>
                                        <p:attrNameLst>
                                          <p:attrName>ppt_y</p:attrName>
                                        </p:attrNameLst>
                                      </p:cBhvr>
                                      <p:tavLst>
                                        <p:tav tm="0">
                                          <p:val>
                                            <p:strVal val="#ppt_y"/>
                                          </p:val>
                                        </p:tav>
                                        <p:tav tm="100000">
                                          <p:val>
                                            <p:strVal val="#ppt_y"/>
                                          </p:val>
                                        </p:tav>
                                      </p:tavLst>
                                    </p:anim>
                                  </p:childTnLst>
                                </p:cTn>
                              </p:par>
                              <p:par>
                                <p:cTn id="114" presetID="2" presetClass="entr" presetSubtype="2" fill="hold" grpId="0" nodeType="withEffect">
                                  <p:stCondLst>
                                    <p:cond delay="500"/>
                                  </p:stCondLst>
                                  <p:childTnLst>
                                    <p:set>
                                      <p:cBhvr>
                                        <p:cTn id="115" dur="1" fill="hold">
                                          <p:stCondLst>
                                            <p:cond delay="0"/>
                                          </p:stCondLst>
                                        </p:cTn>
                                        <p:tgtEl>
                                          <p:spTgt spid="37"/>
                                        </p:tgtEl>
                                        <p:attrNameLst>
                                          <p:attrName>style.visibility</p:attrName>
                                        </p:attrNameLst>
                                      </p:cBhvr>
                                      <p:to>
                                        <p:strVal val="visible"/>
                                      </p:to>
                                    </p:set>
                                    <p:anim calcmode="lin" valueType="num">
                                      <p:cBhvr additive="base">
                                        <p:cTn id="116" dur="500" fill="hold"/>
                                        <p:tgtEl>
                                          <p:spTgt spid="37"/>
                                        </p:tgtEl>
                                        <p:attrNameLst>
                                          <p:attrName>ppt_x</p:attrName>
                                        </p:attrNameLst>
                                      </p:cBhvr>
                                      <p:tavLst>
                                        <p:tav tm="0">
                                          <p:val>
                                            <p:strVal val="1+#ppt_w/2"/>
                                          </p:val>
                                        </p:tav>
                                        <p:tav tm="100000">
                                          <p:val>
                                            <p:strVal val="#ppt_x"/>
                                          </p:val>
                                        </p:tav>
                                      </p:tavLst>
                                    </p:anim>
                                    <p:anim calcmode="lin" valueType="num">
                                      <p:cBhvr additive="base">
                                        <p:cTn id="117" dur="500" fill="hold"/>
                                        <p:tgtEl>
                                          <p:spTgt spid="37"/>
                                        </p:tgtEl>
                                        <p:attrNameLst>
                                          <p:attrName>ppt_y</p:attrName>
                                        </p:attrNameLst>
                                      </p:cBhvr>
                                      <p:tavLst>
                                        <p:tav tm="0">
                                          <p:val>
                                            <p:strVal val="#ppt_y"/>
                                          </p:val>
                                        </p:tav>
                                        <p:tav tm="100000">
                                          <p:val>
                                            <p:strVal val="#ppt_y"/>
                                          </p:val>
                                        </p:tav>
                                      </p:tavLst>
                                    </p:anim>
                                  </p:childTnLst>
                                </p:cTn>
                              </p:par>
                              <p:par>
                                <p:cTn id="118" presetID="2" presetClass="entr" presetSubtype="2" fill="hold" grpId="0" nodeType="withEffect">
                                  <p:stCondLst>
                                    <p:cond delay="500"/>
                                  </p:stCondLst>
                                  <p:childTnLst>
                                    <p:set>
                                      <p:cBhvr>
                                        <p:cTn id="119" dur="1" fill="hold">
                                          <p:stCondLst>
                                            <p:cond delay="0"/>
                                          </p:stCondLst>
                                        </p:cTn>
                                        <p:tgtEl>
                                          <p:spTgt spid="38"/>
                                        </p:tgtEl>
                                        <p:attrNameLst>
                                          <p:attrName>style.visibility</p:attrName>
                                        </p:attrNameLst>
                                      </p:cBhvr>
                                      <p:to>
                                        <p:strVal val="visible"/>
                                      </p:to>
                                    </p:set>
                                    <p:anim calcmode="lin" valueType="num">
                                      <p:cBhvr additive="base">
                                        <p:cTn id="120" dur="500" fill="hold"/>
                                        <p:tgtEl>
                                          <p:spTgt spid="38"/>
                                        </p:tgtEl>
                                        <p:attrNameLst>
                                          <p:attrName>ppt_x</p:attrName>
                                        </p:attrNameLst>
                                      </p:cBhvr>
                                      <p:tavLst>
                                        <p:tav tm="0">
                                          <p:val>
                                            <p:strVal val="1+#ppt_w/2"/>
                                          </p:val>
                                        </p:tav>
                                        <p:tav tm="100000">
                                          <p:val>
                                            <p:strVal val="#ppt_x"/>
                                          </p:val>
                                        </p:tav>
                                      </p:tavLst>
                                    </p:anim>
                                    <p:anim calcmode="lin" valueType="num">
                                      <p:cBhvr additive="base">
                                        <p:cTn id="121" dur="500" fill="hold"/>
                                        <p:tgtEl>
                                          <p:spTgt spid="38"/>
                                        </p:tgtEl>
                                        <p:attrNameLst>
                                          <p:attrName>ppt_y</p:attrName>
                                        </p:attrNameLst>
                                      </p:cBhvr>
                                      <p:tavLst>
                                        <p:tav tm="0">
                                          <p:val>
                                            <p:strVal val="#ppt_y"/>
                                          </p:val>
                                        </p:tav>
                                        <p:tav tm="100000">
                                          <p:val>
                                            <p:strVal val="#ppt_y"/>
                                          </p:val>
                                        </p:tav>
                                      </p:tavLst>
                                    </p:anim>
                                  </p:childTnLst>
                                </p:cTn>
                              </p:par>
                              <p:par>
                                <p:cTn id="122" presetID="2" presetClass="entr" presetSubtype="2" fill="hold" grpId="0" nodeType="withEffect">
                                  <p:stCondLst>
                                    <p:cond delay="500"/>
                                  </p:stCondLst>
                                  <p:childTnLst>
                                    <p:set>
                                      <p:cBhvr>
                                        <p:cTn id="123" dur="1" fill="hold">
                                          <p:stCondLst>
                                            <p:cond delay="0"/>
                                          </p:stCondLst>
                                        </p:cTn>
                                        <p:tgtEl>
                                          <p:spTgt spid="42"/>
                                        </p:tgtEl>
                                        <p:attrNameLst>
                                          <p:attrName>style.visibility</p:attrName>
                                        </p:attrNameLst>
                                      </p:cBhvr>
                                      <p:to>
                                        <p:strVal val="visible"/>
                                      </p:to>
                                    </p:set>
                                    <p:anim calcmode="lin" valueType="num">
                                      <p:cBhvr additive="base">
                                        <p:cTn id="124" dur="500" fill="hold"/>
                                        <p:tgtEl>
                                          <p:spTgt spid="42"/>
                                        </p:tgtEl>
                                        <p:attrNameLst>
                                          <p:attrName>ppt_x</p:attrName>
                                        </p:attrNameLst>
                                      </p:cBhvr>
                                      <p:tavLst>
                                        <p:tav tm="0">
                                          <p:val>
                                            <p:strVal val="1+#ppt_w/2"/>
                                          </p:val>
                                        </p:tav>
                                        <p:tav tm="100000">
                                          <p:val>
                                            <p:strVal val="#ppt_x"/>
                                          </p:val>
                                        </p:tav>
                                      </p:tavLst>
                                    </p:anim>
                                    <p:anim calcmode="lin" valueType="num">
                                      <p:cBhvr additive="base">
                                        <p:cTn id="125" dur="500" fill="hold"/>
                                        <p:tgtEl>
                                          <p:spTgt spid="42"/>
                                        </p:tgtEl>
                                        <p:attrNameLst>
                                          <p:attrName>ppt_y</p:attrName>
                                        </p:attrNameLst>
                                      </p:cBhvr>
                                      <p:tavLst>
                                        <p:tav tm="0">
                                          <p:val>
                                            <p:strVal val="#ppt_y"/>
                                          </p:val>
                                        </p:tav>
                                        <p:tav tm="100000">
                                          <p:val>
                                            <p:strVal val="#ppt_y"/>
                                          </p:val>
                                        </p:tav>
                                      </p:tavLst>
                                    </p:anim>
                                  </p:childTnLst>
                                </p:cTn>
                              </p:par>
                              <p:par>
                                <p:cTn id="126" presetID="2" presetClass="entr" presetSubtype="2" fill="hold" grpId="0" nodeType="withEffect">
                                  <p:stCondLst>
                                    <p:cond delay="500"/>
                                  </p:stCondLst>
                                  <p:childTnLst>
                                    <p:set>
                                      <p:cBhvr>
                                        <p:cTn id="127" dur="1" fill="hold">
                                          <p:stCondLst>
                                            <p:cond delay="0"/>
                                          </p:stCondLst>
                                        </p:cTn>
                                        <p:tgtEl>
                                          <p:spTgt spid="43"/>
                                        </p:tgtEl>
                                        <p:attrNameLst>
                                          <p:attrName>style.visibility</p:attrName>
                                        </p:attrNameLst>
                                      </p:cBhvr>
                                      <p:to>
                                        <p:strVal val="visible"/>
                                      </p:to>
                                    </p:set>
                                    <p:anim calcmode="lin" valueType="num">
                                      <p:cBhvr additive="base">
                                        <p:cTn id="128" dur="500" fill="hold"/>
                                        <p:tgtEl>
                                          <p:spTgt spid="43"/>
                                        </p:tgtEl>
                                        <p:attrNameLst>
                                          <p:attrName>ppt_x</p:attrName>
                                        </p:attrNameLst>
                                      </p:cBhvr>
                                      <p:tavLst>
                                        <p:tav tm="0">
                                          <p:val>
                                            <p:strVal val="1+#ppt_w/2"/>
                                          </p:val>
                                        </p:tav>
                                        <p:tav tm="100000">
                                          <p:val>
                                            <p:strVal val="#ppt_x"/>
                                          </p:val>
                                        </p:tav>
                                      </p:tavLst>
                                    </p:anim>
                                    <p:anim calcmode="lin" valueType="num">
                                      <p:cBhvr additive="base">
                                        <p:cTn id="129" dur="500" fill="hold"/>
                                        <p:tgtEl>
                                          <p:spTgt spid="43"/>
                                        </p:tgtEl>
                                        <p:attrNameLst>
                                          <p:attrName>ppt_y</p:attrName>
                                        </p:attrNameLst>
                                      </p:cBhvr>
                                      <p:tavLst>
                                        <p:tav tm="0">
                                          <p:val>
                                            <p:strVal val="#ppt_y"/>
                                          </p:val>
                                        </p:tav>
                                        <p:tav tm="100000">
                                          <p:val>
                                            <p:strVal val="#ppt_y"/>
                                          </p:val>
                                        </p:tav>
                                      </p:tavLst>
                                    </p:anim>
                                  </p:childTnLst>
                                </p:cTn>
                              </p:par>
                              <p:par>
                                <p:cTn id="130" presetID="2" presetClass="entr" presetSubtype="8" fill="hold" grpId="0" nodeType="withEffect">
                                  <p:stCondLst>
                                    <p:cond delay="500"/>
                                  </p:stCondLst>
                                  <p:childTnLst>
                                    <p:set>
                                      <p:cBhvr>
                                        <p:cTn id="131" dur="1" fill="hold">
                                          <p:stCondLst>
                                            <p:cond delay="0"/>
                                          </p:stCondLst>
                                        </p:cTn>
                                        <p:tgtEl>
                                          <p:spTgt spid="45"/>
                                        </p:tgtEl>
                                        <p:attrNameLst>
                                          <p:attrName>style.visibility</p:attrName>
                                        </p:attrNameLst>
                                      </p:cBhvr>
                                      <p:to>
                                        <p:strVal val="visible"/>
                                      </p:to>
                                    </p:set>
                                    <p:anim calcmode="lin" valueType="num">
                                      <p:cBhvr additive="base">
                                        <p:cTn id="132" dur="500" fill="hold"/>
                                        <p:tgtEl>
                                          <p:spTgt spid="45"/>
                                        </p:tgtEl>
                                        <p:attrNameLst>
                                          <p:attrName>ppt_x</p:attrName>
                                        </p:attrNameLst>
                                      </p:cBhvr>
                                      <p:tavLst>
                                        <p:tav tm="0">
                                          <p:val>
                                            <p:strVal val="0-#ppt_w/2"/>
                                          </p:val>
                                        </p:tav>
                                        <p:tav tm="100000">
                                          <p:val>
                                            <p:strVal val="#ppt_x"/>
                                          </p:val>
                                        </p:tav>
                                      </p:tavLst>
                                    </p:anim>
                                    <p:anim calcmode="lin" valueType="num">
                                      <p:cBhvr additive="base">
                                        <p:cTn id="133" dur="500" fill="hold"/>
                                        <p:tgtEl>
                                          <p:spTgt spid="45"/>
                                        </p:tgtEl>
                                        <p:attrNameLst>
                                          <p:attrName>ppt_y</p:attrName>
                                        </p:attrNameLst>
                                      </p:cBhvr>
                                      <p:tavLst>
                                        <p:tav tm="0">
                                          <p:val>
                                            <p:strVal val="#ppt_y"/>
                                          </p:val>
                                        </p:tav>
                                        <p:tav tm="100000">
                                          <p:val>
                                            <p:strVal val="#ppt_y"/>
                                          </p:val>
                                        </p:tav>
                                      </p:tavLst>
                                    </p:anim>
                                  </p:childTnLst>
                                </p:cTn>
                              </p:par>
                              <p:par>
                                <p:cTn id="134" presetID="2" presetClass="entr" presetSubtype="8" fill="hold" grpId="0" nodeType="withEffect">
                                  <p:stCondLst>
                                    <p:cond delay="500"/>
                                  </p:stCondLst>
                                  <p:childTnLst>
                                    <p:set>
                                      <p:cBhvr>
                                        <p:cTn id="135" dur="1" fill="hold">
                                          <p:stCondLst>
                                            <p:cond delay="0"/>
                                          </p:stCondLst>
                                        </p:cTn>
                                        <p:tgtEl>
                                          <p:spTgt spid="46"/>
                                        </p:tgtEl>
                                        <p:attrNameLst>
                                          <p:attrName>style.visibility</p:attrName>
                                        </p:attrNameLst>
                                      </p:cBhvr>
                                      <p:to>
                                        <p:strVal val="visible"/>
                                      </p:to>
                                    </p:set>
                                    <p:anim calcmode="lin" valueType="num">
                                      <p:cBhvr additive="base">
                                        <p:cTn id="136" dur="500" fill="hold"/>
                                        <p:tgtEl>
                                          <p:spTgt spid="46"/>
                                        </p:tgtEl>
                                        <p:attrNameLst>
                                          <p:attrName>ppt_x</p:attrName>
                                        </p:attrNameLst>
                                      </p:cBhvr>
                                      <p:tavLst>
                                        <p:tav tm="0">
                                          <p:val>
                                            <p:strVal val="0-#ppt_w/2"/>
                                          </p:val>
                                        </p:tav>
                                        <p:tav tm="100000">
                                          <p:val>
                                            <p:strVal val="#ppt_x"/>
                                          </p:val>
                                        </p:tav>
                                      </p:tavLst>
                                    </p:anim>
                                    <p:anim calcmode="lin" valueType="num">
                                      <p:cBhvr additive="base">
                                        <p:cTn id="137" dur="500" fill="hold"/>
                                        <p:tgtEl>
                                          <p:spTgt spid="46"/>
                                        </p:tgtEl>
                                        <p:attrNameLst>
                                          <p:attrName>ppt_y</p:attrName>
                                        </p:attrNameLst>
                                      </p:cBhvr>
                                      <p:tavLst>
                                        <p:tav tm="0">
                                          <p:val>
                                            <p:strVal val="#ppt_y"/>
                                          </p:val>
                                        </p:tav>
                                        <p:tav tm="100000">
                                          <p:val>
                                            <p:strVal val="#ppt_y"/>
                                          </p:val>
                                        </p:tav>
                                      </p:tavLst>
                                    </p:anim>
                                  </p:childTnLst>
                                </p:cTn>
                              </p:par>
                              <p:par>
                                <p:cTn id="138" presetID="2" presetClass="entr" presetSubtype="8" fill="hold" grpId="0" nodeType="withEffect">
                                  <p:stCondLst>
                                    <p:cond delay="500"/>
                                  </p:stCondLst>
                                  <p:childTnLst>
                                    <p:set>
                                      <p:cBhvr>
                                        <p:cTn id="139" dur="1" fill="hold">
                                          <p:stCondLst>
                                            <p:cond delay="0"/>
                                          </p:stCondLst>
                                        </p:cTn>
                                        <p:tgtEl>
                                          <p:spTgt spid="49"/>
                                        </p:tgtEl>
                                        <p:attrNameLst>
                                          <p:attrName>style.visibility</p:attrName>
                                        </p:attrNameLst>
                                      </p:cBhvr>
                                      <p:to>
                                        <p:strVal val="visible"/>
                                      </p:to>
                                    </p:set>
                                    <p:anim calcmode="lin" valueType="num">
                                      <p:cBhvr additive="base">
                                        <p:cTn id="140" dur="500" fill="hold"/>
                                        <p:tgtEl>
                                          <p:spTgt spid="49"/>
                                        </p:tgtEl>
                                        <p:attrNameLst>
                                          <p:attrName>ppt_x</p:attrName>
                                        </p:attrNameLst>
                                      </p:cBhvr>
                                      <p:tavLst>
                                        <p:tav tm="0">
                                          <p:val>
                                            <p:strVal val="0-#ppt_w/2"/>
                                          </p:val>
                                        </p:tav>
                                        <p:tav tm="100000">
                                          <p:val>
                                            <p:strVal val="#ppt_x"/>
                                          </p:val>
                                        </p:tav>
                                      </p:tavLst>
                                    </p:anim>
                                    <p:anim calcmode="lin" valueType="num">
                                      <p:cBhvr additive="base">
                                        <p:cTn id="141" dur="500" fill="hold"/>
                                        <p:tgtEl>
                                          <p:spTgt spid="49"/>
                                        </p:tgtEl>
                                        <p:attrNameLst>
                                          <p:attrName>ppt_y</p:attrName>
                                        </p:attrNameLst>
                                      </p:cBhvr>
                                      <p:tavLst>
                                        <p:tav tm="0">
                                          <p:val>
                                            <p:strVal val="#ppt_y"/>
                                          </p:val>
                                        </p:tav>
                                        <p:tav tm="100000">
                                          <p:val>
                                            <p:strVal val="#ppt_y"/>
                                          </p:val>
                                        </p:tav>
                                      </p:tavLst>
                                    </p:anim>
                                  </p:childTnLst>
                                </p:cTn>
                              </p:par>
                              <p:par>
                                <p:cTn id="142" presetID="2" presetClass="entr" presetSubtype="8" fill="hold" grpId="0" nodeType="withEffect">
                                  <p:stCondLst>
                                    <p:cond delay="500"/>
                                  </p:stCondLst>
                                  <p:childTnLst>
                                    <p:set>
                                      <p:cBhvr>
                                        <p:cTn id="143" dur="1" fill="hold">
                                          <p:stCondLst>
                                            <p:cond delay="0"/>
                                          </p:stCondLst>
                                        </p:cTn>
                                        <p:tgtEl>
                                          <p:spTgt spid="50"/>
                                        </p:tgtEl>
                                        <p:attrNameLst>
                                          <p:attrName>style.visibility</p:attrName>
                                        </p:attrNameLst>
                                      </p:cBhvr>
                                      <p:to>
                                        <p:strVal val="visible"/>
                                      </p:to>
                                    </p:set>
                                    <p:anim calcmode="lin" valueType="num">
                                      <p:cBhvr additive="base">
                                        <p:cTn id="144" dur="500" fill="hold"/>
                                        <p:tgtEl>
                                          <p:spTgt spid="50"/>
                                        </p:tgtEl>
                                        <p:attrNameLst>
                                          <p:attrName>ppt_x</p:attrName>
                                        </p:attrNameLst>
                                      </p:cBhvr>
                                      <p:tavLst>
                                        <p:tav tm="0">
                                          <p:val>
                                            <p:strVal val="0-#ppt_w/2"/>
                                          </p:val>
                                        </p:tav>
                                        <p:tav tm="100000">
                                          <p:val>
                                            <p:strVal val="#ppt_x"/>
                                          </p:val>
                                        </p:tav>
                                      </p:tavLst>
                                    </p:anim>
                                    <p:anim calcmode="lin" valueType="num">
                                      <p:cBhvr additive="base">
                                        <p:cTn id="145"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1" grpId="0" animBg="1"/>
      <p:bldP spid="11" grpId="1" animBg="1"/>
      <p:bldP spid="12" grpId="0" animBg="1"/>
      <p:bldP spid="13" grpId="0" animBg="1"/>
      <p:bldP spid="13" grpId="1" animBg="1"/>
      <p:bldP spid="14" grpId="0" animBg="1"/>
      <p:bldP spid="15" grpId="0" animBg="1"/>
      <p:bldP spid="15" grpId="1" animBg="1"/>
      <p:bldP spid="16" grpId="0" animBg="1"/>
      <p:bldP spid="17" grpId="0" animBg="1"/>
      <p:bldP spid="17" grpId="1" animBg="1"/>
      <p:bldP spid="22" grpId="0" animBg="1"/>
      <p:bldP spid="23" grpId="0" animBg="1"/>
      <p:bldP spid="28" grpId="0" animBg="1"/>
      <p:bldP spid="35" grpId="0"/>
      <p:bldP spid="36" grpId="0"/>
      <p:bldP spid="37" grpId="0"/>
      <p:bldP spid="38" grpId="0"/>
      <p:bldP spid="42" grpId="0"/>
      <p:bldP spid="43" grpId="0"/>
      <p:bldP spid="45" grpId="0"/>
      <p:bldP spid="46" grpId="0"/>
      <p:bldP spid="49" grpId="0"/>
      <p:bldP spid="5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1632247" y="1133711"/>
            <a:ext cx="1282758" cy="12827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ea typeface="微软雅黑" panose="020B0503020204020204" pitchFamily="34" charset="-122"/>
            </a:endParaRPr>
          </a:p>
        </p:txBody>
      </p:sp>
      <p:sp>
        <p:nvSpPr>
          <p:cNvPr id="15" name="TextBox 38"/>
          <p:cNvSpPr txBox="1"/>
          <p:nvPr/>
        </p:nvSpPr>
        <p:spPr>
          <a:xfrm>
            <a:off x="2020861" y="1355106"/>
            <a:ext cx="530066" cy="461665"/>
          </a:xfrm>
          <a:prstGeom prst="rect">
            <a:avLst/>
          </a:prstGeom>
          <a:noFill/>
          <a:ln>
            <a:noFill/>
          </a:ln>
        </p:spPr>
        <p:txBody>
          <a:bodyPr wrap="square" rtlCol="0">
            <a:spAutoFit/>
          </a:bodyPr>
          <a:lstStyle>
            <a:defPPr>
              <a:defRPr lang="en-US"/>
            </a:defPPr>
            <a:lvl1pPr>
              <a:defRPr>
                <a:solidFill>
                  <a:schemeClr val="tx1">
                    <a:lumMod val="75000"/>
                    <a:lumOff val="25000"/>
                  </a:schemeClr>
                </a:solidFill>
                <a:latin typeface="方正大黑简体" panose="02010601030101010101" pitchFamily="2" charset="-122"/>
                <a:ea typeface="方正大黑简体" panose="02010601030101010101" pitchFamily="2" charset="-122"/>
              </a:defRPr>
            </a:lvl1pPr>
          </a:lstStyle>
          <a:p>
            <a:pPr algn="ctr"/>
            <a:r>
              <a:rPr lang="en-US" altLang="zh-CN" sz="2400" dirty="0">
                <a:solidFill>
                  <a:schemeClr val="bg1"/>
                </a:solidFill>
                <a:latin typeface="+mn-lt"/>
                <a:ea typeface="微软雅黑" panose="020B0503020204020204" pitchFamily="34" charset="-122"/>
              </a:rPr>
              <a:t>01</a:t>
            </a:r>
          </a:p>
        </p:txBody>
      </p:sp>
      <p:grpSp>
        <p:nvGrpSpPr>
          <p:cNvPr id="16" name="组合 15"/>
          <p:cNvGrpSpPr/>
          <p:nvPr/>
        </p:nvGrpSpPr>
        <p:grpSpPr>
          <a:xfrm>
            <a:off x="2079384" y="2634724"/>
            <a:ext cx="388482" cy="388482"/>
            <a:chOff x="598385" y="1247400"/>
            <a:chExt cx="517976" cy="517976"/>
          </a:xfrm>
        </p:grpSpPr>
        <p:sp>
          <p:nvSpPr>
            <p:cNvPr id="17" name="椭圆 16"/>
            <p:cNvSpPr/>
            <p:nvPr/>
          </p:nvSpPr>
          <p:spPr>
            <a:xfrm>
              <a:off x="598385" y="1247400"/>
              <a:ext cx="517976" cy="517976"/>
            </a:xfrm>
            <a:prstGeom prst="ellipse">
              <a:avLst/>
            </a:prstGeom>
            <a:solidFill>
              <a:schemeClr val="accent1"/>
            </a:solidFill>
            <a:ln>
              <a:noFill/>
            </a:ln>
          </p:spPr>
          <p:txBody>
            <a:bodyPr vert="horz" wrap="square" lIns="68580" tIns="34290" rIns="68580" bIns="34290" numCol="1" anchor="t" anchorCtr="0" compatLnSpc="1"/>
            <a:lstStyle/>
            <a:p>
              <a:endParaRPr lang="zh-CN" altLang="en-US" sz="1400" dirty="0">
                <a:ea typeface="微软雅黑" panose="020B0503020204020204" pitchFamily="34" charset="-122"/>
              </a:endParaRPr>
            </a:p>
          </p:txBody>
        </p:sp>
        <p:sp>
          <p:nvSpPr>
            <p:cNvPr id="18" name="Freeform 6"/>
            <p:cNvSpPr/>
            <p:nvPr/>
          </p:nvSpPr>
          <p:spPr bwMode="auto">
            <a:xfrm>
              <a:off x="746122" y="1403023"/>
              <a:ext cx="227944" cy="240007"/>
            </a:xfrm>
            <a:custGeom>
              <a:avLst/>
              <a:gdLst>
                <a:gd name="T0" fmla="*/ 0 w 548"/>
                <a:gd name="T1" fmla="*/ 189 h 577"/>
                <a:gd name="T2" fmla="*/ 0 w 548"/>
                <a:gd name="T3" fmla="*/ 562 h 577"/>
                <a:gd name="T4" fmla="*/ 178 w 548"/>
                <a:gd name="T5" fmla="*/ 577 h 577"/>
                <a:gd name="T6" fmla="*/ 180 w 548"/>
                <a:gd name="T7" fmla="*/ 340 h 577"/>
                <a:gd name="T8" fmla="*/ 355 w 548"/>
                <a:gd name="T9" fmla="*/ 343 h 577"/>
                <a:gd name="T10" fmla="*/ 357 w 548"/>
                <a:gd name="T11" fmla="*/ 577 h 577"/>
                <a:gd name="T12" fmla="*/ 548 w 548"/>
                <a:gd name="T13" fmla="*/ 562 h 577"/>
                <a:gd name="T14" fmla="*/ 548 w 548"/>
                <a:gd name="T15" fmla="*/ 173 h 577"/>
                <a:gd name="T16" fmla="*/ 272 w 548"/>
                <a:gd name="T17" fmla="*/ 0 h 577"/>
                <a:gd name="T18" fmla="*/ 0 w 548"/>
                <a:gd name="T19" fmla="*/ 189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8" h="577">
                  <a:moveTo>
                    <a:pt x="0" y="189"/>
                  </a:moveTo>
                  <a:lnTo>
                    <a:pt x="0" y="562"/>
                  </a:lnTo>
                  <a:lnTo>
                    <a:pt x="178" y="577"/>
                  </a:lnTo>
                  <a:lnTo>
                    <a:pt x="180" y="340"/>
                  </a:lnTo>
                  <a:lnTo>
                    <a:pt x="355" y="343"/>
                  </a:lnTo>
                  <a:lnTo>
                    <a:pt x="357" y="577"/>
                  </a:lnTo>
                  <a:lnTo>
                    <a:pt x="548" y="562"/>
                  </a:lnTo>
                  <a:lnTo>
                    <a:pt x="548" y="173"/>
                  </a:lnTo>
                  <a:lnTo>
                    <a:pt x="272" y="0"/>
                  </a:lnTo>
                  <a:lnTo>
                    <a:pt x="0" y="18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400" dirty="0">
                <a:solidFill>
                  <a:schemeClr val="tx1">
                    <a:lumMod val="75000"/>
                    <a:lumOff val="25000"/>
                  </a:schemeClr>
                </a:solidFill>
                <a:ea typeface="微软雅黑" panose="020B0503020204020204" pitchFamily="34" charset="-122"/>
              </a:endParaRPr>
            </a:p>
          </p:txBody>
        </p:sp>
        <p:sp>
          <p:nvSpPr>
            <p:cNvPr id="19" name="Freeform 7"/>
            <p:cNvSpPr/>
            <p:nvPr/>
          </p:nvSpPr>
          <p:spPr bwMode="auto">
            <a:xfrm>
              <a:off x="709102" y="1369746"/>
              <a:ext cx="305312" cy="117716"/>
            </a:xfrm>
            <a:custGeom>
              <a:avLst/>
              <a:gdLst>
                <a:gd name="T0" fmla="*/ 304 w 311"/>
                <a:gd name="T1" fmla="*/ 87 h 120"/>
                <a:gd name="T2" fmla="*/ 157 w 311"/>
                <a:gd name="T3" fmla="*/ 2 h 120"/>
                <a:gd name="T4" fmla="*/ 153 w 311"/>
                <a:gd name="T5" fmla="*/ 0 h 120"/>
                <a:gd name="T6" fmla="*/ 146 w 311"/>
                <a:gd name="T7" fmla="*/ 2 h 120"/>
                <a:gd name="T8" fmla="*/ 6 w 311"/>
                <a:gd name="T9" fmla="*/ 100 h 120"/>
                <a:gd name="T10" fmla="*/ 4 w 311"/>
                <a:gd name="T11" fmla="*/ 114 h 120"/>
                <a:gd name="T12" fmla="*/ 18 w 311"/>
                <a:gd name="T13" fmla="*/ 117 h 120"/>
                <a:gd name="T14" fmla="*/ 152 w 311"/>
                <a:gd name="T15" fmla="*/ 22 h 120"/>
                <a:gd name="T16" fmla="*/ 294 w 311"/>
                <a:gd name="T17" fmla="*/ 105 h 120"/>
                <a:gd name="T18" fmla="*/ 308 w 311"/>
                <a:gd name="T19" fmla="*/ 101 h 120"/>
                <a:gd name="T20" fmla="*/ 304 w 311"/>
                <a:gd name="T21" fmla="*/ 8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1" h="120">
                  <a:moveTo>
                    <a:pt x="304" y="87"/>
                  </a:moveTo>
                  <a:cubicBezTo>
                    <a:pt x="157" y="2"/>
                    <a:pt x="157" y="2"/>
                    <a:pt x="157" y="2"/>
                  </a:cubicBezTo>
                  <a:cubicBezTo>
                    <a:pt x="156" y="1"/>
                    <a:pt x="154" y="0"/>
                    <a:pt x="153" y="0"/>
                  </a:cubicBezTo>
                  <a:cubicBezTo>
                    <a:pt x="150" y="0"/>
                    <a:pt x="148" y="1"/>
                    <a:pt x="146" y="2"/>
                  </a:cubicBezTo>
                  <a:cubicBezTo>
                    <a:pt x="6" y="100"/>
                    <a:pt x="6" y="100"/>
                    <a:pt x="6" y="100"/>
                  </a:cubicBezTo>
                  <a:cubicBezTo>
                    <a:pt x="2" y="103"/>
                    <a:pt x="0" y="109"/>
                    <a:pt x="4" y="114"/>
                  </a:cubicBezTo>
                  <a:cubicBezTo>
                    <a:pt x="7" y="119"/>
                    <a:pt x="13" y="120"/>
                    <a:pt x="18" y="117"/>
                  </a:cubicBezTo>
                  <a:cubicBezTo>
                    <a:pt x="152" y="22"/>
                    <a:pt x="152" y="22"/>
                    <a:pt x="152" y="22"/>
                  </a:cubicBezTo>
                  <a:cubicBezTo>
                    <a:pt x="294" y="105"/>
                    <a:pt x="294" y="105"/>
                    <a:pt x="294" y="105"/>
                  </a:cubicBezTo>
                  <a:cubicBezTo>
                    <a:pt x="299" y="108"/>
                    <a:pt x="305" y="106"/>
                    <a:pt x="308" y="101"/>
                  </a:cubicBezTo>
                  <a:cubicBezTo>
                    <a:pt x="311" y="97"/>
                    <a:pt x="309" y="90"/>
                    <a:pt x="304" y="8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400" dirty="0">
                <a:solidFill>
                  <a:schemeClr val="tx1">
                    <a:lumMod val="75000"/>
                    <a:lumOff val="25000"/>
                  </a:schemeClr>
                </a:solidFill>
                <a:ea typeface="微软雅黑" panose="020B0503020204020204" pitchFamily="34" charset="-122"/>
              </a:endParaRPr>
            </a:p>
          </p:txBody>
        </p:sp>
      </p:grpSp>
      <p:sp>
        <p:nvSpPr>
          <p:cNvPr id="21" name="椭圆 20"/>
          <p:cNvSpPr/>
          <p:nvPr/>
        </p:nvSpPr>
        <p:spPr>
          <a:xfrm>
            <a:off x="3969572" y="1133711"/>
            <a:ext cx="1282758" cy="1282756"/>
          </a:xfrm>
          <a:prstGeom prst="ellipse">
            <a:avLst/>
          </a:prstGeom>
          <a:solidFill>
            <a:schemeClr val="accent2"/>
          </a:solidFill>
          <a:ln w="1270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lumMod val="75000"/>
                  <a:lumOff val="25000"/>
                </a:schemeClr>
              </a:solidFill>
              <a:ea typeface="微软雅黑" panose="020B0503020204020204" pitchFamily="34" charset="-122"/>
            </a:endParaRPr>
          </a:p>
        </p:txBody>
      </p:sp>
      <p:sp>
        <p:nvSpPr>
          <p:cNvPr id="24" name="TextBox 48"/>
          <p:cNvSpPr txBox="1"/>
          <p:nvPr/>
        </p:nvSpPr>
        <p:spPr>
          <a:xfrm>
            <a:off x="4345918" y="1355106"/>
            <a:ext cx="530066" cy="461665"/>
          </a:xfrm>
          <a:prstGeom prst="rect">
            <a:avLst/>
          </a:prstGeom>
          <a:noFill/>
          <a:ln>
            <a:noFill/>
          </a:ln>
        </p:spPr>
        <p:txBody>
          <a:bodyPr wrap="square" rtlCol="0">
            <a:spAutoFit/>
          </a:bodyPr>
          <a:lstStyle>
            <a:defPPr>
              <a:defRPr lang="zh-CN"/>
            </a:defPPr>
            <a:lvl1pPr algn="ctr">
              <a:defRPr sz="3200">
                <a:solidFill>
                  <a:schemeClr val="bg1"/>
                </a:solidFill>
                <a:ea typeface="微软雅黑" panose="020B0503020204020204" pitchFamily="34" charset="-122"/>
              </a:defRPr>
            </a:lvl1pPr>
          </a:lstStyle>
          <a:p>
            <a:r>
              <a:rPr lang="en-US" altLang="zh-CN" sz="2400" dirty="0"/>
              <a:t>02</a:t>
            </a:r>
            <a:endParaRPr lang="zh-CN" altLang="en-US" sz="2400" dirty="0"/>
          </a:p>
        </p:txBody>
      </p:sp>
      <p:sp>
        <p:nvSpPr>
          <p:cNvPr id="26" name="椭圆 25"/>
          <p:cNvSpPr/>
          <p:nvPr/>
        </p:nvSpPr>
        <p:spPr>
          <a:xfrm>
            <a:off x="6283649" y="1133711"/>
            <a:ext cx="1282758" cy="1282756"/>
          </a:xfrm>
          <a:prstGeom prst="ellipse">
            <a:avLst/>
          </a:prstGeom>
          <a:solidFill>
            <a:schemeClr val="accent1"/>
          </a:solidFill>
          <a:ln w="1270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lumMod val="75000"/>
                  <a:lumOff val="25000"/>
                </a:schemeClr>
              </a:solidFill>
              <a:ea typeface="微软雅黑" panose="020B0503020204020204" pitchFamily="34" charset="-122"/>
            </a:endParaRPr>
          </a:p>
        </p:txBody>
      </p:sp>
      <p:sp>
        <p:nvSpPr>
          <p:cNvPr id="29" name="TextBox 53"/>
          <p:cNvSpPr txBox="1"/>
          <p:nvPr/>
        </p:nvSpPr>
        <p:spPr>
          <a:xfrm>
            <a:off x="6659995" y="1355106"/>
            <a:ext cx="530066" cy="461665"/>
          </a:xfrm>
          <a:prstGeom prst="rect">
            <a:avLst/>
          </a:prstGeom>
          <a:noFill/>
          <a:ln>
            <a:noFill/>
          </a:ln>
        </p:spPr>
        <p:txBody>
          <a:bodyPr wrap="square" rtlCol="0">
            <a:spAutoFit/>
          </a:bodyPr>
          <a:lstStyle>
            <a:defPPr>
              <a:defRPr lang="zh-CN"/>
            </a:defPPr>
            <a:lvl1pPr algn="ctr">
              <a:defRPr sz="3200">
                <a:solidFill>
                  <a:schemeClr val="bg1"/>
                </a:solidFill>
                <a:ea typeface="微软雅黑" panose="020B0503020204020204" pitchFamily="34" charset="-122"/>
              </a:defRPr>
            </a:lvl1pPr>
          </a:lstStyle>
          <a:p>
            <a:r>
              <a:rPr lang="en-US" altLang="zh-CN" sz="2400" dirty="0"/>
              <a:t>03</a:t>
            </a:r>
            <a:endParaRPr lang="zh-CN" altLang="en-US" sz="2400" dirty="0"/>
          </a:p>
        </p:txBody>
      </p:sp>
      <p:grpSp>
        <p:nvGrpSpPr>
          <p:cNvPr id="30" name="组合 29"/>
          <p:cNvGrpSpPr/>
          <p:nvPr/>
        </p:nvGrpSpPr>
        <p:grpSpPr>
          <a:xfrm>
            <a:off x="4416709" y="2634724"/>
            <a:ext cx="388482" cy="388482"/>
            <a:chOff x="5218110" y="2699335"/>
            <a:chExt cx="517976" cy="517976"/>
          </a:xfrm>
        </p:grpSpPr>
        <p:sp>
          <p:nvSpPr>
            <p:cNvPr id="31" name="椭圆 30"/>
            <p:cNvSpPr/>
            <p:nvPr/>
          </p:nvSpPr>
          <p:spPr>
            <a:xfrm>
              <a:off x="5218110" y="2699335"/>
              <a:ext cx="517976" cy="517976"/>
            </a:xfrm>
            <a:prstGeom prst="ellipse">
              <a:avLst/>
            </a:prstGeom>
            <a:solidFill>
              <a:schemeClr val="accent2"/>
            </a:solidFill>
            <a:ln>
              <a:noFill/>
            </a:ln>
          </p:spPr>
          <p:txBody>
            <a:bodyPr vert="horz" wrap="square" lIns="68580" tIns="34290" rIns="68580" bIns="34290" numCol="1" anchor="t" anchorCtr="0" compatLnSpc="1"/>
            <a:lstStyle/>
            <a:p>
              <a:endParaRPr lang="zh-CN" altLang="en-US" sz="1400" dirty="0">
                <a:ea typeface="微软雅黑" panose="020B0503020204020204" pitchFamily="34" charset="-122"/>
              </a:endParaRPr>
            </a:p>
          </p:txBody>
        </p:sp>
        <p:sp>
          <p:nvSpPr>
            <p:cNvPr id="32" name="Freeform 12"/>
            <p:cNvSpPr/>
            <p:nvPr/>
          </p:nvSpPr>
          <p:spPr bwMode="auto">
            <a:xfrm>
              <a:off x="5364675" y="2874996"/>
              <a:ext cx="232742" cy="113878"/>
            </a:xfrm>
            <a:custGeom>
              <a:avLst/>
              <a:gdLst>
                <a:gd name="T0" fmla="*/ 103 w 237"/>
                <a:gd name="T1" fmla="*/ 99 h 116"/>
                <a:gd name="T2" fmla="*/ 134 w 237"/>
                <a:gd name="T3" fmla="*/ 95 h 116"/>
                <a:gd name="T4" fmla="*/ 226 w 237"/>
                <a:gd name="T5" fmla="*/ 12 h 116"/>
                <a:gd name="T6" fmla="*/ 219 w 237"/>
                <a:gd name="T7" fmla="*/ 0 h 116"/>
                <a:gd name="T8" fmla="*/ 13 w 237"/>
                <a:gd name="T9" fmla="*/ 0 h 116"/>
                <a:gd name="T10" fmla="*/ 6 w 237"/>
                <a:gd name="T11" fmla="*/ 10 h 116"/>
                <a:gd name="T12" fmla="*/ 103 w 237"/>
                <a:gd name="T13" fmla="*/ 99 h 116"/>
              </a:gdLst>
              <a:ahLst/>
              <a:cxnLst>
                <a:cxn ang="0">
                  <a:pos x="T0" y="T1"/>
                </a:cxn>
                <a:cxn ang="0">
                  <a:pos x="T2" y="T3"/>
                </a:cxn>
                <a:cxn ang="0">
                  <a:pos x="T4" y="T5"/>
                </a:cxn>
                <a:cxn ang="0">
                  <a:pos x="T6" y="T7"/>
                </a:cxn>
                <a:cxn ang="0">
                  <a:pos x="T8" y="T9"/>
                </a:cxn>
                <a:cxn ang="0">
                  <a:pos x="T10" y="T11"/>
                </a:cxn>
                <a:cxn ang="0">
                  <a:pos x="T12" y="T13"/>
                </a:cxn>
              </a:cxnLst>
              <a:rect l="0" t="0" r="r" b="b"/>
              <a:pathLst>
                <a:path w="237" h="116">
                  <a:moveTo>
                    <a:pt x="103" y="99"/>
                  </a:moveTo>
                  <a:cubicBezTo>
                    <a:pt x="103" y="99"/>
                    <a:pt x="115" y="116"/>
                    <a:pt x="134" y="95"/>
                  </a:cubicBezTo>
                  <a:cubicBezTo>
                    <a:pt x="226" y="12"/>
                    <a:pt x="226" y="12"/>
                    <a:pt x="226" y="12"/>
                  </a:cubicBezTo>
                  <a:cubicBezTo>
                    <a:pt x="226" y="12"/>
                    <a:pt x="237" y="1"/>
                    <a:pt x="219" y="0"/>
                  </a:cubicBezTo>
                  <a:cubicBezTo>
                    <a:pt x="13" y="0"/>
                    <a:pt x="13" y="0"/>
                    <a:pt x="13" y="0"/>
                  </a:cubicBezTo>
                  <a:cubicBezTo>
                    <a:pt x="13" y="0"/>
                    <a:pt x="0" y="1"/>
                    <a:pt x="6" y="10"/>
                  </a:cubicBezTo>
                  <a:lnTo>
                    <a:pt x="103" y="9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400" dirty="0">
                <a:ea typeface="微软雅黑" panose="020B0503020204020204" pitchFamily="34" charset="-122"/>
              </a:endParaRPr>
            </a:p>
          </p:txBody>
        </p:sp>
        <p:sp>
          <p:nvSpPr>
            <p:cNvPr id="33" name="Freeform 13"/>
            <p:cNvSpPr/>
            <p:nvPr/>
          </p:nvSpPr>
          <p:spPr bwMode="auto">
            <a:xfrm>
              <a:off x="5515126" y="2893699"/>
              <a:ext cx="81460" cy="149205"/>
            </a:xfrm>
            <a:custGeom>
              <a:avLst/>
              <a:gdLst>
                <a:gd name="T0" fmla="*/ 82 w 83"/>
                <a:gd name="T1" fmla="*/ 132 h 152"/>
                <a:gd name="T2" fmla="*/ 82 w 83"/>
                <a:gd name="T3" fmla="*/ 17 h 152"/>
                <a:gd name="T4" fmla="*/ 70 w 83"/>
                <a:gd name="T5" fmla="*/ 12 h 152"/>
                <a:gd name="T6" fmla="*/ 6 w 83"/>
                <a:gd name="T7" fmla="*/ 74 h 152"/>
                <a:gd name="T8" fmla="*/ 10 w 83"/>
                <a:gd name="T9" fmla="*/ 84 h 152"/>
                <a:gd name="T10" fmla="*/ 67 w 83"/>
                <a:gd name="T11" fmla="*/ 137 h 152"/>
                <a:gd name="T12" fmla="*/ 82 w 83"/>
                <a:gd name="T13" fmla="*/ 132 h 152"/>
              </a:gdLst>
              <a:ahLst/>
              <a:cxnLst>
                <a:cxn ang="0">
                  <a:pos x="T0" y="T1"/>
                </a:cxn>
                <a:cxn ang="0">
                  <a:pos x="T2" y="T3"/>
                </a:cxn>
                <a:cxn ang="0">
                  <a:pos x="T4" y="T5"/>
                </a:cxn>
                <a:cxn ang="0">
                  <a:pos x="T6" y="T7"/>
                </a:cxn>
                <a:cxn ang="0">
                  <a:pos x="T8" y="T9"/>
                </a:cxn>
                <a:cxn ang="0">
                  <a:pos x="T10" y="T11"/>
                </a:cxn>
                <a:cxn ang="0">
                  <a:pos x="T12" y="T13"/>
                </a:cxn>
              </a:cxnLst>
              <a:rect l="0" t="0" r="r" b="b"/>
              <a:pathLst>
                <a:path w="83" h="152">
                  <a:moveTo>
                    <a:pt x="82" y="132"/>
                  </a:moveTo>
                  <a:cubicBezTo>
                    <a:pt x="82" y="17"/>
                    <a:pt x="82" y="17"/>
                    <a:pt x="82" y="17"/>
                  </a:cubicBezTo>
                  <a:cubicBezTo>
                    <a:pt x="80" y="0"/>
                    <a:pt x="70" y="12"/>
                    <a:pt x="70" y="12"/>
                  </a:cubicBezTo>
                  <a:cubicBezTo>
                    <a:pt x="6" y="74"/>
                    <a:pt x="6" y="74"/>
                    <a:pt x="6" y="74"/>
                  </a:cubicBezTo>
                  <a:cubicBezTo>
                    <a:pt x="0" y="80"/>
                    <a:pt x="10" y="84"/>
                    <a:pt x="10" y="84"/>
                  </a:cubicBezTo>
                  <a:cubicBezTo>
                    <a:pt x="67" y="137"/>
                    <a:pt x="67" y="137"/>
                    <a:pt x="67" y="137"/>
                  </a:cubicBezTo>
                  <a:cubicBezTo>
                    <a:pt x="83" y="152"/>
                    <a:pt x="82" y="132"/>
                    <a:pt x="82" y="132"/>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400" dirty="0">
                <a:ea typeface="微软雅黑" panose="020B0503020204020204" pitchFamily="34" charset="-122"/>
              </a:endParaRPr>
            </a:p>
          </p:txBody>
        </p:sp>
        <p:sp>
          <p:nvSpPr>
            <p:cNvPr id="34" name="Freeform 14"/>
            <p:cNvSpPr/>
            <p:nvPr/>
          </p:nvSpPr>
          <p:spPr bwMode="auto">
            <a:xfrm>
              <a:off x="5362597" y="2980977"/>
              <a:ext cx="229832" cy="76473"/>
            </a:xfrm>
            <a:custGeom>
              <a:avLst/>
              <a:gdLst>
                <a:gd name="T0" fmla="*/ 224 w 234"/>
                <a:gd name="T1" fmla="*/ 66 h 78"/>
                <a:gd name="T2" fmla="*/ 144 w 234"/>
                <a:gd name="T3" fmla="*/ 0 h 78"/>
                <a:gd name="T4" fmla="*/ 117 w 234"/>
                <a:gd name="T5" fmla="*/ 13 h 78"/>
                <a:gd name="T6" fmla="*/ 90 w 234"/>
                <a:gd name="T7" fmla="*/ 0 h 78"/>
                <a:gd name="T8" fmla="*/ 10 w 234"/>
                <a:gd name="T9" fmla="*/ 66 h 78"/>
                <a:gd name="T10" fmla="*/ 13 w 234"/>
                <a:gd name="T11" fmla="*/ 78 h 78"/>
                <a:gd name="T12" fmla="*/ 117 w 234"/>
                <a:gd name="T13" fmla="*/ 78 h 78"/>
                <a:gd name="T14" fmla="*/ 118 w 234"/>
                <a:gd name="T15" fmla="*/ 78 h 78"/>
                <a:gd name="T16" fmla="*/ 221 w 234"/>
                <a:gd name="T17" fmla="*/ 78 h 78"/>
                <a:gd name="T18" fmla="*/ 224 w 234"/>
                <a:gd name="T19" fmla="*/ 6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 h="78">
                  <a:moveTo>
                    <a:pt x="224" y="66"/>
                  </a:moveTo>
                  <a:cubicBezTo>
                    <a:pt x="144" y="0"/>
                    <a:pt x="144" y="0"/>
                    <a:pt x="144" y="0"/>
                  </a:cubicBezTo>
                  <a:cubicBezTo>
                    <a:pt x="144" y="0"/>
                    <a:pt x="132" y="12"/>
                    <a:pt x="117" y="13"/>
                  </a:cubicBezTo>
                  <a:cubicBezTo>
                    <a:pt x="102" y="12"/>
                    <a:pt x="90" y="0"/>
                    <a:pt x="90" y="0"/>
                  </a:cubicBezTo>
                  <a:cubicBezTo>
                    <a:pt x="10" y="66"/>
                    <a:pt x="10" y="66"/>
                    <a:pt x="10" y="66"/>
                  </a:cubicBezTo>
                  <a:cubicBezTo>
                    <a:pt x="0" y="73"/>
                    <a:pt x="13" y="78"/>
                    <a:pt x="13" y="78"/>
                  </a:cubicBezTo>
                  <a:cubicBezTo>
                    <a:pt x="117" y="78"/>
                    <a:pt x="117" y="78"/>
                    <a:pt x="117" y="78"/>
                  </a:cubicBezTo>
                  <a:cubicBezTo>
                    <a:pt x="118" y="78"/>
                    <a:pt x="118" y="78"/>
                    <a:pt x="118" y="78"/>
                  </a:cubicBezTo>
                  <a:cubicBezTo>
                    <a:pt x="221" y="78"/>
                    <a:pt x="221" y="78"/>
                    <a:pt x="221" y="78"/>
                  </a:cubicBezTo>
                  <a:cubicBezTo>
                    <a:pt x="221" y="78"/>
                    <a:pt x="234" y="73"/>
                    <a:pt x="224" y="66"/>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400" dirty="0">
                <a:ea typeface="微软雅黑" panose="020B0503020204020204" pitchFamily="34" charset="-122"/>
              </a:endParaRPr>
            </a:p>
          </p:txBody>
        </p:sp>
        <p:sp>
          <p:nvSpPr>
            <p:cNvPr id="35" name="Freeform 15"/>
            <p:cNvSpPr/>
            <p:nvPr/>
          </p:nvSpPr>
          <p:spPr bwMode="auto">
            <a:xfrm>
              <a:off x="5356779" y="2896608"/>
              <a:ext cx="88525" cy="143386"/>
            </a:xfrm>
            <a:custGeom>
              <a:avLst/>
              <a:gdLst>
                <a:gd name="T0" fmla="*/ 1 w 90"/>
                <a:gd name="T1" fmla="*/ 127 h 146"/>
                <a:gd name="T2" fmla="*/ 1 w 90"/>
                <a:gd name="T3" fmla="*/ 17 h 146"/>
                <a:gd name="T4" fmla="*/ 14 w 90"/>
                <a:gd name="T5" fmla="*/ 11 h 146"/>
                <a:gd name="T6" fmla="*/ 84 w 90"/>
                <a:gd name="T7" fmla="*/ 71 h 146"/>
                <a:gd name="T8" fmla="*/ 79 w 90"/>
                <a:gd name="T9" fmla="*/ 81 h 146"/>
                <a:gd name="T10" fmla="*/ 17 w 90"/>
                <a:gd name="T11" fmla="*/ 131 h 146"/>
                <a:gd name="T12" fmla="*/ 1 w 90"/>
                <a:gd name="T13" fmla="*/ 127 h 146"/>
              </a:gdLst>
              <a:ahLst/>
              <a:cxnLst>
                <a:cxn ang="0">
                  <a:pos x="T0" y="T1"/>
                </a:cxn>
                <a:cxn ang="0">
                  <a:pos x="T2" y="T3"/>
                </a:cxn>
                <a:cxn ang="0">
                  <a:pos x="T4" y="T5"/>
                </a:cxn>
                <a:cxn ang="0">
                  <a:pos x="T6" y="T7"/>
                </a:cxn>
                <a:cxn ang="0">
                  <a:pos x="T8" y="T9"/>
                </a:cxn>
                <a:cxn ang="0">
                  <a:pos x="T10" y="T11"/>
                </a:cxn>
                <a:cxn ang="0">
                  <a:pos x="T12" y="T13"/>
                </a:cxn>
              </a:cxnLst>
              <a:rect l="0" t="0" r="r" b="b"/>
              <a:pathLst>
                <a:path w="90" h="146">
                  <a:moveTo>
                    <a:pt x="1" y="127"/>
                  </a:moveTo>
                  <a:cubicBezTo>
                    <a:pt x="1" y="17"/>
                    <a:pt x="1" y="17"/>
                    <a:pt x="1" y="17"/>
                  </a:cubicBezTo>
                  <a:cubicBezTo>
                    <a:pt x="4" y="0"/>
                    <a:pt x="14" y="11"/>
                    <a:pt x="14" y="11"/>
                  </a:cubicBezTo>
                  <a:cubicBezTo>
                    <a:pt x="84" y="71"/>
                    <a:pt x="84" y="71"/>
                    <a:pt x="84" y="71"/>
                  </a:cubicBezTo>
                  <a:cubicBezTo>
                    <a:pt x="90" y="76"/>
                    <a:pt x="79" y="81"/>
                    <a:pt x="79" y="81"/>
                  </a:cubicBezTo>
                  <a:cubicBezTo>
                    <a:pt x="17" y="131"/>
                    <a:pt x="17" y="131"/>
                    <a:pt x="17" y="131"/>
                  </a:cubicBezTo>
                  <a:cubicBezTo>
                    <a:pt x="0" y="146"/>
                    <a:pt x="1" y="127"/>
                    <a:pt x="1" y="127"/>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400" dirty="0">
                <a:ea typeface="微软雅黑" panose="020B0503020204020204" pitchFamily="34" charset="-122"/>
              </a:endParaRPr>
            </a:p>
          </p:txBody>
        </p:sp>
      </p:grpSp>
      <p:grpSp>
        <p:nvGrpSpPr>
          <p:cNvPr id="36" name="组合 35"/>
          <p:cNvGrpSpPr/>
          <p:nvPr/>
        </p:nvGrpSpPr>
        <p:grpSpPr>
          <a:xfrm>
            <a:off x="6730786" y="2634724"/>
            <a:ext cx="388482" cy="388482"/>
            <a:chOff x="5227635" y="3563865"/>
            <a:chExt cx="517976" cy="517976"/>
          </a:xfrm>
        </p:grpSpPr>
        <p:sp>
          <p:nvSpPr>
            <p:cNvPr id="37" name="椭圆 36"/>
            <p:cNvSpPr/>
            <p:nvPr/>
          </p:nvSpPr>
          <p:spPr>
            <a:xfrm>
              <a:off x="5227635" y="3563865"/>
              <a:ext cx="517976" cy="517976"/>
            </a:xfrm>
            <a:prstGeom prst="ellipse">
              <a:avLst/>
            </a:prstGeom>
            <a:solidFill>
              <a:schemeClr val="accent1"/>
            </a:solidFill>
            <a:ln>
              <a:noFill/>
            </a:ln>
          </p:spPr>
          <p:txBody>
            <a:bodyPr vert="horz" wrap="square" lIns="68580" tIns="34290" rIns="68580" bIns="34290" numCol="1" anchor="t" anchorCtr="0" compatLnSpc="1"/>
            <a:lstStyle/>
            <a:p>
              <a:endParaRPr lang="zh-CN" altLang="en-US" sz="1400" dirty="0">
                <a:ea typeface="微软雅黑" panose="020B0503020204020204" pitchFamily="34" charset="-122"/>
              </a:endParaRPr>
            </a:p>
          </p:txBody>
        </p:sp>
        <p:sp>
          <p:nvSpPr>
            <p:cNvPr id="38" name="Freeform 20"/>
            <p:cNvSpPr/>
            <p:nvPr/>
          </p:nvSpPr>
          <p:spPr bwMode="auto">
            <a:xfrm>
              <a:off x="5486631" y="3705211"/>
              <a:ext cx="133623" cy="133623"/>
            </a:xfrm>
            <a:custGeom>
              <a:avLst/>
              <a:gdLst>
                <a:gd name="T0" fmla="*/ 31 w 111"/>
                <a:gd name="T1" fmla="*/ 108 h 111"/>
                <a:gd name="T2" fmla="*/ 42 w 111"/>
                <a:gd name="T3" fmla="*/ 96 h 111"/>
                <a:gd name="T4" fmla="*/ 54 w 111"/>
                <a:gd name="T5" fmla="*/ 85 h 111"/>
                <a:gd name="T6" fmla="*/ 58 w 111"/>
                <a:gd name="T7" fmla="*/ 83 h 111"/>
                <a:gd name="T8" fmla="*/ 71 w 111"/>
                <a:gd name="T9" fmla="*/ 70 h 111"/>
                <a:gd name="T10" fmla="*/ 82 w 111"/>
                <a:gd name="T11" fmla="*/ 58 h 111"/>
                <a:gd name="T12" fmla="*/ 53 w 111"/>
                <a:gd name="T13" fmla="*/ 29 h 111"/>
                <a:gd name="T14" fmla="*/ 41 w 111"/>
                <a:gd name="T15" fmla="*/ 40 h 111"/>
                <a:gd name="T16" fmla="*/ 28 w 111"/>
                <a:gd name="T17" fmla="*/ 52 h 111"/>
                <a:gd name="T18" fmla="*/ 26 w 111"/>
                <a:gd name="T19" fmla="*/ 57 h 111"/>
                <a:gd name="T20" fmla="*/ 14 w 111"/>
                <a:gd name="T21" fmla="*/ 69 h 111"/>
                <a:gd name="T22" fmla="*/ 2 w 111"/>
                <a:gd name="T23" fmla="*/ 80 h 111"/>
                <a:gd name="T24" fmla="*/ 0 w 111"/>
                <a:gd name="T25" fmla="*/ 62 h 111"/>
                <a:gd name="T26" fmla="*/ 22 w 111"/>
                <a:gd name="T27" fmla="*/ 24 h 111"/>
                <a:gd name="T28" fmla="*/ 67 w 111"/>
                <a:gd name="T29" fmla="*/ 2 h 111"/>
                <a:gd name="T30" fmla="*/ 109 w 111"/>
                <a:gd name="T31" fmla="*/ 50 h 111"/>
                <a:gd name="T32" fmla="*/ 87 w 111"/>
                <a:gd name="T33" fmla="*/ 88 h 111"/>
                <a:gd name="T34" fmla="*/ 49 w 111"/>
                <a:gd name="T35" fmla="*/ 110 h 111"/>
                <a:gd name="T36" fmla="*/ 31 w 111"/>
                <a:gd name="T37" fmla="*/ 10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1" h="111">
                  <a:moveTo>
                    <a:pt x="31" y="108"/>
                  </a:moveTo>
                  <a:cubicBezTo>
                    <a:pt x="34" y="104"/>
                    <a:pt x="38" y="100"/>
                    <a:pt x="42" y="96"/>
                  </a:cubicBezTo>
                  <a:cubicBezTo>
                    <a:pt x="46" y="93"/>
                    <a:pt x="49" y="88"/>
                    <a:pt x="54" y="85"/>
                  </a:cubicBezTo>
                  <a:cubicBezTo>
                    <a:pt x="55" y="84"/>
                    <a:pt x="57" y="84"/>
                    <a:pt x="58" y="83"/>
                  </a:cubicBezTo>
                  <a:cubicBezTo>
                    <a:pt x="62" y="80"/>
                    <a:pt x="66" y="75"/>
                    <a:pt x="71" y="70"/>
                  </a:cubicBezTo>
                  <a:cubicBezTo>
                    <a:pt x="75" y="66"/>
                    <a:pt x="80" y="62"/>
                    <a:pt x="82" y="58"/>
                  </a:cubicBezTo>
                  <a:cubicBezTo>
                    <a:pt x="93" y="39"/>
                    <a:pt x="73" y="18"/>
                    <a:pt x="53" y="29"/>
                  </a:cubicBezTo>
                  <a:cubicBezTo>
                    <a:pt x="49" y="31"/>
                    <a:pt x="45" y="36"/>
                    <a:pt x="41" y="40"/>
                  </a:cubicBezTo>
                  <a:cubicBezTo>
                    <a:pt x="37" y="44"/>
                    <a:pt x="31" y="49"/>
                    <a:pt x="28" y="52"/>
                  </a:cubicBezTo>
                  <a:cubicBezTo>
                    <a:pt x="27" y="54"/>
                    <a:pt x="27" y="56"/>
                    <a:pt x="26" y="57"/>
                  </a:cubicBezTo>
                  <a:cubicBezTo>
                    <a:pt x="23" y="62"/>
                    <a:pt x="18" y="65"/>
                    <a:pt x="14" y="69"/>
                  </a:cubicBezTo>
                  <a:cubicBezTo>
                    <a:pt x="10" y="73"/>
                    <a:pt x="7" y="77"/>
                    <a:pt x="2" y="80"/>
                  </a:cubicBezTo>
                  <a:cubicBezTo>
                    <a:pt x="1" y="74"/>
                    <a:pt x="0" y="70"/>
                    <a:pt x="0" y="62"/>
                  </a:cubicBezTo>
                  <a:cubicBezTo>
                    <a:pt x="2" y="45"/>
                    <a:pt x="12" y="35"/>
                    <a:pt x="22" y="24"/>
                  </a:cubicBezTo>
                  <a:cubicBezTo>
                    <a:pt x="34" y="12"/>
                    <a:pt x="45" y="0"/>
                    <a:pt x="67" y="2"/>
                  </a:cubicBezTo>
                  <a:cubicBezTo>
                    <a:pt x="90" y="3"/>
                    <a:pt x="111" y="22"/>
                    <a:pt x="109" y="50"/>
                  </a:cubicBezTo>
                  <a:cubicBezTo>
                    <a:pt x="108" y="68"/>
                    <a:pt x="98" y="77"/>
                    <a:pt x="87" y="88"/>
                  </a:cubicBezTo>
                  <a:cubicBezTo>
                    <a:pt x="76" y="98"/>
                    <a:pt x="67" y="109"/>
                    <a:pt x="49" y="110"/>
                  </a:cubicBezTo>
                  <a:cubicBezTo>
                    <a:pt x="42" y="111"/>
                    <a:pt x="37" y="110"/>
                    <a:pt x="31" y="10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400" dirty="0">
                <a:ea typeface="微软雅黑" panose="020B0503020204020204" pitchFamily="34" charset="-122"/>
              </a:endParaRPr>
            </a:p>
          </p:txBody>
        </p:sp>
        <p:sp>
          <p:nvSpPr>
            <p:cNvPr id="39" name="Freeform 21"/>
            <p:cNvSpPr/>
            <p:nvPr/>
          </p:nvSpPr>
          <p:spPr bwMode="auto">
            <a:xfrm>
              <a:off x="5439710" y="3776102"/>
              <a:ext cx="109653" cy="109653"/>
            </a:xfrm>
            <a:custGeom>
              <a:avLst/>
              <a:gdLst>
                <a:gd name="T0" fmla="*/ 75 w 91"/>
                <a:gd name="T1" fmla="*/ 2 h 91"/>
                <a:gd name="T2" fmla="*/ 90 w 91"/>
                <a:gd name="T3" fmla="*/ 15 h 91"/>
                <a:gd name="T4" fmla="*/ 72 w 91"/>
                <a:gd name="T5" fmla="*/ 36 h 91"/>
                <a:gd name="T6" fmla="*/ 34 w 91"/>
                <a:gd name="T7" fmla="*/ 74 h 91"/>
                <a:gd name="T8" fmla="*/ 12 w 91"/>
                <a:gd name="T9" fmla="*/ 91 h 91"/>
                <a:gd name="T10" fmla="*/ 0 w 91"/>
                <a:gd name="T11" fmla="*/ 79 h 91"/>
                <a:gd name="T12" fmla="*/ 7 w 91"/>
                <a:gd name="T13" fmla="*/ 67 h 91"/>
                <a:gd name="T14" fmla="*/ 64 w 91"/>
                <a:gd name="T15" fmla="*/ 10 h 91"/>
                <a:gd name="T16" fmla="*/ 75 w 91"/>
                <a:gd name="T17" fmla="*/ 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91">
                  <a:moveTo>
                    <a:pt x="75" y="2"/>
                  </a:moveTo>
                  <a:cubicBezTo>
                    <a:pt x="84" y="0"/>
                    <a:pt x="91" y="6"/>
                    <a:pt x="90" y="15"/>
                  </a:cubicBezTo>
                  <a:cubicBezTo>
                    <a:pt x="89" y="22"/>
                    <a:pt x="77" y="31"/>
                    <a:pt x="72" y="36"/>
                  </a:cubicBezTo>
                  <a:cubicBezTo>
                    <a:pt x="58" y="49"/>
                    <a:pt x="47" y="60"/>
                    <a:pt x="34" y="74"/>
                  </a:cubicBezTo>
                  <a:cubicBezTo>
                    <a:pt x="28" y="79"/>
                    <a:pt x="21" y="90"/>
                    <a:pt x="12" y="91"/>
                  </a:cubicBezTo>
                  <a:cubicBezTo>
                    <a:pt x="6" y="91"/>
                    <a:pt x="0" y="86"/>
                    <a:pt x="0" y="79"/>
                  </a:cubicBezTo>
                  <a:cubicBezTo>
                    <a:pt x="0" y="74"/>
                    <a:pt x="3" y="70"/>
                    <a:pt x="7" y="67"/>
                  </a:cubicBezTo>
                  <a:cubicBezTo>
                    <a:pt x="26" y="47"/>
                    <a:pt x="45" y="29"/>
                    <a:pt x="64" y="10"/>
                  </a:cubicBezTo>
                  <a:cubicBezTo>
                    <a:pt x="67" y="7"/>
                    <a:pt x="70" y="2"/>
                    <a:pt x="75" y="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400" dirty="0">
                <a:ea typeface="微软雅黑" panose="020B0503020204020204" pitchFamily="34" charset="-122"/>
              </a:endParaRPr>
            </a:p>
          </p:txBody>
        </p:sp>
        <p:sp>
          <p:nvSpPr>
            <p:cNvPr id="40" name="Freeform 22"/>
            <p:cNvSpPr/>
            <p:nvPr/>
          </p:nvSpPr>
          <p:spPr bwMode="auto">
            <a:xfrm>
              <a:off x="5367288" y="3824554"/>
              <a:ext cx="133623" cy="133623"/>
            </a:xfrm>
            <a:custGeom>
              <a:avLst/>
              <a:gdLst>
                <a:gd name="T0" fmla="*/ 80 w 111"/>
                <a:gd name="T1" fmla="*/ 2 h 111"/>
                <a:gd name="T2" fmla="*/ 78 w 111"/>
                <a:gd name="T3" fmla="*/ 5 h 111"/>
                <a:gd name="T4" fmla="*/ 57 w 111"/>
                <a:gd name="T5" fmla="*/ 26 h 111"/>
                <a:gd name="T6" fmla="*/ 40 w 111"/>
                <a:gd name="T7" fmla="*/ 41 h 111"/>
                <a:gd name="T8" fmla="*/ 26 w 111"/>
                <a:gd name="T9" fmla="*/ 64 h 111"/>
                <a:gd name="T10" fmla="*/ 56 w 111"/>
                <a:gd name="T11" fmla="*/ 83 h 111"/>
                <a:gd name="T12" fmla="*/ 70 w 111"/>
                <a:gd name="T13" fmla="*/ 71 h 111"/>
                <a:gd name="T14" fmla="*/ 82 w 111"/>
                <a:gd name="T15" fmla="*/ 59 h 111"/>
                <a:gd name="T16" fmla="*/ 85 w 111"/>
                <a:gd name="T17" fmla="*/ 53 h 111"/>
                <a:gd name="T18" fmla="*/ 97 w 111"/>
                <a:gd name="T19" fmla="*/ 42 h 111"/>
                <a:gd name="T20" fmla="*/ 108 w 111"/>
                <a:gd name="T21" fmla="*/ 31 h 111"/>
                <a:gd name="T22" fmla="*/ 111 w 111"/>
                <a:gd name="T23" fmla="*/ 45 h 111"/>
                <a:gd name="T24" fmla="*/ 89 w 111"/>
                <a:gd name="T25" fmla="*/ 85 h 111"/>
                <a:gd name="T26" fmla="*/ 42 w 111"/>
                <a:gd name="T27" fmla="*/ 109 h 111"/>
                <a:gd name="T28" fmla="*/ 2 w 111"/>
                <a:gd name="T29" fmla="*/ 68 h 111"/>
                <a:gd name="T30" fmla="*/ 25 w 111"/>
                <a:gd name="T31" fmla="*/ 22 h 111"/>
                <a:gd name="T32" fmla="*/ 64 w 111"/>
                <a:gd name="T33" fmla="*/ 0 h 111"/>
                <a:gd name="T34" fmla="*/ 80 w 111"/>
                <a:gd name="T35"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1" h="111">
                  <a:moveTo>
                    <a:pt x="80" y="2"/>
                  </a:moveTo>
                  <a:cubicBezTo>
                    <a:pt x="80" y="4"/>
                    <a:pt x="78" y="4"/>
                    <a:pt x="78" y="5"/>
                  </a:cubicBezTo>
                  <a:cubicBezTo>
                    <a:pt x="71" y="12"/>
                    <a:pt x="64" y="19"/>
                    <a:pt x="57" y="26"/>
                  </a:cubicBezTo>
                  <a:cubicBezTo>
                    <a:pt x="51" y="29"/>
                    <a:pt x="46" y="35"/>
                    <a:pt x="40" y="41"/>
                  </a:cubicBezTo>
                  <a:cubicBezTo>
                    <a:pt x="34" y="47"/>
                    <a:pt x="26" y="52"/>
                    <a:pt x="26" y="64"/>
                  </a:cubicBezTo>
                  <a:cubicBezTo>
                    <a:pt x="26" y="79"/>
                    <a:pt x="41" y="90"/>
                    <a:pt x="56" y="83"/>
                  </a:cubicBezTo>
                  <a:cubicBezTo>
                    <a:pt x="61" y="81"/>
                    <a:pt x="65" y="76"/>
                    <a:pt x="70" y="71"/>
                  </a:cubicBezTo>
                  <a:cubicBezTo>
                    <a:pt x="74" y="67"/>
                    <a:pt x="79" y="63"/>
                    <a:pt x="82" y="59"/>
                  </a:cubicBezTo>
                  <a:cubicBezTo>
                    <a:pt x="83" y="57"/>
                    <a:pt x="84" y="55"/>
                    <a:pt x="85" y="53"/>
                  </a:cubicBezTo>
                  <a:cubicBezTo>
                    <a:pt x="88" y="49"/>
                    <a:pt x="93" y="45"/>
                    <a:pt x="97" y="42"/>
                  </a:cubicBezTo>
                  <a:cubicBezTo>
                    <a:pt x="101" y="38"/>
                    <a:pt x="104" y="34"/>
                    <a:pt x="108" y="31"/>
                  </a:cubicBezTo>
                  <a:cubicBezTo>
                    <a:pt x="110" y="36"/>
                    <a:pt x="111" y="40"/>
                    <a:pt x="111" y="45"/>
                  </a:cubicBezTo>
                  <a:cubicBezTo>
                    <a:pt x="111" y="65"/>
                    <a:pt x="100" y="74"/>
                    <a:pt x="89" y="85"/>
                  </a:cubicBezTo>
                  <a:cubicBezTo>
                    <a:pt x="77" y="97"/>
                    <a:pt x="67" y="111"/>
                    <a:pt x="42" y="109"/>
                  </a:cubicBezTo>
                  <a:cubicBezTo>
                    <a:pt x="21" y="107"/>
                    <a:pt x="4" y="90"/>
                    <a:pt x="2" y="68"/>
                  </a:cubicBezTo>
                  <a:cubicBezTo>
                    <a:pt x="0" y="44"/>
                    <a:pt x="13" y="34"/>
                    <a:pt x="25" y="22"/>
                  </a:cubicBezTo>
                  <a:cubicBezTo>
                    <a:pt x="36" y="11"/>
                    <a:pt x="45" y="1"/>
                    <a:pt x="64" y="0"/>
                  </a:cubicBezTo>
                  <a:cubicBezTo>
                    <a:pt x="70" y="0"/>
                    <a:pt x="75" y="1"/>
                    <a:pt x="80" y="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400" dirty="0">
                <a:ea typeface="微软雅黑" panose="020B0503020204020204" pitchFamily="34" charset="-122"/>
              </a:endParaRPr>
            </a:p>
          </p:txBody>
        </p:sp>
      </p:grpSp>
      <p:sp>
        <p:nvSpPr>
          <p:cNvPr id="47" name="矩形 46"/>
          <p:cNvSpPr/>
          <p:nvPr/>
        </p:nvSpPr>
        <p:spPr>
          <a:xfrm>
            <a:off x="1845437" y="3238781"/>
            <a:ext cx="830983" cy="276993"/>
          </a:xfrm>
          <a:prstGeom prst="rect">
            <a:avLst/>
          </a:prstGeom>
        </p:spPr>
        <p:txBody>
          <a:bodyPr wrap="none" lIns="68573" tIns="34287" rIns="68573" bIns="34287">
            <a:spAutoFit/>
          </a:bodyPr>
          <a:lstStyle/>
          <a:p>
            <a:pPr algn="ctr"/>
            <a:r>
              <a:rPr lang="zh-CN" altLang="en-US" sz="135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3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矩形 47"/>
          <p:cNvSpPr>
            <a:spLocks noChangeArrowheads="1"/>
          </p:cNvSpPr>
          <p:nvPr/>
        </p:nvSpPr>
        <p:spPr bwMode="auto">
          <a:xfrm>
            <a:off x="1425963" y="3602154"/>
            <a:ext cx="1695328" cy="519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750" dirty="0">
                <a:solidFill>
                  <a:schemeClr val="bg1">
                    <a:lumMod val="50000"/>
                  </a:schemeClr>
                </a:solidFill>
                <a:sym typeface="微软雅黑" panose="020B0503020204020204" pitchFamily="34" charset="-122"/>
              </a:rPr>
              <a:t>在此录入上述图表的综合描述说明，在此录入上述图表的综合描述说明，在此录入上述图表的综合描述说明。</a:t>
            </a:r>
          </a:p>
        </p:txBody>
      </p:sp>
      <p:sp>
        <p:nvSpPr>
          <p:cNvPr id="49" name="矩形 48"/>
          <p:cNvSpPr/>
          <p:nvPr/>
        </p:nvSpPr>
        <p:spPr>
          <a:xfrm>
            <a:off x="4182763" y="3238781"/>
            <a:ext cx="830983" cy="276993"/>
          </a:xfrm>
          <a:prstGeom prst="rect">
            <a:avLst/>
          </a:prstGeom>
        </p:spPr>
        <p:txBody>
          <a:bodyPr wrap="none" lIns="68573" tIns="34287" rIns="68573" bIns="34287">
            <a:spAutoFit/>
          </a:bodyPr>
          <a:lstStyle/>
          <a:p>
            <a:pPr algn="ctr"/>
            <a:r>
              <a:rPr lang="zh-CN" altLang="en-US" sz="135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3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矩形 49"/>
          <p:cNvSpPr>
            <a:spLocks noChangeArrowheads="1"/>
          </p:cNvSpPr>
          <p:nvPr/>
        </p:nvSpPr>
        <p:spPr bwMode="auto">
          <a:xfrm>
            <a:off x="3763287" y="3602154"/>
            <a:ext cx="1695328" cy="519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750" dirty="0">
                <a:solidFill>
                  <a:schemeClr val="bg1">
                    <a:lumMod val="50000"/>
                  </a:schemeClr>
                </a:solidFill>
                <a:sym typeface="微软雅黑" panose="020B0503020204020204" pitchFamily="34" charset="-122"/>
              </a:rPr>
              <a:t>在此录入上述图表的综合描述说明，在此录入上述图表的综合描述说明，在此录入上述图表的综合描述说明。</a:t>
            </a:r>
          </a:p>
        </p:txBody>
      </p:sp>
      <p:sp>
        <p:nvSpPr>
          <p:cNvPr id="51" name="矩形 50"/>
          <p:cNvSpPr/>
          <p:nvPr/>
        </p:nvSpPr>
        <p:spPr>
          <a:xfrm>
            <a:off x="6496840" y="3238781"/>
            <a:ext cx="830983" cy="276993"/>
          </a:xfrm>
          <a:prstGeom prst="rect">
            <a:avLst/>
          </a:prstGeom>
        </p:spPr>
        <p:txBody>
          <a:bodyPr wrap="none" lIns="68573" tIns="34287" rIns="68573" bIns="34287">
            <a:spAutoFit/>
          </a:bodyPr>
          <a:lstStyle/>
          <a:p>
            <a:pPr algn="ctr"/>
            <a:r>
              <a:rPr lang="zh-CN" altLang="en-US" sz="135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3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2" name="矩形 51"/>
          <p:cNvSpPr>
            <a:spLocks noChangeArrowheads="1"/>
          </p:cNvSpPr>
          <p:nvPr/>
        </p:nvSpPr>
        <p:spPr bwMode="auto">
          <a:xfrm>
            <a:off x="6077364" y="3602154"/>
            <a:ext cx="1695328" cy="519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30000"/>
              </a:lnSpc>
              <a:spcBef>
                <a:spcPct val="0"/>
              </a:spcBef>
              <a:buNone/>
            </a:pPr>
            <a:r>
              <a:rPr lang="zh-CN" altLang="en-US" sz="750" dirty="0">
                <a:solidFill>
                  <a:schemeClr val="bg1">
                    <a:lumMod val="50000"/>
                  </a:schemeClr>
                </a:solidFill>
                <a:sym typeface="微软雅黑" panose="020B0503020204020204" pitchFamily="34" charset="-122"/>
              </a:rPr>
              <a:t>在此录入上述图表的综合描述说明，在此录入上述图表的综合描述说明，在此录入上述图表的综合描述说明。</a:t>
            </a:r>
          </a:p>
        </p:txBody>
      </p:sp>
      <p:sp>
        <p:nvSpPr>
          <p:cNvPr id="3" name="文本框 2"/>
          <p:cNvSpPr txBox="1"/>
          <p:nvPr/>
        </p:nvSpPr>
        <p:spPr>
          <a:xfrm>
            <a:off x="1816857" y="1779361"/>
            <a:ext cx="938074" cy="369332"/>
          </a:xfrm>
          <a:prstGeom prst="rect">
            <a:avLst/>
          </a:prstGeom>
          <a:noFill/>
        </p:spPr>
        <p:txBody>
          <a:bodyPr wrap="squar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关键字</a:t>
            </a:r>
          </a:p>
        </p:txBody>
      </p:sp>
      <p:sp>
        <p:nvSpPr>
          <p:cNvPr id="42" name="文本框 41"/>
          <p:cNvSpPr txBox="1"/>
          <p:nvPr/>
        </p:nvSpPr>
        <p:spPr>
          <a:xfrm>
            <a:off x="4141914" y="1779361"/>
            <a:ext cx="938074" cy="369332"/>
          </a:xfrm>
          <a:prstGeom prst="rect">
            <a:avLst/>
          </a:prstGeom>
          <a:noFill/>
        </p:spPr>
        <p:txBody>
          <a:bodyPr wrap="squar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关键字</a:t>
            </a:r>
          </a:p>
        </p:txBody>
      </p:sp>
      <p:sp>
        <p:nvSpPr>
          <p:cNvPr id="43" name="文本框 42"/>
          <p:cNvSpPr txBox="1"/>
          <p:nvPr/>
        </p:nvSpPr>
        <p:spPr>
          <a:xfrm>
            <a:off x="6455991" y="1779361"/>
            <a:ext cx="938074" cy="369332"/>
          </a:xfrm>
          <a:prstGeom prst="rect">
            <a:avLst/>
          </a:prstGeom>
          <a:noFill/>
        </p:spPr>
        <p:txBody>
          <a:bodyPr wrap="squar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关键字</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Click="0" advTm="0">
        <p15:prstTrans prst="origami"/>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8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80000">
                                          <p:cBhvr additive="base">
                                            <p:cTn id="7" dur="1000" fill="hold"/>
                                            <p:tgtEl>
                                              <p:spTgt spid="11"/>
                                            </p:tgtEl>
                                            <p:attrNameLst>
                                              <p:attrName>ppt_x</p:attrName>
                                            </p:attrNameLst>
                                          </p:cBhvr>
                                          <p:tavLst>
                                            <p:tav tm="0">
                                              <p:val>
                                                <p:strVal val="#ppt_x"/>
                                              </p:val>
                                            </p:tav>
                                            <p:tav tm="100000">
                                              <p:val>
                                                <p:strVal val="#ppt_x"/>
                                              </p:val>
                                            </p:tav>
                                          </p:tavLst>
                                        </p:anim>
                                        <p:anim calcmode="lin" valueType="num" p14:bounceEnd="80000">
                                          <p:cBhvr additive="base">
                                            <p:cTn id="8" dur="10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80000">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14:bounceEnd="80000">
                                          <p:cBhvr additive="base">
                                            <p:cTn id="11" dur="1000" fill="hold"/>
                                            <p:tgtEl>
                                              <p:spTgt spid="21"/>
                                            </p:tgtEl>
                                            <p:attrNameLst>
                                              <p:attrName>ppt_x</p:attrName>
                                            </p:attrNameLst>
                                          </p:cBhvr>
                                          <p:tavLst>
                                            <p:tav tm="0">
                                              <p:val>
                                                <p:strVal val="#ppt_x"/>
                                              </p:val>
                                            </p:tav>
                                            <p:tav tm="100000">
                                              <p:val>
                                                <p:strVal val="#ppt_x"/>
                                              </p:val>
                                            </p:tav>
                                          </p:tavLst>
                                        </p:anim>
                                        <p:anim calcmode="lin" valueType="num" p14:bounceEnd="80000">
                                          <p:cBhvr additive="base">
                                            <p:cTn id="12" dur="1000" fill="hold"/>
                                            <p:tgtEl>
                                              <p:spTgt spid="21"/>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80000">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14:bounceEnd="80000">
                                          <p:cBhvr additive="base">
                                            <p:cTn id="15" dur="1000" fill="hold"/>
                                            <p:tgtEl>
                                              <p:spTgt spid="26"/>
                                            </p:tgtEl>
                                            <p:attrNameLst>
                                              <p:attrName>ppt_x</p:attrName>
                                            </p:attrNameLst>
                                          </p:cBhvr>
                                          <p:tavLst>
                                            <p:tav tm="0">
                                              <p:val>
                                                <p:strVal val="#ppt_x"/>
                                              </p:val>
                                            </p:tav>
                                            <p:tav tm="100000">
                                              <p:val>
                                                <p:strVal val="#ppt_x"/>
                                              </p:val>
                                            </p:tav>
                                          </p:tavLst>
                                        </p:anim>
                                        <p:anim calcmode="lin" valueType="num" p14:bounceEnd="80000">
                                          <p:cBhvr additive="base">
                                            <p:cTn id="16" dur="1000" fill="hold"/>
                                            <p:tgtEl>
                                              <p:spTgt spid="26"/>
                                            </p:tgtEl>
                                            <p:attrNameLst>
                                              <p:attrName>ppt_y</p:attrName>
                                            </p:attrNameLst>
                                          </p:cBhvr>
                                          <p:tavLst>
                                            <p:tav tm="0">
                                              <p:val>
                                                <p:strVal val="0-#ppt_h/2"/>
                                              </p:val>
                                            </p:tav>
                                            <p:tav tm="100000">
                                              <p:val>
                                                <p:strVal val="#ppt_y"/>
                                              </p:val>
                                            </p:tav>
                                          </p:tavLst>
                                        </p:anim>
                                      </p:childTnLst>
                                    </p:cTn>
                                  </p:par>
                                  <p:par>
                                    <p:cTn id="17" presetID="47" presetClass="entr" presetSubtype="0" fill="hold" nodeType="withEffect">
                                      <p:stCondLst>
                                        <p:cond delay="100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100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1000"/>
                                            <p:tgtEl>
                                              <p:spTgt spid="30"/>
                                            </p:tgtEl>
                                          </p:cBhvr>
                                        </p:animEffect>
                                        <p:anim calcmode="lin" valueType="num">
                                          <p:cBhvr>
                                            <p:cTn id="25" dur="1000" fill="hold"/>
                                            <p:tgtEl>
                                              <p:spTgt spid="30"/>
                                            </p:tgtEl>
                                            <p:attrNameLst>
                                              <p:attrName>ppt_x</p:attrName>
                                            </p:attrNameLst>
                                          </p:cBhvr>
                                          <p:tavLst>
                                            <p:tav tm="0">
                                              <p:val>
                                                <p:strVal val="#ppt_x"/>
                                              </p:val>
                                            </p:tav>
                                            <p:tav tm="100000">
                                              <p:val>
                                                <p:strVal val="#ppt_x"/>
                                              </p:val>
                                            </p:tav>
                                          </p:tavLst>
                                        </p:anim>
                                        <p:anim calcmode="lin" valueType="num">
                                          <p:cBhvr>
                                            <p:cTn id="26" dur="1000" fill="hold"/>
                                            <p:tgtEl>
                                              <p:spTgt spid="30"/>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100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1000"/>
                                            <p:tgtEl>
                                              <p:spTgt spid="36"/>
                                            </p:tgtEl>
                                          </p:cBhvr>
                                        </p:animEffect>
                                        <p:anim calcmode="lin" valueType="num">
                                          <p:cBhvr>
                                            <p:cTn id="30" dur="1000" fill="hold"/>
                                            <p:tgtEl>
                                              <p:spTgt spid="36"/>
                                            </p:tgtEl>
                                            <p:attrNameLst>
                                              <p:attrName>ppt_x</p:attrName>
                                            </p:attrNameLst>
                                          </p:cBhvr>
                                          <p:tavLst>
                                            <p:tav tm="0">
                                              <p:val>
                                                <p:strVal val="#ppt_x"/>
                                              </p:val>
                                            </p:tav>
                                            <p:tav tm="100000">
                                              <p:val>
                                                <p:strVal val="#ppt_x"/>
                                              </p:val>
                                            </p:tav>
                                          </p:tavLst>
                                        </p:anim>
                                        <p:anim calcmode="lin" valueType="num">
                                          <p:cBhvr>
                                            <p:cTn id="31" dur="1000" fill="hold"/>
                                            <p:tgtEl>
                                              <p:spTgt spid="36"/>
                                            </p:tgtEl>
                                            <p:attrNameLst>
                                              <p:attrName>ppt_y</p:attrName>
                                            </p:attrNameLst>
                                          </p:cBhvr>
                                          <p:tavLst>
                                            <p:tav tm="0">
                                              <p:val>
                                                <p:strVal val="#ppt_y-.1"/>
                                              </p:val>
                                            </p:tav>
                                            <p:tav tm="100000">
                                              <p:val>
                                                <p:strVal val="#ppt_y"/>
                                              </p:val>
                                            </p:tav>
                                          </p:tavLst>
                                        </p:anim>
                                      </p:childTnLst>
                                    </p:cTn>
                                  </p:par>
                                  <p:par>
                                    <p:cTn id="32" presetID="10" presetClass="entr" presetSubtype="0" fill="hold" grpId="0" nodeType="withEffect">
                                      <p:stCondLst>
                                        <p:cond delay="125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par>
                                    <p:cTn id="35" presetID="10" presetClass="entr" presetSubtype="0" fill="hold" grpId="0" nodeType="withEffect">
                                      <p:stCondLst>
                                        <p:cond delay="1250"/>
                                      </p:stCondLst>
                                      <p:childTnLst>
                                        <p:set>
                                          <p:cBhvr>
                                            <p:cTn id="36" dur="1" fill="hold">
                                              <p:stCondLst>
                                                <p:cond delay="0"/>
                                              </p:stCondLst>
                                            </p:cTn>
                                            <p:tgtEl>
                                              <p:spTgt spid="42"/>
                                            </p:tgtEl>
                                            <p:attrNameLst>
                                              <p:attrName>style.visibility</p:attrName>
                                            </p:attrNameLst>
                                          </p:cBhvr>
                                          <p:to>
                                            <p:strVal val="visible"/>
                                          </p:to>
                                        </p:set>
                                        <p:animEffect transition="in" filter="fade">
                                          <p:cBhvr>
                                            <p:cTn id="37" dur="500"/>
                                            <p:tgtEl>
                                              <p:spTgt spid="42"/>
                                            </p:tgtEl>
                                          </p:cBhvr>
                                        </p:animEffect>
                                      </p:childTnLst>
                                    </p:cTn>
                                  </p:par>
                                  <p:par>
                                    <p:cTn id="38" presetID="10" presetClass="entr" presetSubtype="0" fill="hold" grpId="0" nodeType="withEffect">
                                      <p:stCondLst>
                                        <p:cond delay="1250"/>
                                      </p:stCondLst>
                                      <p:childTnLst>
                                        <p:set>
                                          <p:cBhvr>
                                            <p:cTn id="39" dur="1" fill="hold">
                                              <p:stCondLst>
                                                <p:cond delay="0"/>
                                              </p:stCondLst>
                                            </p:cTn>
                                            <p:tgtEl>
                                              <p:spTgt spid="43"/>
                                            </p:tgtEl>
                                            <p:attrNameLst>
                                              <p:attrName>style.visibility</p:attrName>
                                            </p:attrNameLst>
                                          </p:cBhvr>
                                          <p:to>
                                            <p:strVal val="visible"/>
                                          </p:to>
                                        </p:set>
                                        <p:animEffect transition="in" filter="fade">
                                          <p:cBhvr>
                                            <p:cTn id="40" dur="500"/>
                                            <p:tgtEl>
                                              <p:spTgt spid="43"/>
                                            </p:tgtEl>
                                          </p:cBhvr>
                                        </p:animEffect>
                                      </p:childTnLst>
                                    </p:cTn>
                                  </p:par>
                                  <p:par>
                                    <p:cTn id="41" presetID="22" presetClass="entr" presetSubtype="1" fill="hold" grpId="0" nodeType="withEffect">
                                      <p:stCondLst>
                                        <p:cond delay="750"/>
                                      </p:stCondLst>
                                      <p:childTnLst>
                                        <p:set>
                                          <p:cBhvr>
                                            <p:cTn id="42" dur="1" fill="hold">
                                              <p:stCondLst>
                                                <p:cond delay="0"/>
                                              </p:stCondLst>
                                            </p:cTn>
                                            <p:tgtEl>
                                              <p:spTgt spid="15"/>
                                            </p:tgtEl>
                                            <p:attrNameLst>
                                              <p:attrName>style.visibility</p:attrName>
                                            </p:attrNameLst>
                                          </p:cBhvr>
                                          <p:to>
                                            <p:strVal val="visible"/>
                                          </p:to>
                                        </p:set>
                                        <p:animEffect transition="in" filter="wipe(up)">
                                          <p:cBhvr>
                                            <p:cTn id="43" dur="750"/>
                                            <p:tgtEl>
                                              <p:spTgt spid="15"/>
                                            </p:tgtEl>
                                          </p:cBhvr>
                                        </p:animEffect>
                                      </p:childTnLst>
                                    </p:cTn>
                                  </p:par>
                                  <p:par>
                                    <p:cTn id="44" presetID="22" presetClass="entr" presetSubtype="1" fill="hold" grpId="0" nodeType="withEffect">
                                      <p:stCondLst>
                                        <p:cond delay="750"/>
                                      </p:stCondLst>
                                      <p:childTnLst>
                                        <p:set>
                                          <p:cBhvr>
                                            <p:cTn id="45" dur="1" fill="hold">
                                              <p:stCondLst>
                                                <p:cond delay="0"/>
                                              </p:stCondLst>
                                            </p:cTn>
                                            <p:tgtEl>
                                              <p:spTgt spid="24"/>
                                            </p:tgtEl>
                                            <p:attrNameLst>
                                              <p:attrName>style.visibility</p:attrName>
                                            </p:attrNameLst>
                                          </p:cBhvr>
                                          <p:to>
                                            <p:strVal val="visible"/>
                                          </p:to>
                                        </p:set>
                                        <p:animEffect transition="in" filter="wipe(up)">
                                          <p:cBhvr>
                                            <p:cTn id="46" dur="750"/>
                                            <p:tgtEl>
                                              <p:spTgt spid="24"/>
                                            </p:tgtEl>
                                          </p:cBhvr>
                                        </p:animEffect>
                                      </p:childTnLst>
                                    </p:cTn>
                                  </p:par>
                                  <p:par>
                                    <p:cTn id="47" presetID="22" presetClass="entr" presetSubtype="1" fill="hold" grpId="0" nodeType="withEffect">
                                      <p:stCondLst>
                                        <p:cond delay="750"/>
                                      </p:stCondLst>
                                      <p:childTnLst>
                                        <p:set>
                                          <p:cBhvr>
                                            <p:cTn id="48" dur="1" fill="hold">
                                              <p:stCondLst>
                                                <p:cond delay="0"/>
                                              </p:stCondLst>
                                            </p:cTn>
                                            <p:tgtEl>
                                              <p:spTgt spid="29"/>
                                            </p:tgtEl>
                                            <p:attrNameLst>
                                              <p:attrName>style.visibility</p:attrName>
                                            </p:attrNameLst>
                                          </p:cBhvr>
                                          <p:to>
                                            <p:strVal val="visible"/>
                                          </p:to>
                                        </p:set>
                                        <p:animEffect transition="in" filter="wipe(up)">
                                          <p:cBhvr>
                                            <p:cTn id="49" dur="750"/>
                                            <p:tgtEl>
                                              <p:spTgt spid="29"/>
                                            </p:tgtEl>
                                          </p:cBhvr>
                                        </p:animEffect>
                                      </p:childTnLst>
                                    </p:cTn>
                                  </p:par>
                                </p:childTnLst>
                              </p:cTn>
                            </p:par>
                            <p:par>
                              <p:cTn id="50" fill="hold">
                                <p:stCondLst>
                                  <p:cond delay="1000"/>
                                </p:stCondLst>
                                <p:childTnLst>
                                  <p:par>
                                    <p:cTn id="51" presetID="14" presetClass="entr" presetSubtype="10" fill="hold" grpId="0" nodeType="after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randombar(horizontal)">
                                          <p:cBhvr>
                                            <p:cTn id="53" dur="400"/>
                                            <p:tgtEl>
                                              <p:spTgt spid="47"/>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48"/>
                                            </p:tgtEl>
                                            <p:attrNameLst>
                                              <p:attrName>style.visibility</p:attrName>
                                            </p:attrNameLst>
                                          </p:cBhvr>
                                          <p:to>
                                            <p:strVal val="visible"/>
                                          </p:to>
                                        </p:set>
                                        <p:animEffect transition="in" filter="randombar(horizontal)">
                                          <p:cBhvr>
                                            <p:cTn id="56" dur="400"/>
                                            <p:tgtEl>
                                              <p:spTgt spid="48"/>
                                            </p:tgtEl>
                                          </p:cBhvr>
                                        </p:animEffect>
                                      </p:childTnLst>
                                    </p:cTn>
                                  </p:par>
                                </p:childTnLst>
                              </p:cTn>
                            </p:par>
                            <p:par>
                              <p:cTn id="57" fill="hold">
                                <p:stCondLst>
                                  <p:cond delay="1500"/>
                                </p:stCondLst>
                                <p:childTnLst>
                                  <p:par>
                                    <p:cTn id="58" presetID="14" presetClass="entr" presetSubtype="10" fill="hold" grpId="0" nodeType="afterEffect">
                                      <p:stCondLst>
                                        <p:cond delay="0"/>
                                      </p:stCondLst>
                                      <p:childTnLst>
                                        <p:set>
                                          <p:cBhvr>
                                            <p:cTn id="59" dur="1" fill="hold">
                                              <p:stCondLst>
                                                <p:cond delay="0"/>
                                              </p:stCondLst>
                                            </p:cTn>
                                            <p:tgtEl>
                                              <p:spTgt spid="49"/>
                                            </p:tgtEl>
                                            <p:attrNameLst>
                                              <p:attrName>style.visibility</p:attrName>
                                            </p:attrNameLst>
                                          </p:cBhvr>
                                          <p:to>
                                            <p:strVal val="visible"/>
                                          </p:to>
                                        </p:set>
                                        <p:animEffect transition="in" filter="randombar(horizontal)">
                                          <p:cBhvr>
                                            <p:cTn id="60" dur="400"/>
                                            <p:tgtEl>
                                              <p:spTgt spid="49"/>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randombar(horizontal)">
                                          <p:cBhvr>
                                            <p:cTn id="63" dur="400"/>
                                            <p:tgtEl>
                                              <p:spTgt spid="50"/>
                                            </p:tgtEl>
                                          </p:cBhvr>
                                        </p:animEffect>
                                      </p:childTnLst>
                                    </p:cTn>
                                  </p:par>
                                </p:childTnLst>
                              </p:cTn>
                            </p:par>
                            <p:par>
                              <p:cTn id="64" fill="hold">
                                <p:stCondLst>
                                  <p:cond delay="2000"/>
                                </p:stCondLst>
                                <p:childTnLst>
                                  <p:par>
                                    <p:cTn id="65" presetID="14" presetClass="entr" presetSubtype="10" fill="hold" grpId="0" nodeType="after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randombar(horizontal)">
                                          <p:cBhvr>
                                            <p:cTn id="67" dur="400"/>
                                            <p:tgtEl>
                                              <p:spTgt spid="51"/>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52"/>
                                            </p:tgtEl>
                                            <p:attrNameLst>
                                              <p:attrName>style.visibility</p:attrName>
                                            </p:attrNameLst>
                                          </p:cBhvr>
                                          <p:to>
                                            <p:strVal val="visible"/>
                                          </p:to>
                                        </p:set>
                                        <p:animEffect transition="in" filter="randombar(horizontal)">
                                          <p:cBhvr>
                                            <p:cTn id="70" dur="4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p:bldP spid="21" grpId="0" animBg="1"/>
          <p:bldP spid="24" grpId="0"/>
          <p:bldP spid="26" grpId="0" animBg="1"/>
          <p:bldP spid="29" grpId="0"/>
          <p:bldP spid="47" grpId="0"/>
          <p:bldP spid="48" grpId="0"/>
          <p:bldP spid="49" grpId="0"/>
          <p:bldP spid="50" grpId="0"/>
          <p:bldP spid="51" grpId="0"/>
          <p:bldP spid="52" grpId="0"/>
          <p:bldP spid="3" grpId="0"/>
          <p:bldP spid="42" grpId="0"/>
          <p:bldP spid="4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ppt_x"/>
                                              </p:val>
                                            </p:tav>
                                            <p:tav tm="100000">
                                              <p:val>
                                                <p:strVal val="#ppt_x"/>
                                              </p:val>
                                            </p:tav>
                                          </p:tavLst>
                                        </p:anim>
                                        <p:anim calcmode="lin" valueType="num">
                                          <p:cBhvr additive="base">
                                            <p:cTn id="8" dur="10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1000" fill="hold"/>
                                            <p:tgtEl>
                                              <p:spTgt spid="21"/>
                                            </p:tgtEl>
                                            <p:attrNameLst>
                                              <p:attrName>ppt_x</p:attrName>
                                            </p:attrNameLst>
                                          </p:cBhvr>
                                          <p:tavLst>
                                            <p:tav tm="0">
                                              <p:val>
                                                <p:strVal val="#ppt_x"/>
                                              </p:val>
                                            </p:tav>
                                            <p:tav tm="100000">
                                              <p:val>
                                                <p:strVal val="#ppt_x"/>
                                              </p:val>
                                            </p:tav>
                                          </p:tavLst>
                                        </p:anim>
                                        <p:anim calcmode="lin" valueType="num">
                                          <p:cBhvr additive="base">
                                            <p:cTn id="12" dur="1000" fill="hold"/>
                                            <p:tgtEl>
                                              <p:spTgt spid="21"/>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1000" fill="hold"/>
                                            <p:tgtEl>
                                              <p:spTgt spid="26"/>
                                            </p:tgtEl>
                                            <p:attrNameLst>
                                              <p:attrName>ppt_x</p:attrName>
                                            </p:attrNameLst>
                                          </p:cBhvr>
                                          <p:tavLst>
                                            <p:tav tm="0">
                                              <p:val>
                                                <p:strVal val="#ppt_x"/>
                                              </p:val>
                                            </p:tav>
                                            <p:tav tm="100000">
                                              <p:val>
                                                <p:strVal val="#ppt_x"/>
                                              </p:val>
                                            </p:tav>
                                          </p:tavLst>
                                        </p:anim>
                                        <p:anim calcmode="lin" valueType="num">
                                          <p:cBhvr additive="base">
                                            <p:cTn id="16" dur="1000" fill="hold"/>
                                            <p:tgtEl>
                                              <p:spTgt spid="26"/>
                                            </p:tgtEl>
                                            <p:attrNameLst>
                                              <p:attrName>ppt_y</p:attrName>
                                            </p:attrNameLst>
                                          </p:cBhvr>
                                          <p:tavLst>
                                            <p:tav tm="0">
                                              <p:val>
                                                <p:strVal val="0-#ppt_h/2"/>
                                              </p:val>
                                            </p:tav>
                                            <p:tav tm="100000">
                                              <p:val>
                                                <p:strVal val="#ppt_y"/>
                                              </p:val>
                                            </p:tav>
                                          </p:tavLst>
                                        </p:anim>
                                      </p:childTnLst>
                                    </p:cTn>
                                  </p:par>
                                  <p:par>
                                    <p:cTn id="17" presetID="47" presetClass="entr" presetSubtype="0" fill="hold" nodeType="withEffect">
                                      <p:stCondLst>
                                        <p:cond delay="100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100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1000"/>
                                            <p:tgtEl>
                                              <p:spTgt spid="30"/>
                                            </p:tgtEl>
                                          </p:cBhvr>
                                        </p:animEffect>
                                        <p:anim calcmode="lin" valueType="num">
                                          <p:cBhvr>
                                            <p:cTn id="25" dur="1000" fill="hold"/>
                                            <p:tgtEl>
                                              <p:spTgt spid="30"/>
                                            </p:tgtEl>
                                            <p:attrNameLst>
                                              <p:attrName>ppt_x</p:attrName>
                                            </p:attrNameLst>
                                          </p:cBhvr>
                                          <p:tavLst>
                                            <p:tav tm="0">
                                              <p:val>
                                                <p:strVal val="#ppt_x"/>
                                              </p:val>
                                            </p:tav>
                                            <p:tav tm="100000">
                                              <p:val>
                                                <p:strVal val="#ppt_x"/>
                                              </p:val>
                                            </p:tav>
                                          </p:tavLst>
                                        </p:anim>
                                        <p:anim calcmode="lin" valueType="num">
                                          <p:cBhvr>
                                            <p:cTn id="26" dur="1000" fill="hold"/>
                                            <p:tgtEl>
                                              <p:spTgt spid="30"/>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100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1000"/>
                                            <p:tgtEl>
                                              <p:spTgt spid="36"/>
                                            </p:tgtEl>
                                          </p:cBhvr>
                                        </p:animEffect>
                                        <p:anim calcmode="lin" valueType="num">
                                          <p:cBhvr>
                                            <p:cTn id="30" dur="1000" fill="hold"/>
                                            <p:tgtEl>
                                              <p:spTgt spid="36"/>
                                            </p:tgtEl>
                                            <p:attrNameLst>
                                              <p:attrName>ppt_x</p:attrName>
                                            </p:attrNameLst>
                                          </p:cBhvr>
                                          <p:tavLst>
                                            <p:tav tm="0">
                                              <p:val>
                                                <p:strVal val="#ppt_x"/>
                                              </p:val>
                                            </p:tav>
                                            <p:tav tm="100000">
                                              <p:val>
                                                <p:strVal val="#ppt_x"/>
                                              </p:val>
                                            </p:tav>
                                          </p:tavLst>
                                        </p:anim>
                                        <p:anim calcmode="lin" valueType="num">
                                          <p:cBhvr>
                                            <p:cTn id="31" dur="1000" fill="hold"/>
                                            <p:tgtEl>
                                              <p:spTgt spid="36"/>
                                            </p:tgtEl>
                                            <p:attrNameLst>
                                              <p:attrName>ppt_y</p:attrName>
                                            </p:attrNameLst>
                                          </p:cBhvr>
                                          <p:tavLst>
                                            <p:tav tm="0">
                                              <p:val>
                                                <p:strVal val="#ppt_y-.1"/>
                                              </p:val>
                                            </p:tav>
                                            <p:tav tm="100000">
                                              <p:val>
                                                <p:strVal val="#ppt_y"/>
                                              </p:val>
                                            </p:tav>
                                          </p:tavLst>
                                        </p:anim>
                                      </p:childTnLst>
                                    </p:cTn>
                                  </p:par>
                                  <p:par>
                                    <p:cTn id="32" presetID="10" presetClass="entr" presetSubtype="0" fill="hold" grpId="0" nodeType="withEffect">
                                      <p:stCondLst>
                                        <p:cond delay="125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par>
                                    <p:cTn id="35" presetID="10" presetClass="entr" presetSubtype="0" fill="hold" grpId="0" nodeType="withEffect">
                                      <p:stCondLst>
                                        <p:cond delay="1250"/>
                                      </p:stCondLst>
                                      <p:childTnLst>
                                        <p:set>
                                          <p:cBhvr>
                                            <p:cTn id="36" dur="1" fill="hold">
                                              <p:stCondLst>
                                                <p:cond delay="0"/>
                                              </p:stCondLst>
                                            </p:cTn>
                                            <p:tgtEl>
                                              <p:spTgt spid="42"/>
                                            </p:tgtEl>
                                            <p:attrNameLst>
                                              <p:attrName>style.visibility</p:attrName>
                                            </p:attrNameLst>
                                          </p:cBhvr>
                                          <p:to>
                                            <p:strVal val="visible"/>
                                          </p:to>
                                        </p:set>
                                        <p:animEffect transition="in" filter="fade">
                                          <p:cBhvr>
                                            <p:cTn id="37" dur="500"/>
                                            <p:tgtEl>
                                              <p:spTgt spid="42"/>
                                            </p:tgtEl>
                                          </p:cBhvr>
                                        </p:animEffect>
                                      </p:childTnLst>
                                    </p:cTn>
                                  </p:par>
                                  <p:par>
                                    <p:cTn id="38" presetID="10" presetClass="entr" presetSubtype="0" fill="hold" grpId="0" nodeType="withEffect">
                                      <p:stCondLst>
                                        <p:cond delay="1250"/>
                                      </p:stCondLst>
                                      <p:childTnLst>
                                        <p:set>
                                          <p:cBhvr>
                                            <p:cTn id="39" dur="1" fill="hold">
                                              <p:stCondLst>
                                                <p:cond delay="0"/>
                                              </p:stCondLst>
                                            </p:cTn>
                                            <p:tgtEl>
                                              <p:spTgt spid="43"/>
                                            </p:tgtEl>
                                            <p:attrNameLst>
                                              <p:attrName>style.visibility</p:attrName>
                                            </p:attrNameLst>
                                          </p:cBhvr>
                                          <p:to>
                                            <p:strVal val="visible"/>
                                          </p:to>
                                        </p:set>
                                        <p:animEffect transition="in" filter="fade">
                                          <p:cBhvr>
                                            <p:cTn id="40" dur="500"/>
                                            <p:tgtEl>
                                              <p:spTgt spid="43"/>
                                            </p:tgtEl>
                                          </p:cBhvr>
                                        </p:animEffect>
                                      </p:childTnLst>
                                    </p:cTn>
                                  </p:par>
                                  <p:par>
                                    <p:cTn id="41" presetID="22" presetClass="entr" presetSubtype="1" fill="hold" grpId="0" nodeType="withEffect">
                                      <p:stCondLst>
                                        <p:cond delay="750"/>
                                      </p:stCondLst>
                                      <p:childTnLst>
                                        <p:set>
                                          <p:cBhvr>
                                            <p:cTn id="42" dur="1" fill="hold">
                                              <p:stCondLst>
                                                <p:cond delay="0"/>
                                              </p:stCondLst>
                                            </p:cTn>
                                            <p:tgtEl>
                                              <p:spTgt spid="15"/>
                                            </p:tgtEl>
                                            <p:attrNameLst>
                                              <p:attrName>style.visibility</p:attrName>
                                            </p:attrNameLst>
                                          </p:cBhvr>
                                          <p:to>
                                            <p:strVal val="visible"/>
                                          </p:to>
                                        </p:set>
                                        <p:animEffect transition="in" filter="wipe(up)">
                                          <p:cBhvr>
                                            <p:cTn id="43" dur="750"/>
                                            <p:tgtEl>
                                              <p:spTgt spid="15"/>
                                            </p:tgtEl>
                                          </p:cBhvr>
                                        </p:animEffect>
                                      </p:childTnLst>
                                    </p:cTn>
                                  </p:par>
                                  <p:par>
                                    <p:cTn id="44" presetID="22" presetClass="entr" presetSubtype="1" fill="hold" grpId="0" nodeType="withEffect">
                                      <p:stCondLst>
                                        <p:cond delay="750"/>
                                      </p:stCondLst>
                                      <p:childTnLst>
                                        <p:set>
                                          <p:cBhvr>
                                            <p:cTn id="45" dur="1" fill="hold">
                                              <p:stCondLst>
                                                <p:cond delay="0"/>
                                              </p:stCondLst>
                                            </p:cTn>
                                            <p:tgtEl>
                                              <p:spTgt spid="24"/>
                                            </p:tgtEl>
                                            <p:attrNameLst>
                                              <p:attrName>style.visibility</p:attrName>
                                            </p:attrNameLst>
                                          </p:cBhvr>
                                          <p:to>
                                            <p:strVal val="visible"/>
                                          </p:to>
                                        </p:set>
                                        <p:animEffect transition="in" filter="wipe(up)">
                                          <p:cBhvr>
                                            <p:cTn id="46" dur="750"/>
                                            <p:tgtEl>
                                              <p:spTgt spid="24"/>
                                            </p:tgtEl>
                                          </p:cBhvr>
                                        </p:animEffect>
                                      </p:childTnLst>
                                    </p:cTn>
                                  </p:par>
                                  <p:par>
                                    <p:cTn id="47" presetID="22" presetClass="entr" presetSubtype="1" fill="hold" grpId="0" nodeType="withEffect">
                                      <p:stCondLst>
                                        <p:cond delay="750"/>
                                      </p:stCondLst>
                                      <p:childTnLst>
                                        <p:set>
                                          <p:cBhvr>
                                            <p:cTn id="48" dur="1" fill="hold">
                                              <p:stCondLst>
                                                <p:cond delay="0"/>
                                              </p:stCondLst>
                                            </p:cTn>
                                            <p:tgtEl>
                                              <p:spTgt spid="29"/>
                                            </p:tgtEl>
                                            <p:attrNameLst>
                                              <p:attrName>style.visibility</p:attrName>
                                            </p:attrNameLst>
                                          </p:cBhvr>
                                          <p:to>
                                            <p:strVal val="visible"/>
                                          </p:to>
                                        </p:set>
                                        <p:animEffect transition="in" filter="wipe(up)">
                                          <p:cBhvr>
                                            <p:cTn id="49" dur="750"/>
                                            <p:tgtEl>
                                              <p:spTgt spid="29"/>
                                            </p:tgtEl>
                                          </p:cBhvr>
                                        </p:animEffect>
                                      </p:childTnLst>
                                    </p:cTn>
                                  </p:par>
                                </p:childTnLst>
                              </p:cTn>
                            </p:par>
                            <p:par>
                              <p:cTn id="50" fill="hold">
                                <p:stCondLst>
                                  <p:cond delay="1000"/>
                                </p:stCondLst>
                                <p:childTnLst>
                                  <p:par>
                                    <p:cTn id="51" presetID="14" presetClass="entr" presetSubtype="10" fill="hold" grpId="0" nodeType="after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randombar(horizontal)">
                                          <p:cBhvr>
                                            <p:cTn id="53" dur="400"/>
                                            <p:tgtEl>
                                              <p:spTgt spid="47"/>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48"/>
                                            </p:tgtEl>
                                            <p:attrNameLst>
                                              <p:attrName>style.visibility</p:attrName>
                                            </p:attrNameLst>
                                          </p:cBhvr>
                                          <p:to>
                                            <p:strVal val="visible"/>
                                          </p:to>
                                        </p:set>
                                        <p:animEffect transition="in" filter="randombar(horizontal)">
                                          <p:cBhvr>
                                            <p:cTn id="56" dur="400"/>
                                            <p:tgtEl>
                                              <p:spTgt spid="48"/>
                                            </p:tgtEl>
                                          </p:cBhvr>
                                        </p:animEffect>
                                      </p:childTnLst>
                                    </p:cTn>
                                  </p:par>
                                </p:childTnLst>
                              </p:cTn>
                            </p:par>
                            <p:par>
                              <p:cTn id="57" fill="hold">
                                <p:stCondLst>
                                  <p:cond delay="1500"/>
                                </p:stCondLst>
                                <p:childTnLst>
                                  <p:par>
                                    <p:cTn id="58" presetID="14" presetClass="entr" presetSubtype="10" fill="hold" grpId="0" nodeType="afterEffect">
                                      <p:stCondLst>
                                        <p:cond delay="0"/>
                                      </p:stCondLst>
                                      <p:childTnLst>
                                        <p:set>
                                          <p:cBhvr>
                                            <p:cTn id="59" dur="1" fill="hold">
                                              <p:stCondLst>
                                                <p:cond delay="0"/>
                                              </p:stCondLst>
                                            </p:cTn>
                                            <p:tgtEl>
                                              <p:spTgt spid="49"/>
                                            </p:tgtEl>
                                            <p:attrNameLst>
                                              <p:attrName>style.visibility</p:attrName>
                                            </p:attrNameLst>
                                          </p:cBhvr>
                                          <p:to>
                                            <p:strVal val="visible"/>
                                          </p:to>
                                        </p:set>
                                        <p:animEffect transition="in" filter="randombar(horizontal)">
                                          <p:cBhvr>
                                            <p:cTn id="60" dur="400"/>
                                            <p:tgtEl>
                                              <p:spTgt spid="49"/>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randombar(horizontal)">
                                          <p:cBhvr>
                                            <p:cTn id="63" dur="400"/>
                                            <p:tgtEl>
                                              <p:spTgt spid="50"/>
                                            </p:tgtEl>
                                          </p:cBhvr>
                                        </p:animEffect>
                                      </p:childTnLst>
                                    </p:cTn>
                                  </p:par>
                                </p:childTnLst>
                              </p:cTn>
                            </p:par>
                            <p:par>
                              <p:cTn id="64" fill="hold">
                                <p:stCondLst>
                                  <p:cond delay="2000"/>
                                </p:stCondLst>
                                <p:childTnLst>
                                  <p:par>
                                    <p:cTn id="65" presetID="14" presetClass="entr" presetSubtype="10" fill="hold" grpId="0" nodeType="after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randombar(horizontal)">
                                          <p:cBhvr>
                                            <p:cTn id="67" dur="400"/>
                                            <p:tgtEl>
                                              <p:spTgt spid="51"/>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52"/>
                                            </p:tgtEl>
                                            <p:attrNameLst>
                                              <p:attrName>style.visibility</p:attrName>
                                            </p:attrNameLst>
                                          </p:cBhvr>
                                          <p:to>
                                            <p:strVal val="visible"/>
                                          </p:to>
                                        </p:set>
                                        <p:animEffect transition="in" filter="randombar(horizontal)">
                                          <p:cBhvr>
                                            <p:cTn id="70" dur="4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p:bldP spid="21" grpId="0" animBg="1"/>
          <p:bldP spid="24" grpId="0"/>
          <p:bldP spid="26" grpId="0" animBg="1"/>
          <p:bldP spid="29" grpId="0"/>
          <p:bldP spid="47" grpId="0"/>
          <p:bldP spid="48" grpId="0"/>
          <p:bldP spid="49" grpId="0"/>
          <p:bldP spid="50" grpId="0"/>
          <p:bldP spid="51" grpId="0"/>
          <p:bldP spid="52" grpId="0"/>
          <p:bldP spid="3" grpId="0"/>
          <p:bldP spid="42" grpId="0"/>
          <p:bldP spid="43"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4766689" y="1458120"/>
            <a:ext cx="3557408" cy="1765731"/>
            <a:chOff x="6252981" y="1778122"/>
            <a:chExt cx="4948420" cy="2456165"/>
          </a:xfrm>
        </p:grpSpPr>
        <p:grpSp>
          <p:nvGrpSpPr>
            <p:cNvPr id="71" name="그룹 25"/>
            <p:cNvGrpSpPr/>
            <p:nvPr/>
          </p:nvGrpSpPr>
          <p:grpSpPr>
            <a:xfrm>
              <a:off x="6676054" y="2105504"/>
              <a:ext cx="4068146" cy="1977114"/>
              <a:chOff x="1115616" y="2498780"/>
              <a:chExt cx="3029712" cy="1472436"/>
            </a:xfrm>
          </p:grpSpPr>
          <p:cxnSp>
            <p:nvCxnSpPr>
              <p:cNvPr id="72" name="직선 연결선 26"/>
              <p:cNvCxnSpPr/>
              <p:nvPr/>
            </p:nvCxnSpPr>
            <p:spPr>
              <a:xfrm>
                <a:off x="1115616" y="3971216"/>
                <a:ext cx="154537"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3" name="직선 연결선 27"/>
              <p:cNvCxnSpPr/>
              <p:nvPr/>
            </p:nvCxnSpPr>
            <p:spPr>
              <a:xfrm>
                <a:off x="3990791" y="3971216"/>
                <a:ext cx="154537"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4" name="직선 연결선 28"/>
              <p:cNvCxnSpPr/>
              <p:nvPr/>
            </p:nvCxnSpPr>
            <p:spPr>
              <a:xfrm rot="16200000">
                <a:off x="2553204" y="2576049"/>
                <a:ext cx="154537"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5" name="직선 연결선 29"/>
              <p:cNvCxnSpPr/>
              <p:nvPr/>
            </p:nvCxnSpPr>
            <p:spPr>
              <a:xfrm>
                <a:off x="1622360" y="2924944"/>
                <a:ext cx="63608" cy="6360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6" name="직선 연결선 30"/>
              <p:cNvCxnSpPr/>
              <p:nvPr/>
            </p:nvCxnSpPr>
            <p:spPr>
              <a:xfrm flipH="1">
                <a:off x="3574976" y="2924944"/>
                <a:ext cx="63608" cy="6360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13" name="Group 12"/>
            <p:cNvGrpSpPr/>
            <p:nvPr/>
          </p:nvGrpSpPr>
          <p:grpSpPr>
            <a:xfrm>
              <a:off x="6252981" y="1778122"/>
              <a:ext cx="4948420" cy="2456165"/>
              <a:chOff x="6252981" y="1778122"/>
              <a:chExt cx="4948420" cy="2456165"/>
            </a:xfrm>
          </p:grpSpPr>
          <p:sp>
            <p:nvSpPr>
              <p:cNvPr id="91" name="Rectangle 3"/>
              <p:cNvSpPr txBox="1">
                <a:spLocks noChangeArrowheads="1"/>
              </p:cNvSpPr>
              <p:nvPr/>
            </p:nvSpPr>
            <p:spPr bwMode="auto">
              <a:xfrm>
                <a:off x="6252981" y="3943029"/>
                <a:ext cx="479291" cy="291258"/>
              </a:xfrm>
              <a:prstGeom prst="rect">
                <a:avLst/>
              </a:prstGeom>
              <a:noFill/>
            </p:spPr>
            <p:txBody>
              <a:bodyPr wrap="square" lIns="67500" tIns="35100" rIns="67500" bIns="351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spcBef>
                    <a:spcPts val="0"/>
                  </a:spcBef>
                </a:pPr>
                <a:r>
                  <a:rPr lang="en-US" altLang="ko-KR" sz="900" b="0">
                    <a:solidFill>
                      <a:schemeClr val="tx1">
                        <a:lumMod val="85000"/>
                        <a:lumOff val="15000"/>
                      </a:schemeClr>
                    </a:solidFill>
                    <a:effectLst/>
                    <a:latin typeface="Calibri" panose="020F0502020204030204" pitchFamily="34" charset="0"/>
                    <a:ea typeface="Malgun Gothic" panose="020B0503020000020004" pitchFamily="50" charset="-127"/>
                    <a:cs typeface="+mn-cs"/>
                  </a:rPr>
                  <a:t>0</a:t>
                </a:r>
              </a:p>
            </p:txBody>
          </p:sp>
          <p:sp>
            <p:nvSpPr>
              <p:cNvPr id="92" name="Rectangle 3"/>
              <p:cNvSpPr txBox="1">
                <a:spLocks noChangeArrowheads="1"/>
              </p:cNvSpPr>
              <p:nvPr/>
            </p:nvSpPr>
            <p:spPr bwMode="auto">
              <a:xfrm>
                <a:off x="10722110" y="3943029"/>
                <a:ext cx="479291" cy="291258"/>
              </a:xfrm>
              <a:prstGeom prst="rect">
                <a:avLst/>
              </a:prstGeom>
              <a:noFill/>
            </p:spPr>
            <p:txBody>
              <a:bodyPr wrap="square" lIns="67500" tIns="35100" rIns="67500" bIns="351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spcBef>
                    <a:spcPts val="0"/>
                  </a:spcBef>
                </a:pPr>
                <a:r>
                  <a:rPr lang="en-US" altLang="ko-KR" sz="900" b="0">
                    <a:solidFill>
                      <a:schemeClr val="tx1">
                        <a:lumMod val="85000"/>
                        <a:lumOff val="15000"/>
                      </a:schemeClr>
                    </a:solidFill>
                    <a:effectLst/>
                    <a:latin typeface="Calibri" panose="020F0502020204030204" pitchFamily="34" charset="0"/>
                    <a:ea typeface="Malgun Gothic" panose="020B0503020000020004" pitchFamily="50" charset="-127"/>
                    <a:cs typeface="+mn-cs"/>
                  </a:rPr>
                  <a:t>100</a:t>
                </a:r>
              </a:p>
            </p:txBody>
          </p:sp>
          <p:sp>
            <p:nvSpPr>
              <p:cNvPr id="93" name="Rectangle 3"/>
              <p:cNvSpPr txBox="1">
                <a:spLocks noChangeArrowheads="1"/>
              </p:cNvSpPr>
              <p:nvPr/>
            </p:nvSpPr>
            <p:spPr bwMode="auto">
              <a:xfrm>
                <a:off x="8479364" y="1778122"/>
                <a:ext cx="479291" cy="291258"/>
              </a:xfrm>
              <a:prstGeom prst="rect">
                <a:avLst/>
              </a:prstGeom>
              <a:noFill/>
            </p:spPr>
            <p:txBody>
              <a:bodyPr wrap="square" lIns="67500" tIns="35100" rIns="67500" bIns="351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spcBef>
                    <a:spcPts val="0"/>
                  </a:spcBef>
                </a:pPr>
                <a:r>
                  <a:rPr lang="en-US" altLang="ko-KR" sz="900" b="0">
                    <a:solidFill>
                      <a:schemeClr val="tx1">
                        <a:lumMod val="85000"/>
                        <a:lumOff val="15000"/>
                      </a:schemeClr>
                    </a:solidFill>
                    <a:effectLst/>
                    <a:latin typeface="Calibri" panose="020F0502020204030204" pitchFamily="34" charset="0"/>
                    <a:ea typeface="Malgun Gothic" panose="020B0503020000020004" pitchFamily="50" charset="-127"/>
                    <a:cs typeface="+mn-cs"/>
                  </a:rPr>
                  <a:t>50</a:t>
                </a:r>
              </a:p>
            </p:txBody>
          </p:sp>
          <p:sp>
            <p:nvSpPr>
              <p:cNvPr id="95" name="Rectangle 3"/>
              <p:cNvSpPr txBox="1">
                <a:spLocks noChangeArrowheads="1"/>
              </p:cNvSpPr>
              <p:nvPr/>
            </p:nvSpPr>
            <p:spPr bwMode="auto">
              <a:xfrm>
                <a:off x="6969186" y="2395046"/>
                <a:ext cx="479291" cy="291258"/>
              </a:xfrm>
              <a:prstGeom prst="rect">
                <a:avLst/>
              </a:prstGeom>
              <a:noFill/>
            </p:spPr>
            <p:txBody>
              <a:bodyPr wrap="square" lIns="67500" tIns="35100" rIns="67500" bIns="351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spcBef>
                    <a:spcPts val="0"/>
                  </a:spcBef>
                </a:pPr>
                <a:r>
                  <a:rPr lang="en-US" altLang="ko-KR" sz="900" b="0">
                    <a:solidFill>
                      <a:schemeClr val="tx1">
                        <a:lumMod val="85000"/>
                        <a:lumOff val="15000"/>
                      </a:schemeClr>
                    </a:solidFill>
                    <a:effectLst/>
                    <a:latin typeface="Calibri" panose="020F0502020204030204" pitchFamily="34" charset="0"/>
                    <a:ea typeface="Malgun Gothic" panose="020B0503020000020004" pitchFamily="50" charset="-127"/>
                    <a:cs typeface="+mn-cs"/>
                  </a:rPr>
                  <a:t>25</a:t>
                </a:r>
              </a:p>
            </p:txBody>
          </p:sp>
          <p:sp>
            <p:nvSpPr>
              <p:cNvPr id="96" name="Rectangle 3"/>
              <p:cNvSpPr txBox="1">
                <a:spLocks noChangeArrowheads="1"/>
              </p:cNvSpPr>
              <p:nvPr/>
            </p:nvSpPr>
            <p:spPr bwMode="auto">
              <a:xfrm>
                <a:off x="9998135" y="2395046"/>
                <a:ext cx="479291" cy="291258"/>
              </a:xfrm>
              <a:prstGeom prst="rect">
                <a:avLst/>
              </a:prstGeom>
              <a:noFill/>
            </p:spPr>
            <p:txBody>
              <a:bodyPr wrap="square" lIns="67500" tIns="35100" rIns="67500" bIns="351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spcBef>
                    <a:spcPts val="0"/>
                  </a:spcBef>
                </a:pPr>
                <a:r>
                  <a:rPr lang="en-US" altLang="ko-KR" sz="900" b="0">
                    <a:solidFill>
                      <a:schemeClr val="tx1">
                        <a:lumMod val="85000"/>
                        <a:lumOff val="15000"/>
                      </a:schemeClr>
                    </a:solidFill>
                    <a:effectLst/>
                    <a:latin typeface="Calibri" panose="020F0502020204030204" pitchFamily="34" charset="0"/>
                    <a:ea typeface="Malgun Gothic" panose="020B0503020000020004" pitchFamily="50" charset="-127"/>
                    <a:cs typeface="+mn-cs"/>
                  </a:rPr>
                  <a:t>75</a:t>
                </a:r>
              </a:p>
            </p:txBody>
          </p:sp>
        </p:grpSp>
      </p:grpSp>
      <p:grpSp>
        <p:nvGrpSpPr>
          <p:cNvPr id="97" name="Group 96"/>
          <p:cNvGrpSpPr/>
          <p:nvPr/>
        </p:nvGrpSpPr>
        <p:grpSpPr>
          <a:xfrm>
            <a:off x="830611" y="1458120"/>
            <a:ext cx="3557408" cy="1765731"/>
            <a:chOff x="6252981" y="1778122"/>
            <a:chExt cx="4948420" cy="2456165"/>
          </a:xfrm>
        </p:grpSpPr>
        <p:grpSp>
          <p:nvGrpSpPr>
            <p:cNvPr id="98" name="그룹 25"/>
            <p:cNvGrpSpPr/>
            <p:nvPr/>
          </p:nvGrpSpPr>
          <p:grpSpPr>
            <a:xfrm>
              <a:off x="6676054" y="2105504"/>
              <a:ext cx="4068146" cy="1977114"/>
              <a:chOff x="1115616" y="2498780"/>
              <a:chExt cx="3029712" cy="1472436"/>
            </a:xfrm>
          </p:grpSpPr>
          <p:cxnSp>
            <p:nvCxnSpPr>
              <p:cNvPr id="105" name="직선 연결선 26"/>
              <p:cNvCxnSpPr/>
              <p:nvPr/>
            </p:nvCxnSpPr>
            <p:spPr>
              <a:xfrm>
                <a:off x="1115616" y="3971216"/>
                <a:ext cx="154537"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6" name="직선 연결선 27"/>
              <p:cNvCxnSpPr/>
              <p:nvPr/>
            </p:nvCxnSpPr>
            <p:spPr>
              <a:xfrm>
                <a:off x="3990791" y="3971216"/>
                <a:ext cx="154537"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7" name="직선 연결선 28"/>
              <p:cNvCxnSpPr/>
              <p:nvPr/>
            </p:nvCxnSpPr>
            <p:spPr>
              <a:xfrm rot="16200000">
                <a:off x="2553204" y="2576049"/>
                <a:ext cx="154537"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8" name="직선 연결선 29"/>
              <p:cNvCxnSpPr/>
              <p:nvPr/>
            </p:nvCxnSpPr>
            <p:spPr>
              <a:xfrm>
                <a:off x="1622360" y="2924944"/>
                <a:ext cx="63608" cy="6360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9" name="직선 연결선 30"/>
              <p:cNvCxnSpPr/>
              <p:nvPr/>
            </p:nvCxnSpPr>
            <p:spPr>
              <a:xfrm flipH="1">
                <a:off x="3574976" y="2924944"/>
                <a:ext cx="63608" cy="6360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99" name="Group 98"/>
            <p:cNvGrpSpPr/>
            <p:nvPr/>
          </p:nvGrpSpPr>
          <p:grpSpPr>
            <a:xfrm>
              <a:off x="6252981" y="1778122"/>
              <a:ext cx="4948420" cy="2456165"/>
              <a:chOff x="6252981" y="1778122"/>
              <a:chExt cx="4948420" cy="2456165"/>
            </a:xfrm>
          </p:grpSpPr>
          <p:sp>
            <p:nvSpPr>
              <p:cNvPr id="100" name="Rectangle 3"/>
              <p:cNvSpPr txBox="1">
                <a:spLocks noChangeArrowheads="1"/>
              </p:cNvSpPr>
              <p:nvPr/>
            </p:nvSpPr>
            <p:spPr bwMode="auto">
              <a:xfrm>
                <a:off x="6252981" y="3943029"/>
                <a:ext cx="479291" cy="291258"/>
              </a:xfrm>
              <a:prstGeom prst="rect">
                <a:avLst/>
              </a:prstGeom>
              <a:noFill/>
            </p:spPr>
            <p:txBody>
              <a:bodyPr wrap="square" lIns="67500" tIns="35100" rIns="67500" bIns="351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spcBef>
                    <a:spcPts val="0"/>
                  </a:spcBef>
                </a:pPr>
                <a:r>
                  <a:rPr lang="en-US" altLang="ko-KR" sz="900" b="0">
                    <a:solidFill>
                      <a:schemeClr val="tx1">
                        <a:lumMod val="85000"/>
                        <a:lumOff val="15000"/>
                      </a:schemeClr>
                    </a:solidFill>
                    <a:effectLst/>
                    <a:latin typeface="Calibri" panose="020F0502020204030204" pitchFamily="34" charset="0"/>
                    <a:ea typeface="Malgun Gothic" panose="020B0503020000020004" pitchFamily="50" charset="-127"/>
                    <a:cs typeface="+mn-cs"/>
                  </a:rPr>
                  <a:t>0</a:t>
                </a:r>
              </a:p>
            </p:txBody>
          </p:sp>
          <p:sp>
            <p:nvSpPr>
              <p:cNvPr id="101" name="Rectangle 3"/>
              <p:cNvSpPr txBox="1">
                <a:spLocks noChangeArrowheads="1"/>
              </p:cNvSpPr>
              <p:nvPr/>
            </p:nvSpPr>
            <p:spPr bwMode="auto">
              <a:xfrm>
                <a:off x="10722110" y="3943029"/>
                <a:ext cx="479291" cy="291258"/>
              </a:xfrm>
              <a:prstGeom prst="rect">
                <a:avLst/>
              </a:prstGeom>
              <a:noFill/>
            </p:spPr>
            <p:txBody>
              <a:bodyPr wrap="square" lIns="67500" tIns="35100" rIns="67500" bIns="351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spcBef>
                    <a:spcPts val="0"/>
                  </a:spcBef>
                </a:pPr>
                <a:r>
                  <a:rPr lang="en-US" altLang="ko-KR" sz="900" b="0">
                    <a:solidFill>
                      <a:schemeClr val="tx1">
                        <a:lumMod val="85000"/>
                        <a:lumOff val="15000"/>
                      </a:schemeClr>
                    </a:solidFill>
                    <a:effectLst/>
                    <a:latin typeface="Calibri" panose="020F0502020204030204" pitchFamily="34" charset="0"/>
                    <a:ea typeface="Malgun Gothic" panose="020B0503020000020004" pitchFamily="50" charset="-127"/>
                    <a:cs typeface="+mn-cs"/>
                  </a:rPr>
                  <a:t>100</a:t>
                </a:r>
              </a:p>
            </p:txBody>
          </p:sp>
          <p:sp>
            <p:nvSpPr>
              <p:cNvPr id="102" name="Rectangle 3"/>
              <p:cNvSpPr txBox="1">
                <a:spLocks noChangeArrowheads="1"/>
              </p:cNvSpPr>
              <p:nvPr/>
            </p:nvSpPr>
            <p:spPr bwMode="auto">
              <a:xfrm>
                <a:off x="8479364" y="1778122"/>
                <a:ext cx="479291" cy="291258"/>
              </a:xfrm>
              <a:prstGeom prst="rect">
                <a:avLst/>
              </a:prstGeom>
              <a:noFill/>
            </p:spPr>
            <p:txBody>
              <a:bodyPr wrap="square" lIns="67500" tIns="35100" rIns="67500" bIns="351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spcBef>
                    <a:spcPts val="0"/>
                  </a:spcBef>
                </a:pPr>
                <a:r>
                  <a:rPr lang="en-US" altLang="ko-KR" sz="900" b="0">
                    <a:solidFill>
                      <a:schemeClr val="tx1">
                        <a:lumMod val="85000"/>
                        <a:lumOff val="15000"/>
                      </a:schemeClr>
                    </a:solidFill>
                    <a:effectLst/>
                    <a:latin typeface="Calibri" panose="020F0502020204030204" pitchFamily="34" charset="0"/>
                    <a:ea typeface="Malgun Gothic" panose="020B0503020000020004" pitchFamily="50" charset="-127"/>
                    <a:cs typeface="+mn-cs"/>
                  </a:rPr>
                  <a:t>50</a:t>
                </a:r>
              </a:p>
            </p:txBody>
          </p:sp>
          <p:sp>
            <p:nvSpPr>
              <p:cNvPr id="103" name="Rectangle 3"/>
              <p:cNvSpPr txBox="1">
                <a:spLocks noChangeArrowheads="1"/>
              </p:cNvSpPr>
              <p:nvPr/>
            </p:nvSpPr>
            <p:spPr bwMode="auto">
              <a:xfrm>
                <a:off x="6969186" y="2395046"/>
                <a:ext cx="479291" cy="291258"/>
              </a:xfrm>
              <a:prstGeom prst="rect">
                <a:avLst/>
              </a:prstGeom>
              <a:noFill/>
            </p:spPr>
            <p:txBody>
              <a:bodyPr wrap="square" lIns="67500" tIns="35100" rIns="67500" bIns="351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spcBef>
                    <a:spcPts val="0"/>
                  </a:spcBef>
                </a:pPr>
                <a:r>
                  <a:rPr lang="en-US" altLang="ko-KR" sz="900" b="0">
                    <a:solidFill>
                      <a:schemeClr val="tx1">
                        <a:lumMod val="85000"/>
                        <a:lumOff val="15000"/>
                      </a:schemeClr>
                    </a:solidFill>
                    <a:effectLst/>
                    <a:latin typeface="Calibri" panose="020F0502020204030204" pitchFamily="34" charset="0"/>
                    <a:ea typeface="Malgun Gothic" panose="020B0503020000020004" pitchFamily="50" charset="-127"/>
                    <a:cs typeface="+mn-cs"/>
                  </a:rPr>
                  <a:t>25</a:t>
                </a:r>
              </a:p>
            </p:txBody>
          </p:sp>
          <p:sp>
            <p:nvSpPr>
              <p:cNvPr id="104" name="Rectangle 3"/>
              <p:cNvSpPr txBox="1">
                <a:spLocks noChangeArrowheads="1"/>
              </p:cNvSpPr>
              <p:nvPr/>
            </p:nvSpPr>
            <p:spPr bwMode="auto">
              <a:xfrm>
                <a:off x="9998135" y="2395046"/>
                <a:ext cx="479291" cy="291258"/>
              </a:xfrm>
              <a:prstGeom prst="rect">
                <a:avLst/>
              </a:prstGeom>
              <a:noFill/>
            </p:spPr>
            <p:txBody>
              <a:bodyPr wrap="square" lIns="67500" tIns="35100" rIns="67500" bIns="351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spcBef>
                    <a:spcPts val="0"/>
                  </a:spcBef>
                </a:pPr>
                <a:r>
                  <a:rPr lang="en-US" altLang="ko-KR" sz="900" b="0">
                    <a:solidFill>
                      <a:schemeClr val="tx1">
                        <a:lumMod val="85000"/>
                        <a:lumOff val="15000"/>
                      </a:schemeClr>
                    </a:solidFill>
                    <a:effectLst/>
                    <a:latin typeface="Calibri" panose="020F0502020204030204" pitchFamily="34" charset="0"/>
                    <a:ea typeface="Malgun Gothic" panose="020B0503020000020004" pitchFamily="50" charset="-127"/>
                    <a:cs typeface="+mn-cs"/>
                  </a:rPr>
                  <a:t>75</a:t>
                </a:r>
              </a:p>
            </p:txBody>
          </p:sp>
        </p:grpSp>
      </p:grpSp>
      <p:sp>
        <p:nvSpPr>
          <p:cNvPr id="59" name="원호 6"/>
          <p:cNvSpPr/>
          <p:nvPr/>
        </p:nvSpPr>
        <p:spPr>
          <a:xfrm>
            <a:off x="1583391" y="2124679"/>
            <a:ext cx="2030464" cy="2030463"/>
          </a:xfrm>
          <a:prstGeom prst="arc">
            <a:avLst>
              <a:gd name="adj1" fmla="val 10727087"/>
              <a:gd name="adj2" fmla="val 68643"/>
            </a:avLst>
          </a:prstGeom>
          <a:ln w="5080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1200"/>
          </a:p>
        </p:txBody>
      </p:sp>
      <p:sp>
        <p:nvSpPr>
          <p:cNvPr id="60" name="원호 7"/>
          <p:cNvSpPr/>
          <p:nvPr/>
        </p:nvSpPr>
        <p:spPr>
          <a:xfrm>
            <a:off x="1580220" y="2124679"/>
            <a:ext cx="2030464" cy="2030463"/>
          </a:xfrm>
          <a:prstGeom prst="arc">
            <a:avLst>
              <a:gd name="adj1" fmla="val 10727087"/>
              <a:gd name="adj2" fmla="val 12857398"/>
            </a:avLst>
          </a:prstGeom>
          <a:ln w="5080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1200" dirty="0"/>
          </a:p>
        </p:txBody>
      </p:sp>
      <p:sp>
        <p:nvSpPr>
          <p:cNvPr id="61" name="Rectangle 3"/>
          <p:cNvSpPr txBox="1">
            <a:spLocks noChangeArrowheads="1"/>
          </p:cNvSpPr>
          <p:nvPr/>
        </p:nvSpPr>
        <p:spPr>
          <a:xfrm>
            <a:off x="2244067" y="2842803"/>
            <a:ext cx="734678" cy="457048"/>
          </a:xfrm>
          <a:prstGeom prst="rect">
            <a:avLst/>
          </a:prstGeom>
          <a:noFill/>
          <a:effectLst/>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anose="020B0604020202020204" pitchFamily="34" charset="0"/>
                <a:ea typeface="Yoon 윤고딕 550_TT" pitchFamily="18" charset="-127"/>
                <a:cs typeface="Microsoft Sans Serif" panose="020B0604020202020204" pitchFamily="34" charset="0"/>
              </a:defRPr>
            </a:lvl2pPr>
          </a:lstStyle>
          <a:p>
            <a:pPr lvl="1" algn="ctr"/>
            <a:r>
              <a:rPr lang="en-US" altLang="ko-KR" sz="2700">
                <a:solidFill>
                  <a:schemeClr val="tx1"/>
                </a:solidFill>
                <a:latin typeface="Calibri" panose="020F0502020204030204" pitchFamily="34" charset="0"/>
                <a:ea typeface="Tahoma" panose="020B0604030504040204" pitchFamily="34" charset="0"/>
                <a:cs typeface="Tahoma" panose="020B0604030504040204" pitchFamily="34" charset="0"/>
              </a:rPr>
              <a:t>35</a:t>
            </a:r>
            <a:r>
              <a:rPr lang="en-US" altLang="ko-KR" sz="2100">
                <a:solidFill>
                  <a:schemeClr val="tx1"/>
                </a:solidFill>
                <a:latin typeface="Calibri" panose="020F0502020204030204" pitchFamily="34" charset="0"/>
                <a:ea typeface="Tahoma" panose="020B0604030504040204" pitchFamily="34" charset="0"/>
                <a:cs typeface="Tahoma" panose="020B0604030504040204" pitchFamily="34" charset="0"/>
              </a:rPr>
              <a:t>%</a:t>
            </a:r>
            <a:endParaRPr lang="en-US" altLang="ko-KR" sz="2100" dirty="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sp>
        <p:nvSpPr>
          <p:cNvPr id="68" name="원호 18"/>
          <p:cNvSpPr/>
          <p:nvPr/>
        </p:nvSpPr>
        <p:spPr>
          <a:xfrm>
            <a:off x="5517363" y="2124679"/>
            <a:ext cx="2030464" cy="2030463"/>
          </a:xfrm>
          <a:prstGeom prst="arc">
            <a:avLst>
              <a:gd name="adj1" fmla="val 10727087"/>
              <a:gd name="adj2" fmla="val 68643"/>
            </a:avLst>
          </a:prstGeom>
          <a:ln w="5080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1200"/>
          </a:p>
        </p:txBody>
      </p:sp>
      <p:sp>
        <p:nvSpPr>
          <p:cNvPr id="69" name="원호 19"/>
          <p:cNvSpPr/>
          <p:nvPr/>
        </p:nvSpPr>
        <p:spPr>
          <a:xfrm>
            <a:off x="5517363" y="2124679"/>
            <a:ext cx="2030464" cy="2030463"/>
          </a:xfrm>
          <a:prstGeom prst="arc">
            <a:avLst>
              <a:gd name="adj1" fmla="val 10727087"/>
              <a:gd name="adj2" fmla="val 17420615"/>
            </a:avLst>
          </a:prstGeom>
          <a:ln w="5080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1200"/>
          </a:p>
        </p:txBody>
      </p:sp>
      <p:sp>
        <p:nvSpPr>
          <p:cNvPr id="70" name="Rectangle 3"/>
          <p:cNvSpPr txBox="1">
            <a:spLocks noChangeArrowheads="1"/>
          </p:cNvSpPr>
          <p:nvPr/>
        </p:nvSpPr>
        <p:spPr>
          <a:xfrm>
            <a:off x="6165258" y="2842803"/>
            <a:ext cx="734678" cy="457048"/>
          </a:xfrm>
          <a:prstGeom prst="rect">
            <a:avLst/>
          </a:prstGeom>
          <a:noFill/>
          <a:effectLst/>
        </p:spPr>
        <p:txBody>
          <a:bodyPr wrap="square" lIns="0" tIns="0" rIns="0" bIns="0" anchor="ctr">
            <a:spAutoFit/>
            <a:scene3d>
              <a:camera prst="orthographicFront">
                <a:rot lat="0" lon="0" rev="0"/>
              </a:camera>
              <a:lightRig rig="glow" dir="t">
                <a:rot lat="0" lon="0" rev="3600000"/>
              </a:lightRig>
            </a:scene3d>
            <a:sp3d prstMaterial="softEdge">
              <a:contourClr>
                <a:schemeClr val="accent4">
                  <a:alpha val="95000"/>
                </a:schemeClr>
              </a:contourClr>
            </a:sp3d>
          </a:bodyPr>
          <a:lstStyle>
            <a:defPPr>
              <a:defRPr lang="ko-KR"/>
            </a:defPPr>
            <a:lvl2pPr marL="0" lvl="1" fontAlgn="auto">
              <a:lnSpc>
                <a:spcPct val="110000"/>
              </a:lnSpc>
              <a:spcBef>
                <a:spcPts val="0"/>
              </a:spcBef>
              <a:spcAft>
                <a:spcPts val="0"/>
              </a:spcAft>
              <a:defRPr kumimoji="0" sz="1600" b="1">
                <a:ln>
                  <a:prstDash val="solid"/>
                </a:ln>
                <a:solidFill>
                  <a:schemeClr val="tx1">
                    <a:lumMod val="85000"/>
                    <a:lumOff val="15000"/>
                  </a:schemeClr>
                </a:solidFill>
                <a:latin typeface="Microsoft Sans Serif" panose="020B0604020202020204" pitchFamily="34" charset="0"/>
                <a:ea typeface="Yoon 윤고딕 550_TT" pitchFamily="18" charset="-127"/>
                <a:cs typeface="Microsoft Sans Serif" panose="020B0604020202020204" pitchFamily="34" charset="0"/>
              </a:defRPr>
            </a:lvl2pPr>
          </a:lstStyle>
          <a:p>
            <a:pPr lvl="1" algn="ctr"/>
            <a:r>
              <a:rPr lang="en-US" altLang="ko-KR" sz="2700">
                <a:solidFill>
                  <a:schemeClr val="tx1"/>
                </a:solidFill>
                <a:latin typeface="Calibri" panose="020F0502020204030204" pitchFamily="34" charset="0"/>
                <a:ea typeface="Tahoma" panose="020B0604030504040204" pitchFamily="34" charset="0"/>
                <a:cs typeface="Tahoma" panose="020B0604030504040204" pitchFamily="34" charset="0"/>
              </a:rPr>
              <a:t>60</a:t>
            </a:r>
            <a:r>
              <a:rPr lang="en-US" altLang="ko-KR" sz="2100">
                <a:solidFill>
                  <a:schemeClr val="tx1"/>
                </a:solidFill>
                <a:latin typeface="Calibri" panose="020F0502020204030204" pitchFamily="34" charset="0"/>
                <a:ea typeface="Tahoma" panose="020B0604030504040204" pitchFamily="34" charset="0"/>
                <a:cs typeface="Tahoma" panose="020B0604030504040204" pitchFamily="34" charset="0"/>
              </a:rPr>
              <a:t>%</a:t>
            </a:r>
            <a:endParaRPr lang="en-US" altLang="ko-KR" sz="2100" dirty="0">
              <a:solidFill>
                <a:schemeClr val="tx1"/>
              </a:solidFill>
              <a:latin typeface="Calibri" panose="020F0502020204030204" pitchFamily="34" charset="0"/>
              <a:ea typeface="Tahoma" panose="020B0604030504040204" pitchFamily="34" charset="0"/>
              <a:cs typeface="Tahoma" panose="020B0604030504040204" pitchFamily="34" charset="0"/>
            </a:endParaRPr>
          </a:p>
        </p:txBody>
      </p:sp>
      <p:grpSp>
        <p:nvGrpSpPr>
          <p:cNvPr id="5" name="Group 4"/>
          <p:cNvGrpSpPr/>
          <p:nvPr/>
        </p:nvGrpSpPr>
        <p:grpSpPr>
          <a:xfrm>
            <a:off x="1352947" y="3545034"/>
            <a:ext cx="2497370" cy="841026"/>
            <a:chOff x="2169515" y="4799832"/>
            <a:chExt cx="3173205" cy="1121368"/>
          </a:xfrm>
        </p:grpSpPr>
        <p:sp>
          <p:nvSpPr>
            <p:cNvPr id="78" name="Rectangle 3"/>
            <p:cNvSpPr txBox="1">
              <a:spLocks noChangeArrowheads="1"/>
            </p:cNvSpPr>
            <p:nvPr/>
          </p:nvSpPr>
          <p:spPr bwMode="auto">
            <a:xfrm>
              <a:off x="2169515" y="5272688"/>
              <a:ext cx="3138920" cy="648512"/>
            </a:xfrm>
            <a:prstGeom prst="rect">
              <a:avLst/>
            </a:prstGeom>
            <a:noFill/>
          </p:spPr>
          <p:txBody>
            <a:bodyPr wrap="square" lIns="67500" tIns="35100" rIns="67500" bIns="351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spcBef>
                  <a:spcPts val="0"/>
                </a:spcBef>
              </a:pPr>
              <a:r>
                <a:rPr lang="en-US" altLang="ko-KR" sz="900" b="0">
                  <a:solidFill>
                    <a:schemeClr val="tx1">
                      <a:lumMod val="85000"/>
                      <a:lumOff val="15000"/>
                    </a:schemeClr>
                  </a:solidFill>
                  <a:effectLst/>
                  <a:latin typeface="Calibri" panose="020F0502020204030204" pitchFamily="34" charset="0"/>
                  <a:ea typeface="Malgun Gothic" panose="020B0503020000020004" pitchFamily="50" charset="-127"/>
                  <a:cs typeface="+mn-cs"/>
                </a:rPr>
                <a:t>Our user-friendly and functional search engine helps you locate the right templates, effectively saving your time.</a:t>
              </a:r>
            </a:p>
          </p:txBody>
        </p:sp>
        <p:sp>
          <p:nvSpPr>
            <p:cNvPr id="79" name="Rectangle 3"/>
            <p:cNvSpPr txBox="1">
              <a:spLocks noChangeArrowheads="1"/>
            </p:cNvSpPr>
            <p:nvPr/>
          </p:nvSpPr>
          <p:spPr bwMode="auto">
            <a:xfrm>
              <a:off x="2180181" y="4799832"/>
              <a:ext cx="3117593" cy="371513"/>
            </a:xfrm>
            <a:prstGeom prst="rect">
              <a:avLst/>
            </a:prstGeom>
            <a:noFill/>
          </p:spPr>
          <p:txBody>
            <a:bodyPr wrap="square" lIns="67500" tIns="35100" rIns="67500" bIns="351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latinLnBrk="0"/>
              <a:r>
                <a:rPr lang="en-US" altLang="ko-KR" sz="1350">
                  <a:solidFill>
                    <a:schemeClr val="tx1">
                      <a:lumMod val="85000"/>
                      <a:lumOff val="15000"/>
                    </a:schemeClr>
                  </a:solidFill>
                  <a:effectLst/>
                  <a:latin typeface="Calibri" panose="020F0502020204030204" pitchFamily="34" charset="0"/>
                </a:rPr>
                <a:t>TOP QUALITY DESIGN</a:t>
              </a:r>
            </a:p>
          </p:txBody>
        </p:sp>
        <p:cxnSp>
          <p:nvCxnSpPr>
            <p:cNvPr id="80" name="Straight Connector 79"/>
            <p:cNvCxnSpPr/>
            <p:nvPr/>
          </p:nvCxnSpPr>
          <p:spPr>
            <a:xfrm>
              <a:off x="2291349" y="5182222"/>
              <a:ext cx="3051371"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6" name="Group 5"/>
          <p:cNvGrpSpPr/>
          <p:nvPr/>
        </p:nvGrpSpPr>
        <p:grpSpPr>
          <a:xfrm>
            <a:off x="5286919" y="3545034"/>
            <a:ext cx="2470388" cy="841026"/>
            <a:chOff x="5805785" y="4799832"/>
            <a:chExt cx="3138921" cy="1121368"/>
          </a:xfrm>
        </p:grpSpPr>
        <p:sp>
          <p:nvSpPr>
            <p:cNvPr id="85" name="Rectangle 3"/>
            <p:cNvSpPr txBox="1">
              <a:spLocks noChangeArrowheads="1"/>
            </p:cNvSpPr>
            <p:nvPr/>
          </p:nvSpPr>
          <p:spPr bwMode="auto">
            <a:xfrm>
              <a:off x="5805785" y="5272688"/>
              <a:ext cx="3138920" cy="648512"/>
            </a:xfrm>
            <a:prstGeom prst="rect">
              <a:avLst/>
            </a:prstGeom>
            <a:noFill/>
          </p:spPr>
          <p:txBody>
            <a:bodyPr wrap="square" lIns="67500" tIns="35100" rIns="67500" bIns="351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spcBef>
                  <a:spcPts val="0"/>
                </a:spcBef>
              </a:pPr>
              <a:r>
                <a:rPr lang="en-US" altLang="ko-KR" sz="900" b="0">
                  <a:solidFill>
                    <a:schemeClr val="tx1">
                      <a:lumMod val="85000"/>
                      <a:lumOff val="15000"/>
                    </a:schemeClr>
                  </a:solidFill>
                  <a:effectLst/>
                  <a:latin typeface="Calibri" panose="020F0502020204030204" pitchFamily="34" charset="0"/>
                  <a:ea typeface="Malgun Gothic" panose="020B0503020000020004" pitchFamily="50" charset="-127"/>
                  <a:cs typeface="+mn-cs"/>
                </a:rPr>
                <a:t>Our user-friendly and functional search engine helps you locate the right templates, effectively saving your time.</a:t>
              </a:r>
            </a:p>
          </p:txBody>
        </p:sp>
        <p:sp>
          <p:nvSpPr>
            <p:cNvPr id="86" name="Rectangle 3"/>
            <p:cNvSpPr txBox="1">
              <a:spLocks noChangeArrowheads="1"/>
            </p:cNvSpPr>
            <p:nvPr/>
          </p:nvSpPr>
          <p:spPr bwMode="auto">
            <a:xfrm>
              <a:off x="5805785" y="4799832"/>
              <a:ext cx="3138921" cy="371513"/>
            </a:xfrm>
            <a:prstGeom prst="rect">
              <a:avLst/>
            </a:prstGeom>
            <a:noFill/>
          </p:spPr>
          <p:txBody>
            <a:bodyPr wrap="square" lIns="67500" tIns="35100" rIns="67500" bIns="3510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latinLnBrk="0"/>
              <a:r>
                <a:rPr lang="en-US" altLang="ko-KR" sz="1350">
                  <a:solidFill>
                    <a:schemeClr val="tx1">
                      <a:lumMod val="85000"/>
                      <a:lumOff val="15000"/>
                    </a:schemeClr>
                  </a:solidFill>
                  <a:effectLst/>
                  <a:latin typeface="Calibri" panose="020F0502020204030204" pitchFamily="34" charset="0"/>
                </a:rPr>
                <a:t>CONTEMPORARY COLORS</a:t>
              </a:r>
            </a:p>
          </p:txBody>
        </p:sp>
        <p:cxnSp>
          <p:nvCxnSpPr>
            <p:cNvPr id="87" name="Straight Connector 86"/>
            <p:cNvCxnSpPr/>
            <p:nvPr/>
          </p:nvCxnSpPr>
          <p:spPr>
            <a:xfrm>
              <a:off x="5914299" y="5182222"/>
              <a:ext cx="2921892"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Click="0" advTm="0">
        <p15:prstTrans prst="origami"/>
      </p:transition>
    </mc:Choice>
    <mc:Fallback xmlns="">
      <p:transition spd="slow" advClick="0" advTm="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2"/>
          <p:cNvSpPr txBox="1">
            <a:spLocks noChangeArrowheads="1"/>
          </p:cNvSpPr>
          <p:nvPr/>
        </p:nvSpPr>
        <p:spPr bwMode="auto">
          <a:xfrm>
            <a:off x="3658930" y="455737"/>
            <a:ext cx="182614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panose="020B0604020202020204" pitchFamily="34" charset="0"/>
              <a:buNone/>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此处添加</a:t>
            </a:r>
            <a:r>
              <a:rPr lang="zh-CN" altLang="en-US" sz="1600" dirty="0">
                <a:solidFill>
                  <a:schemeClr val="accent3"/>
                </a:solidFill>
                <a:latin typeface="微软雅黑" panose="020B0503020204020204" pitchFamily="34" charset="-122"/>
                <a:ea typeface="微软雅黑" panose="020B0503020204020204" pitchFamily="34" charset="-122"/>
              </a:rPr>
              <a:t>标题文本</a:t>
            </a:r>
            <a:endParaRPr lang="en-US" altLang="zh-CN" sz="1600" dirty="0">
              <a:solidFill>
                <a:schemeClr val="accent3"/>
              </a:solidFill>
              <a:latin typeface="微软雅黑" panose="020B0503020204020204" pitchFamily="34" charset="-122"/>
              <a:ea typeface="微软雅黑" panose="020B0503020204020204" pitchFamily="34" charset="-122"/>
            </a:endParaRPr>
          </a:p>
        </p:txBody>
      </p:sp>
      <p:sp>
        <p:nvSpPr>
          <p:cNvPr id="3" name="Text Box 43"/>
          <p:cNvSpPr txBox="1">
            <a:spLocks noChangeArrowheads="1"/>
          </p:cNvSpPr>
          <p:nvPr/>
        </p:nvSpPr>
        <p:spPr bwMode="auto">
          <a:xfrm>
            <a:off x="3511353" y="733549"/>
            <a:ext cx="2113079"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panose="020B0604020202020204" pitchFamily="34" charset="0"/>
              <a:buNone/>
            </a:pPr>
            <a:r>
              <a:rPr lang="en-US" altLang="zh-CN" sz="800" dirty="0">
                <a:solidFill>
                  <a:schemeClr val="bg1">
                    <a:lumMod val="50000"/>
                  </a:schemeClr>
                </a:solidFill>
                <a:latin typeface="微软雅黑" panose="020B0503020204020204" pitchFamily="34" charset="-122"/>
                <a:ea typeface="微软雅黑" panose="020B0503020204020204" pitchFamily="34" charset="-122"/>
              </a:rPr>
              <a:t>This is a good space for a short subtitle</a:t>
            </a:r>
          </a:p>
        </p:txBody>
      </p:sp>
      <p:sp>
        <p:nvSpPr>
          <p:cNvPr id="4" name="淘宝店chenying0907 8"/>
          <p:cNvSpPr/>
          <p:nvPr/>
        </p:nvSpPr>
        <p:spPr bwMode="auto">
          <a:xfrm>
            <a:off x="1581389" y="1578134"/>
            <a:ext cx="931961" cy="1074694"/>
          </a:xfrm>
          <a:custGeom>
            <a:avLst/>
            <a:gdLst>
              <a:gd name="T0" fmla="*/ 0 w 666"/>
              <a:gd name="T1" fmla="*/ 192 h 768"/>
              <a:gd name="T2" fmla="*/ 333 w 666"/>
              <a:gd name="T3" fmla="*/ 0 h 768"/>
              <a:gd name="T4" fmla="*/ 666 w 666"/>
              <a:gd name="T5" fmla="*/ 192 h 768"/>
              <a:gd name="T6" fmla="*/ 666 w 666"/>
              <a:gd name="T7" fmla="*/ 576 h 768"/>
              <a:gd name="T8" fmla="*/ 333 w 666"/>
              <a:gd name="T9" fmla="*/ 768 h 768"/>
              <a:gd name="T10" fmla="*/ 0 w 666"/>
              <a:gd name="T11" fmla="*/ 576 h 768"/>
              <a:gd name="T12" fmla="*/ 0 w 666"/>
              <a:gd name="T13" fmla="*/ 192 h 768"/>
            </a:gdLst>
            <a:ahLst/>
            <a:cxnLst>
              <a:cxn ang="0">
                <a:pos x="T0" y="T1"/>
              </a:cxn>
              <a:cxn ang="0">
                <a:pos x="T2" y="T3"/>
              </a:cxn>
              <a:cxn ang="0">
                <a:pos x="T4" y="T5"/>
              </a:cxn>
              <a:cxn ang="0">
                <a:pos x="T6" y="T7"/>
              </a:cxn>
              <a:cxn ang="0">
                <a:pos x="T8" y="T9"/>
              </a:cxn>
              <a:cxn ang="0">
                <a:pos x="T10" y="T11"/>
              </a:cxn>
              <a:cxn ang="0">
                <a:pos x="T12" y="T13"/>
              </a:cxn>
            </a:cxnLst>
            <a:rect l="0" t="0" r="r" b="b"/>
            <a:pathLst>
              <a:path w="666" h="768">
                <a:moveTo>
                  <a:pt x="0" y="192"/>
                </a:moveTo>
                <a:lnTo>
                  <a:pt x="333" y="0"/>
                </a:lnTo>
                <a:lnTo>
                  <a:pt x="666" y="192"/>
                </a:lnTo>
                <a:lnTo>
                  <a:pt x="666" y="576"/>
                </a:lnTo>
                <a:lnTo>
                  <a:pt x="333" y="768"/>
                </a:lnTo>
                <a:lnTo>
                  <a:pt x="0" y="576"/>
                </a:lnTo>
                <a:lnTo>
                  <a:pt x="0" y="192"/>
                </a:lnTo>
                <a:close/>
              </a:path>
            </a:pathLst>
          </a:custGeom>
          <a:solidFill>
            <a:schemeClr val="tx1">
              <a:lumMod val="25000"/>
              <a:lumOff val="75000"/>
            </a:schemeClr>
          </a:solidFill>
          <a:ln>
            <a:noFill/>
          </a:ln>
        </p:spPr>
        <p:txBody>
          <a:bodyPr vert="horz" wrap="square" lIns="91440" tIns="45720" rIns="91440" bIns="45720" numCol="1" anchor="ctr" anchorCtr="0" compatLnSpc="1"/>
          <a:lstStyle/>
          <a:p>
            <a:pPr algn="ctr"/>
            <a:endParaRPr lang="zh-CN" altLang="en-US" sz="1000">
              <a:solidFill>
                <a:schemeClr val="bg1"/>
              </a:solidFill>
            </a:endParaRPr>
          </a:p>
        </p:txBody>
      </p:sp>
      <p:sp>
        <p:nvSpPr>
          <p:cNvPr id="5" name="淘宝店chenying0907 9"/>
          <p:cNvSpPr/>
          <p:nvPr/>
        </p:nvSpPr>
        <p:spPr bwMode="auto">
          <a:xfrm>
            <a:off x="2612704" y="1578134"/>
            <a:ext cx="929163" cy="1074694"/>
          </a:xfrm>
          <a:custGeom>
            <a:avLst/>
            <a:gdLst>
              <a:gd name="T0" fmla="*/ 0 w 664"/>
              <a:gd name="T1" fmla="*/ 192 h 768"/>
              <a:gd name="T2" fmla="*/ 331 w 664"/>
              <a:gd name="T3" fmla="*/ 0 h 768"/>
              <a:gd name="T4" fmla="*/ 664 w 664"/>
              <a:gd name="T5" fmla="*/ 192 h 768"/>
              <a:gd name="T6" fmla="*/ 664 w 664"/>
              <a:gd name="T7" fmla="*/ 576 h 768"/>
              <a:gd name="T8" fmla="*/ 331 w 664"/>
              <a:gd name="T9" fmla="*/ 768 h 768"/>
              <a:gd name="T10" fmla="*/ 0 w 664"/>
              <a:gd name="T11" fmla="*/ 576 h 768"/>
              <a:gd name="T12" fmla="*/ 0 w 664"/>
              <a:gd name="T13" fmla="*/ 192 h 768"/>
            </a:gdLst>
            <a:ahLst/>
            <a:cxnLst>
              <a:cxn ang="0">
                <a:pos x="T0" y="T1"/>
              </a:cxn>
              <a:cxn ang="0">
                <a:pos x="T2" y="T3"/>
              </a:cxn>
              <a:cxn ang="0">
                <a:pos x="T4" y="T5"/>
              </a:cxn>
              <a:cxn ang="0">
                <a:pos x="T6" y="T7"/>
              </a:cxn>
              <a:cxn ang="0">
                <a:pos x="T8" y="T9"/>
              </a:cxn>
              <a:cxn ang="0">
                <a:pos x="T10" y="T11"/>
              </a:cxn>
              <a:cxn ang="0">
                <a:pos x="T12" y="T13"/>
              </a:cxn>
            </a:cxnLst>
            <a:rect l="0" t="0" r="r" b="b"/>
            <a:pathLst>
              <a:path w="664" h="768">
                <a:moveTo>
                  <a:pt x="0" y="192"/>
                </a:moveTo>
                <a:lnTo>
                  <a:pt x="331" y="0"/>
                </a:lnTo>
                <a:lnTo>
                  <a:pt x="664" y="192"/>
                </a:lnTo>
                <a:lnTo>
                  <a:pt x="664" y="576"/>
                </a:lnTo>
                <a:lnTo>
                  <a:pt x="331" y="768"/>
                </a:lnTo>
                <a:lnTo>
                  <a:pt x="0" y="576"/>
                </a:lnTo>
                <a:lnTo>
                  <a:pt x="0" y="192"/>
                </a:lnTo>
                <a:close/>
              </a:path>
            </a:pathLst>
          </a:custGeom>
          <a:solidFill>
            <a:schemeClr val="accent2">
              <a:alpha val="70000"/>
            </a:schemeClr>
          </a:solidFill>
          <a:ln>
            <a:noFill/>
          </a:ln>
        </p:spPr>
        <p:txBody>
          <a:bodyPr vert="horz" wrap="square" lIns="91440" tIns="45720" rIns="91440" bIns="45720" numCol="1" anchor="ctr" anchorCtr="0" compatLnSpc="1"/>
          <a:lstStyle/>
          <a:p>
            <a:pPr algn="ctr"/>
            <a:endParaRPr lang="zh-CN" altLang="en-US" sz="1000">
              <a:solidFill>
                <a:schemeClr val="bg1"/>
              </a:solidFill>
            </a:endParaRPr>
          </a:p>
        </p:txBody>
      </p:sp>
      <p:sp>
        <p:nvSpPr>
          <p:cNvPr id="6" name="淘宝店chenying0907 10"/>
          <p:cNvSpPr/>
          <p:nvPr/>
        </p:nvSpPr>
        <p:spPr bwMode="auto">
          <a:xfrm>
            <a:off x="1581389" y="3351098"/>
            <a:ext cx="931961" cy="1074694"/>
          </a:xfrm>
          <a:custGeom>
            <a:avLst/>
            <a:gdLst>
              <a:gd name="T0" fmla="*/ 0 w 666"/>
              <a:gd name="T1" fmla="*/ 192 h 768"/>
              <a:gd name="T2" fmla="*/ 333 w 666"/>
              <a:gd name="T3" fmla="*/ 0 h 768"/>
              <a:gd name="T4" fmla="*/ 666 w 666"/>
              <a:gd name="T5" fmla="*/ 192 h 768"/>
              <a:gd name="T6" fmla="*/ 666 w 666"/>
              <a:gd name="T7" fmla="*/ 576 h 768"/>
              <a:gd name="T8" fmla="*/ 333 w 666"/>
              <a:gd name="T9" fmla="*/ 768 h 768"/>
              <a:gd name="T10" fmla="*/ 0 w 666"/>
              <a:gd name="T11" fmla="*/ 576 h 768"/>
              <a:gd name="T12" fmla="*/ 0 w 666"/>
              <a:gd name="T13" fmla="*/ 192 h 768"/>
            </a:gdLst>
            <a:ahLst/>
            <a:cxnLst>
              <a:cxn ang="0">
                <a:pos x="T0" y="T1"/>
              </a:cxn>
              <a:cxn ang="0">
                <a:pos x="T2" y="T3"/>
              </a:cxn>
              <a:cxn ang="0">
                <a:pos x="T4" y="T5"/>
              </a:cxn>
              <a:cxn ang="0">
                <a:pos x="T6" y="T7"/>
              </a:cxn>
              <a:cxn ang="0">
                <a:pos x="T8" y="T9"/>
              </a:cxn>
              <a:cxn ang="0">
                <a:pos x="T10" y="T11"/>
              </a:cxn>
              <a:cxn ang="0">
                <a:pos x="T12" y="T13"/>
              </a:cxn>
            </a:cxnLst>
            <a:rect l="0" t="0" r="r" b="b"/>
            <a:pathLst>
              <a:path w="666" h="768">
                <a:moveTo>
                  <a:pt x="0" y="192"/>
                </a:moveTo>
                <a:lnTo>
                  <a:pt x="333" y="0"/>
                </a:lnTo>
                <a:lnTo>
                  <a:pt x="666" y="192"/>
                </a:lnTo>
                <a:lnTo>
                  <a:pt x="666" y="576"/>
                </a:lnTo>
                <a:lnTo>
                  <a:pt x="333" y="768"/>
                </a:lnTo>
                <a:lnTo>
                  <a:pt x="0" y="576"/>
                </a:lnTo>
                <a:lnTo>
                  <a:pt x="0" y="192"/>
                </a:lnTo>
                <a:close/>
              </a:path>
            </a:pathLst>
          </a:custGeom>
          <a:solidFill>
            <a:schemeClr val="tx1">
              <a:lumMod val="25000"/>
              <a:lumOff val="75000"/>
            </a:schemeClr>
          </a:solidFill>
          <a:ln>
            <a:noFill/>
          </a:ln>
        </p:spPr>
        <p:txBody>
          <a:bodyPr vert="horz" wrap="square" lIns="91440" tIns="45720" rIns="91440" bIns="45720" numCol="1" anchor="ctr" anchorCtr="0" compatLnSpc="1"/>
          <a:lstStyle/>
          <a:p>
            <a:pPr algn="ctr"/>
            <a:endParaRPr lang="zh-CN" altLang="en-US" sz="1000">
              <a:solidFill>
                <a:schemeClr val="bg1"/>
              </a:solidFill>
            </a:endParaRPr>
          </a:p>
        </p:txBody>
      </p:sp>
      <p:sp>
        <p:nvSpPr>
          <p:cNvPr id="7" name="淘宝店chenying0907 11"/>
          <p:cNvSpPr/>
          <p:nvPr/>
        </p:nvSpPr>
        <p:spPr bwMode="auto">
          <a:xfrm>
            <a:off x="2612704" y="3351098"/>
            <a:ext cx="929163" cy="1074694"/>
          </a:xfrm>
          <a:custGeom>
            <a:avLst/>
            <a:gdLst>
              <a:gd name="T0" fmla="*/ 0 w 664"/>
              <a:gd name="T1" fmla="*/ 192 h 768"/>
              <a:gd name="T2" fmla="*/ 331 w 664"/>
              <a:gd name="T3" fmla="*/ 0 h 768"/>
              <a:gd name="T4" fmla="*/ 664 w 664"/>
              <a:gd name="T5" fmla="*/ 192 h 768"/>
              <a:gd name="T6" fmla="*/ 664 w 664"/>
              <a:gd name="T7" fmla="*/ 576 h 768"/>
              <a:gd name="T8" fmla="*/ 331 w 664"/>
              <a:gd name="T9" fmla="*/ 768 h 768"/>
              <a:gd name="T10" fmla="*/ 0 w 664"/>
              <a:gd name="T11" fmla="*/ 576 h 768"/>
              <a:gd name="T12" fmla="*/ 0 w 664"/>
              <a:gd name="T13" fmla="*/ 192 h 768"/>
            </a:gdLst>
            <a:ahLst/>
            <a:cxnLst>
              <a:cxn ang="0">
                <a:pos x="T0" y="T1"/>
              </a:cxn>
              <a:cxn ang="0">
                <a:pos x="T2" y="T3"/>
              </a:cxn>
              <a:cxn ang="0">
                <a:pos x="T4" y="T5"/>
              </a:cxn>
              <a:cxn ang="0">
                <a:pos x="T6" y="T7"/>
              </a:cxn>
              <a:cxn ang="0">
                <a:pos x="T8" y="T9"/>
              </a:cxn>
              <a:cxn ang="0">
                <a:pos x="T10" y="T11"/>
              </a:cxn>
              <a:cxn ang="0">
                <a:pos x="T12" y="T13"/>
              </a:cxn>
            </a:cxnLst>
            <a:rect l="0" t="0" r="r" b="b"/>
            <a:pathLst>
              <a:path w="664" h="768">
                <a:moveTo>
                  <a:pt x="0" y="192"/>
                </a:moveTo>
                <a:lnTo>
                  <a:pt x="331" y="0"/>
                </a:lnTo>
                <a:lnTo>
                  <a:pt x="664" y="192"/>
                </a:lnTo>
                <a:lnTo>
                  <a:pt x="664" y="576"/>
                </a:lnTo>
                <a:lnTo>
                  <a:pt x="331" y="768"/>
                </a:lnTo>
                <a:lnTo>
                  <a:pt x="0" y="576"/>
                </a:lnTo>
                <a:lnTo>
                  <a:pt x="0" y="192"/>
                </a:lnTo>
                <a:close/>
              </a:path>
            </a:pathLst>
          </a:custGeom>
          <a:solidFill>
            <a:schemeClr val="accent3">
              <a:alpha val="70000"/>
            </a:schemeClr>
          </a:solidFill>
          <a:ln>
            <a:noFill/>
          </a:ln>
        </p:spPr>
        <p:txBody>
          <a:bodyPr vert="horz" wrap="square" lIns="91440" tIns="45720" rIns="91440" bIns="45720" numCol="1" anchor="ctr" anchorCtr="0" compatLnSpc="1"/>
          <a:lstStyle/>
          <a:p>
            <a:pPr algn="ctr"/>
            <a:endParaRPr lang="zh-CN" altLang="en-US" sz="1000">
              <a:solidFill>
                <a:schemeClr val="bg1"/>
              </a:solidFill>
            </a:endParaRPr>
          </a:p>
        </p:txBody>
      </p:sp>
      <p:sp>
        <p:nvSpPr>
          <p:cNvPr id="8" name="淘宝店chenying0907 12"/>
          <p:cNvSpPr/>
          <p:nvPr/>
        </p:nvSpPr>
        <p:spPr bwMode="auto">
          <a:xfrm>
            <a:off x="2096347" y="2463917"/>
            <a:ext cx="931961" cy="1076093"/>
          </a:xfrm>
          <a:custGeom>
            <a:avLst/>
            <a:gdLst>
              <a:gd name="T0" fmla="*/ 0 w 666"/>
              <a:gd name="T1" fmla="*/ 192 h 769"/>
              <a:gd name="T2" fmla="*/ 333 w 666"/>
              <a:gd name="T3" fmla="*/ 0 h 769"/>
              <a:gd name="T4" fmla="*/ 666 w 666"/>
              <a:gd name="T5" fmla="*/ 192 h 769"/>
              <a:gd name="T6" fmla="*/ 666 w 666"/>
              <a:gd name="T7" fmla="*/ 577 h 769"/>
              <a:gd name="T8" fmla="*/ 333 w 666"/>
              <a:gd name="T9" fmla="*/ 769 h 769"/>
              <a:gd name="T10" fmla="*/ 0 w 666"/>
              <a:gd name="T11" fmla="*/ 577 h 769"/>
              <a:gd name="T12" fmla="*/ 0 w 666"/>
              <a:gd name="T13" fmla="*/ 192 h 769"/>
            </a:gdLst>
            <a:ahLst/>
            <a:cxnLst>
              <a:cxn ang="0">
                <a:pos x="T0" y="T1"/>
              </a:cxn>
              <a:cxn ang="0">
                <a:pos x="T2" y="T3"/>
              </a:cxn>
              <a:cxn ang="0">
                <a:pos x="T4" y="T5"/>
              </a:cxn>
              <a:cxn ang="0">
                <a:pos x="T6" y="T7"/>
              </a:cxn>
              <a:cxn ang="0">
                <a:pos x="T8" y="T9"/>
              </a:cxn>
              <a:cxn ang="0">
                <a:pos x="T10" y="T11"/>
              </a:cxn>
              <a:cxn ang="0">
                <a:pos x="T12" y="T13"/>
              </a:cxn>
            </a:cxnLst>
            <a:rect l="0" t="0" r="r" b="b"/>
            <a:pathLst>
              <a:path w="666" h="769">
                <a:moveTo>
                  <a:pt x="0" y="192"/>
                </a:moveTo>
                <a:lnTo>
                  <a:pt x="333" y="0"/>
                </a:lnTo>
                <a:lnTo>
                  <a:pt x="666" y="192"/>
                </a:lnTo>
                <a:lnTo>
                  <a:pt x="666" y="577"/>
                </a:lnTo>
                <a:lnTo>
                  <a:pt x="333" y="769"/>
                </a:lnTo>
                <a:lnTo>
                  <a:pt x="0" y="577"/>
                </a:lnTo>
                <a:lnTo>
                  <a:pt x="0" y="192"/>
                </a:lnTo>
                <a:close/>
              </a:path>
            </a:pathLst>
          </a:custGeom>
          <a:solidFill>
            <a:schemeClr val="accent1">
              <a:alpha val="70000"/>
            </a:schemeClr>
          </a:solidFill>
          <a:ln>
            <a:noFill/>
          </a:ln>
        </p:spPr>
        <p:txBody>
          <a:bodyPr vert="horz" wrap="square" lIns="91440" tIns="45720" rIns="91440" bIns="45720" numCol="1" anchor="ctr" anchorCtr="0" compatLnSpc="1"/>
          <a:lstStyle/>
          <a:p>
            <a:pPr algn="ctr"/>
            <a:endParaRPr lang="zh-CN" altLang="en-US" sz="1000">
              <a:solidFill>
                <a:schemeClr val="bg1"/>
              </a:solidFill>
            </a:endParaRPr>
          </a:p>
        </p:txBody>
      </p:sp>
      <p:sp>
        <p:nvSpPr>
          <p:cNvPr id="9" name="淘宝店chenying0907 13"/>
          <p:cNvSpPr/>
          <p:nvPr/>
        </p:nvSpPr>
        <p:spPr bwMode="auto">
          <a:xfrm>
            <a:off x="3127662" y="2463917"/>
            <a:ext cx="931961" cy="1076093"/>
          </a:xfrm>
          <a:custGeom>
            <a:avLst/>
            <a:gdLst>
              <a:gd name="T0" fmla="*/ 0 w 666"/>
              <a:gd name="T1" fmla="*/ 192 h 769"/>
              <a:gd name="T2" fmla="*/ 333 w 666"/>
              <a:gd name="T3" fmla="*/ 0 h 769"/>
              <a:gd name="T4" fmla="*/ 666 w 666"/>
              <a:gd name="T5" fmla="*/ 192 h 769"/>
              <a:gd name="T6" fmla="*/ 666 w 666"/>
              <a:gd name="T7" fmla="*/ 577 h 769"/>
              <a:gd name="T8" fmla="*/ 333 w 666"/>
              <a:gd name="T9" fmla="*/ 769 h 769"/>
              <a:gd name="T10" fmla="*/ 0 w 666"/>
              <a:gd name="T11" fmla="*/ 577 h 769"/>
              <a:gd name="T12" fmla="*/ 0 w 666"/>
              <a:gd name="T13" fmla="*/ 192 h 769"/>
            </a:gdLst>
            <a:ahLst/>
            <a:cxnLst>
              <a:cxn ang="0">
                <a:pos x="T0" y="T1"/>
              </a:cxn>
              <a:cxn ang="0">
                <a:pos x="T2" y="T3"/>
              </a:cxn>
              <a:cxn ang="0">
                <a:pos x="T4" y="T5"/>
              </a:cxn>
              <a:cxn ang="0">
                <a:pos x="T6" y="T7"/>
              </a:cxn>
              <a:cxn ang="0">
                <a:pos x="T8" y="T9"/>
              </a:cxn>
              <a:cxn ang="0">
                <a:pos x="T10" y="T11"/>
              </a:cxn>
              <a:cxn ang="0">
                <a:pos x="T12" y="T13"/>
              </a:cxn>
            </a:cxnLst>
            <a:rect l="0" t="0" r="r" b="b"/>
            <a:pathLst>
              <a:path w="666" h="769">
                <a:moveTo>
                  <a:pt x="0" y="192"/>
                </a:moveTo>
                <a:lnTo>
                  <a:pt x="333" y="0"/>
                </a:lnTo>
                <a:lnTo>
                  <a:pt x="666" y="192"/>
                </a:lnTo>
                <a:lnTo>
                  <a:pt x="666" y="577"/>
                </a:lnTo>
                <a:lnTo>
                  <a:pt x="333" y="769"/>
                </a:lnTo>
                <a:lnTo>
                  <a:pt x="0" y="577"/>
                </a:lnTo>
                <a:lnTo>
                  <a:pt x="0" y="192"/>
                </a:lnTo>
                <a:close/>
              </a:path>
            </a:pathLst>
          </a:custGeom>
          <a:solidFill>
            <a:schemeClr val="tx1">
              <a:lumMod val="25000"/>
              <a:lumOff val="75000"/>
            </a:schemeClr>
          </a:solidFill>
          <a:ln>
            <a:noFill/>
          </a:ln>
        </p:spPr>
        <p:txBody>
          <a:bodyPr vert="horz" wrap="square" lIns="91440" tIns="45720" rIns="91440" bIns="45720" numCol="1" anchor="ctr" anchorCtr="0" compatLnSpc="1"/>
          <a:lstStyle/>
          <a:p>
            <a:pPr algn="ctr"/>
            <a:endParaRPr lang="zh-CN" altLang="en-US" sz="1000">
              <a:solidFill>
                <a:schemeClr val="bg1"/>
              </a:solidFill>
            </a:endParaRPr>
          </a:p>
        </p:txBody>
      </p:sp>
      <p:sp>
        <p:nvSpPr>
          <p:cNvPr id="10" name="淘宝店chenying0907 14"/>
          <p:cNvSpPr>
            <a:spLocks noEditPoints="1"/>
          </p:cNvSpPr>
          <p:nvPr/>
        </p:nvSpPr>
        <p:spPr bwMode="auto">
          <a:xfrm>
            <a:off x="1922121" y="1990234"/>
            <a:ext cx="247698" cy="247696"/>
          </a:xfrm>
          <a:custGeom>
            <a:avLst/>
            <a:gdLst>
              <a:gd name="T0" fmla="*/ 76 w 105"/>
              <a:gd name="T1" fmla="*/ 51 h 105"/>
              <a:gd name="T2" fmla="*/ 41 w 105"/>
              <a:gd name="T3" fmla="*/ 24 h 105"/>
              <a:gd name="T4" fmla="*/ 24 w 105"/>
              <a:gd name="T5" fmla="*/ 41 h 105"/>
              <a:gd name="T6" fmla="*/ 51 w 105"/>
              <a:gd name="T7" fmla="*/ 76 h 105"/>
              <a:gd name="T8" fmla="*/ 76 w 105"/>
              <a:gd name="T9" fmla="*/ 51 h 105"/>
              <a:gd name="T10" fmla="*/ 40 w 105"/>
              <a:gd name="T11" fmla="*/ 18 h 105"/>
              <a:gd name="T12" fmla="*/ 40 w 105"/>
              <a:gd name="T13" fmla="*/ 18 h 105"/>
              <a:gd name="T14" fmla="*/ 43 w 105"/>
              <a:gd name="T15" fmla="*/ 15 h 105"/>
              <a:gd name="T16" fmla="*/ 45 w 105"/>
              <a:gd name="T17" fmla="*/ 14 h 105"/>
              <a:gd name="T18" fmla="*/ 41 w 105"/>
              <a:gd name="T19" fmla="*/ 10 h 105"/>
              <a:gd name="T20" fmla="*/ 10 w 105"/>
              <a:gd name="T21" fmla="*/ 41 h 105"/>
              <a:gd name="T22" fmla="*/ 14 w 105"/>
              <a:gd name="T23" fmla="*/ 45 h 105"/>
              <a:gd name="T24" fmla="*/ 18 w 105"/>
              <a:gd name="T25" fmla="*/ 40 h 105"/>
              <a:gd name="T26" fmla="*/ 18 w 105"/>
              <a:gd name="T27" fmla="*/ 40 h 105"/>
              <a:gd name="T28" fmla="*/ 40 w 105"/>
              <a:gd name="T29" fmla="*/ 18 h 105"/>
              <a:gd name="T30" fmla="*/ 52 w 105"/>
              <a:gd name="T31" fmla="*/ 82 h 105"/>
              <a:gd name="T32" fmla="*/ 52 w 105"/>
              <a:gd name="T33" fmla="*/ 82 h 105"/>
              <a:gd name="T34" fmla="*/ 52 w 105"/>
              <a:gd name="T35" fmla="*/ 82 h 105"/>
              <a:gd name="T36" fmla="*/ 49 w 105"/>
              <a:gd name="T37" fmla="*/ 84 h 105"/>
              <a:gd name="T38" fmla="*/ 53 w 105"/>
              <a:gd name="T39" fmla="*/ 88 h 105"/>
              <a:gd name="T40" fmla="*/ 88 w 105"/>
              <a:gd name="T41" fmla="*/ 53 h 105"/>
              <a:gd name="T42" fmla="*/ 84 w 105"/>
              <a:gd name="T43" fmla="*/ 49 h 105"/>
              <a:gd name="T44" fmla="*/ 83 w 105"/>
              <a:gd name="T45" fmla="*/ 50 h 105"/>
              <a:gd name="T46" fmla="*/ 83 w 105"/>
              <a:gd name="T47" fmla="*/ 50 h 105"/>
              <a:gd name="T48" fmla="*/ 83 w 105"/>
              <a:gd name="T49" fmla="*/ 50 h 105"/>
              <a:gd name="T50" fmla="*/ 82 w 105"/>
              <a:gd name="T51" fmla="*/ 51 h 105"/>
              <a:gd name="T52" fmla="*/ 82 w 105"/>
              <a:gd name="T53" fmla="*/ 51 h 105"/>
              <a:gd name="T54" fmla="*/ 52 w 105"/>
              <a:gd name="T55" fmla="*/ 82 h 105"/>
              <a:gd name="T56" fmla="*/ 49 w 105"/>
              <a:gd name="T57" fmla="*/ 20 h 105"/>
              <a:gd name="T58" fmla="*/ 49 w 105"/>
              <a:gd name="T59" fmla="*/ 20 h 105"/>
              <a:gd name="T60" fmla="*/ 79 w 105"/>
              <a:gd name="T61" fmla="*/ 43 h 105"/>
              <a:gd name="T62" fmla="*/ 81 w 105"/>
              <a:gd name="T63" fmla="*/ 41 h 105"/>
              <a:gd name="T64" fmla="*/ 82 w 105"/>
              <a:gd name="T65" fmla="*/ 41 h 105"/>
              <a:gd name="T66" fmla="*/ 87 w 105"/>
              <a:gd name="T67" fmla="*/ 41 h 105"/>
              <a:gd name="T68" fmla="*/ 96 w 105"/>
              <a:gd name="T69" fmla="*/ 50 h 105"/>
              <a:gd name="T70" fmla="*/ 96 w 105"/>
              <a:gd name="T71" fmla="*/ 50 h 105"/>
              <a:gd name="T72" fmla="*/ 96 w 105"/>
              <a:gd name="T73" fmla="*/ 56 h 105"/>
              <a:gd name="T74" fmla="*/ 79 w 105"/>
              <a:gd name="T75" fmla="*/ 73 h 105"/>
              <a:gd name="T76" fmla="*/ 104 w 105"/>
              <a:gd name="T77" fmla="*/ 98 h 105"/>
              <a:gd name="T78" fmla="*/ 104 w 105"/>
              <a:gd name="T79" fmla="*/ 104 h 105"/>
              <a:gd name="T80" fmla="*/ 98 w 105"/>
              <a:gd name="T81" fmla="*/ 104 h 105"/>
              <a:gd name="T82" fmla="*/ 73 w 105"/>
              <a:gd name="T83" fmla="*/ 79 h 105"/>
              <a:gd name="T84" fmla="*/ 56 w 105"/>
              <a:gd name="T85" fmla="*/ 96 h 105"/>
              <a:gd name="T86" fmla="*/ 56 w 105"/>
              <a:gd name="T87" fmla="*/ 96 h 105"/>
              <a:gd name="T88" fmla="*/ 50 w 105"/>
              <a:gd name="T89" fmla="*/ 96 h 105"/>
              <a:gd name="T90" fmla="*/ 41 w 105"/>
              <a:gd name="T91" fmla="*/ 87 h 105"/>
              <a:gd name="T92" fmla="*/ 41 w 105"/>
              <a:gd name="T93" fmla="*/ 87 h 105"/>
              <a:gd name="T94" fmla="*/ 41 w 105"/>
              <a:gd name="T95" fmla="*/ 81 h 105"/>
              <a:gd name="T96" fmla="*/ 43 w 105"/>
              <a:gd name="T97" fmla="*/ 79 h 105"/>
              <a:gd name="T98" fmla="*/ 20 w 105"/>
              <a:gd name="T99" fmla="*/ 49 h 105"/>
              <a:gd name="T100" fmla="*/ 17 w 105"/>
              <a:gd name="T101" fmla="*/ 53 h 105"/>
              <a:gd name="T102" fmla="*/ 17 w 105"/>
              <a:gd name="T103" fmla="*/ 53 h 105"/>
              <a:gd name="T104" fmla="*/ 17 w 105"/>
              <a:gd name="T105" fmla="*/ 53 h 105"/>
              <a:gd name="T106" fmla="*/ 11 w 105"/>
              <a:gd name="T107" fmla="*/ 53 h 105"/>
              <a:gd name="T108" fmla="*/ 2 w 105"/>
              <a:gd name="T109" fmla="*/ 44 h 105"/>
              <a:gd name="T110" fmla="*/ 2 w 105"/>
              <a:gd name="T111" fmla="*/ 44 h 105"/>
              <a:gd name="T112" fmla="*/ 2 w 105"/>
              <a:gd name="T113" fmla="*/ 38 h 105"/>
              <a:gd name="T114" fmla="*/ 38 w 105"/>
              <a:gd name="T115" fmla="*/ 2 h 105"/>
              <a:gd name="T116" fmla="*/ 44 w 105"/>
              <a:gd name="T117" fmla="*/ 2 h 105"/>
              <a:gd name="T118" fmla="*/ 53 w 105"/>
              <a:gd name="T119" fmla="*/ 11 h 105"/>
              <a:gd name="T120" fmla="*/ 53 w 105"/>
              <a:gd name="T121" fmla="*/ 11 h 105"/>
              <a:gd name="T122" fmla="*/ 53 w 105"/>
              <a:gd name="T123" fmla="*/ 17 h 105"/>
              <a:gd name="T124" fmla="*/ 49 w 105"/>
              <a:gd name="T125" fmla="*/ 2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5" h="105">
                <a:moveTo>
                  <a:pt x="76" y="51"/>
                </a:moveTo>
                <a:cubicBezTo>
                  <a:pt x="41" y="24"/>
                  <a:pt x="41" y="24"/>
                  <a:pt x="41" y="24"/>
                </a:cubicBezTo>
                <a:cubicBezTo>
                  <a:pt x="24" y="41"/>
                  <a:pt x="24" y="41"/>
                  <a:pt x="24" y="41"/>
                </a:cubicBezTo>
                <a:cubicBezTo>
                  <a:pt x="51" y="76"/>
                  <a:pt x="51" y="76"/>
                  <a:pt x="51" y="76"/>
                </a:cubicBezTo>
                <a:cubicBezTo>
                  <a:pt x="76" y="51"/>
                  <a:pt x="76" y="51"/>
                  <a:pt x="76" y="51"/>
                </a:cubicBezTo>
                <a:close/>
                <a:moveTo>
                  <a:pt x="40" y="18"/>
                </a:moveTo>
                <a:cubicBezTo>
                  <a:pt x="40" y="18"/>
                  <a:pt x="40" y="18"/>
                  <a:pt x="40" y="18"/>
                </a:cubicBezTo>
                <a:cubicBezTo>
                  <a:pt x="43" y="15"/>
                  <a:pt x="43" y="15"/>
                  <a:pt x="43" y="15"/>
                </a:cubicBezTo>
                <a:cubicBezTo>
                  <a:pt x="45" y="14"/>
                  <a:pt x="45" y="14"/>
                  <a:pt x="45" y="14"/>
                </a:cubicBezTo>
                <a:cubicBezTo>
                  <a:pt x="41" y="10"/>
                  <a:pt x="41" y="10"/>
                  <a:pt x="41" y="10"/>
                </a:cubicBezTo>
                <a:cubicBezTo>
                  <a:pt x="10" y="41"/>
                  <a:pt x="10" y="41"/>
                  <a:pt x="10" y="41"/>
                </a:cubicBezTo>
                <a:cubicBezTo>
                  <a:pt x="14" y="45"/>
                  <a:pt x="14" y="45"/>
                  <a:pt x="14" y="45"/>
                </a:cubicBezTo>
                <a:cubicBezTo>
                  <a:pt x="18" y="40"/>
                  <a:pt x="18" y="40"/>
                  <a:pt x="18" y="40"/>
                </a:cubicBezTo>
                <a:cubicBezTo>
                  <a:pt x="18" y="40"/>
                  <a:pt x="18" y="40"/>
                  <a:pt x="18" y="40"/>
                </a:cubicBezTo>
                <a:cubicBezTo>
                  <a:pt x="40" y="18"/>
                  <a:pt x="40" y="18"/>
                  <a:pt x="40" y="18"/>
                </a:cubicBezTo>
                <a:close/>
                <a:moveTo>
                  <a:pt x="52" y="82"/>
                </a:moveTo>
                <a:cubicBezTo>
                  <a:pt x="52" y="82"/>
                  <a:pt x="52" y="82"/>
                  <a:pt x="52" y="82"/>
                </a:cubicBezTo>
                <a:cubicBezTo>
                  <a:pt x="52" y="82"/>
                  <a:pt x="52" y="82"/>
                  <a:pt x="52" y="82"/>
                </a:cubicBezTo>
                <a:cubicBezTo>
                  <a:pt x="49" y="84"/>
                  <a:pt x="49" y="84"/>
                  <a:pt x="49" y="84"/>
                </a:cubicBezTo>
                <a:cubicBezTo>
                  <a:pt x="53" y="88"/>
                  <a:pt x="53" y="88"/>
                  <a:pt x="53" y="88"/>
                </a:cubicBezTo>
                <a:cubicBezTo>
                  <a:pt x="88" y="53"/>
                  <a:pt x="88" y="53"/>
                  <a:pt x="88" y="53"/>
                </a:cubicBezTo>
                <a:cubicBezTo>
                  <a:pt x="84" y="49"/>
                  <a:pt x="84" y="49"/>
                  <a:pt x="84" y="49"/>
                </a:cubicBezTo>
                <a:cubicBezTo>
                  <a:pt x="83" y="50"/>
                  <a:pt x="83" y="50"/>
                  <a:pt x="83" y="50"/>
                </a:cubicBezTo>
                <a:cubicBezTo>
                  <a:pt x="83" y="50"/>
                  <a:pt x="83" y="50"/>
                  <a:pt x="83" y="50"/>
                </a:cubicBezTo>
                <a:cubicBezTo>
                  <a:pt x="83" y="50"/>
                  <a:pt x="83" y="50"/>
                  <a:pt x="83" y="50"/>
                </a:cubicBezTo>
                <a:cubicBezTo>
                  <a:pt x="82" y="51"/>
                  <a:pt x="82" y="51"/>
                  <a:pt x="82" y="51"/>
                </a:cubicBezTo>
                <a:cubicBezTo>
                  <a:pt x="82" y="51"/>
                  <a:pt x="82" y="51"/>
                  <a:pt x="82" y="51"/>
                </a:cubicBezTo>
                <a:cubicBezTo>
                  <a:pt x="52" y="82"/>
                  <a:pt x="52" y="82"/>
                  <a:pt x="52" y="82"/>
                </a:cubicBezTo>
                <a:close/>
                <a:moveTo>
                  <a:pt x="49" y="20"/>
                </a:moveTo>
                <a:cubicBezTo>
                  <a:pt x="49" y="20"/>
                  <a:pt x="49" y="20"/>
                  <a:pt x="49" y="20"/>
                </a:cubicBezTo>
                <a:cubicBezTo>
                  <a:pt x="79" y="43"/>
                  <a:pt x="79" y="43"/>
                  <a:pt x="79" y="43"/>
                </a:cubicBezTo>
                <a:cubicBezTo>
                  <a:pt x="81" y="41"/>
                  <a:pt x="81" y="41"/>
                  <a:pt x="81" y="41"/>
                </a:cubicBezTo>
                <a:cubicBezTo>
                  <a:pt x="82" y="41"/>
                  <a:pt x="82" y="41"/>
                  <a:pt x="82" y="41"/>
                </a:cubicBezTo>
                <a:cubicBezTo>
                  <a:pt x="83" y="39"/>
                  <a:pt x="86" y="39"/>
                  <a:pt x="87" y="41"/>
                </a:cubicBezTo>
                <a:cubicBezTo>
                  <a:pt x="96" y="50"/>
                  <a:pt x="96" y="50"/>
                  <a:pt x="96" y="50"/>
                </a:cubicBezTo>
                <a:cubicBezTo>
                  <a:pt x="96" y="50"/>
                  <a:pt x="96" y="50"/>
                  <a:pt x="96" y="50"/>
                </a:cubicBezTo>
                <a:cubicBezTo>
                  <a:pt x="98" y="52"/>
                  <a:pt x="98" y="54"/>
                  <a:pt x="96" y="56"/>
                </a:cubicBezTo>
                <a:cubicBezTo>
                  <a:pt x="79" y="73"/>
                  <a:pt x="79" y="73"/>
                  <a:pt x="79" y="73"/>
                </a:cubicBezTo>
                <a:cubicBezTo>
                  <a:pt x="104" y="98"/>
                  <a:pt x="104" y="98"/>
                  <a:pt x="104" y="98"/>
                </a:cubicBezTo>
                <a:cubicBezTo>
                  <a:pt x="105" y="99"/>
                  <a:pt x="105" y="102"/>
                  <a:pt x="104" y="104"/>
                </a:cubicBezTo>
                <a:cubicBezTo>
                  <a:pt x="102" y="105"/>
                  <a:pt x="100" y="105"/>
                  <a:pt x="98" y="104"/>
                </a:cubicBezTo>
                <a:cubicBezTo>
                  <a:pt x="73" y="79"/>
                  <a:pt x="73" y="79"/>
                  <a:pt x="73" y="79"/>
                </a:cubicBezTo>
                <a:cubicBezTo>
                  <a:pt x="56" y="96"/>
                  <a:pt x="56" y="96"/>
                  <a:pt x="56" y="96"/>
                </a:cubicBezTo>
                <a:cubicBezTo>
                  <a:pt x="56" y="96"/>
                  <a:pt x="56" y="96"/>
                  <a:pt x="56" y="96"/>
                </a:cubicBezTo>
                <a:cubicBezTo>
                  <a:pt x="54" y="98"/>
                  <a:pt x="52" y="98"/>
                  <a:pt x="50" y="96"/>
                </a:cubicBezTo>
                <a:cubicBezTo>
                  <a:pt x="41" y="87"/>
                  <a:pt x="41" y="87"/>
                  <a:pt x="41" y="87"/>
                </a:cubicBezTo>
                <a:cubicBezTo>
                  <a:pt x="41" y="87"/>
                  <a:pt x="41" y="87"/>
                  <a:pt x="41" y="87"/>
                </a:cubicBezTo>
                <a:cubicBezTo>
                  <a:pt x="39" y="86"/>
                  <a:pt x="39" y="83"/>
                  <a:pt x="41" y="81"/>
                </a:cubicBezTo>
                <a:cubicBezTo>
                  <a:pt x="43" y="79"/>
                  <a:pt x="43" y="79"/>
                  <a:pt x="43" y="79"/>
                </a:cubicBezTo>
                <a:cubicBezTo>
                  <a:pt x="20" y="49"/>
                  <a:pt x="20" y="49"/>
                  <a:pt x="20" y="49"/>
                </a:cubicBezTo>
                <a:cubicBezTo>
                  <a:pt x="17" y="53"/>
                  <a:pt x="17" y="53"/>
                  <a:pt x="17" y="53"/>
                </a:cubicBezTo>
                <a:cubicBezTo>
                  <a:pt x="17" y="53"/>
                  <a:pt x="17" y="53"/>
                  <a:pt x="17" y="53"/>
                </a:cubicBezTo>
                <a:cubicBezTo>
                  <a:pt x="17" y="53"/>
                  <a:pt x="17" y="53"/>
                  <a:pt x="17" y="53"/>
                </a:cubicBezTo>
                <a:cubicBezTo>
                  <a:pt x="15" y="54"/>
                  <a:pt x="13" y="54"/>
                  <a:pt x="11" y="53"/>
                </a:cubicBezTo>
                <a:cubicBezTo>
                  <a:pt x="2" y="44"/>
                  <a:pt x="2" y="44"/>
                  <a:pt x="2" y="44"/>
                </a:cubicBezTo>
                <a:cubicBezTo>
                  <a:pt x="2" y="44"/>
                  <a:pt x="2" y="44"/>
                  <a:pt x="2" y="44"/>
                </a:cubicBezTo>
                <a:cubicBezTo>
                  <a:pt x="0" y="42"/>
                  <a:pt x="0" y="40"/>
                  <a:pt x="2" y="38"/>
                </a:cubicBezTo>
                <a:cubicBezTo>
                  <a:pt x="38" y="2"/>
                  <a:pt x="38" y="2"/>
                  <a:pt x="38" y="2"/>
                </a:cubicBezTo>
                <a:cubicBezTo>
                  <a:pt x="40" y="0"/>
                  <a:pt x="42" y="0"/>
                  <a:pt x="44" y="2"/>
                </a:cubicBezTo>
                <a:cubicBezTo>
                  <a:pt x="53" y="11"/>
                  <a:pt x="53" y="11"/>
                  <a:pt x="53" y="11"/>
                </a:cubicBezTo>
                <a:cubicBezTo>
                  <a:pt x="53" y="11"/>
                  <a:pt x="53" y="11"/>
                  <a:pt x="53" y="11"/>
                </a:cubicBezTo>
                <a:cubicBezTo>
                  <a:pt x="55" y="12"/>
                  <a:pt x="55" y="15"/>
                  <a:pt x="53" y="17"/>
                </a:cubicBezTo>
                <a:cubicBezTo>
                  <a:pt x="49" y="20"/>
                  <a:pt x="49" y="20"/>
                  <a:pt x="49"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11" name="淘宝店chenying0907 15"/>
          <p:cNvSpPr>
            <a:spLocks noEditPoints="1"/>
          </p:cNvSpPr>
          <p:nvPr/>
        </p:nvSpPr>
        <p:spPr bwMode="auto">
          <a:xfrm>
            <a:off x="2962695" y="3765754"/>
            <a:ext cx="229178" cy="245382"/>
          </a:xfrm>
          <a:custGeom>
            <a:avLst/>
            <a:gdLst>
              <a:gd name="T0" fmla="*/ 79 w 97"/>
              <a:gd name="T1" fmla="*/ 68 h 104"/>
              <a:gd name="T2" fmla="*/ 92 w 97"/>
              <a:gd name="T3" fmla="*/ 73 h 104"/>
              <a:gd name="T4" fmla="*/ 92 w 97"/>
              <a:gd name="T5" fmla="*/ 73 h 104"/>
              <a:gd name="T6" fmla="*/ 97 w 97"/>
              <a:gd name="T7" fmla="*/ 86 h 104"/>
              <a:gd name="T8" fmla="*/ 79 w 97"/>
              <a:gd name="T9" fmla="*/ 104 h 104"/>
              <a:gd name="T10" fmla="*/ 61 w 97"/>
              <a:gd name="T11" fmla="*/ 86 h 104"/>
              <a:gd name="T12" fmla="*/ 62 w 97"/>
              <a:gd name="T13" fmla="*/ 80 h 104"/>
              <a:gd name="T14" fmla="*/ 43 w 97"/>
              <a:gd name="T15" fmla="*/ 68 h 104"/>
              <a:gd name="T16" fmla="*/ 42 w 97"/>
              <a:gd name="T17" fmla="*/ 69 h 104"/>
              <a:gd name="T18" fmla="*/ 42 w 97"/>
              <a:gd name="T19" fmla="*/ 69 h 104"/>
              <a:gd name="T20" fmla="*/ 24 w 97"/>
              <a:gd name="T21" fmla="*/ 76 h 104"/>
              <a:gd name="T22" fmla="*/ 0 w 97"/>
              <a:gd name="T23" fmla="*/ 52 h 104"/>
              <a:gd name="T24" fmla="*/ 24 w 97"/>
              <a:gd name="T25" fmla="*/ 27 h 104"/>
              <a:gd name="T26" fmla="*/ 42 w 97"/>
              <a:gd name="T27" fmla="*/ 34 h 104"/>
              <a:gd name="T28" fmla="*/ 42 w 97"/>
              <a:gd name="T29" fmla="*/ 34 h 104"/>
              <a:gd name="T30" fmla="*/ 42 w 97"/>
              <a:gd name="T31" fmla="*/ 34 h 104"/>
              <a:gd name="T32" fmla="*/ 43 w 97"/>
              <a:gd name="T33" fmla="*/ 35 h 104"/>
              <a:gd name="T34" fmla="*/ 62 w 97"/>
              <a:gd name="T35" fmla="*/ 24 h 104"/>
              <a:gd name="T36" fmla="*/ 61 w 97"/>
              <a:gd name="T37" fmla="*/ 18 h 104"/>
              <a:gd name="T38" fmla="*/ 79 w 97"/>
              <a:gd name="T39" fmla="*/ 0 h 104"/>
              <a:gd name="T40" fmla="*/ 97 w 97"/>
              <a:gd name="T41" fmla="*/ 18 h 104"/>
              <a:gd name="T42" fmla="*/ 79 w 97"/>
              <a:gd name="T43" fmla="*/ 36 h 104"/>
              <a:gd name="T44" fmla="*/ 66 w 97"/>
              <a:gd name="T45" fmla="*/ 31 h 104"/>
              <a:gd name="T46" fmla="*/ 66 w 97"/>
              <a:gd name="T47" fmla="*/ 30 h 104"/>
              <a:gd name="T48" fmla="*/ 47 w 97"/>
              <a:gd name="T49" fmla="*/ 42 h 104"/>
              <a:gd name="T50" fmla="*/ 49 w 97"/>
              <a:gd name="T51" fmla="*/ 52 h 104"/>
              <a:gd name="T52" fmla="*/ 47 w 97"/>
              <a:gd name="T53" fmla="*/ 61 h 104"/>
              <a:gd name="T54" fmla="*/ 66 w 97"/>
              <a:gd name="T55" fmla="*/ 73 h 104"/>
              <a:gd name="T56" fmla="*/ 66 w 97"/>
              <a:gd name="T57" fmla="*/ 73 h 104"/>
              <a:gd name="T58" fmla="*/ 66 w 97"/>
              <a:gd name="T59" fmla="*/ 73 h 104"/>
              <a:gd name="T60" fmla="*/ 66 w 97"/>
              <a:gd name="T61" fmla="*/ 73 h 104"/>
              <a:gd name="T62" fmla="*/ 79 w 97"/>
              <a:gd name="T63" fmla="*/ 68 h 104"/>
              <a:gd name="T64" fmla="*/ 86 w 97"/>
              <a:gd name="T65" fmla="*/ 78 h 104"/>
              <a:gd name="T66" fmla="*/ 86 w 97"/>
              <a:gd name="T67" fmla="*/ 78 h 104"/>
              <a:gd name="T68" fmla="*/ 79 w 97"/>
              <a:gd name="T69" fmla="*/ 76 h 104"/>
              <a:gd name="T70" fmla="*/ 72 w 97"/>
              <a:gd name="T71" fmla="*/ 78 h 104"/>
              <a:gd name="T72" fmla="*/ 72 w 97"/>
              <a:gd name="T73" fmla="*/ 79 h 104"/>
              <a:gd name="T74" fmla="*/ 69 w 97"/>
              <a:gd name="T75" fmla="*/ 86 h 104"/>
              <a:gd name="T76" fmla="*/ 79 w 97"/>
              <a:gd name="T77" fmla="*/ 96 h 104"/>
              <a:gd name="T78" fmla="*/ 89 w 97"/>
              <a:gd name="T79" fmla="*/ 86 h 104"/>
              <a:gd name="T80" fmla="*/ 86 w 97"/>
              <a:gd name="T81" fmla="*/ 79 h 104"/>
              <a:gd name="T82" fmla="*/ 86 w 97"/>
              <a:gd name="T83" fmla="*/ 78 h 104"/>
              <a:gd name="T84" fmla="*/ 36 w 97"/>
              <a:gd name="T85" fmla="*/ 40 h 104"/>
              <a:gd name="T86" fmla="*/ 36 w 97"/>
              <a:gd name="T87" fmla="*/ 40 h 104"/>
              <a:gd name="T88" fmla="*/ 24 w 97"/>
              <a:gd name="T89" fmla="*/ 35 h 104"/>
              <a:gd name="T90" fmla="*/ 8 w 97"/>
              <a:gd name="T91" fmla="*/ 52 h 104"/>
              <a:gd name="T92" fmla="*/ 24 w 97"/>
              <a:gd name="T93" fmla="*/ 68 h 104"/>
              <a:gd name="T94" fmla="*/ 36 w 97"/>
              <a:gd name="T95" fmla="*/ 64 h 104"/>
              <a:gd name="T96" fmla="*/ 36 w 97"/>
              <a:gd name="T97" fmla="*/ 63 h 104"/>
              <a:gd name="T98" fmla="*/ 41 w 97"/>
              <a:gd name="T99" fmla="*/ 52 h 104"/>
              <a:gd name="T100" fmla="*/ 36 w 97"/>
              <a:gd name="T101" fmla="*/ 40 h 104"/>
              <a:gd name="T102" fmla="*/ 36 w 97"/>
              <a:gd name="T103" fmla="*/ 40 h 104"/>
              <a:gd name="T104" fmla="*/ 79 w 97"/>
              <a:gd name="T105" fmla="*/ 8 h 104"/>
              <a:gd name="T106" fmla="*/ 79 w 97"/>
              <a:gd name="T107" fmla="*/ 8 h 104"/>
              <a:gd name="T108" fmla="*/ 69 w 97"/>
              <a:gd name="T109" fmla="*/ 18 h 104"/>
              <a:gd name="T110" fmla="*/ 71 w 97"/>
              <a:gd name="T111" fmla="*/ 23 h 104"/>
              <a:gd name="T112" fmla="*/ 71 w 97"/>
              <a:gd name="T113" fmla="*/ 23 h 104"/>
              <a:gd name="T114" fmla="*/ 72 w 97"/>
              <a:gd name="T115" fmla="*/ 25 h 104"/>
              <a:gd name="T116" fmla="*/ 72 w 97"/>
              <a:gd name="T117" fmla="*/ 25 h 104"/>
              <a:gd name="T118" fmla="*/ 79 w 97"/>
              <a:gd name="T119" fmla="*/ 28 h 104"/>
              <a:gd name="T120" fmla="*/ 89 w 97"/>
              <a:gd name="T121" fmla="*/ 18 h 104"/>
              <a:gd name="T122" fmla="*/ 79 w 97"/>
              <a:gd name="T123" fmla="*/ 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7" h="104">
                <a:moveTo>
                  <a:pt x="79" y="68"/>
                </a:moveTo>
                <a:cubicBezTo>
                  <a:pt x="84" y="68"/>
                  <a:pt x="89" y="70"/>
                  <a:pt x="92" y="73"/>
                </a:cubicBezTo>
                <a:cubicBezTo>
                  <a:pt x="92" y="73"/>
                  <a:pt x="92" y="73"/>
                  <a:pt x="92" y="73"/>
                </a:cubicBezTo>
                <a:cubicBezTo>
                  <a:pt x="95" y="76"/>
                  <a:pt x="97" y="81"/>
                  <a:pt x="97" y="86"/>
                </a:cubicBezTo>
                <a:cubicBezTo>
                  <a:pt x="97" y="96"/>
                  <a:pt x="89" y="104"/>
                  <a:pt x="79" y="104"/>
                </a:cubicBezTo>
                <a:cubicBezTo>
                  <a:pt x="69" y="104"/>
                  <a:pt x="61" y="96"/>
                  <a:pt x="61" y="86"/>
                </a:cubicBezTo>
                <a:cubicBezTo>
                  <a:pt x="61" y="84"/>
                  <a:pt x="61" y="82"/>
                  <a:pt x="62" y="80"/>
                </a:cubicBezTo>
                <a:cubicBezTo>
                  <a:pt x="43" y="68"/>
                  <a:pt x="43" y="68"/>
                  <a:pt x="43" y="68"/>
                </a:cubicBezTo>
                <a:cubicBezTo>
                  <a:pt x="42" y="68"/>
                  <a:pt x="42" y="69"/>
                  <a:pt x="42" y="69"/>
                </a:cubicBezTo>
                <a:cubicBezTo>
                  <a:pt x="42" y="69"/>
                  <a:pt x="42" y="69"/>
                  <a:pt x="42" y="69"/>
                </a:cubicBezTo>
                <a:cubicBezTo>
                  <a:pt x="37" y="74"/>
                  <a:pt x="31" y="76"/>
                  <a:pt x="24" y="76"/>
                </a:cubicBezTo>
                <a:cubicBezTo>
                  <a:pt x="11" y="76"/>
                  <a:pt x="0" y="65"/>
                  <a:pt x="0" y="52"/>
                </a:cubicBezTo>
                <a:cubicBezTo>
                  <a:pt x="0" y="38"/>
                  <a:pt x="11" y="27"/>
                  <a:pt x="24" y="27"/>
                </a:cubicBezTo>
                <a:cubicBezTo>
                  <a:pt x="31" y="27"/>
                  <a:pt x="37" y="30"/>
                  <a:pt x="42" y="34"/>
                </a:cubicBezTo>
                <a:cubicBezTo>
                  <a:pt x="42" y="34"/>
                  <a:pt x="42" y="34"/>
                  <a:pt x="42" y="34"/>
                </a:cubicBezTo>
                <a:cubicBezTo>
                  <a:pt x="42" y="34"/>
                  <a:pt x="42" y="34"/>
                  <a:pt x="42" y="34"/>
                </a:cubicBezTo>
                <a:cubicBezTo>
                  <a:pt x="42" y="35"/>
                  <a:pt x="42" y="35"/>
                  <a:pt x="43" y="35"/>
                </a:cubicBezTo>
                <a:cubicBezTo>
                  <a:pt x="62" y="24"/>
                  <a:pt x="62" y="24"/>
                  <a:pt x="62" y="24"/>
                </a:cubicBezTo>
                <a:cubicBezTo>
                  <a:pt x="61" y="22"/>
                  <a:pt x="61" y="20"/>
                  <a:pt x="61" y="18"/>
                </a:cubicBezTo>
                <a:cubicBezTo>
                  <a:pt x="61" y="8"/>
                  <a:pt x="69" y="0"/>
                  <a:pt x="79" y="0"/>
                </a:cubicBezTo>
                <a:cubicBezTo>
                  <a:pt x="89" y="0"/>
                  <a:pt x="97" y="8"/>
                  <a:pt x="97" y="18"/>
                </a:cubicBezTo>
                <a:cubicBezTo>
                  <a:pt x="97" y="28"/>
                  <a:pt x="89" y="36"/>
                  <a:pt x="79" y="36"/>
                </a:cubicBezTo>
                <a:cubicBezTo>
                  <a:pt x="74" y="36"/>
                  <a:pt x="70" y="34"/>
                  <a:pt x="66" y="31"/>
                </a:cubicBezTo>
                <a:cubicBezTo>
                  <a:pt x="66" y="30"/>
                  <a:pt x="66" y="30"/>
                  <a:pt x="66" y="30"/>
                </a:cubicBezTo>
                <a:cubicBezTo>
                  <a:pt x="47" y="42"/>
                  <a:pt x="47" y="42"/>
                  <a:pt x="47" y="42"/>
                </a:cubicBezTo>
                <a:cubicBezTo>
                  <a:pt x="48" y="45"/>
                  <a:pt x="49" y="48"/>
                  <a:pt x="49" y="52"/>
                </a:cubicBezTo>
                <a:cubicBezTo>
                  <a:pt x="49" y="55"/>
                  <a:pt x="48" y="58"/>
                  <a:pt x="47" y="61"/>
                </a:cubicBezTo>
                <a:cubicBezTo>
                  <a:pt x="66" y="73"/>
                  <a:pt x="66" y="73"/>
                  <a:pt x="66" y="73"/>
                </a:cubicBezTo>
                <a:cubicBezTo>
                  <a:pt x="66" y="73"/>
                  <a:pt x="66" y="73"/>
                  <a:pt x="66" y="73"/>
                </a:cubicBezTo>
                <a:cubicBezTo>
                  <a:pt x="66" y="73"/>
                  <a:pt x="66" y="73"/>
                  <a:pt x="66" y="73"/>
                </a:cubicBezTo>
                <a:cubicBezTo>
                  <a:pt x="66" y="73"/>
                  <a:pt x="66" y="73"/>
                  <a:pt x="66" y="73"/>
                </a:cubicBezTo>
                <a:cubicBezTo>
                  <a:pt x="70" y="70"/>
                  <a:pt x="74" y="68"/>
                  <a:pt x="79" y="68"/>
                </a:cubicBezTo>
                <a:close/>
                <a:moveTo>
                  <a:pt x="86" y="78"/>
                </a:moveTo>
                <a:cubicBezTo>
                  <a:pt x="86" y="78"/>
                  <a:pt x="86" y="78"/>
                  <a:pt x="86" y="78"/>
                </a:cubicBezTo>
                <a:cubicBezTo>
                  <a:pt x="85" y="77"/>
                  <a:pt x="82" y="76"/>
                  <a:pt x="79" y="76"/>
                </a:cubicBezTo>
                <a:cubicBezTo>
                  <a:pt x="76" y="76"/>
                  <a:pt x="74" y="77"/>
                  <a:pt x="72" y="78"/>
                </a:cubicBezTo>
                <a:cubicBezTo>
                  <a:pt x="72" y="79"/>
                  <a:pt x="72" y="79"/>
                  <a:pt x="72" y="79"/>
                </a:cubicBezTo>
                <a:cubicBezTo>
                  <a:pt x="70" y="80"/>
                  <a:pt x="69" y="83"/>
                  <a:pt x="69" y="86"/>
                </a:cubicBezTo>
                <a:cubicBezTo>
                  <a:pt x="69" y="91"/>
                  <a:pt x="74" y="96"/>
                  <a:pt x="79" y="96"/>
                </a:cubicBezTo>
                <a:cubicBezTo>
                  <a:pt x="85" y="96"/>
                  <a:pt x="89" y="91"/>
                  <a:pt x="89" y="86"/>
                </a:cubicBezTo>
                <a:cubicBezTo>
                  <a:pt x="89" y="83"/>
                  <a:pt x="88" y="80"/>
                  <a:pt x="86" y="79"/>
                </a:cubicBezTo>
                <a:cubicBezTo>
                  <a:pt x="86" y="78"/>
                  <a:pt x="86" y="78"/>
                  <a:pt x="86" y="78"/>
                </a:cubicBezTo>
                <a:close/>
                <a:moveTo>
                  <a:pt x="36" y="40"/>
                </a:moveTo>
                <a:cubicBezTo>
                  <a:pt x="36" y="40"/>
                  <a:pt x="36" y="40"/>
                  <a:pt x="36" y="40"/>
                </a:cubicBezTo>
                <a:cubicBezTo>
                  <a:pt x="33" y="37"/>
                  <a:pt x="29" y="35"/>
                  <a:pt x="24" y="35"/>
                </a:cubicBezTo>
                <a:cubicBezTo>
                  <a:pt x="15" y="35"/>
                  <a:pt x="8" y="42"/>
                  <a:pt x="8" y="52"/>
                </a:cubicBezTo>
                <a:cubicBezTo>
                  <a:pt x="8" y="61"/>
                  <a:pt x="15" y="68"/>
                  <a:pt x="24" y="68"/>
                </a:cubicBezTo>
                <a:cubicBezTo>
                  <a:pt x="29" y="68"/>
                  <a:pt x="33" y="67"/>
                  <a:pt x="36" y="64"/>
                </a:cubicBezTo>
                <a:cubicBezTo>
                  <a:pt x="36" y="63"/>
                  <a:pt x="36" y="63"/>
                  <a:pt x="36" y="63"/>
                </a:cubicBezTo>
                <a:cubicBezTo>
                  <a:pt x="39" y="61"/>
                  <a:pt x="41" y="56"/>
                  <a:pt x="41" y="52"/>
                </a:cubicBezTo>
                <a:cubicBezTo>
                  <a:pt x="41" y="47"/>
                  <a:pt x="39" y="43"/>
                  <a:pt x="36" y="40"/>
                </a:cubicBezTo>
                <a:cubicBezTo>
                  <a:pt x="36" y="40"/>
                  <a:pt x="36" y="40"/>
                  <a:pt x="36" y="40"/>
                </a:cubicBezTo>
                <a:close/>
                <a:moveTo>
                  <a:pt x="79" y="8"/>
                </a:moveTo>
                <a:cubicBezTo>
                  <a:pt x="79" y="8"/>
                  <a:pt x="79" y="8"/>
                  <a:pt x="79" y="8"/>
                </a:cubicBezTo>
                <a:cubicBezTo>
                  <a:pt x="74" y="8"/>
                  <a:pt x="69" y="12"/>
                  <a:pt x="69" y="18"/>
                </a:cubicBezTo>
                <a:cubicBezTo>
                  <a:pt x="69" y="20"/>
                  <a:pt x="70" y="21"/>
                  <a:pt x="71" y="23"/>
                </a:cubicBezTo>
                <a:cubicBezTo>
                  <a:pt x="71" y="23"/>
                  <a:pt x="71" y="23"/>
                  <a:pt x="71" y="23"/>
                </a:cubicBezTo>
                <a:cubicBezTo>
                  <a:pt x="71" y="24"/>
                  <a:pt x="71" y="24"/>
                  <a:pt x="72" y="25"/>
                </a:cubicBezTo>
                <a:cubicBezTo>
                  <a:pt x="72" y="25"/>
                  <a:pt x="72" y="25"/>
                  <a:pt x="72" y="25"/>
                </a:cubicBezTo>
                <a:cubicBezTo>
                  <a:pt x="74" y="27"/>
                  <a:pt x="76" y="28"/>
                  <a:pt x="79" y="28"/>
                </a:cubicBezTo>
                <a:cubicBezTo>
                  <a:pt x="85" y="28"/>
                  <a:pt x="89" y="23"/>
                  <a:pt x="89" y="18"/>
                </a:cubicBezTo>
                <a:cubicBezTo>
                  <a:pt x="89" y="12"/>
                  <a:pt x="85" y="8"/>
                  <a:pt x="79" y="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12" name="淘宝店chenying0907 16"/>
          <p:cNvSpPr>
            <a:spLocks noEditPoints="1"/>
          </p:cNvSpPr>
          <p:nvPr/>
        </p:nvSpPr>
        <p:spPr bwMode="auto">
          <a:xfrm>
            <a:off x="2955871" y="1992548"/>
            <a:ext cx="244226" cy="243068"/>
          </a:xfrm>
          <a:custGeom>
            <a:avLst/>
            <a:gdLst>
              <a:gd name="T0" fmla="*/ 85 w 103"/>
              <a:gd name="T1" fmla="*/ 1 h 103"/>
              <a:gd name="T2" fmla="*/ 89 w 103"/>
              <a:gd name="T3" fmla="*/ 2 h 103"/>
              <a:gd name="T4" fmla="*/ 89 w 103"/>
              <a:gd name="T5" fmla="*/ 2 h 103"/>
              <a:gd name="T6" fmla="*/ 101 w 103"/>
              <a:gd name="T7" fmla="*/ 14 h 103"/>
              <a:gd name="T8" fmla="*/ 101 w 103"/>
              <a:gd name="T9" fmla="*/ 14 h 103"/>
              <a:gd name="T10" fmla="*/ 102 w 103"/>
              <a:gd name="T11" fmla="*/ 18 h 103"/>
              <a:gd name="T12" fmla="*/ 87 w 103"/>
              <a:gd name="T13" fmla="*/ 32 h 103"/>
              <a:gd name="T14" fmla="*/ 76 w 103"/>
              <a:gd name="T15" fmla="*/ 33 h 103"/>
              <a:gd name="T16" fmla="*/ 73 w 103"/>
              <a:gd name="T17" fmla="*/ 75 h 103"/>
              <a:gd name="T18" fmla="*/ 51 w 103"/>
              <a:gd name="T19" fmla="*/ 84 h 103"/>
              <a:gd name="T20" fmla="*/ 19 w 103"/>
              <a:gd name="T21" fmla="*/ 53 h 103"/>
              <a:gd name="T22" fmla="*/ 51 w 103"/>
              <a:gd name="T23" fmla="*/ 21 h 103"/>
              <a:gd name="T24" fmla="*/ 74 w 103"/>
              <a:gd name="T25" fmla="*/ 24 h 103"/>
              <a:gd name="T26" fmla="*/ 72 w 103"/>
              <a:gd name="T27" fmla="*/ 14 h 103"/>
              <a:gd name="T28" fmla="*/ 91 w 103"/>
              <a:gd name="T29" fmla="*/ 40 h 103"/>
              <a:gd name="T30" fmla="*/ 99 w 103"/>
              <a:gd name="T31" fmla="*/ 38 h 103"/>
              <a:gd name="T32" fmla="*/ 101 w 103"/>
              <a:gd name="T33" fmla="*/ 53 h 103"/>
              <a:gd name="T34" fmla="*/ 51 w 103"/>
              <a:gd name="T35" fmla="*/ 103 h 103"/>
              <a:gd name="T36" fmla="*/ 0 w 103"/>
              <a:gd name="T37" fmla="*/ 53 h 103"/>
              <a:gd name="T38" fmla="*/ 51 w 103"/>
              <a:gd name="T39" fmla="*/ 2 h 103"/>
              <a:gd name="T40" fmla="*/ 65 w 103"/>
              <a:gd name="T41" fmla="*/ 4 h 103"/>
              <a:gd name="T42" fmla="*/ 63 w 103"/>
              <a:gd name="T43" fmla="*/ 12 h 103"/>
              <a:gd name="T44" fmla="*/ 51 w 103"/>
              <a:gd name="T45" fmla="*/ 10 h 103"/>
              <a:gd name="T46" fmla="*/ 8 w 103"/>
              <a:gd name="T47" fmla="*/ 53 h 103"/>
              <a:gd name="T48" fmla="*/ 51 w 103"/>
              <a:gd name="T49" fmla="*/ 95 h 103"/>
              <a:gd name="T50" fmla="*/ 93 w 103"/>
              <a:gd name="T51" fmla="*/ 53 h 103"/>
              <a:gd name="T52" fmla="*/ 91 w 103"/>
              <a:gd name="T53" fmla="*/ 40 h 103"/>
              <a:gd name="T54" fmla="*/ 51 w 103"/>
              <a:gd name="T55" fmla="*/ 38 h 103"/>
              <a:gd name="T56" fmla="*/ 66 w 103"/>
              <a:gd name="T57" fmla="*/ 31 h 103"/>
              <a:gd name="T58" fmla="*/ 32 w 103"/>
              <a:gd name="T59" fmla="*/ 34 h 103"/>
              <a:gd name="T60" fmla="*/ 32 w 103"/>
              <a:gd name="T61" fmla="*/ 34 h 103"/>
              <a:gd name="T62" fmla="*/ 32 w 103"/>
              <a:gd name="T63" fmla="*/ 71 h 103"/>
              <a:gd name="T64" fmla="*/ 69 w 103"/>
              <a:gd name="T65" fmla="*/ 71 h 103"/>
              <a:gd name="T66" fmla="*/ 77 w 103"/>
              <a:gd name="T67" fmla="*/ 53 h 103"/>
              <a:gd name="T68" fmla="*/ 63 w 103"/>
              <a:gd name="T69" fmla="*/ 45 h 103"/>
              <a:gd name="T70" fmla="*/ 61 w 103"/>
              <a:gd name="T71" fmla="*/ 63 h 103"/>
              <a:gd name="T72" fmla="*/ 51 w 103"/>
              <a:gd name="T73" fmla="*/ 67 h 103"/>
              <a:gd name="T74" fmla="*/ 40 w 103"/>
              <a:gd name="T75" fmla="*/ 63 h 103"/>
              <a:gd name="T76" fmla="*/ 40 w 103"/>
              <a:gd name="T77" fmla="*/ 42 h 103"/>
              <a:gd name="T78" fmla="*/ 51 w 103"/>
              <a:gd name="T79" fmla="*/ 38 h 103"/>
              <a:gd name="T80" fmla="*/ 54 w 103"/>
              <a:gd name="T81" fmla="*/ 43 h 103"/>
              <a:gd name="T82" fmla="*/ 44 w 103"/>
              <a:gd name="T83" fmla="*/ 46 h 103"/>
              <a:gd name="T84" fmla="*/ 41 w 103"/>
              <a:gd name="T85" fmla="*/ 53 h 103"/>
              <a:gd name="T86" fmla="*/ 51 w 103"/>
              <a:gd name="T87" fmla="*/ 62 h 103"/>
              <a:gd name="T88" fmla="*/ 57 w 103"/>
              <a:gd name="T89" fmla="*/ 59 h 103"/>
              <a:gd name="T90" fmla="*/ 60 w 103"/>
              <a:gd name="T91" fmla="*/ 49 h 103"/>
              <a:gd name="T92" fmla="*/ 48 w 103"/>
              <a:gd name="T93" fmla="*/ 55 h 103"/>
              <a:gd name="T94" fmla="*/ 54 w 103"/>
              <a:gd name="T95" fmla="*/ 43 h 103"/>
              <a:gd name="T96" fmla="*/ 86 w 103"/>
              <a:gd name="T97" fmla="*/ 7 h 103"/>
              <a:gd name="T98" fmla="*/ 78 w 103"/>
              <a:gd name="T99" fmla="*/ 22 h 103"/>
              <a:gd name="T100" fmla="*/ 86 w 103"/>
              <a:gd name="T101" fmla="*/ 7 h 103"/>
              <a:gd name="T102" fmla="*/ 91 w 103"/>
              <a:gd name="T103" fmla="*/ 16 h 103"/>
              <a:gd name="T104" fmla="*/ 87 w 103"/>
              <a:gd name="T105" fmla="*/ 27 h 103"/>
              <a:gd name="T106" fmla="*/ 91 w 103"/>
              <a:gd name="T107" fmla="*/ 1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3" h="103">
                <a:moveTo>
                  <a:pt x="72" y="14"/>
                </a:moveTo>
                <a:cubicBezTo>
                  <a:pt x="85" y="1"/>
                  <a:pt x="85" y="1"/>
                  <a:pt x="85" y="1"/>
                </a:cubicBezTo>
                <a:cubicBezTo>
                  <a:pt x="86" y="0"/>
                  <a:pt x="88" y="0"/>
                  <a:pt x="89" y="1"/>
                </a:cubicBezTo>
                <a:cubicBezTo>
                  <a:pt x="89" y="1"/>
                  <a:pt x="89" y="2"/>
                  <a:pt x="89" y="2"/>
                </a:cubicBezTo>
                <a:cubicBezTo>
                  <a:pt x="89" y="2"/>
                  <a:pt x="89" y="2"/>
                  <a:pt x="89" y="2"/>
                </a:cubicBezTo>
                <a:cubicBezTo>
                  <a:pt x="89" y="2"/>
                  <a:pt x="89" y="2"/>
                  <a:pt x="89" y="2"/>
                </a:cubicBezTo>
                <a:cubicBezTo>
                  <a:pt x="92" y="11"/>
                  <a:pt x="92" y="11"/>
                  <a:pt x="92" y="11"/>
                </a:cubicBezTo>
                <a:cubicBezTo>
                  <a:pt x="101" y="14"/>
                  <a:pt x="101" y="14"/>
                  <a:pt x="101" y="14"/>
                </a:cubicBezTo>
                <a:cubicBezTo>
                  <a:pt x="101" y="14"/>
                  <a:pt x="101" y="14"/>
                  <a:pt x="101" y="14"/>
                </a:cubicBezTo>
                <a:cubicBezTo>
                  <a:pt x="101" y="14"/>
                  <a:pt x="101" y="14"/>
                  <a:pt x="101" y="14"/>
                </a:cubicBezTo>
                <a:cubicBezTo>
                  <a:pt x="101" y="14"/>
                  <a:pt x="102" y="14"/>
                  <a:pt x="102" y="14"/>
                </a:cubicBezTo>
                <a:cubicBezTo>
                  <a:pt x="103" y="15"/>
                  <a:pt x="103" y="17"/>
                  <a:pt x="102" y="18"/>
                </a:cubicBezTo>
                <a:cubicBezTo>
                  <a:pt x="89" y="31"/>
                  <a:pt x="89" y="31"/>
                  <a:pt x="89" y="31"/>
                </a:cubicBezTo>
                <a:cubicBezTo>
                  <a:pt x="88" y="31"/>
                  <a:pt x="88" y="32"/>
                  <a:pt x="87" y="32"/>
                </a:cubicBezTo>
                <a:cubicBezTo>
                  <a:pt x="79" y="30"/>
                  <a:pt x="79" y="30"/>
                  <a:pt x="79" y="30"/>
                </a:cubicBezTo>
                <a:cubicBezTo>
                  <a:pt x="76" y="33"/>
                  <a:pt x="76" y="33"/>
                  <a:pt x="76" y="33"/>
                </a:cubicBezTo>
                <a:cubicBezTo>
                  <a:pt x="80" y="39"/>
                  <a:pt x="82" y="45"/>
                  <a:pt x="82" y="53"/>
                </a:cubicBezTo>
                <a:cubicBezTo>
                  <a:pt x="82" y="61"/>
                  <a:pt x="79" y="69"/>
                  <a:pt x="73" y="75"/>
                </a:cubicBezTo>
                <a:cubicBezTo>
                  <a:pt x="73" y="75"/>
                  <a:pt x="73" y="75"/>
                  <a:pt x="73" y="75"/>
                </a:cubicBezTo>
                <a:cubicBezTo>
                  <a:pt x="67" y="80"/>
                  <a:pt x="59" y="84"/>
                  <a:pt x="51" y="84"/>
                </a:cubicBezTo>
                <a:cubicBezTo>
                  <a:pt x="42" y="84"/>
                  <a:pt x="34" y="80"/>
                  <a:pt x="28" y="75"/>
                </a:cubicBezTo>
                <a:cubicBezTo>
                  <a:pt x="23" y="69"/>
                  <a:pt x="19" y="61"/>
                  <a:pt x="19" y="53"/>
                </a:cubicBezTo>
                <a:cubicBezTo>
                  <a:pt x="19" y="44"/>
                  <a:pt x="23" y="36"/>
                  <a:pt x="28" y="30"/>
                </a:cubicBezTo>
                <a:cubicBezTo>
                  <a:pt x="34" y="25"/>
                  <a:pt x="42" y="21"/>
                  <a:pt x="51" y="21"/>
                </a:cubicBezTo>
                <a:cubicBezTo>
                  <a:pt x="58" y="21"/>
                  <a:pt x="65" y="24"/>
                  <a:pt x="70" y="28"/>
                </a:cubicBezTo>
                <a:cubicBezTo>
                  <a:pt x="74" y="24"/>
                  <a:pt x="74" y="24"/>
                  <a:pt x="74" y="24"/>
                </a:cubicBezTo>
                <a:cubicBezTo>
                  <a:pt x="72" y="17"/>
                  <a:pt x="72" y="17"/>
                  <a:pt x="72" y="17"/>
                </a:cubicBezTo>
                <a:cubicBezTo>
                  <a:pt x="71" y="16"/>
                  <a:pt x="72" y="15"/>
                  <a:pt x="72" y="14"/>
                </a:cubicBezTo>
                <a:close/>
                <a:moveTo>
                  <a:pt x="91" y="40"/>
                </a:moveTo>
                <a:cubicBezTo>
                  <a:pt x="91" y="40"/>
                  <a:pt x="91" y="40"/>
                  <a:pt x="91" y="40"/>
                </a:cubicBezTo>
                <a:cubicBezTo>
                  <a:pt x="91" y="38"/>
                  <a:pt x="92" y="36"/>
                  <a:pt x="94" y="35"/>
                </a:cubicBezTo>
                <a:cubicBezTo>
                  <a:pt x="96" y="35"/>
                  <a:pt x="98" y="36"/>
                  <a:pt x="99" y="38"/>
                </a:cubicBezTo>
                <a:cubicBezTo>
                  <a:pt x="100" y="40"/>
                  <a:pt x="100" y="43"/>
                  <a:pt x="101" y="45"/>
                </a:cubicBezTo>
                <a:cubicBezTo>
                  <a:pt x="101" y="47"/>
                  <a:pt x="101" y="50"/>
                  <a:pt x="101" y="53"/>
                </a:cubicBezTo>
                <a:cubicBezTo>
                  <a:pt x="101" y="66"/>
                  <a:pt x="96" y="79"/>
                  <a:pt x="86" y="88"/>
                </a:cubicBezTo>
                <a:cubicBezTo>
                  <a:pt x="77" y="97"/>
                  <a:pt x="65" y="103"/>
                  <a:pt x="51" y="103"/>
                </a:cubicBezTo>
                <a:cubicBezTo>
                  <a:pt x="37" y="103"/>
                  <a:pt x="24" y="97"/>
                  <a:pt x="15" y="88"/>
                </a:cubicBezTo>
                <a:cubicBezTo>
                  <a:pt x="6" y="79"/>
                  <a:pt x="0" y="66"/>
                  <a:pt x="0" y="53"/>
                </a:cubicBezTo>
                <a:cubicBezTo>
                  <a:pt x="0" y="39"/>
                  <a:pt x="6" y="26"/>
                  <a:pt x="15" y="17"/>
                </a:cubicBezTo>
                <a:cubicBezTo>
                  <a:pt x="24" y="8"/>
                  <a:pt x="37" y="2"/>
                  <a:pt x="51" y="2"/>
                </a:cubicBezTo>
                <a:cubicBezTo>
                  <a:pt x="53" y="2"/>
                  <a:pt x="56" y="2"/>
                  <a:pt x="58" y="3"/>
                </a:cubicBezTo>
                <a:cubicBezTo>
                  <a:pt x="61" y="3"/>
                  <a:pt x="63" y="3"/>
                  <a:pt x="65" y="4"/>
                </a:cubicBezTo>
                <a:cubicBezTo>
                  <a:pt x="67" y="5"/>
                  <a:pt x="69" y="7"/>
                  <a:pt x="68" y="9"/>
                </a:cubicBezTo>
                <a:cubicBezTo>
                  <a:pt x="67" y="11"/>
                  <a:pt x="65" y="12"/>
                  <a:pt x="63" y="12"/>
                </a:cubicBezTo>
                <a:cubicBezTo>
                  <a:pt x="61" y="11"/>
                  <a:pt x="59" y="11"/>
                  <a:pt x="57" y="10"/>
                </a:cubicBezTo>
                <a:cubicBezTo>
                  <a:pt x="55" y="10"/>
                  <a:pt x="53" y="10"/>
                  <a:pt x="51" y="10"/>
                </a:cubicBezTo>
                <a:cubicBezTo>
                  <a:pt x="39" y="10"/>
                  <a:pt x="28" y="15"/>
                  <a:pt x="21" y="23"/>
                </a:cubicBezTo>
                <a:cubicBezTo>
                  <a:pt x="13" y="30"/>
                  <a:pt x="8" y="41"/>
                  <a:pt x="8" y="53"/>
                </a:cubicBezTo>
                <a:cubicBezTo>
                  <a:pt x="8" y="64"/>
                  <a:pt x="13" y="75"/>
                  <a:pt x="21" y="83"/>
                </a:cubicBezTo>
                <a:cubicBezTo>
                  <a:pt x="28" y="90"/>
                  <a:pt x="39" y="95"/>
                  <a:pt x="51" y="95"/>
                </a:cubicBezTo>
                <a:cubicBezTo>
                  <a:pt x="62" y="95"/>
                  <a:pt x="73" y="90"/>
                  <a:pt x="81" y="83"/>
                </a:cubicBezTo>
                <a:cubicBezTo>
                  <a:pt x="88" y="75"/>
                  <a:pt x="93" y="64"/>
                  <a:pt x="93" y="53"/>
                </a:cubicBezTo>
                <a:cubicBezTo>
                  <a:pt x="93" y="50"/>
                  <a:pt x="93" y="48"/>
                  <a:pt x="93" y="46"/>
                </a:cubicBezTo>
                <a:cubicBezTo>
                  <a:pt x="92" y="44"/>
                  <a:pt x="92" y="42"/>
                  <a:pt x="91" y="40"/>
                </a:cubicBezTo>
                <a:close/>
                <a:moveTo>
                  <a:pt x="51" y="38"/>
                </a:moveTo>
                <a:cubicBezTo>
                  <a:pt x="51" y="38"/>
                  <a:pt x="51" y="38"/>
                  <a:pt x="51" y="38"/>
                </a:cubicBezTo>
                <a:cubicBezTo>
                  <a:pt x="53" y="38"/>
                  <a:pt x="56" y="39"/>
                  <a:pt x="58" y="40"/>
                </a:cubicBezTo>
                <a:cubicBezTo>
                  <a:pt x="66" y="31"/>
                  <a:pt x="66" y="31"/>
                  <a:pt x="66" y="31"/>
                </a:cubicBezTo>
                <a:cubicBezTo>
                  <a:pt x="62" y="28"/>
                  <a:pt x="57" y="26"/>
                  <a:pt x="51" y="26"/>
                </a:cubicBezTo>
                <a:cubicBezTo>
                  <a:pt x="43" y="26"/>
                  <a:pt x="37" y="29"/>
                  <a:pt x="32" y="34"/>
                </a:cubicBezTo>
                <a:cubicBezTo>
                  <a:pt x="32" y="34"/>
                  <a:pt x="32" y="34"/>
                  <a:pt x="32" y="34"/>
                </a:cubicBezTo>
                <a:cubicBezTo>
                  <a:pt x="32" y="34"/>
                  <a:pt x="32" y="34"/>
                  <a:pt x="32" y="34"/>
                </a:cubicBezTo>
                <a:cubicBezTo>
                  <a:pt x="27" y="39"/>
                  <a:pt x="24" y="45"/>
                  <a:pt x="24" y="53"/>
                </a:cubicBezTo>
                <a:cubicBezTo>
                  <a:pt x="24" y="60"/>
                  <a:pt x="27" y="66"/>
                  <a:pt x="32" y="71"/>
                </a:cubicBezTo>
                <a:cubicBezTo>
                  <a:pt x="37" y="76"/>
                  <a:pt x="43" y="79"/>
                  <a:pt x="51" y="79"/>
                </a:cubicBezTo>
                <a:cubicBezTo>
                  <a:pt x="58" y="79"/>
                  <a:pt x="65" y="76"/>
                  <a:pt x="69" y="71"/>
                </a:cubicBezTo>
                <a:cubicBezTo>
                  <a:pt x="69" y="71"/>
                  <a:pt x="69" y="71"/>
                  <a:pt x="69" y="71"/>
                </a:cubicBezTo>
                <a:cubicBezTo>
                  <a:pt x="74" y="66"/>
                  <a:pt x="77" y="60"/>
                  <a:pt x="77" y="53"/>
                </a:cubicBezTo>
                <a:cubicBezTo>
                  <a:pt x="77" y="47"/>
                  <a:pt x="75" y="41"/>
                  <a:pt x="72" y="37"/>
                </a:cubicBezTo>
                <a:cubicBezTo>
                  <a:pt x="63" y="45"/>
                  <a:pt x="63" y="45"/>
                  <a:pt x="63" y="45"/>
                </a:cubicBezTo>
                <a:cubicBezTo>
                  <a:pt x="64" y="48"/>
                  <a:pt x="65" y="50"/>
                  <a:pt x="65" y="53"/>
                </a:cubicBezTo>
                <a:cubicBezTo>
                  <a:pt x="65" y="56"/>
                  <a:pt x="63" y="60"/>
                  <a:pt x="61" y="63"/>
                </a:cubicBezTo>
                <a:cubicBezTo>
                  <a:pt x="61" y="63"/>
                  <a:pt x="61" y="63"/>
                  <a:pt x="61" y="63"/>
                </a:cubicBezTo>
                <a:cubicBezTo>
                  <a:pt x="58" y="65"/>
                  <a:pt x="55" y="67"/>
                  <a:pt x="51" y="67"/>
                </a:cubicBezTo>
                <a:cubicBezTo>
                  <a:pt x="47" y="67"/>
                  <a:pt x="43" y="65"/>
                  <a:pt x="40" y="63"/>
                </a:cubicBezTo>
                <a:cubicBezTo>
                  <a:pt x="40" y="63"/>
                  <a:pt x="40" y="63"/>
                  <a:pt x="40" y="63"/>
                </a:cubicBezTo>
                <a:cubicBezTo>
                  <a:pt x="38" y="60"/>
                  <a:pt x="36" y="57"/>
                  <a:pt x="36" y="53"/>
                </a:cubicBezTo>
                <a:cubicBezTo>
                  <a:pt x="36" y="49"/>
                  <a:pt x="38" y="45"/>
                  <a:pt x="40" y="42"/>
                </a:cubicBezTo>
                <a:cubicBezTo>
                  <a:pt x="40" y="42"/>
                  <a:pt x="40" y="42"/>
                  <a:pt x="40" y="42"/>
                </a:cubicBezTo>
                <a:cubicBezTo>
                  <a:pt x="43" y="40"/>
                  <a:pt x="47" y="38"/>
                  <a:pt x="51" y="38"/>
                </a:cubicBezTo>
                <a:close/>
                <a:moveTo>
                  <a:pt x="54" y="43"/>
                </a:moveTo>
                <a:cubicBezTo>
                  <a:pt x="54" y="43"/>
                  <a:pt x="54" y="43"/>
                  <a:pt x="54" y="43"/>
                </a:cubicBezTo>
                <a:cubicBezTo>
                  <a:pt x="53" y="43"/>
                  <a:pt x="52" y="43"/>
                  <a:pt x="51" y="43"/>
                </a:cubicBezTo>
                <a:cubicBezTo>
                  <a:pt x="48" y="43"/>
                  <a:pt x="46" y="44"/>
                  <a:pt x="44" y="46"/>
                </a:cubicBezTo>
                <a:cubicBezTo>
                  <a:pt x="44" y="46"/>
                  <a:pt x="44" y="46"/>
                  <a:pt x="44" y="46"/>
                </a:cubicBezTo>
                <a:cubicBezTo>
                  <a:pt x="42" y="47"/>
                  <a:pt x="41" y="50"/>
                  <a:pt x="41" y="53"/>
                </a:cubicBezTo>
                <a:cubicBezTo>
                  <a:pt x="41" y="55"/>
                  <a:pt x="42" y="58"/>
                  <a:pt x="44" y="59"/>
                </a:cubicBezTo>
                <a:cubicBezTo>
                  <a:pt x="46" y="61"/>
                  <a:pt x="48" y="62"/>
                  <a:pt x="51" y="62"/>
                </a:cubicBezTo>
                <a:cubicBezTo>
                  <a:pt x="53" y="62"/>
                  <a:pt x="56" y="61"/>
                  <a:pt x="57" y="59"/>
                </a:cubicBezTo>
                <a:cubicBezTo>
                  <a:pt x="57" y="59"/>
                  <a:pt x="57" y="59"/>
                  <a:pt x="57" y="59"/>
                </a:cubicBezTo>
                <a:cubicBezTo>
                  <a:pt x="59" y="58"/>
                  <a:pt x="60" y="55"/>
                  <a:pt x="60" y="53"/>
                </a:cubicBezTo>
                <a:cubicBezTo>
                  <a:pt x="60" y="51"/>
                  <a:pt x="60" y="50"/>
                  <a:pt x="60" y="49"/>
                </a:cubicBezTo>
                <a:cubicBezTo>
                  <a:pt x="54" y="55"/>
                  <a:pt x="54" y="55"/>
                  <a:pt x="54" y="55"/>
                </a:cubicBezTo>
                <a:cubicBezTo>
                  <a:pt x="52" y="57"/>
                  <a:pt x="49" y="57"/>
                  <a:pt x="48" y="55"/>
                </a:cubicBezTo>
                <a:cubicBezTo>
                  <a:pt x="46" y="54"/>
                  <a:pt x="46" y="51"/>
                  <a:pt x="48" y="50"/>
                </a:cubicBezTo>
                <a:cubicBezTo>
                  <a:pt x="54" y="43"/>
                  <a:pt x="54" y="43"/>
                  <a:pt x="54" y="43"/>
                </a:cubicBezTo>
                <a:close/>
                <a:moveTo>
                  <a:pt x="86" y="7"/>
                </a:moveTo>
                <a:cubicBezTo>
                  <a:pt x="86" y="7"/>
                  <a:pt x="86" y="7"/>
                  <a:pt x="86" y="7"/>
                </a:cubicBezTo>
                <a:cubicBezTo>
                  <a:pt x="77" y="17"/>
                  <a:pt x="77" y="17"/>
                  <a:pt x="77" y="17"/>
                </a:cubicBezTo>
                <a:cubicBezTo>
                  <a:pt x="78" y="22"/>
                  <a:pt x="78" y="22"/>
                  <a:pt x="78" y="22"/>
                </a:cubicBezTo>
                <a:cubicBezTo>
                  <a:pt x="87" y="13"/>
                  <a:pt x="87" y="13"/>
                  <a:pt x="87" y="13"/>
                </a:cubicBezTo>
                <a:cubicBezTo>
                  <a:pt x="86" y="7"/>
                  <a:pt x="86" y="7"/>
                  <a:pt x="86" y="7"/>
                </a:cubicBezTo>
                <a:close/>
                <a:moveTo>
                  <a:pt x="91" y="16"/>
                </a:moveTo>
                <a:cubicBezTo>
                  <a:pt x="91" y="16"/>
                  <a:pt x="91" y="16"/>
                  <a:pt x="91" y="16"/>
                </a:cubicBezTo>
                <a:cubicBezTo>
                  <a:pt x="81" y="25"/>
                  <a:pt x="81" y="25"/>
                  <a:pt x="81" y="25"/>
                </a:cubicBezTo>
                <a:cubicBezTo>
                  <a:pt x="87" y="27"/>
                  <a:pt x="87" y="27"/>
                  <a:pt x="87" y="27"/>
                </a:cubicBezTo>
                <a:cubicBezTo>
                  <a:pt x="96" y="17"/>
                  <a:pt x="96" y="17"/>
                  <a:pt x="96" y="17"/>
                </a:cubicBezTo>
                <a:cubicBezTo>
                  <a:pt x="91" y="16"/>
                  <a:pt x="91" y="16"/>
                  <a:pt x="91"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13" name="淘宝店chenying0907 17"/>
          <p:cNvSpPr>
            <a:spLocks noEditPoints="1"/>
          </p:cNvSpPr>
          <p:nvPr/>
        </p:nvSpPr>
        <p:spPr bwMode="auto">
          <a:xfrm>
            <a:off x="2438357" y="2874306"/>
            <a:ext cx="246540" cy="258114"/>
          </a:xfrm>
          <a:custGeom>
            <a:avLst/>
            <a:gdLst>
              <a:gd name="T0" fmla="*/ 89 w 104"/>
              <a:gd name="T1" fmla="*/ 15 h 109"/>
              <a:gd name="T2" fmla="*/ 92 w 104"/>
              <a:gd name="T3" fmla="*/ 86 h 109"/>
              <a:gd name="T4" fmla="*/ 96 w 104"/>
              <a:gd name="T5" fmla="*/ 54 h 109"/>
              <a:gd name="T6" fmla="*/ 78 w 104"/>
              <a:gd name="T7" fmla="*/ 73 h 109"/>
              <a:gd name="T8" fmla="*/ 76 w 104"/>
              <a:gd name="T9" fmla="*/ 54 h 109"/>
              <a:gd name="T10" fmla="*/ 31 w 104"/>
              <a:gd name="T11" fmla="*/ 72 h 109"/>
              <a:gd name="T12" fmla="*/ 23 w 104"/>
              <a:gd name="T13" fmla="*/ 54 h 109"/>
              <a:gd name="T14" fmla="*/ 18 w 104"/>
              <a:gd name="T15" fmla="*/ 80 h 109"/>
              <a:gd name="T16" fmla="*/ 0 w 104"/>
              <a:gd name="T17" fmla="*/ 52 h 109"/>
              <a:gd name="T18" fmla="*/ 52 w 104"/>
              <a:gd name="T19" fmla="*/ 0 h 109"/>
              <a:gd name="T20" fmla="*/ 68 w 104"/>
              <a:gd name="T21" fmla="*/ 94 h 109"/>
              <a:gd name="T22" fmla="*/ 64 w 104"/>
              <a:gd name="T23" fmla="*/ 109 h 109"/>
              <a:gd name="T24" fmla="*/ 40 w 104"/>
              <a:gd name="T25" fmla="*/ 109 h 109"/>
              <a:gd name="T26" fmla="*/ 36 w 104"/>
              <a:gd name="T27" fmla="*/ 105 h 109"/>
              <a:gd name="T28" fmla="*/ 24 w 104"/>
              <a:gd name="T29" fmla="*/ 94 h 109"/>
              <a:gd name="T30" fmla="*/ 21 w 104"/>
              <a:gd name="T31" fmla="*/ 87 h 109"/>
              <a:gd name="T32" fmla="*/ 55 w 104"/>
              <a:gd name="T33" fmla="*/ 59 h 109"/>
              <a:gd name="T34" fmla="*/ 83 w 104"/>
              <a:gd name="T35" fmla="*/ 87 h 109"/>
              <a:gd name="T36" fmla="*/ 80 w 104"/>
              <a:gd name="T37" fmla="*/ 94 h 109"/>
              <a:gd name="T38" fmla="*/ 68 w 104"/>
              <a:gd name="T39" fmla="*/ 94 h 109"/>
              <a:gd name="T40" fmla="*/ 60 w 104"/>
              <a:gd name="T41" fmla="*/ 101 h 109"/>
              <a:gd name="T42" fmla="*/ 60 w 104"/>
              <a:gd name="T43" fmla="*/ 90 h 109"/>
              <a:gd name="T44" fmla="*/ 70 w 104"/>
              <a:gd name="T45" fmla="*/ 86 h 109"/>
              <a:gd name="T46" fmla="*/ 34 w 104"/>
              <a:gd name="T47" fmla="*/ 86 h 109"/>
              <a:gd name="T48" fmla="*/ 40 w 104"/>
              <a:gd name="T49" fmla="*/ 86 h 109"/>
              <a:gd name="T50" fmla="*/ 44 w 104"/>
              <a:gd name="T51" fmla="*/ 101 h 109"/>
              <a:gd name="T52" fmla="*/ 83 w 104"/>
              <a:gd name="T53" fmla="*/ 21 h 109"/>
              <a:gd name="T54" fmla="*/ 82 w 104"/>
              <a:gd name="T55" fmla="*/ 20 h 109"/>
              <a:gd name="T56" fmla="*/ 81 w 104"/>
              <a:gd name="T57" fmla="*/ 49 h 109"/>
              <a:gd name="T58" fmla="*/ 83 w 104"/>
              <a:gd name="T59" fmla="*/ 21 h 109"/>
              <a:gd name="T60" fmla="*/ 78 w 104"/>
              <a:gd name="T61" fmla="*/ 16 h 109"/>
              <a:gd name="T62" fmla="*/ 73 w 104"/>
              <a:gd name="T63" fmla="*/ 17 h 109"/>
              <a:gd name="T64" fmla="*/ 78 w 104"/>
              <a:gd name="T65" fmla="*/ 16 h 109"/>
              <a:gd name="T66" fmla="*/ 59 w 104"/>
              <a:gd name="T67" fmla="*/ 8 h 109"/>
              <a:gd name="T68" fmla="*/ 55 w 104"/>
              <a:gd name="T69" fmla="*/ 25 h 109"/>
              <a:gd name="T70" fmla="*/ 70 w 104"/>
              <a:gd name="T71" fmla="*/ 21 h 109"/>
              <a:gd name="T72" fmla="*/ 59 w 104"/>
              <a:gd name="T73" fmla="*/ 8 h 109"/>
              <a:gd name="T74" fmla="*/ 50 w 104"/>
              <a:gd name="T75" fmla="*/ 8 h 109"/>
              <a:gd name="T76" fmla="*/ 36 w 104"/>
              <a:gd name="T77" fmla="*/ 19 h 109"/>
              <a:gd name="T78" fmla="*/ 36 w 104"/>
              <a:gd name="T79" fmla="*/ 22 h 109"/>
              <a:gd name="T80" fmla="*/ 50 w 104"/>
              <a:gd name="T81" fmla="*/ 8 h 109"/>
              <a:gd name="T82" fmla="*/ 35 w 104"/>
              <a:gd name="T83" fmla="*/ 11 h 109"/>
              <a:gd name="T84" fmla="*/ 30 w 104"/>
              <a:gd name="T85" fmla="*/ 19 h 109"/>
              <a:gd name="T86" fmla="*/ 35 w 104"/>
              <a:gd name="T87" fmla="*/ 11 h 109"/>
              <a:gd name="T88" fmla="*/ 22 w 104"/>
              <a:gd name="T89" fmla="*/ 20 h 109"/>
              <a:gd name="T90" fmla="*/ 8 w 104"/>
              <a:gd name="T91" fmla="*/ 49 h 109"/>
              <a:gd name="T92" fmla="*/ 28 w 104"/>
              <a:gd name="T93" fmla="*/ 24 h 109"/>
              <a:gd name="T94" fmla="*/ 72 w 104"/>
              <a:gd name="T95" fmla="*/ 26 h 109"/>
              <a:gd name="T96" fmla="*/ 70 w 104"/>
              <a:gd name="T97" fmla="*/ 26 h 109"/>
              <a:gd name="T98" fmla="*/ 55 w 104"/>
              <a:gd name="T99" fmla="*/ 49 h 109"/>
              <a:gd name="T100" fmla="*/ 72 w 104"/>
              <a:gd name="T101" fmla="*/ 26 h 109"/>
              <a:gd name="T102" fmla="*/ 50 w 104"/>
              <a:gd name="T103" fmla="*/ 30 h 109"/>
              <a:gd name="T104" fmla="*/ 33 w 104"/>
              <a:gd name="T105" fmla="*/ 26 h 109"/>
              <a:gd name="T106" fmla="*/ 50 w 104"/>
              <a:gd name="T107" fmla="*/ 4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4" h="109">
                <a:moveTo>
                  <a:pt x="52" y="0"/>
                </a:moveTo>
                <a:cubicBezTo>
                  <a:pt x="66" y="0"/>
                  <a:pt x="80" y="6"/>
                  <a:pt x="89" y="15"/>
                </a:cubicBezTo>
                <a:cubicBezTo>
                  <a:pt x="98" y="24"/>
                  <a:pt x="104" y="37"/>
                  <a:pt x="104" y="52"/>
                </a:cubicBezTo>
                <a:cubicBezTo>
                  <a:pt x="104" y="65"/>
                  <a:pt x="100" y="76"/>
                  <a:pt x="92" y="86"/>
                </a:cubicBezTo>
                <a:cubicBezTo>
                  <a:pt x="89" y="89"/>
                  <a:pt x="82" y="85"/>
                  <a:pt x="86" y="80"/>
                </a:cubicBezTo>
                <a:cubicBezTo>
                  <a:pt x="92" y="73"/>
                  <a:pt x="96" y="64"/>
                  <a:pt x="96" y="54"/>
                </a:cubicBezTo>
                <a:cubicBezTo>
                  <a:pt x="81" y="54"/>
                  <a:pt x="81" y="54"/>
                  <a:pt x="81" y="54"/>
                </a:cubicBezTo>
                <a:cubicBezTo>
                  <a:pt x="81" y="61"/>
                  <a:pt x="80" y="67"/>
                  <a:pt x="78" y="73"/>
                </a:cubicBezTo>
                <a:cubicBezTo>
                  <a:pt x="78" y="76"/>
                  <a:pt x="73" y="75"/>
                  <a:pt x="74" y="72"/>
                </a:cubicBezTo>
                <a:cubicBezTo>
                  <a:pt x="75" y="67"/>
                  <a:pt x="76" y="61"/>
                  <a:pt x="76" y="54"/>
                </a:cubicBezTo>
                <a:cubicBezTo>
                  <a:pt x="56" y="54"/>
                  <a:pt x="48" y="54"/>
                  <a:pt x="28" y="54"/>
                </a:cubicBezTo>
                <a:cubicBezTo>
                  <a:pt x="28" y="61"/>
                  <a:pt x="29" y="67"/>
                  <a:pt x="31" y="72"/>
                </a:cubicBezTo>
                <a:cubicBezTo>
                  <a:pt x="31" y="75"/>
                  <a:pt x="27" y="76"/>
                  <a:pt x="26" y="73"/>
                </a:cubicBezTo>
                <a:cubicBezTo>
                  <a:pt x="24" y="67"/>
                  <a:pt x="24" y="61"/>
                  <a:pt x="23" y="54"/>
                </a:cubicBezTo>
                <a:cubicBezTo>
                  <a:pt x="8" y="54"/>
                  <a:pt x="8" y="54"/>
                  <a:pt x="8" y="54"/>
                </a:cubicBezTo>
                <a:cubicBezTo>
                  <a:pt x="9" y="64"/>
                  <a:pt x="12" y="73"/>
                  <a:pt x="18" y="80"/>
                </a:cubicBezTo>
                <a:cubicBezTo>
                  <a:pt x="22" y="84"/>
                  <a:pt x="16" y="89"/>
                  <a:pt x="12" y="86"/>
                </a:cubicBezTo>
                <a:cubicBezTo>
                  <a:pt x="5" y="76"/>
                  <a:pt x="0" y="65"/>
                  <a:pt x="0" y="52"/>
                </a:cubicBezTo>
                <a:cubicBezTo>
                  <a:pt x="0" y="37"/>
                  <a:pt x="6" y="24"/>
                  <a:pt x="15" y="15"/>
                </a:cubicBezTo>
                <a:cubicBezTo>
                  <a:pt x="25" y="6"/>
                  <a:pt x="38" y="0"/>
                  <a:pt x="52" y="0"/>
                </a:cubicBezTo>
                <a:close/>
                <a:moveTo>
                  <a:pt x="68" y="94"/>
                </a:moveTo>
                <a:cubicBezTo>
                  <a:pt x="68" y="94"/>
                  <a:pt x="68" y="94"/>
                  <a:pt x="68" y="94"/>
                </a:cubicBezTo>
                <a:cubicBezTo>
                  <a:pt x="68" y="105"/>
                  <a:pt x="68" y="105"/>
                  <a:pt x="68" y="105"/>
                </a:cubicBezTo>
                <a:cubicBezTo>
                  <a:pt x="68" y="107"/>
                  <a:pt x="66" y="109"/>
                  <a:pt x="64" y="109"/>
                </a:cubicBezTo>
                <a:cubicBezTo>
                  <a:pt x="64" y="109"/>
                  <a:pt x="64" y="109"/>
                  <a:pt x="64" y="109"/>
                </a:cubicBezTo>
                <a:cubicBezTo>
                  <a:pt x="40" y="109"/>
                  <a:pt x="40" y="109"/>
                  <a:pt x="40" y="109"/>
                </a:cubicBezTo>
                <a:cubicBezTo>
                  <a:pt x="38" y="109"/>
                  <a:pt x="36" y="107"/>
                  <a:pt x="36" y="105"/>
                </a:cubicBezTo>
                <a:cubicBezTo>
                  <a:pt x="36" y="105"/>
                  <a:pt x="36" y="105"/>
                  <a:pt x="36" y="105"/>
                </a:cubicBezTo>
                <a:cubicBezTo>
                  <a:pt x="36" y="94"/>
                  <a:pt x="36" y="94"/>
                  <a:pt x="36" y="94"/>
                </a:cubicBezTo>
                <a:cubicBezTo>
                  <a:pt x="24" y="94"/>
                  <a:pt x="24" y="94"/>
                  <a:pt x="24" y="94"/>
                </a:cubicBezTo>
                <a:cubicBezTo>
                  <a:pt x="22" y="94"/>
                  <a:pt x="20" y="92"/>
                  <a:pt x="20" y="90"/>
                </a:cubicBezTo>
                <a:cubicBezTo>
                  <a:pt x="20" y="89"/>
                  <a:pt x="21" y="88"/>
                  <a:pt x="21" y="87"/>
                </a:cubicBezTo>
                <a:cubicBezTo>
                  <a:pt x="49" y="59"/>
                  <a:pt x="49" y="59"/>
                  <a:pt x="49" y="59"/>
                </a:cubicBezTo>
                <a:cubicBezTo>
                  <a:pt x="51" y="58"/>
                  <a:pt x="53" y="58"/>
                  <a:pt x="55" y="59"/>
                </a:cubicBezTo>
                <a:cubicBezTo>
                  <a:pt x="55" y="59"/>
                  <a:pt x="55" y="59"/>
                  <a:pt x="55" y="59"/>
                </a:cubicBezTo>
                <a:cubicBezTo>
                  <a:pt x="83" y="87"/>
                  <a:pt x="83" y="87"/>
                  <a:pt x="83" y="87"/>
                </a:cubicBezTo>
                <a:cubicBezTo>
                  <a:pt x="85" y="89"/>
                  <a:pt x="85" y="91"/>
                  <a:pt x="83" y="93"/>
                </a:cubicBezTo>
                <a:cubicBezTo>
                  <a:pt x="82" y="94"/>
                  <a:pt x="81" y="94"/>
                  <a:pt x="80" y="94"/>
                </a:cubicBezTo>
                <a:cubicBezTo>
                  <a:pt x="80" y="94"/>
                  <a:pt x="80" y="94"/>
                  <a:pt x="80" y="94"/>
                </a:cubicBezTo>
                <a:cubicBezTo>
                  <a:pt x="68" y="94"/>
                  <a:pt x="68" y="94"/>
                  <a:pt x="68" y="94"/>
                </a:cubicBezTo>
                <a:close/>
                <a:moveTo>
                  <a:pt x="60" y="101"/>
                </a:moveTo>
                <a:cubicBezTo>
                  <a:pt x="60" y="101"/>
                  <a:pt x="60" y="101"/>
                  <a:pt x="60" y="101"/>
                </a:cubicBezTo>
                <a:cubicBezTo>
                  <a:pt x="60" y="90"/>
                  <a:pt x="60" y="90"/>
                  <a:pt x="60" y="90"/>
                </a:cubicBezTo>
                <a:cubicBezTo>
                  <a:pt x="60" y="90"/>
                  <a:pt x="60" y="90"/>
                  <a:pt x="60" y="90"/>
                </a:cubicBezTo>
                <a:cubicBezTo>
                  <a:pt x="60" y="88"/>
                  <a:pt x="62" y="86"/>
                  <a:pt x="64" y="86"/>
                </a:cubicBezTo>
                <a:cubicBezTo>
                  <a:pt x="70" y="86"/>
                  <a:pt x="70" y="86"/>
                  <a:pt x="70" y="86"/>
                </a:cubicBezTo>
                <a:cubicBezTo>
                  <a:pt x="52" y="68"/>
                  <a:pt x="52" y="68"/>
                  <a:pt x="52" y="68"/>
                </a:cubicBezTo>
                <a:cubicBezTo>
                  <a:pt x="34" y="86"/>
                  <a:pt x="34" y="86"/>
                  <a:pt x="34" y="86"/>
                </a:cubicBezTo>
                <a:cubicBezTo>
                  <a:pt x="40" y="86"/>
                  <a:pt x="40" y="86"/>
                  <a:pt x="40" y="86"/>
                </a:cubicBezTo>
                <a:cubicBezTo>
                  <a:pt x="40" y="86"/>
                  <a:pt x="40" y="86"/>
                  <a:pt x="40" y="86"/>
                </a:cubicBezTo>
                <a:cubicBezTo>
                  <a:pt x="42" y="86"/>
                  <a:pt x="44" y="88"/>
                  <a:pt x="44" y="90"/>
                </a:cubicBezTo>
                <a:cubicBezTo>
                  <a:pt x="44" y="101"/>
                  <a:pt x="44" y="101"/>
                  <a:pt x="44" y="101"/>
                </a:cubicBezTo>
                <a:cubicBezTo>
                  <a:pt x="60" y="101"/>
                  <a:pt x="60" y="101"/>
                  <a:pt x="60" y="101"/>
                </a:cubicBezTo>
                <a:close/>
                <a:moveTo>
                  <a:pt x="83" y="21"/>
                </a:moveTo>
                <a:cubicBezTo>
                  <a:pt x="83" y="21"/>
                  <a:pt x="83" y="21"/>
                  <a:pt x="83" y="21"/>
                </a:cubicBezTo>
                <a:cubicBezTo>
                  <a:pt x="83" y="20"/>
                  <a:pt x="83" y="20"/>
                  <a:pt x="82" y="20"/>
                </a:cubicBezTo>
                <a:cubicBezTo>
                  <a:pt x="80" y="21"/>
                  <a:pt x="78" y="22"/>
                  <a:pt x="76" y="24"/>
                </a:cubicBezTo>
                <a:cubicBezTo>
                  <a:pt x="79" y="31"/>
                  <a:pt x="81" y="40"/>
                  <a:pt x="81" y="49"/>
                </a:cubicBezTo>
                <a:cubicBezTo>
                  <a:pt x="96" y="49"/>
                  <a:pt x="96" y="49"/>
                  <a:pt x="96" y="49"/>
                </a:cubicBezTo>
                <a:cubicBezTo>
                  <a:pt x="96" y="38"/>
                  <a:pt x="91" y="28"/>
                  <a:pt x="83" y="21"/>
                </a:cubicBezTo>
                <a:close/>
                <a:moveTo>
                  <a:pt x="78" y="16"/>
                </a:moveTo>
                <a:cubicBezTo>
                  <a:pt x="78" y="16"/>
                  <a:pt x="78" y="16"/>
                  <a:pt x="78" y="16"/>
                </a:cubicBezTo>
                <a:cubicBezTo>
                  <a:pt x="76" y="14"/>
                  <a:pt x="73" y="13"/>
                  <a:pt x="69" y="11"/>
                </a:cubicBezTo>
                <a:cubicBezTo>
                  <a:pt x="71" y="13"/>
                  <a:pt x="72" y="15"/>
                  <a:pt x="73" y="17"/>
                </a:cubicBezTo>
                <a:cubicBezTo>
                  <a:pt x="73" y="17"/>
                  <a:pt x="74" y="18"/>
                  <a:pt x="74" y="19"/>
                </a:cubicBezTo>
                <a:cubicBezTo>
                  <a:pt x="76" y="18"/>
                  <a:pt x="77" y="17"/>
                  <a:pt x="78" y="16"/>
                </a:cubicBezTo>
                <a:close/>
                <a:moveTo>
                  <a:pt x="59" y="8"/>
                </a:moveTo>
                <a:cubicBezTo>
                  <a:pt x="59" y="8"/>
                  <a:pt x="59" y="8"/>
                  <a:pt x="59" y="8"/>
                </a:cubicBezTo>
                <a:cubicBezTo>
                  <a:pt x="58" y="8"/>
                  <a:pt x="56" y="8"/>
                  <a:pt x="55" y="8"/>
                </a:cubicBezTo>
                <a:cubicBezTo>
                  <a:pt x="55" y="25"/>
                  <a:pt x="55" y="25"/>
                  <a:pt x="55" y="25"/>
                </a:cubicBezTo>
                <a:cubicBezTo>
                  <a:pt x="59" y="24"/>
                  <a:pt x="64" y="24"/>
                  <a:pt x="68" y="22"/>
                </a:cubicBezTo>
                <a:cubicBezTo>
                  <a:pt x="69" y="22"/>
                  <a:pt x="69" y="21"/>
                  <a:pt x="70" y="21"/>
                </a:cubicBezTo>
                <a:cubicBezTo>
                  <a:pt x="70" y="20"/>
                  <a:pt x="69" y="20"/>
                  <a:pt x="69" y="19"/>
                </a:cubicBezTo>
                <a:cubicBezTo>
                  <a:pt x="66" y="14"/>
                  <a:pt x="63" y="11"/>
                  <a:pt x="59" y="8"/>
                </a:cubicBezTo>
                <a:close/>
                <a:moveTo>
                  <a:pt x="50" y="8"/>
                </a:moveTo>
                <a:cubicBezTo>
                  <a:pt x="50" y="8"/>
                  <a:pt x="50" y="8"/>
                  <a:pt x="50" y="8"/>
                </a:cubicBezTo>
                <a:cubicBezTo>
                  <a:pt x="48" y="8"/>
                  <a:pt x="46" y="8"/>
                  <a:pt x="45" y="8"/>
                </a:cubicBezTo>
                <a:cubicBezTo>
                  <a:pt x="41" y="11"/>
                  <a:pt x="38" y="14"/>
                  <a:pt x="36" y="19"/>
                </a:cubicBezTo>
                <a:cubicBezTo>
                  <a:pt x="35" y="20"/>
                  <a:pt x="35" y="20"/>
                  <a:pt x="34" y="21"/>
                </a:cubicBezTo>
                <a:cubicBezTo>
                  <a:pt x="35" y="21"/>
                  <a:pt x="36" y="22"/>
                  <a:pt x="36" y="22"/>
                </a:cubicBezTo>
                <a:cubicBezTo>
                  <a:pt x="40" y="24"/>
                  <a:pt x="45" y="24"/>
                  <a:pt x="50" y="25"/>
                </a:cubicBezTo>
                <a:cubicBezTo>
                  <a:pt x="50" y="8"/>
                  <a:pt x="50" y="8"/>
                  <a:pt x="50" y="8"/>
                </a:cubicBezTo>
                <a:close/>
                <a:moveTo>
                  <a:pt x="35" y="11"/>
                </a:moveTo>
                <a:cubicBezTo>
                  <a:pt x="35" y="11"/>
                  <a:pt x="35" y="11"/>
                  <a:pt x="35" y="11"/>
                </a:cubicBezTo>
                <a:cubicBezTo>
                  <a:pt x="32" y="13"/>
                  <a:pt x="29" y="14"/>
                  <a:pt x="26" y="16"/>
                </a:cubicBezTo>
                <a:cubicBezTo>
                  <a:pt x="27" y="17"/>
                  <a:pt x="29" y="18"/>
                  <a:pt x="30" y="19"/>
                </a:cubicBezTo>
                <a:cubicBezTo>
                  <a:pt x="30" y="18"/>
                  <a:pt x="31" y="17"/>
                  <a:pt x="31" y="17"/>
                </a:cubicBezTo>
                <a:cubicBezTo>
                  <a:pt x="32" y="15"/>
                  <a:pt x="34" y="13"/>
                  <a:pt x="35" y="11"/>
                </a:cubicBezTo>
                <a:close/>
                <a:moveTo>
                  <a:pt x="22" y="20"/>
                </a:moveTo>
                <a:cubicBezTo>
                  <a:pt x="22" y="20"/>
                  <a:pt x="22" y="20"/>
                  <a:pt x="22" y="20"/>
                </a:cubicBezTo>
                <a:cubicBezTo>
                  <a:pt x="22" y="20"/>
                  <a:pt x="21" y="20"/>
                  <a:pt x="21" y="21"/>
                </a:cubicBezTo>
                <a:cubicBezTo>
                  <a:pt x="13" y="28"/>
                  <a:pt x="9" y="38"/>
                  <a:pt x="8" y="49"/>
                </a:cubicBezTo>
                <a:cubicBezTo>
                  <a:pt x="23" y="49"/>
                  <a:pt x="23" y="49"/>
                  <a:pt x="23" y="49"/>
                </a:cubicBezTo>
                <a:cubicBezTo>
                  <a:pt x="24" y="40"/>
                  <a:pt x="25" y="31"/>
                  <a:pt x="28" y="24"/>
                </a:cubicBezTo>
                <a:cubicBezTo>
                  <a:pt x="26" y="22"/>
                  <a:pt x="24" y="21"/>
                  <a:pt x="22" y="20"/>
                </a:cubicBezTo>
                <a:close/>
                <a:moveTo>
                  <a:pt x="72" y="26"/>
                </a:moveTo>
                <a:cubicBezTo>
                  <a:pt x="72" y="26"/>
                  <a:pt x="72" y="26"/>
                  <a:pt x="72" y="26"/>
                </a:cubicBezTo>
                <a:cubicBezTo>
                  <a:pt x="71" y="26"/>
                  <a:pt x="70" y="26"/>
                  <a:pt x="70" y="26"/>
                </a:cubicBezTo>
                <a:cubicBezTo>
                  <a:pt x="65" y="28"/>
                  <a:pt x="60" y="29"/>
                  <a:pt x="55" y="30"/>
                </a:cubicBezTo>
                <a:cubicBezTo>
                  <a:pt x="55" y="49"/>
                  <a:pt x="55" y="49"/>
                  <a:pt x="55" y="49"/>
                </a:cubicBezTo>
                <a:cubicBezTo>
                  <a:pt x="76" y="49"/>
                  <a:pt x="76" y="49"/>
                  <a:pt x="76" y="49"/>
                </a:cubicBezTo>
                <a:cubicBezTo>
                  <a:pt x="76" y="41"/>
                  <a:pt x="74" y="32"/>
                  <a:pt x="72" y="26"/>
                </a:cubicBezTo>
                <a:close/>
                <a:moveTo>
                  <a:pt x="50" y="30"/>
                </a:moveTo>
                <a:cubicBezTo>
                  <a:pt x="50" y="30"/>
                  <a:pt x="50" y="30"/>
                  <a:pt x="50" y="30"/>
                </a:cubicBezTo>
                <a:cubicBezTo>
                  <a:pt x="44" y="29"/>
                  <a:pt x="39" y="28"/>
                  <a:pt x="35" y="26"/>
                </a:cubicBezTo>
                <a:cubicBezTo>
                  <a:pt x="34" y="26"/>
                  <a:pt x="33" y="26"/>
                  <a:pt x="33" y="26"/>
                </a:cubicBezTo>
                <a:cubicBezTo>
                  <a:pt x="30" y="32"/>
                  <a:pt x="28" y="41"/>
                  <a:pt x="28" y="49"/>
                </a:cubicBezTo>
                <a:cubicBezTo>
                  <a:pt x="50" y="49"/>
                  <a:pt x="50" y="49"/>
                  <a:pt x="50" y="49"/>
                </a:cubicBezTo>
                <a:cubicBezTo>
                  <a:pt x="50" y="30"/>
                  <a:pt x="50" y="30"/>
                  <a:pt x="50" y="3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14" name="淘宝店chenying0907 18"/>
          <p:cNvSpPr>
            <a:spLocks noEditPoints="1"/>
          </p:cNvSpPr>
          <p:nvPr/>
        </p:nvSpPr>
        <p:spPr bwMode="auto">
          <a:xfrm>
            <a:off x="3442014" y="2924164"/>
            <a:ext cx="303256" cy="212972"/>
          </a:xfrm>
          <a:custGeom>
            <a:avLst/>
            <a:gdLst>
              <a:gd name="T0" fmla="*/ 16 w 128"/>
              <a:gd name="T1" fmla="*/ 0 h 90"/>
              <a:gd name="T2" fmla="*/ 116 w 128"/>
              <a:gd name="T3" fmla="*/ 4 h 90"/>
              <a:gd name="T4" fmla="*/ 116 w 128"/>
              <a:gd name="T5" fmla="*/ 74 h 90"/>
              <a:gd name="T6" fmla="*/ 112 w 128"/>
              <a:gd name="T7" fmla="*/ 78 h 90"/>
              <a:gd name="T8" fmla="*/ 12 w 128"/>
              <a:gd name="T9" fmla="*/ 74 h 90"/>
              <a:gd name="T10" fmla="*/ 12 w 128"/>
              <a:gd name="T11" fmla="*/ 4 h 90"/>
              <a:gd name="T12" fmla="*/ 30 w 128"/>
              <a:gd name="T13" fmla="*/ 51 h 90"/>
              <a:gd name="T14" fmla="*/ 30 w 128"/>
              <a:gd name="T15" fmla="*/ 51 h 90"/>
              <a:gd name="T16" fmla="*/ 43 w 128"/>
              <a:gd name="T17" fmla="*/ 53 h 90"/>
              <a:gd name="T18" fmla="*/ 43 w 128"/>
              <a:gd name="T19" fmla="*/ 64 h 90"/>
              <a:gd name="T20" fmla="*/ 41 w 128"/>
              <a:gd name="T21" fmla="*/ 66 h 90"/>
              <a:gd name="T22" fmla="*/ 28 w 128"/>
              <a:gd name="T23" fmla="*/ 64 h 90"/>
              <a:gd name="T24" fmla="*/ 28 w 128"/>
              <a:gd name="T25" fmla="*/ 53 h 90"/>
              <a:gd name="T26" fmla="*/ 49 w 128"/>
              <a:gd name="T27" fmla="*/ 40 h 90"/>
              <a:gd name="T28" fmla="*/ 49 w 128"/>
              <a:gd name="T29" fmla="*/ 40 h 90"/>
              <a:gd name="T30" fmla="*/ 62 w 128"/>
              <a:gd name="T31" fmla="*/ 43 h 90"/>
              <a:gd name="T32" fmla="*/ 62 w 128"/>
              <a:gd name="T33" fmla="*/ 64 h 90"/>
              <a:gd name="T34" fmla="*/ 59 w 128"/>
              <a:gd name="T35" fmla="*/ 66 h 90"/>
              <a:gd name="T36" fmla="*/ 47 w 128"/>
              <a:gd name="T37" fmla="*/ 64 h 90"/>
              <a:gd name="T38" fmla="*/ 47 w 128"/>
              <a:gd name="T39" fmla="*/ 43 h 90"/>
              <a:gd name="T40" fmla="*/ 57 w 128"/>
              <a:gd name="T41" fmla="*/ 45 h 90"/>
              <a:gd name="T42" fmla="*/ 52 w 128"/>
              <a:gd name="T43" fmla="*/ 45 h 90"/>
              <a:gd name="T44" fmla="*/ 57 w 128"/>
              <a:gd name="T45" fmla="*/ 61 h 90"/>
              <a:gd name="T46" fmla="*/ 68 w 128"/>
              <a:gd name="T47" fmla="*/ 30 h 90"/>
              <a:gd name="T48" fmla="*/ 68 w 128"/>
              <a:gd name="T49" fmla="*/ 30 h 90"/>
              <a:gd name="T50" fmla="*/ 81 w 128"/>
              <a:gd name="T51" fmla="*/ 32 h 90"/>
              <a:gd name="T52" fmla="*/ 81 w 128"/>
              <a:gd name="T53" fmla="*/ 64 h 90"/>
              <a:gd name="T54" fmla="*/ 78 w 128"/>
              <a:gd name="T55" fmla="*/ 66 h 90"/>
              <a:gd name="T56" fmla="*/ 66 w 128"/>
              <a:gd name="T57" fmla="*/ 64 h 90"/>
              <a:gd name="T58" fmla="*/ 66 w 128"/>
              <a:gd name="T59" fmla="*/ 32 h 90"/>
              <a:gd name="T60" fmla="*/ 76 w 128"/>
              <a:gd name="T61" fmla="*/ 35 h 90"/>
              <a:gd name="T62" fmla="*/ 71 w 128"/>
              <a:gd name="T63" fmla="*/ 35 h 90"/>
              <a:gd name="T64" fmla="*/ 76 w 128"/>
              <a:gd name="T65" fmla="*/ 61 h 90"/>
              <a:gd name="T66" fmla="*/ 87 w 128"/>
              <a:gd name="T67" fmla="*/ 19 h 90"/>
              <a:gd name="T68" fmla="*/ 87 w 128"/>
              <a:gd name="T69" fmla="*/ 19 h 90"/>
              <a:gd name="T70" fmla="*/ 100 w 128"/>
              <a:gd name="T71" fmla="*/ 22 h 90"/>
              <a:gd name="T72" fmla="*/ 100 w 128"/>
              <a:gd name="T73" fmla="*/ 64 h 90"/>
              <a:gd name="T74" fmla="*/ 97 w 128"/>
              <a:gd name="T75" fmla="*/ 66 h 90"/>
              <a:gd name="T76" fmla="*/ 85 w 128"/>
              <a:gd name="T77" fmla="*/ 64 h 90"/>
              <a:gd name="T78" fmla="*/ 85 w 128"/>
              <a:gd name="T79" fmla="*/ 22 h 90"/>
              <a:gd name="T80" fmla="*/ 95 w 128"/>
              <a:gd name="T81" fmla="*/ 24 h 90"/>
              <a:gd name="T82" fmla="*/ 89 w 128"/>
              <a:gd name="T83" fmla="*/ 24 h 90"/>
              <a:gd name="T84" fmla="*/ 95 w 128"/>
              <a:gd name="T85" fmla="*/ 61 h 90"/>
              <a:gd name="T86" fmla="*/ 38 w 128"/>
              <a:gd name="T87" fmla="*/ 55 h 90"/>
              <a:gd name="T88" fmla="*/ 33 w 128"/>
              <a:gd name="T89" fmla="*/ 55 h 90"/>
              <a:gd name="T90" fmla="*/ 38 w 128"/>
              <a:gd name="T91" fmla="*/ 61 h 90"/>
              <a:gd name="T92" fmla="*/ 4 w 128"/>
              <a:gd name="T93" fmla="*/ 90 h 90"/>
              <a:gd name="T94" fmla="*/ 0 w 128"/>
              <a:gd name="T95" fmla="*/ 86 h 90"/>
              <a:gd name="T96" fmla="*/ 124 w 128"/>
              <a:gd name="T97" fmla="*/ 82 h 90"/>
              <a:gd name="T98" fmla="*/ 124 w 128"/>
              <a:gd name="T99" fmla="*/ 90 h 90"/>
              <a:gd name="T100" fmla="*/ 108 w 128"/>
              <a:gd name="T101" fmla="*/ 8 h 90"/>
              <a:gd name="T102" fmla="*/ 20 w 128"/>
              <a:gd name="T103" fmla="*/ 8 h 90"/>
              <a:gd name="T104" fmla="*/ 108 w 128"/>
              <a:gd name="T105" fmla="*/ 7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90">
                <a:moveTo>
                  <a:pt x="16" y="0"/>
                </a:moveTo>
                <a:cubicBezTo>
                  <a:pt x="16" y="0"/>
                  <a:pt x="16" y="0"/>
                  <a:pt x="16" y="0"/>
                </a:cubicBezTo>
                <a:cubicBezTo>
                  <a:pt x="112" y="0"/>
                  <a:pt x="112" y="0"/>
                  <a:pt x="112" y="0"/>
                </a:cubicBezTo>
                <a:cubicBezTo>
                  <a:pt x="114" y="0"/>
                  <a:pt x="116" y="2"/>
                  <a:pt x="116" y="4"/>
                </a:cubicBezTo>
                <a:cubicBezTo>
                  <a:pt x="116" y="5"/>
                  <a:pt x="116" y="5"/>
                  <a:pt x="116" y="5"/>
                </a:cubicBezTo>
                <a:cubicBezTo>
                  <a:pt x="116" y="74"/>
                  <a:pt x="116" y="74"/>
                  <a:pt x="116" y="74"/>
                </a:cubicBezTo>
                <a:cubicBezTo>
                  <a:pt x="116" y="77"/>
                  <a:pt x="114" y="78"/>
                  <a:pt x="112" y="78"/>
                </a:cubicBezTo>
                <a:cubicBezTo>
                  <a:pt x="112" y="78"/>
                  <a:pt x="112" y="78"/>
                  <a:pt x="112" y="78"/>
                </a:cubicBezTo>
                <a:cubicBezTo>
                  <a:pt x="16" y="78"/>
                  <a:pt x="16" y="78"/>
                  <a:pt x="16" y="78"/>
                </a:cubicBezTo>
                <a:cubicBezTo>
                  <a:pt x="13" y="78"/>
                  <a:pt x="12" y="77"/>
                  <a:pt x="12" y="74"/>
                </a:cubicBezTo>
                <a:cubicBezTo>
                  <a:pt x="12" y="74"/>
                  <a:pt x="12" y="74"/>
                  <a:pt x="12" y="74"/>
                </a:cubicBezTo>
                <a:cubicBezTo>
                  <a:pt x="12" y="4"/>
                  <a:pt x="12" y="4"/>
                  <a:pt x="12" y="4"/>
                </a:cubicBezTo>
                <a:cubicBezTo>
                  <a:pt x="12" y="2"/>
                  <a:pt x="13" y="0"/>
                  <a:pt x="16" y="0"/>
                </a:cubicBezTo>
                <a:close/>
                <a:moveTo>
                  <a:pt x="30" y="51"/>
                </a:moveTo>
                <a:cubicBezTo>
                  <a:pt x="30" y="51"/>
                  <a:pt x="30" y="51"/>
                  <a:pt x="30" y="51"/>
                </a:cubicBezTo>
                <a:cubicBezTo>
                  <a:pt x="30" y="51"/>
                  <a:pt x="30" y="51"/>
                  <a:pt x="30" y="51"/>
                </a:cubicBezTo>
                <a:cubicBezTo>
                  <a:pt x="41" y="51"/>
                  <a:pt x="41" y="51"/>
                  <a:pt x="41" y="51"/>
                </a:cubicBezTo>
                <a:cubicBezTo>
                  <a:pt x="42" y="51"/>
                  <a:pt x="43" y="52"/>
                  <a:pt x="43" y="53"/>
                </a:cubicBezTo>
                <a:cubicBezTo>
                  <a:pt x="43" y="53"/>
                  <a:pt x="43" y="53"/>
                  <a:pt x="43" y="53"/>
                </a:cubicBezTo>
                <a:cubicBezTo>
                  <a:pt x="43" y="64"/>
                  <a:pt x="43" y="64"/>
                  <a:pt x="43" y="64"/>
                </a:cubicBezTo>
                <a:cubicBezTo>
                  <a:pt x="43" y="65"/>
                  <a:pt x="42" y="66"/>
                  <a:pt x="41" y="66"/>
                </a:cubicBezTo>
                <a:cubicBezTo>
                  <a:pt x="41" y="66"/>
                  <a:pt x="41" y="66"/>
                  <a:pt x="41" y="66"/>
                </a:cubicBezTo>
                <a:cubicBezTo>
                  <a:pt x="30" y="66"/>
                  <a:pt x="30" y="66"/>
                  <a:pt x="30" y="66"/>
                </a:cubicBezTo>
                <a:cubicBezTo>
                  <a:pt x="29" y="66"/>
                  <a:pt x="28" y="65"/>
                  <a:pt x="28" y="64"/>
                </a:cubicBezTo>
                <a:cubicBezTo>
                  <a:pt x="28" y="64"/>
                  <a:pt x="28" y="64"/>
                  <a:pt x="28" y="64"/>
                </a:cubicBezTo>
                <a:cubicBezTo>
                  <a:pt x="28" y="53"/>
                  <a:pt x="28" y="53"/>
                  <a:pt x="28" y="53"/>
                </a:cubicBezTo>
                <a:cubicBezTo>
                  <a:pt x="28" y="52"/>
                  <a:pt x="29" y="51"/>
                  <a:pt x="30" y="51"/>
                </a:cubicBezTo>
                <a:close/>
                <a:moveTo>
                  <a:pt x="49" y="40"/>
                </a:moveTo>
                <a:cubicBezTo>
                  <a:pt x="49" y="40"/>
                  <a:pt x="49" y="40"/>
                  <a:pt x="49" y="40"/>
                </a:cubicBezTo>
                <a:cubicBezTo>
                  <a:pt x="49" y="40"/>
                  <a:pt x="49" y="40"/>
                  <a:pt x="49" y="40"/>
                </a:cubicBezTo>
                <a:cubicBezTo>
                  <a:pt x="59" y="40"/>
                  <a:pt x="59" y="40"/>
                  <a:pt x="59" y="40"/>
                </a:cubicBezTo>
                <a:cubicBezTo>
                  <a:pt x="61" y="40"/>
                  <a:pt x="62" y="41"/>
                  <a:pt x="62" y="43"/>
                </a:cubicBezTo>
                <a:cubicBezTo>
                  <a:pt x="62" y="43"/>
                  <a:pt x="62" y="43"/>
                  <a:pt x="62" y="43"/>
                </a:cubicBezTo>
                <a:cubicBezTo>
                  <a:pt x="62" y="64"/>
                  <a:pt x="62" y="64"/>
                  <a:pt x="62" y="64"/>
                </a:cubicBezTo>
                <a:cubicBezTo>
                  <a:pt x="62" y="65"/>
                  <a:pt x="61" y="66"/>
                  <a:pt x="59" y="66"/>
                </a:cubicBezTo>
                <a:cubicBezTo>
                  <a:pt x="59" y="66"/>
                  <a:pt x="59" y="66"/>
                  <a:pt x="59" y="66"/>
                </a:cubicBezTo>
                <a:cubicBezTo>
                  <a:pt x="49" y="66"/>
                  <a:pt x="49" y="66"/>
                  <a:pt x="49" y="66"/>
                </a:cubicBezTo>
                <a:cubicBezTo>
                  <a:pt x="48" y="66"/>
                  <a:pt x="47" y="65"/>
                  <a:pt x="47" y="64"/>
                </a:cubicBezTo>
                <a:cubicBezTo>
                  <a:pt x="47" y="64"/>
                  <a:pt x="47" y="64"/>
                  <a:pt x="47" y="64"/>
                </a:cubicBezTo>
                <a:cubicBezTo>
                  <a:pt x="47" y="43"/>
                  <a:pt x="47" y="43"/>
                  <a:pt x="47" y="43"/>
                </a:cubicBezTo>
                <a:cubicBezTo>
                  <a:pt x="47" y="41"/>
                  <a:pt x="48" y="40"/>
                  <a:pt x="49" y="40"/>
                </a:cubicBezTo>
                <a:close/>
                <a:moveTo>
                  <a:pt x="57" y="45"/>
                </a:moveTo>
                <a:cubicBezTo>
                  <a:pt x="57" y="45"/>
                  <a:pt x="57" y="45"/>
                  <a:pt x="57" y="45"/>
                </a:cubicBezTo>
                <a:cubicBezTo>
                  <a:pt x="52" y="45"/>
                  <a:pt x="52" y="45"/>
                  <a:pt x="52" y="45"/>
                </a:cubicBezTo>
                <a:cubicBezTo>
                  <a:pt x="52" y="61"/>
                  <a:pt x="52" y="61"/>
                  <a:pt x="52" y="61"/>
                </a:cubicBezTo>
                <a:cubicBezTo>
                  <a:pt x="57" y="61"/>
                  <a:pt x="57" y="61"/>
                  <a:pt x="57" y="61"/>
                </a:cubicBezTo>
                <a:cubicBezTo>
                  <a:pt x="57" y="45"/>
                  <a:pt x="57" y="45"/>
                  <a:pt x="57" y="45"/>
                </a:cubicBezTo>
                <a:close/>
                <a:moveTo>
                  <a:pt x="68" y="30"/>
                </a:moveTo>
                <a:cubicBezTo>
                  <a:pt x="68" y="30"/>
                  <a:pt x="68" y="30"/>
                  <a:pt x="68" y="30"/>
                </a:cubicBezTo>
                <a:cubicBezTo>
                  <a:pt x="68" y="30"/>
                  <a:pt x="68" y="30"/>
                  <a:pt x="68" y="30"/>
                </a:cubicBezTo>
                <a:cubicBezTo>
                  <a:pt x="78" y="30"/>
                  <a:pt x="78" y="30"/>
                  <a:pt x="78" y="30"/>
                </a:cubicBezTo>
                <a:cubicBezTo>
                  <a:pt x="80" y="30"/>
                  <a:pt x="81" y="31"/>
                  <a:pt x="81" y="32"/>
                </a:cubicBezTo>
                <a:cubicBezTo>
                  <a:pt x="81" y="32"/>
                  <a:pt x="81" y="32"/>
                  <a:pt x="81" y="32"/>
                </a:cubicBezTo>
                <a:cubicBezTo>
                  <a:pt x="81" y="64"/>
                  <a:pt x="81" y="64"/>
                  <a:pt x="81" y="64"/>
                </a:cubicBezTo>
                <a:cubicBezTo>
                  <a:pt x="81" y="65"/>
                  <a:pt x="80" y="66"/>
                  <a:pt x="78" y="66"/>
                </a:cubicBezTo>
                <a:cubicBezTo>
                  <a:pt x="78" y="66"/>
                  <a:pt x="78" y="66"/>
                  <a:pt x="78" y="66"/>
                </a:cubicBezTo>
                <a:cubicBezTo>
                  <a:pt x="68" y="66"/>
                  <a:pt x="68" y="66"/>
                  <a:pt x="68" y="66"/>
                </a:cubicBezTo>
                <a:cubicBezTo>
                  <a:pt x="67" y="66"/>
                  <a:pt x="66" y="65"/>
                  <a:pt x="66" y="64"/>
                </a:cubicBezTo>
                <a:cubicBezTo>
                  <a:pt x="66" y="64"/>
                  <a:pt x="66" y="64"/>
                  <a:pt x="66" y="64"/>
                </a:cubicBezTo>
                <a:cubicBezTo>
                  <a:pt x="66" y="32"/>
                  <a:pt x="66" y="32"/>
                  <a:pt x="66" y="32"/>
                </a:cubicBezTo>
                <a:cubicBezTo>
                  <a:pt x="66" y="31"/>
                  <a:pt x="67" y="30"/>
                  <a:pt x="68" y="30"/>
                </a:cubicBezTo>
                <a:close/>
                <a:moveTo>
                  <a:pt x="76" y="35"/>
                </a:moveTo>
                <a:cubicBezTo>
                  <a:pt x="76" y="35"/>
                  <a:pt x="76" y="35"/>
                  <a:pt x="76" y="35"/>
                </a:cubicBezTo>
                <a:cubicBezTo>
                  <a:pt x="71" y="35"/>
                  <a:pt x="71" y="35"/>
                  <a:pt x="71" y="35"/>
                </a:cubicBezTo>
                <a:cubicBezTo>
                  <a:pt x="71" y="61"/>
                  <a:pt x="71" y="61"/>
                  <a:pt x="71" y="61"/>
                </a:cubicBezTo>
                <a:cubicBezTo>
                  <a:pt x="76" y="61"/>
                  <a:pt x="76" y="61"/>
                  <a:pt x="76" y="61"/>
                </a:cubicBezTo>
                <a:cubicBezTo>
                  <a:pt x="76" y="35"/>
                  <a:pt x="76" y="35"/>
                  <a:pt x="76" y="35"/>
                </a:cubicBezTo>
                <a:close/>
                <a:moveTo>
                  <a:pt x="87" y="19"/>
                </a:moveTo>
                <a:cubicBezTo>
                  <a:pt x="87" y="19"/>
                  <a:pt x="87" y="19"/>
                  <a:pt x="87" y="19"/>
                </a:cubicBezTo>
                <a:cubicBezTo>
                  <a:pt x="87" y="19"/>
                  <a:pt x="87" y="19"/>
                  <a:pt x="87" y="19"/>
                </a:cubicBezTo>
                <a:cubicBezTo>
                  <a:pt x="97" y="19"/>
                  <a:pt x="97" y="19"/>
                  <a:pt x="97" y="19"/>
                </a:cubicBezTo>
                <a:cubicBezTo>
                  <a:pt x="99" y="19"/>
                  <a:pt x="100" y="20"/>
                  <a:pt x="100" y="22"/>
                </a:cubicBezTo>
                <a:cubicBezTo>
                  <a:pt x="100" y="22"/>
                  <a:pt x="100" y="22"/>
                  <a:pt x="100" y="22"/>
                </a:cubicBezTo>
                <a:cubicBezTo>
                  <a:pt x="100" y="64"/>
                  <a:pt x="100" y="64"/>
                  <a:pt x="100" y="64"/>
                </a:cubicBezTo>
                <a:cubicBezTo>
                  <a:pt x="100" y="65"/>
                  <a:pt x="99" y="66"/>
                  <a:pt x="97" y="66"/>
                </a:cubicBezTo>
                <a:cubicBezTo>
                  <a:pt x="97" y="66"/>
                  <a:pt x="97" y="66"/>
                  <a:pt x="97" y="66"/>
                </a:cubicBezTo>
                <a:cubicBezTo>
                  <a:pt x="87" y="66"/>
                  <a:pt x="87" y="66"/>
                  <a:pt x="87" y="66"/>
                </a:cubicBezTo>
                <a:cubicBezTo>
                  <a:pt x="86" y="66"/>
                  <a:pt x="85" y="65"/>
                  <a:pt x="85" y="64"/>
                </a:cubicBezTo>
                <a:cubicBezTo>
                  <a:pt x="85" y="64"/>
                  <a:pt x="85" y="64"/>
                  <a:pt x="85" y="64"/>
                </a:cubicBezTo>
                <a:cubicBezTo>
                  <a:pt x="85" y="22"/>
                  <a:pt x="85" y="22"/>
                  <a:pt x="85" y="22"/>
                </a:cubicBezTo>
                <a:cubicBezTo>
                  <a:pt x="85" y="20"/>
                  <a:pt x="86" y="19"/>
                  <a:pt x="87" y="19"/>
                </a:cubicBezTo>
                <a:close/>
                <a:moveTo>
                  <a:pt x="95" y="24"/>
                </a:moveTo>
                <a:cubicBezTo>
                  <a:pt x="95" y="24"/>
                  <a:pt x="95" y="24"/>
                  <a:pt x="95" y="24"/>
                </a:cubicBezTo>
                <a:cubicBezTo>
                  <a:pt x="89" y="24"/>
                  <a:pt x="89" y="24"/>
                  <a:pt x="89" y="24"/>
                </a:cubicBezTo>
                <a:cubicBezTo>
                  <a:pt x="89" y="61"/>
                  <a:pt x="89" y="61"/>
                  <a:pt x="89" y="61"/>
                </a:cubicBezTo>
                <a:cubicBezTo>
                  <a:pt x="95" y="61"/>
                  <a:pt x="95" y="61"/>
                  <a:pt x="95" y="61"/>
                </a:cubicBezTo>
                <a:cubicBezTo>
                  <a:pt x="95" y="24"/>
                  <a:pt x="95" y="24"/>
                  <a:pt x="95" y="24"/>
                </a:cubicBezTo>
                <a:close/>
                <a:moveTo>
                  <a:pt x="38" y="55"/>
                </a:moveTo>
                <a:cubicBezTo>
                  <a:pt x="38" y="55"/>
                  <a:pt x="38" y="55"/>
                  <a:pt x="38" y="55"/>
                </a:cubicBezTo>
                <a:cubicBezTo>
                  <a:pt x="33" y="55"/>
                  <a:pt x="33" y="55"/>
                  <a:pt x="33" y="55"/>
                </a:cubicBezTo>
                <a:cubicBezTo>
                  <a:pt x="33" y="61"/>
                  <a:pt x="33" y="61"/>
                  <a:pt x="33" y="61"/>
                </a:cubicBezTo>
                <a:cubicBezTo>
                  <a:pt x="38" y="61"/>
                  <a:pt x="38" y="61"/>
                  <a:pt x="38" y="61"/>
                </a:cubicBezTo>
                <a:cubicBezTo>
                  <a:pt x="38" y="55"/>
                  <a:pt x="38" y="55"/>
                  <a:pt x="38" y="55"/>
                </a:cubicBezTo>
                <a:close/>
                <a:moveTo>
                  <a:pt x="4" y="90"/>
                </a:moveTo>
                <a:cubicBezTo>
                  <a:pt x="4" y="90"/>
                  <a:pt x="4" y="90"/>
                  <a:pt x="4" y="90"/>
                </a:cubicBezTo>
                <a:cubicBezTo>
                  <a:pt x="2" y="90"/>
                  <a:pt x="0" y="88"/>
                  <a:pt x="0" y="86"/>
                </a:cubicBezTo>
                <a:cubicBezTo>
                  <a:pt x="0" y="84"/>
                  <a:pt x="2" y="82"/>
                  <a:pt x="4" y="82"/>
                </a:cubicBezTo>
                <a:cubicBezTo>
                  <a:pt x="124" y="82"/>
                  <a:pt x="124" y="82"/>
                  <a:pt x="124" y="82"/>
                </a:cubicBezTo>
                <a:cubicBezTo>
                  <a:pt x="126" y="82"/>
                  <a:pt x="128" y="84"/>
                  <a:pt x="128" y="86"/>
                </a:cubicBezTo>
                <a:cubicBezTo>
                  <a:pt x="128" y="88"/>
                  <a:pt x="126" y="90"/>
                  <a:pt x="124" y="90"/>
                </a:cubicBezTo>
                <a:cubicBezTo>
                  <a:pt x="4" y="90"/>
                  <a:pt x="4" y="90"/>
                  <a:pt x="4" y="90"/>
                </a:cubicBezTo>
                <a:close/>
                <a:moveTo>
                  <a:pt x="108" y="8"/>
                </a:moveTo>
                <a:cubicBezTo>
                  <a:pt x="108" y="8"/>
                  <a:pt x="108" y="8"/>
                  <a:pt x="108" y="8"/>
                </a:cubicBezTo>
                <a:cubicBezTo>
                  <a:pt x="20" y="8"/>
                  <a:pt x="20" y="8"/>
                  <a:pt x="20" y="8"/>
                </a:cubicBezTo>
                <a:cubicBezTo>
                  <a:pt x="20" y="70"/>
                  <a:pt x="20" y="70"/>
                  <a:pt x="20" y="70"/>
                </a:cubicBezTo>
                <a:cubicBezTo>
                  <a:pt x="108" y="70"/>
                  <a:pt x="108" y="70"/>
                  <a:pt x="108" y="70"/>
                </a:cubicBezTo>
                <a:cubicBezTo>
                  <a:pt x="108" y="8"/>
                  <a:pt x="108" y="8"/>
                  <a:pt x="108" y="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15" name="淘宝店chenying0907 19"/>
          <p:cNvSpPr>
            <a:spLocks noEditPoints="1"/>
          </p:cNvSpPr>
          <p:nvPr/>
        </p:nvSpPr>
        <p:spPr bwMode="auto">
          <a:xfrm>
            <a:off x="1915418" y="3752419"/>
            <a:ext cx="263902" cy="265058"/>
          </a:xfrm>
          <a:custGeom>
            <a:avLst/>
            <a:gdLst>
              <a:gd name="T0" fmla="*/ 27 w 112"/>
              <a:gd name="T1" fmla="*/ 25 h 112"/>
              <a:gd name="T2" fmla="*/ 34 w 112"/>
              <a:gd name="T3" fmla="*/ 15 h 112"/>
              <a:gd name="T4" fmla="*/ 10 w 112"/>
              <a:gd name="T5" fmla="*/ 31 h 112"/>
              <a:gd name="T6" fmla="*/ 50 w 112"/>
              <a:gd name="T7" fmla="*/ 31 h 112"/>
              <a:gd name="T8" fmla="*/ 43 w 112"/>
              <a:gd name="T9" fmla="*/ 31 h 112"/>
              <a:gd name="T10" fmla="*/ 39 w 112"/>
              <a:gd name="T11" fmla="*/ 28 h 112"/>
              <a:gd name="T12" fmla="*/ 37 w 112"/>
              <a:gd name="T13" fmla="*/ 18 h 112"/>
              <a:gd name="T14" fmla="*/ 87 w 112"/>
              <a:gd name="T15" fmla="*/ 57 h 112"/>
              <a:gd name="T16" fmla="*/ 110 w 112"/>
              <a:gd name="T17" fmla="*/ 80 h 112"/>
              <a:gd name="T18" fmla="*/ 84 w 112"/>
              <a:gd name="T19" fmla="*/ 111 h 112"/>
              <a:gd name="T20" fmla="*/ 79 w 112"/>
              <a:gd name="T21" fmla="*/ 111 h 112"/>
              <a:gd name="T22" fmla="*/ 34 w 112"/>
              <a:gd name="T23" fmla="*/ 111 h 112"/>
              <a:gd name="T24" fmla="*/ 5 w 112"/>
              <a:gd name="T25" fmla="*/ 112 h 112"/>
              <a:gd name="T26" fmla="*/ 1 w 112"/>
              <a:gd name="T27" fmla="*/ 82 h 112"/>
              <a:gd name="T28" fmla="*/ 24 w 112"/>
              <a:gd name="T29" fmla="*/ 56 h 112"/>
              <a:gd name="T30" fmla="*/ 2 w 112"/>
              <a:gd name="T31" fmla="*/ 28 h 112"/>
              <a:gd name="T32" fmla="*/ 33 w 112"/>
              <a:gd name="T33" fmla="*/ 3 h 112"/>
              <a:gd name="T34" fmla="*/ 76 w 112"/>
              <a:gd name="T35" fmla="*/ 5 h 112"/>
              <a:gd name="T36" fmla="*/ 110 w 112"/>
              <a:gd name="T37" fmla="*/ 24 h 112"/>
              <a:gd name="T38" fmla="*/ 87 w 112"/>
              <a:gd name="T39" fmla="*/ 57 h 112"/>
              <a:gd name="T40" fmla="*/ 62 w 112"/>
              <a:gd name="T41" fmla="*/ 82 h 112"/>
              <a:gd name="T42" fmla="*/ 101 w 112"/>
              <a:gd name="T43" fmla="*/ 82 h 112"/>
              <a:gd name="T44" fmla="*/ 91 w 112"/>
              <a:gd name="T45" fmla="*/ 86 h 112"/>
              <a:gd name="T46" fmla="*/ 87 w 112"/>
              <a:gd name="T47" fmla="*/ 83 h 112"/>
              <a:gd name="T48" fmla="*/ 89 w 112"/>
              <a:gd name="T49" fmla="*/ 70 h 112"/>
              <a:gd name="T50" fmla="*/ 82 w 112"/>
              <a:gd name="T51" fmla="*/ 73 h 112"/>
              <a:gd name="T52" fmla="*/ 85 w 112"/>
              <a:gd name="T53" fmla="*/ 67 h 112"/>
              <a:gd name="T54" fmla="*/ 62 w 112"/>
              <a:gd name="T55" fmla="*/ 82 h 112"/>
              <a:gd name="T56" fmla="*/ 23 w 112"/>
              <a:gd name="T57" fmla="*/ 97 h 112"/>
              <a:gd name="T58" fmla="*/ 77 w 112"/>
              <a:gd name="T59" fmla="*/ 27 h 112"/>
              <a:gd name="T60" fmla="*/ 23 w 112"/>
              <a:gd name="T61" fmla="*/ 97 h 112"/>
              <a:gd name="T62" fmla="*/ 90 w 112"/>
              <a:gd name="T63" fmla="*/ 33 h 112"/>
              <a:gd name="T64" fmla="*/ 90 w 112"/>
              <a:gd name="T65" fmla="*/ 34 h 112"/>
              <a:gd name="T66" fmla="*/ 90 w 112"/>
              <a:gd name="T67" fmla="*/ 34 h 112"/>
              <a:gd name="T68" fmla="*/ 102 w 112"/>
              <a:gd name="T69" fmla="*/ 31 h 112"/>
              <a:gd name="T70" fmla="*/ 86 w 112"/>
              <a:gd name="T71" fmla="*/ 11 h 112"/>
              <a:gd name="T72" fmla="*/ 74 w 112"/>
              <a:gd name="T73" fmla="*/ 18 h 112"/>
              <a:gd name="T74" fmla="*/ 79 w 112"/>
              <a:gd name="T75" fmla="*/ 22 h 112"/>
              <a:gd name="T76" fmla="*/ 79 w 112"/>
              <a:gd name="T77" fmla="*/ 22 h 112"/>
              <a:gd name="T78" fmla="*/ 79 w 112"/>
              <a:gd name="T79" fmla="*/ 22 h 112"/>
              <a:gd name="T80" fmla="*/ 90 w 112"/>
              <a:gd name="T81" fmla="*/ 33 h 112"/>
              <a:gd name="T82" fmla="*/ 90 w 112"/>
              <a:gd name="T83" fmla="*/ 33 h 112"/>
              <a:gd name="T84" fmla="*/ 88 w 112"/>
              <a:gd name="T85" fmla="*/ 39 h 112"/>
              <a:gd name="T86" fmla="*/ 30 w 112"/>
              <a:gd name="T87" fmla="*/ 103 h 112"/>
              <a:gd name="T88" fmla="*/ 88 w 112"/>
              <a:gd name="T89" fmla="*/ 39 h 112"/>
              <a:gd name="T90" fmla="*/ 12 w 112"/>
              <a:gd name="T91" fmla="*/ 86 h 112"/>
              <a:gd name="T92" fmla="*/ 71 w 112"/>
              <a:gd name="T93" fmla="*/ 21 h 112"/>
              <a:gd name="T94" fmla="*/ 12 w 112"/>
              <a:gd name="T95" fmla="*/ 86 h 112"/>
              <a:gd name="T96" fmla="*/ 9 w 112"/>
              <a:gd name="T97" fmla="*/ 89 h 112"/>
              <a:gd name="T98" fmla="*/ 23 w 112"/>
              <a:gd name="T99" fmla="*/ 10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2" h="112">
                <a:moveTo>
                  <a:pt x="30" y="25"/>
                </a:moveTo>
                <a:cubicBezTo>
                  <a:pt x="29" y="26"/>
                  <a:pt x="28" y="26"/>
                  <a:pt x="27" y="25"/>
                </a:cubicBezTo>
                <a:cubicBezTo>
                  <a:pt x="26" y="25"/>
                  <a:pt x="26" y="23"/>
                  <a:pt x="27" y="22"/>
                </a:cubicBezTo>
                <a:cubicBezTo>
                  <a:pt x="34" y="15"/>
                  <a:pt x="34" y="15"/>
                  <a:pt x="34" y="15"/>
                </a:cubicBezTo>
                <a:cubicBezTo>
                  <a:pt x="30" y="11"/>
                  <a:pt x="30" y="11"/>
                  <a:pt x="30" y="11"/>
                </a:cubicBezTo>
                <a:cubicBezTo>
                  <a:pt x="10" y="31"/>
                  <a:pt x="10" y="31"/>
                  <a:pt x="10" y="31"/>
                </a:cubicBezTo>
                <a:cubicBezTo>
                  <a:pt x="30" y="51"/>
                  <a:pt x="30" y="51"/>
                  <a:pt x="30" y="51"/>
                </a:cubicBezTo>
                <a:cubicBezTo>
                  <a:pt x="50" y="31"/>
                  <a:pt x="50" y="31"/>
                  <a:pt x="50" y="31"/>
                </a:cubicBezTo>
                <a:cubicBezTo>
                  <a:pt x="46" y="28"/>
                  <a:pt x="46" y="28"/>
                  <a:pt x="46" y="28"/>
                </a:cubicBezTo>
                <a:cubicBezTo>
                  <a:pt x="43" y="31"/>
                  <a:pt x="43" y="31"/>
                  <a:pt x="43" y="31"/>
                </a:cubicBezTo>
                <a:cubicBezTo>
                  <a:pt x="42" y="32"/>
                  <a:pt x="40" y="32"/>
                  <a:pt x="39" y="31"/>
                </a:cubicBezTo>
                <a:cubicBezTo>
                  <a:pt x="38" y="30"/>
                  <a:pt x="38" y="29"/>
                  <a:pt x="39" y="28"/>
                </a:cubicBezTo>
                <a:cubicBezTo>
                  <a:pt x="43" y="24"/>
                  <a:pt x="43" y="24"/>
                  <a:pt x="43" y="24"/>
                </a:cubicBezTo>
                <a:cubicBezTo>
                  <a:pt x="37" y="18"/>
                  <a:pt x="37" y="18"/>
                  <a:pt x="37" y="18"/>
                </a:cubicBezTo>
                <a:cubicBezTo>
                  <a:pt x="30" y="25"/>
                  <a:pt x="30" y="25"/>
                  <a:pt x="30" y="25"/>
                </a:cubicBezTo>
                <a:close/>
                <a:moveTo>
                  <a:pt x="87" y="57"/>
                </a:moveTo>
                <a:cubicBezTo>
                  <a:pt x="87" y="57"/>
                  <a:pt x="87" y="57"/>
                  <a:pt x="87" y="57"/>
                </a:cubicBezTo>
                <a:cubicBezTo>
                  <a:pt x="110" y="80"/>
                  <a:pt x="110" y="80"/>
                  <a:pt x="110" y="80"/>
                </a:cubicBezTo>
                <a:cubicBezTo>
                  <a:pt x="111" y="81"/>
                  <a:pt x="111" y="84"/>
                  <a:pt x="110" y="85"/>
                </a:cubicBezTo>
                <a:cubicBezTo>
                  <a:pt x="84" y="111"/>
                  <a:pt x="84" y="111"/>
                  <a:pt x="84" y="111"/>
                </a:cubicBezTo>
                <a:cubicBezTo>
                  <a:pt x="83" y="112"/>
                  <a:pt x="80" y="112"/>
                  <a:pt x="79" y="111"/>
                </a:cubicBezTo>
                <a:cubicBezTo>
                  <a:pt x="79" y="111"/>
                  <a:pt x="79" y="111"/>
                  <a:pt x="79" y="111"/>
                </a:cubicBezTo>
                <a:cubicBezTo>
                  <a:pt x="56" y="88"/>
                  <a:pt x="56" y="88"/>
                  <a:pt x="56" y="88"/>
                </a:cubicBezTo>
                <a:cubicBezTo>
                  <a:pt x="34" y="111"/>
                  <a:pt x="34" y="111"/>
                  <a:pt x="34" y="111"/>
                </a:cubicBezTo>
                <a:cubicBezTo>
                  <a:pt x="33" y="111"/>
                  <a:pt x="32" y="112"/>
                  <a:pt x="31" y="112"/>
                </a:cubicBezTo>
                <a:cubicBezTo>
                  <a:pt x="5" y="112"/>
                  <a:pt x="5" y="112"/>
                  <a:pt x="5" y="112"/>
                </a:cubicBezTo>
                <a:cubicBezTo>
                  <a:pt x="2" y="112"/>
                  <a:pt x="1" y="110"/>
                  <a:pt x="1" y="108"/>
                </a:cubicBezTo>
                <a:cubicBezTo>
                  <a:pt x="1" y="99"/>
                  <a:pt x="1" y="90"/>
                  <a:pt x="1" y="82"/>
                </a:cubicBezTo>
                <a:cubicBezTo>
                  <a:pt x="1" y="81"/>
                  <a:pt x="1" y="80"/>
                  <a:pt x="2" y="79"/>
                </a:cubicBezTo>
                <a:cubicBezTo>
                  <a:pt x="24" y="56"/>
                  <a:pt x="24" y="56"/>
                  <a:pt x="24" y="56"/>
                </a:cubicBezTo>
                <a:cubicBezTo>
                  <a:pt x="2" y="34"/>
                  <a:pt x="2" y="34"/>
                  <a:pt x="2" y="34"/>
                </a:cubicBezTo>
                <a:cubicBezTo>
                  <a:pt x="0" y="32"/>
                  <a:pt x="0" y="30"/>
                  <a:pt x="2" y="28"/>
                </a:cubicBezTo>
                <a:cubicBezTo>
                  <a:pt x="27" y="3"/>
                  <a:pt x="27" y="3"/>
                  <a:pt x="27" y="3"/>
                </a:cubicBezTo>
                <a:cubicBezTo>
                  <a:pt x="29" y="1"/>
                  <a:pt x="31" y="1"/>
                  <a:pt x="33" y="3"/>
                </a:cubicBezTo>
                <a:cubicBezTo>
                  <a:pt x="55" y="25"/>
                  <a:pt x="55" y="25"/>
                  <a:pt x="55" y="25"/>
                </a:cubicBezTo>
                <a:cubicBezTo>
                  <a:pt x="76" y="5"/>
                  <a:pt x="76" y="5"/>
                  <a:pt x="76" y="5"/>
                </a:cubicBezTo>
                <a:cubicBezTo>
                  <a:pt x="80" y="0"/>
                  <a:pt x="88" y="1"/>
                  <a:pt x="92" y="5"/>
                </a:cubicBezTo>
                <a:cubicBezTo>
                  <a:pt x="97" y="10"/>
                  <a:pt x="108" y="18"/>
                  <a:pt x="110" y="24"/>
                </a:cubicBezTo>
                <a:cubicBezTo>
                  <a:pt x="112" y="29"/>
                  <a:pt x="111" y="33"/>
                  <a:pt x="108" y="37"/>
                </a:cubicBezTo>
                <a:cubicBezTo>
                  <a:pt x="87" y="57"/>
                  <a:pt x="87" y="57"/>
                  <a:pt x="87" y="57"/>
                </a:cubicBezTo>
                <a:close/>
                <a:moveTo>
                  <a:pt x="62" y="82"/>
                </a:moveTo>
                <a:cubicBezTo>
                  <a:pt x="62" y="82"/>
                  <a:pt x="62" y="82"/>
                  <a:pt x="62" y="82"/>
                </a:cubicBezTo>
                <a:cubicBezTo>
                  <a:pt x="82" y="102"/>
                  <a:pt x="82" y="102"/>
                  <a:pt x="82" y="102"/>
                </a:cubicBezTo>
                <a:cubicBezTo>
                  <a:pt x="101" y="82"/>
                  <a:pt x="101" y="82"/>
                  <a:pt x="101" y="82"/>
                </a:cubicBezTo>
                <a:cubicBezTo>
                  <a:pt x="98" y="79"/>
                  <a:pt x="98" y="79"/>
                  <a:pt x="98" y="79"/>
                </a:cubicBezTo>
                <a:cubicBezTo>
                  <a:pt x="91" y="86"/>
                  <a:pt x="91" y="86"/>
                  <a:pt x="91" y="86"/>
                </a:cubicBezTo>
                <a:cubicBezTo>
                  <a:pt x="90" y="87"/>
                  <a:pt x="88" y="87"/>
                  <a:pt x="87" y="86"/>
                </a:cubicBezTo>
                <a:cubicBezTo>
                  <a:pt x="86" y="85"/>
                  <a:pt x="86" y="84"/>
                  <a:pt x="87" y="83"/>
                </a:cubicBezTo>
                <a:cubicBezTo>
                  <a:pt x="94" y="76"/>
                  <a:pt x="94" y="76"/>
                  <a:pt x="94" y="76"/>
                </a:cubicBezTo>
                <a:cubicBezTo>
                  <a:pt x="89" y="70"/>
                  <a:pt x="89" y="70"/>
                  <a:pt x="89" y="70"/>
                </a:cubicBezTo>
                <a:cubicBezTo>
                  <a:pt x="85" y="73"/>
                  <a:pt x="85" y="73"/>
                  <a:pt x="85" y="73"/>
                </a:cubicBezTo>
                <a:cubicBezTo>
                  <a:pt x="84" y="74"/>
                  <a:pt x="83" y="74"/>
                  <a:pt x="82" y="73"/>
                </a:cubicBezTo>
                <a:cubicBezTo>
                  <a:pt x="81" y="72"/>
                  <a:pt x="81" y="71"/>
                  <a:pt x="82" y="70"/>
                </a:cubicBezTo>
                <a:cubicBezTo>
                  <a:pt x="85" y="67"/>
                  <a:pt x="85" y="67"/>
                  <a:pt x="85" y="67"/>
                </a:cubicBezTo>
                <a:cubicBezTo>
                  <a:pt x="82" y="63"/>
                  <a:pt x="82" y="63"/>
                  <a:pt x="82" y="63"/>
                </a:cubicBezTo>
                <a:cubicBezTo>
                  <a:pt x="62" y="82"/>
                  <a:pt x="62" y="82"/>
                  <a:pt x="62" y="82"/>
                </a:cubicBezTo>
                <a:close/>
                <a:moveTo>
                  <a:pt x="23" y="97"/>
                </a:moveTo>
                <a:cubicBezTo>
                  <a:pt x="23" y="97"/>
                  <a:pt x="23" y="97"/>
                  <a:pt x="23" y="97"/>
                </a:cubicBezTo>
                <a:cubicBezTo>
                  <a:pt x="44" y="76"/>
                  <a:pt x="65" y="56"/>
                  <a:pt x="85" y="35"/>
                </a:cubicBezTo>
                <a:cubicBezTo>
                  <a:pt x="82" y="33"/>
                  <a:pt x="80" y="30"/>
                  <a:pt x="77" y="27"/>
                </a:cubicBezTo>
                <a:cubicBezTo>
                  <a:pt x="16" y="89"/>
                  <a:pt x="16" y="89"/>
                  <a:pt x="16" y="89"/>
                </a:cubicBezTo>
                <a:cubicBezTo>
                  <a:pt x="23" y="97"/>
                  <a:pt x="23" y="97"/>
                  <a:pt x="23" y="97"/>
                </a:cubicBezTo>
                <a:close/>
                <a:moveTo>
                  <a:pt x="90" y="33"/>
                </a:moveTo>
                <a:cubicBezTo>
                  <a:pt x="90" y="33"/>
                  <a:pt x="90" y="33"/>
                  <a:pt x="90" y="33"/>
                </a:cubicBezTo>
                <a:cubicBezTo>
                  <a:pt x="90" y="34"/>
                  <a:pt x="90" y="34"/>
                  <a:pt x="90" y="34"/>
                </a:cubicBezTo>
                <a:cubicBezTo>
                  <a:pt x="90" y="34"/>
                  <a:pt x="90" y="34"/>
                  <a:pt x="90" y="34"/>
                </a:cubicBezTo>
                <a:cubicBezTo>
                  <a:pt x="90" y="34"/>
                  <a:pt x="90" y="34"/>
                  <a:pt x="90" y="34"/>
                </a:cubicBezTo>
                <a:cubicBezTo>
                  <a:pt x="90" y="34"/>
                  <a:pt x="90" y="34"/>
                  <a:pt x="90" y="34"/>
                </a:cubicBezTo>
                <a:cubicBezTo>
                  <a:pt x="95" y="38"/>
                  <a:pt x="95" y="38"/>
                  <a:pt x="95" y="38"/>
                </a:cubicBezTo>
                <a:cubicBezTo>
                  <a:pt x="102" y="31"/>
                  <a:pt x="102" y="31"/>
                  <a:pt x="102" y="31"/>
                </a:cubicBezTo>
                <a:cubicBezTo>
                  <a:pt x="103" y="30"/>
                  <a:pt x="103" y="28"/>
                  <a:pt x="102" y="26"/>
                </a:cubicBezTo>
                <a:cubicBezTo>
                  <a:pt x="97" y="21"/>
                  <a:pt x="91" y="16"/>
                  <a:pt x="86" y="11"/>
                </a:cubicBezTo>
                <a:cubicBezTo>
                  <a:pt x="85" y="9"/>
                  <a:pt x="83" y="9"/>
                  <a:pt x="82" y="10"/>
                </a:cubicBezTo>
                <a:cubicBezTo>
                  <a:pt x="74" y="18"/>
                  <a:pt x="74" y="18"/>
                  <a:pt x="74" y="18"/>
                </a:cubicBezTo>
                <a:cubicBezTo>
                  <a:pt x="79" y="22"/>
                  <a:pt x="79" y="22"/>
                  <a:pt x="79" y="22"/>
                </a:cubicBezTo>
                <a:cubicBezTo>
                  <a:pt x="79" y="22"/>
                  <a:pt x="79" y="22"/>
                  <a:pt x="79" y="22"/>
                </a:cubicBezTo>
                <a:cubicBezTo>
                  <a:pt x="79" y="22"/>
                  <a:pt x="79" y="22"/>
                  <a:pt x="79" y="22"/>
                </a:cubicBezTo>
                <a:cubicBezTo>
                  <a:pt x="79" y="22"/>
                  <a:pt x="79" y="22"/>
                  <a:pt x="79" y="22"/>
                </a:cubicBezTo>
                <a:cubicBezTo>
                  <a:pt x="79" y="22"/>
                  <a:pt x="79" y="22"/>
                  <a:pt x="79" y="22"/>
                </a:cubicBezTo>
                <a:cubicBezTo>
                  <a:pt x="79" y="22"/>
                  <a:pt x="79" y="22"/>
                  <a:pt x="79" y="22"/>
                </a:cubicBezTo>
                <a:cubicBezTo>
                  <a:pt x="79" y="22"/>
                  <a:pt x="79" y="22"/>
                  <a:pt x="79" y="22"/>
                </a:cubicBezTo>
                <a:cubicBezTo>
                  <a:pt x="90" y="33"/>
                  <a:pt x="90" y="33"/>
                  <a:pt x="90" y="33"/>
                </a:cubicBezTo>
                <a:cubicBezTo>
                  <a:pt x="90" y="33"/>
                  <a:pt x="90" y="33"/>
                  <a:pt x="90" y="33"/>
                </a:cubicBezTo>
                <a:cubicBezTo>
                  <a:pt x="90" y="33"/>
                  <a:pt x="90" y="33"/>
                  <a:pt x="90" y="33"/>
                </a:cubicBezTo>
                <a:close/>
                <a:moveTo>
                  <a:pt x="88" y="39"/>
                </a:moveTo>
                <a:cubicBezTo>
                  <a:pt x="88" y="39"/>
                  <a:pt x="88" y="39"/>
                  <a:pt x="88" y="39"/>
                </a:cubicBezTo>
                <a:cubicBezTo>
                  <a:pt x="68" y="59"/>
                  <a:pt x="47" y="80"/>
                  <a:pt x="27" y="100"/>
                </a:cubicBezTo>
                <a:cubicBezTo>
                  <a:pt x="30" y="103"/>
                  <a:pt x="30" y="103"/>
                  <a:pt x="30" y="103"/>
                </a:cubicBezTo>
                <a:cubicBezTo>
                  <a:pt x="91" y="42"/>
                  <a:pt x="91" y="42"/>
                  <a:pt x="91" y="42"/>
                </a:cubicBezTo>
                <a:cubicBezTo>
                  <a:pt x="88" y="39"/>
                  <a:pt x="88" y="39"/>
                  <a:pt x="88" y="39"/>
                </a:cubicBezTo>
                <a:close/>
                <a:moveTo>
                  <a:pt x="12" y="86"/>
                </a:moveTo>
                <a:cubicBezTo>
                  <a:pt x="12" y="86"/>
                  <a:pt x="12" y="86"/>
                  <a:pt x="12" y="86"/>
                </a:cubicBezTo>
                <a:cubicBezTo>
                  <a:pt x="74" y="24"/>
                  <a:pt x="74" y="24"/>
                  <a:pt x="74" y="24"/>
                </a:cubicBezTo>
                <a:cubicBezTo>
                  <a:pt x="71" y="21"/>
                  <a:pt x="71" y="21"/>
                  <a:pt x="71" y="21"/>
                </a:cubicBezTo>
                <a:cubicBezTo>
                  <a:pt x="9" y="83"/>
                  <a:pt x="9" y="83"/>
                  <a:pt x="9" y="83"/>
                </a:cubicBezTo>
                <a:cubicBezTo>
                  <a:pt x="12" y="86"/>
                  <a:pt x="12" y="86"/>
                  <a:pt x="12" y="86"/>
                </a:cubicBezTo>
                <a:close/>
                <a:moveTo>
                  <a:pt x="9" y="89"/>
                </a:moveTo>
                <a:cubicBezTo>
                  <a:pt x="9" y="89"/>
                  <a:pt x="9" y="89"/>
                  <a:pt x="9" y="89"/>
                </a:cubicBezTo>
                <a:cubicBezTo>
                  <a:pt x="9" y="94"/>
                  <a:pt x="9" y="99"/>
                  <a:pt x="9" y="104"/>
                </a:cubicBezTo>
                <a:cubicBezTo>
                  <a:pt x="23" y="104"/>
                  <a:pt x="23" y="104"/>
                  <a:pt x="23" y="104"/>
                </a:cubicBezTo>
                <a:cubicBezTo>
                  <a:pt x="9" y="89"/>
                  <a:pt x="9" y="89"/>
                  <a:pt x="9" y="8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16" name="Rectangle 20"/>
          <p:cNvSpPr>
            <a:spLocks noChangeArrowheads="1"/>
          </p:cNvSpPr>
          <p:nvPr/>
        </p:nvSpPr>
        <p:spPr bwMode="auto">
          <a:xfrm>
            <a:off x="5624431" y="1653383"/>
            <a:ext cx="27368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panose="020B0604020202020204" pitchFamily="34" charset="0"/>
              <a:buNone/>
            </a:pPr>
            <a:r>
              <a:rPr lang="zh-CN" altLang="en-US" sz="800" b="1" dirty="0">
                <a:solidFill>
                  <a:schemeClr val="bg1">
                    <a:lumMod val="50000"/>
                  </a:schemeClr>
                </a:solidFill>
              </a:rPr>
              <a:t>TOPIC HEADER ONE</a:t>
            </a:r>
          </a:p>
          <a:p>
            <a:pPr>
              <a:lnSpc>
                <a:spcPct val="120000"/>
              </a:lnSpc>
              <a:buFont typeface="Arial" panose="020B0604020202020204" pitchFamily="34" charset="0"/>
              <a:buNone/>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 to help anyone that is stepping into the world of PowerPoint for the very first time.</a:t>
            </a:r>
          </a:p>
        </p:txBody>
      </p:sp>
      <p:sp>
        <p:nvSpPr>
          <p:cNvPr id="17" name="Rectangle 21"/>
          <p:cNvSpPr>
            <a:spLocks noChangeArrowheads="1"/>
          </p:cNvSpPr>
          <p:nvPr/>
        </p:nvSpPr>
        <p:spPr bwMode="auto">
          <a:xfrm>
            <a:off x="5624431" y="2720183"/>
            <a:ext cx="27368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panose="020B0604020202020204" pitchFamily="34" charset="0"/>
              <a:buNone/>
            </a:pPr>
            <a:r>
              <a:rPr lang="zh-CN" altLang="en-US" sz="800" b="1" dirty="0">
                <a:solidFill>
                  <a:schemeClr val="bg1">
                    <a:lumMod val="50000"/>
                  </a:schemeClr>
                </a:solidFill>
              </a:rPr>
              <a:t>TOPIC HEADER </a:t>
            </a:r>
            <a:r>
              <a:rPr lang="en-US" altLang="zh-CN" sz="800" b="1" dirty="0">
                <a:solidFill>
                  <a:schemeClr val="bg1">
                    <a:lumMod val="50000"/>
                  </a:schemeClr>
                </a:solidFill>
              </a:rPr>
              <a:t>TWO</a:t>
            </a:r>
            <a:endParaRPr lang="zh-CN" altLang="en-US" sz="800" b="1" dirty="0">
              <a:solidFill>
                <a:schemeClr val="bg1">
                  <a:lumMod val="50000"/>
                </a:schemeClr>
              </a:solidFill>
            </a:endParaRPr>
          </a:p>
          <a:p>
            <a:pPr>
              <a:lnSpc>
                <a:spcPct val="120000"/>
              </a:lnSpc>
              <a:buFont typeface="Arial" panose="020B0604020202020204" pitchFamily="34" charset="0"/>
              <a:buNone/>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 to help anyone that is stepping into the world of PowerPoint for the very first time.</a:t>
            </a:r>
          </a:p>
        </p:txBody>
      </p:sp>
      <p:sp>
        <p:nvSpPr>
          <p:cNvPr id="18" name="Rectangle 22"/>
          <p:cNvSpPr>
            <a:spLocks noChangeArrowheads="1"/>
          </p:cNvSpPr>
          <p:nvPr/>
        </p:nvSpPr>
        <p:spPr bwMode="auto">
          <a:xfrm>
            <a:off x="5624431" y="3758408"/>
            <a:ext cx="27368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panose="020B0604020202020204" pitchFamily="34" charset="0"/>
              <a:buNone/>
            </a:pPr>
            <a:r>
              <a:rPr lang="zh-CN" altLang="en-US" sz="800" b="1" dirty="0">
                <a:solidFill>
                  <a:schemeClr val="bg1">
                    <a:lumMod val="50000"/>
                  </a:schemeClr>
                </a:solidFill>
              </a:rPr>
              <a:t>TOPIC HEADER </a:t>
            </a:r>
            <a:r>
              <a:rPr lang="en-US" altLang="zh-CN" sz="800" b="1" dirty="0">
                <a:solidFill>
                  <a:schemeClr val="bg1">
                    <a:lumMod val="50000"/>
                  </a:schemeClr>
                </a:solidFill>
              </a:rPr>
              <a:t>THREE</a:t>
            </a:r>
            <a:endParaRPr lang="zh-CN" altLang="en-US" sz="800" b="1" dirty="0">
              <a:solidFill>
                <a:schemeClr val="bg1">
                  <a:lumMod val="50000"/>
                </a:schemeClr>
              </a:solidFill>
            </a:endParaRPr>
          </a:p>
          <a:p>
            <a:pPr>
              <a:lnSpc>
                <a:spcPct val="120000"/>
              </a:lnSpc>
              <a:buFont typeface="Arial" panose="020B0604020202020204" pitchFamily="34" charset="0"/>
              <a:buNone/>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 to help anyone that is stepping into the world of PowerPoint for the very first time.</a:t>
            </a:r>
          </a:p>
        </p:txBody>
      </p:sp>
      <p:sp>
        <p:nvSpPr>
          <p:cNvPr id="19" name="Rectangle 23"/>
          <p:cNvSpPr>
            <a:spLocks noChangeArrowheads="1"/>
          </p:cNvSpPr>
          <p:nvPr/>
        </p:nvSpPr>
        <p:spPr bwMode="auto">
          <a:xfrm>
            <a:off x="653698" y="2748757"/>
            <a:ext cx="1213619"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buFont typeface="Arial" panose="020B0604020202020204" pitchFamily="34" charset="0"/>
              <a:buNone/>
            </a:pPr>
            <a:r>
              <a:rPr lang="en-US" altLang="zh-CN" sz="1000" b="1" dirty="0">
                <a:solidFill>
                  <a:schemeClr val="bg1">
                    <a:lumMod val="50000"/>
                  </a:schemeClr>
                </a:solidFill>
              </a:rPr>
              <a:t>Option 01</a:t>
            </a:r>
            <a:endParaRPr lang="zh-CN" altLang="en-US" sz="1000" b="1" dirty="0">
              <a:solidFill>
                <a:schemeClr val="bg1">
                  <a:lumMod val="50000"/>
                </a:schemeClr>
              </a:solidFill>
            </a:endParaRPr>
          </a:p>
          <a:p>
            <a:pPr algn="r">
              <a:buFont typeface="Arial" panose="020B0604020202020204" pitchFamily="34" charset="0"/>
              <a:buNone/>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p>
        </p:txBody>
      </p:sp>
      <p:sp>
        <p:nvSpPr>
          <p:cNvPr id="20" name="Rectangle 24"/>
          <p:cNvSpPr>
            <a:spLocks noChangeArrowheads="1"/>
          </p:cNvSpPr>
          <p:nvPr/>
        </p:nvSpPr>
        <p:spPr bwMode="auto">
          <a:xfrm>
            <a:off x="3768778" y="1854525"/>
            <a:ext cx="123373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en-US" altLang="zh-CN" sz="1000" b="1" dirty="0">
                <a:solidFill>
                  <a:schemeClr val="bg1">
                    <a:lumMod val="50000"/>
                  </a:schemeClr>
                </a:solidFill>
              </a:rPr>
              <a:t>Option 02</a:t>
            </a:r>
            <a:endParaRPr lang="zh-CN" altLang="en-US" sz="1000" b="1" dirty="0">
              <a:solidFill>
                <a:schemeClr val="bg1">
                  <a:lumMod val="50000"/>
                </a:schemeClr>
              </a:solidFill>
            </a:endParaRPr>
          </a:p>
          <a:p>
            <a:pPr>
              <a:buFont typeface="Arial" panose="020B0604020202020204" pitchFamily="34" charset="0"/>
              <a:buNone/>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p>
        </p:txBody>
      </p:sp>
      <p:sp>
        <p:nvSpPr>
          <p:cNvPr id="21" name="Rectangle 25"/>
          <p:cNvSpPr>
            <a:spLocks noChangeArrowheads="1"/>
          </p:cNvSpPr>
          <p:nvPr/>
        </p:nvSpPr>
        <p:spPr bwMode="auto">
          <a:xfrm>
            <a:off x="3768778" y="3628889"/>
            <a:ext cx="123373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en-US" altLang="zh-CN" sz="1000" b="1" dirty="0">
                <a:solidFill>
                  <a:schemeClr val="bg1">
                    <a:lumMod val="50000"/>
                  </a:schemeClr>
                </a:solidFill>
              </a:rPr>
              <a:t>Option 03</a:t>
            </a:r>
            <a:endParaRPr lang="zh-CN" altLang="en-US" sz="1000" b="1" dirty="0">
              <a:solidFill>
                <a:schemeClr val="bg1">
                  <a:lumMod val="50000"/>
                </a:schemeClr>
              </a:solidFill>
            </a:endParaRPr>
          </a:p>
          <a:p>
            <a:pPr>
              <a:buFont typeface="Arial" panose="020B0604020202020204" pitchFamily="34" charset="0"/>
              <a:buNone/>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p>
        </p:txBody>
      </p:sp>
      <p:sp>
        <p:nvSpPr>
          <p:cNvPr id="22" name="Line 26"/>
          <p:cNvSpPr>
            <a:spLocks noChangeShapeType="1"/>
          </p:cNvSpPr>
          <p:nvPr/>
        </p:nvSpPr>
        <p:spPr bwMode="auto">
          <a:xfrm>
            <a:off x="5637131" y="2469357"/>
            <a:ext cx="2736850" cy="0"/>
          </a:xfrm>
          <a:prstGeom prst="line">
            <a:avLst/>
          </a:pr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3" name="Line 27"/>
          <p:cNvSpPr>
            <a:spLocks noChangeShapeType="1"/>
          </p:cNvSpPr>
          <p:nvPr/>
        </p:nvSpPr>
        <p:spPr bwMode="auto">
          <a:xfrm>
            <a:off x="5637131" y="3536157"/>
            <a:ext cx="2736850" cy="0"/>
          </a:xfrm>
          <a:prstGeom prst="line">
            <a:avLst/>
          </a:prstGeom>
          <a:noFill/>
          <a:ln w="6350" cap="flat">
            <a:solidFill>
              <a:schemeClr val="bg1">
                <a:lumMod val="50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Click="0" advTm="0">
        <p15:prstTrans prst="origami"/>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500" fill="hold"/>
                                        <p:tgtEl>
                                          <p:spTgt spid="13"/>
                                        </p:tgtEl>
                                        <p:attrNameLst>
                                          <p:attrName>ppt_w</p:attrName>
                                        </p:attrNameLst>
                                      </p:cBhvr>
                                      <p:tavLst>
                                        <p:tav tm="0">
                                          <p:val>
                                            <p:fltVal val="0"/>
                                          </p:val>
                                        </p:tav>
                                        <p:tav tm="100000">
                                          <p:val>
                                            <p:strVal val="#ppt_w"/>
                                          </p:val>
                                        </p:tav>
                                      </p:tavLst>
                                    </p:anim>
                                    <p:anim calcmode="lin" valueType="num">
                                      <p:cBhvr>
                                        <p:cTn id="13" dur="500" fill="hold"/>
                                        <p:tgtEl>
                                          <p:spTgt spid="13"/>
                                        </p:tgtEl>
                                        <p:attrNameLst>
                                          <p:attrName>ppt_h</p:attrName>
                                        </p:attrNameLst>
                                      </p:cBhvr>
                                      <p:tavLst>
                                        <p:tav tm="0">
                                          <p:val>
                                            <p:fltVal val="0"/>
                                          </p:val>
                                        </p:tav>
                                        <p:tav tm="100000">
                                          <p:val>
                                            <p:strVal val="#ppt_h"/>
                                          </p:val>
                                        </p:tav>
                                      </p:tavLst>
                                    </p:anim>
                                    <p:animEffect transition="in" filter="fade">
                                      <p:cBhvr>
                                        <p:cTn id="14" dur="500"/>
                                        <p:tgtEl>
                                          <p:spTgt spid="13"/>
                                        </p:tgtEl>
                                      </p:cBhvr>
                                    </p:animEffect>
                                  </p:childTnLst>
                                </p:cTn>
                              </p:par>
                            </p:childTnLst>
                          </p:cTn>
                        </p:par>
                        <p:par>
                          <p:cTn id="15" fill="hold">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Effect transition="in" filter="fade">
                                      <p:cBhvr>
                                        <p:cTn id="25" dur="500"/>
                                        <p:tgtEl>
                                          <p:spTgt spid="14"/>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fltVal val="0"/>
                                          </p:val>
                                        </p:tav>
                                        <p:tav tm="100000">
                                          <p:val>
                                            <p:strVal val="#ppt_w"/>
                                          </p:val>
                                        </p:tav>
                                      </p:tavLst>
                                    </p:anim>
                                    <p:anim calcmode="lin" valueType="num">
                                      <p:cBhvr>
                                        <p:cTn id="29" dur="500" fill="hold"/>
                                        <p:tgtEl>
                                          <p:spTgt spid="4"/>
                                        </p:tgtEl>
                                        <p:attrNameLst>
                                          <p:attrName>ppt_h</p:attrName>
                                        </p:attrNameLst>
                                      </p:cBhvr>
                                      <p:tavLst>
                                        <p:tav tm="0">
                                          <p:val>
                                            <p:fltVal val="0"/>
                                          </p:val>
                                        </p:tav>
                                        <p:tav tm="100000">
                                          <p:val>
                                            <p:strVal val="#ppt_h"/>
                                          </p:val>
                                        </p:tav>
                                      </p:tavLst>
                                    </p:anim>
                                    <p:animEffect transition="in" filter="fade">
                                      <p:cBhvr>
                                        <p:cTn id="30" dur="500"/>
                                        <p:tgtEl>
                                          <p:spTgt spid="4"/>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Effect transition="in" filter="fade">
                                      <p:cBhvr>
                                        <p:cTn id="45" dur="500"/>
                                        <p:tgtEl>
                                          <p:spTgt spid="15"/>
                                        </p:tgtEl>
                                      </p:cBhvr>
                                    </p:animEffect>
                                  </p:childTnLst>
                                </p:cTn>
                              </p:par>
                            </p:childTnLst>
                          </p:cTn>
                        </p:par>
                        <p:par>
                          <p:cTn id="46" fill="hold">
                            <p:stCondLst>
                              <p:cond delay="1000"/>
                            </p:stCondLst>
                            <p:childTnLst>
                              <p:par>
                                <p:cTn id="47" presetID="53" presetClass="entr" presetSubtype="16"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p:cTn id="49" dur="500" fill="hold"/>
                                        <p:tgtEl>
                                          <p:spTgt spid="5"/>
                                        </p:tgtEl>
                                        <p:attrNameLst>
                                          <p:attrName>ppt_w</p:attrName>
                                        </p:attrNameLst>
                                      </p:cBhvr>
                                      <p:tavLst>
                                        <p:tav tm="0">
                                          <p:val>
                                            <p:fltVal val="0"/>
                                          </p:val>
                                        </p:tav>
                                        <p:tav tm="100000">
                                          <p:val>
                                            <p:strVal val="#ppt_w"/>
                                          </p:val>
                                        </p:tav>
                                      </p:tavLst>
                                    </p:anim>
                                    <p:anim calcmode="lin" valueType="num">
                                      <p:cBhvr>
                                        <p:cTn id="50" dur="500" fill="hold"/>
                                        <p:tgtEl>
                                          <p:spTgt spid="5"/>
                                        </p:tgtEl>
                                        <p:attrNameLst>
                                          <p:attrName>ppt_h</p:attrName>
                                        </p:attrNameLst>
                                      </p:cBhvr>
                                      <p:tavLst>
                                        <p:tav tm="0">
                                          <p:val>
                                            <p:fltVal val="0"/>
                                          </p:val>
                                        </p:tav>
                                        <p:tav tm="100000">
                                          <p:val>
                                            <p:strVal val="#ppt_h"/>
                                          </p:val>
                                        </p:tav>
                                      </p:tavLst>
                                    </p:anim>
                                    <p:animEffect transition="in" filter="fade">
                                      <p:cBhvr>
                                        <p:cTn id="51" dur="500"/>
                                        <p:tgtEl>
                                          <p:spTgt spid="5"/>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p:cTn id="54" dur="500" fill="hold"/>
                                        <p:tgtEl>
                                          <p:spTgt spid="12"/>
                                        </p:tgtEl>
                                        <p:attrNameLst>
                                          <p:attrName>ppt_w</p:attrName>
                                        </p:attrNameLst>
                                      </p:cBhvr>
                                      <p:tavLst>
                                        <p:tav tm="0">
                                          <p:val>
                                            <p:fltVal val="0"/>
                                          </p:val>
                                        </p:tav>
                                        <p:tav tm="100000">
                                          <p:val>
                                            <p:strVal val="#ppt_w"/>
                                          </p:val>
                                        </p:tav>
                                      </p:tavLst>
                                    </p:anim>
                                    <p:anim calcmode="lin" valueType="num">
                                      <p:cBhvr>
                                        <p:cTn id="55" dur="500" fill="hold"/>
                                        <p:tgtEl>
                                          <p:spTgt spid="12"/>
                                        </p:tgtEl>
                                        <p:attrNameLst>
                                          <p:attrName>ppt_h</p:attrName>
                                        </p:attrNameLst>
                                      </p:cBhvr>
                                      <p:tavLst>
                                        <p:tav tm="0">
                                          <p:val>
                                            <p:fltVal val="0"/>
                                          </p:val>
                                        </p:tav>
                                        <p:tav tm="100000">
                                          <p:val>
                                            <p:strVal val="#ppt_h"/>
                                          </p:val>
                                        </p:tav>
                                      </p:tavLst>
                                    </p:anim>
                                    <p:animEffect transition="in" filter="fade">
                                      <p:cBhvr>
                                        <p:cTn id="56" dur="500"/>
                                        <p:tgtEl>
                                          <p:spTgt spid="12"/>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7"/>
                                        </p:tgtEl>
                                        <p:attrNameLst>
                                          <p:attrName>style.visibility</p:attrName>
                                        </p:attrNameLst>
                                      </p:cBhvr>
                                      <p:to>
                                        <p:strVal val="visible"/>
                                      </p:to>
                                    </p:set>
                                    <p:anim calcmode="lin" valueType="num">
                                      <p:cBhvr>
                                        <p:cTn id="59" dur="500" fill="hold"/>
                                        <p:tgtEl>
                                          <p:spTgt spid="7"/>
                                        </p:tgtEl>
                                        <p:attrNameLst>
                                          <p:attrName>ppt_w</p:attrName>
                                        </p:attrNameLst>
                                      </p:cBhvr>
                                      <p:tavLst>
                                        <p:tav tm="0">
                                          <p:val>
                                            <p:fltVal val="0"/>
                                          </p:val>
                                        </p:tav>
                                        <p:tav tm="100000">
                                          <p:val>
                                            <p:strVal val="#ppt_w"/>
                                          </p:val>
                                        </p:tav>
                                      </p:tavLst>
                                    </p:anim>
                                    <p:anim calcmode="lin" valueType="num">
                                      <p:cBhvr>
                                        <p:cTn id="60" dur="500" fill="hold"/>
                                        <p:tgtEl>
                                          <p:spTgt spid="7"/>
                                        </p:tgtEl>
                                        <p:attrNameLst>
                                          <p:attrName>ppt_h</p:attrName>
                                        </p:attrNameLst>
                                      </p:cBhvr>
                                      <p:tavLst>
                                        <p:tav tm="0">
                                          <p:val>
                                            <p:fltVal val="0"/>
                                          </p:val>
                                        </p:tav>
                                        <p:tav tm="100000">
                                          <p:val>
                                            <p:strVal val="#ppt_h"/>
                                          </p:val>
                                        </p:tav>
                                      </p:tavLst>
                                    </p:anim>
                                    <p:animEffect transition="in" filter="fade">
                                      <p:cBhvr>
                                        <p:cTn id="61" dur="500"/>
                                        <p:tgtEl>
                                          <p:spTgt spid="7"/>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11"/>
                                        </p:tgtEl>
                                        <p:attrNameLst>
                                          <p:attrName>style.visibility</p:attrName>
                                        </p:attrNameLst>
                                      </p:cBhvr>
                                      <p:to>
                                        <p:strVal val="visible"/>
                                      </p:to>
                                    </p:set>
                                    <p:anim calcmode="lin" valueType="num">
                                      <p:cBhvr>
                                        <p:cTn id="64" dur="500" fill="hold"/>
                                        <p:tgtEl>
                                          <p:spTgt spid="11"/>
                                        </p:tgtEl>
                                        <p:attrNameLst>
                                          <p:attrName>ppt_w</p:attrName>
                                        </p:attrNameLst>
                                      </p:cBhvr>
                                      <p:tavLst>
                                        <p:tav tm="0">
                                          <p:val>
                                            <p:fltVal val="0"/>
                                          </p:val>
                                        </p:tav>
                                        <p:tav tm="100000">
                                          <p:val>
                                            <p:strVal val="#ppt_w"/>
                                          </p:val>
                                        </p:tav>
                                      </p:tavLst>
                                    </p:anim>
                                    <p:anim calcmode="lin" valueType="num">
                                      <p:cBhvr>
                                        <p:cTn id="65" dur="500" fill="hold"/>
                                        <p:tgtEl>
                                          <p:spTgt spid="11"/>
                                        </p:tgtEl>
                                        <p:attrNameLst>
                                          <p:attrName>ppt_h</p:attrName>
                                        </p:attrNameLst>
                                      </p:cBhvr>
                                      <p:tavLst>
                                        <p:tav tm="0">
                                          <p:val>
                                            <p:fltVal val="0"/>
                                          </p:val>
                                        </p:tav>
                                        <p:tav tm="100000">
                                          <p:val>
                                            <p:strVal val="#ppt_h"/>
                                          </p:val>
                                        </p:tav>
                                      </p:tavLst>
                                    </p:anim>
                                    <p:animEffect transition="in" filter="fade">
                                      <p:cBhvr>
                                        <p:cTn id="66" dur="500"/>
                                        <p:tgtEl>
                                          <p:spTgt spid="11"/>
                                        </p:tgtEl>
                                      </p:cBhvr>
                                    </p:animEffect>
                                  </p:childTnLst>
                                </p:cTn>
                              </p:par>
                            </p:childTnLst>
                          </p:cTn>
                        </p:par>
                        <p:par>
                          <p:cTn id="67" fill="hold">
                            <p:stCondLst>
                              <p:cond delay="1500"/>
                            </p:stCondLst>
                            <p:childTnLst>
                              <p:par>
                                <p:cTn id="68" presetID="2" presetClass="entr" presetSubtype="2" fill="hold" grpId="0" nodeType="afterEffect">
                                  <p:stCondLst>
                                    <p:cond delay="0"/>
                                  </p:stCondLst>
                                  <p:childTnLst>
                                    <p:set>
                                      <p:cBhvr>
                                        <p:cTn id="69" dur="1" fill="hold">
                                          <p:stCondLst>
                                            <p:cond delay="0"/>
                                          </p:stCondLst>
                                        </p:cTn>
                                        <p:tgtEl>
                                          <p:spTgt spid="20"/>
                                        </p:tgtEl>
                                        <p:attrNameLst>
                                          <p:attrName>style.visibility</p:attrName>
                                        </p:attrNameLst>
                                      </p:cBhvr>
                                      <p:to>
                                        <p:strVal val="visible"/>
                                      </p:to>
                                    </p:set>
                                    <p:anim calcmode="lin" valueType="num">
                                      <p:cBhvr additive="base">
                                        <p:cTn id="70" dur="500" fill="hold"/>
                                        <p:tgtEl>
                                          <p:spTgt spid="20"/>
                                        </p:tgtEl>
                                        <p:attrNameLst>
                                          <p:attrName>ppt_x</p:attrName>
                                        </p:attrNameLst>
                                      </p:cBhvr>
                                      <p:tavLst>
                                        <p:tav tm="0">
                                          <p:val>
                                            <p:strVal val="1+#ppt_w/2"/>
                                          </p:val>
                                        </p:tav>
                                        <p:tav tm="100000">
                                          <p:val>
                                            <p:strVal val="#ppt_x"/>
                                          </p:val>
                                        </p:tav>
                                      </p:tavLst>
                                    </p:anim>
                                    <p:anim calcmode="lin" valueType="num">
                                      <p:cBhvr additive="base">
                                        <p:cTn id="71" dur="500" fill="hold"/>
                                        <p:tgtEl>
                                          <p:spTgt spid="20"/>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0"/>
                                  </p:stCondLst>
                                  <p:childTnLst>
                                    <p:set>
                                      <p:cBhvr>
                                        <p:cTn id="73" dur="1" fill="hold">
                                          <p:stCondLst>
                                            <p:cond delay="0"/>
                                          </p:stCondLst>
                                        </p:cTn>
                                        <p:tgtEl>
                                          <p:spTgt spid="21"/>
                                        </p:tgtEl>
                                        <p:attrNameLst>
                                          <p:attrName>style.visibility</p:attrName>
                                        </p:attrNameLst>
                                      </p:cBhvr>
                                      <p:to>
                                        <p:strVal val="visible"/>
                                      </p:to>
                                    </p:set>
                                    <p:anim calcmode="lin" valueType="num">
                                      <p:cBhvr additive="base">
                                        <p:cTn id="74" dur="500" fill="hold"/>
                                        <p:tgtEl>
                                          <p:spTgt spid="21"/>
                                        </p:tgtEl>
                                        <p:attrNameLst>
                                          <p:attrName>ppt_x</p:attrName>
                                        </p:attrNameLst>
                                      </p:cBhvr>
                                      <p:tavLst>
                                        <p:tav tm="0">
                                          <p:val>
                                            <p:strVal val="1+#ppt_w/2"/>
                                          </p:val>
                                        </p:tav>
                                        <p:tav tm="100000">
                                          <p:val>
                                            <p:strVal val="#ppt_x"/>
                                          </p:val>
                                        </p:tav>
                                      </p:tavLst>
                                    </p:anim>
                                    <p:anim calcmode="lin" valueType="num">
                                      <p:cBhvr additive="base">
                                        <p:cTn id="75" dur="500" fill="hold"/>
                                        <p:tgtEl>
                                          <p:spTgt spid="21"/>
                                        </p:tgtEl>
                                        <p:attrNameLst>
                                          <p:attrName>ppt_y</p:attrName>
                                        </p:attrNameLst>
                                      </p:cBhvr>
                                      <p:tavLst>
                                        <p:tav tm="0">
                                          <p:val>
                                            <p:strVal val="#ppt_y"/>
                                          </p:val>
                                        </p:tav>
                                        <p:tav tm="100000">
                                          <p:val>
                                            <p:strVal val="#ppt_y"/>
                                          </p:val>
                                        </p:tav>
                                      </p:tavLst>
                                    </p:anim>
                                  </p:childTnLst>
                                </p:cTn>
                              </p:par>
                              <p:par>
                                <p:cTn id="76" presetID="2" presetClass="entr" presetSubtype="8" fill="hold" grpId="0" nodeType="withEffect">
                                  <p:stCondLst>
                                    <p:cond delay="0"/>
                                  </p:stCondLst>
                                  <p:childTnLst>
                                    <p:set>
                                      <p:cBhvr>
                                        <p:cTn id="77" dur="1" fill="hold">
                                          <p:stCondLst>
                                            <p:cond delay="0"/>
                                          </p:stCondLst>
                                        </p:cTn>
                                        <p:tgtEl>
                                          <p:spTgt spid="19"/>
                                        </p:tgtEl>
                                        <p:attrNameLst>
                                          <p:attrName>style.visibility</p:attrName>
                                        </p:attrNameLst>
                                      </p:cBhvr>
                                      <p:to>
                                        <p:strVal val="visible"/>
                                      </p:to>
                                    </p:set>
                                    <p:anim calcmode="lin" valueType="num">
                                      <p:cBhvr additive="base">
                                        <p:cTn id="78" dur="500" fill="hold"/>
                                        <p:tgtEl>
                                          <p:spTgt spid="19"/>
                                        </p:tgtEl>
                                        <p:attrNameLst>
                                          <p:attrName>ppt_x</p:attrName>
                                        </p:attrNameLst>
                                      </p:cBhvr>
                                      <p:tavLst>
                                        <p:tav tm="0">
                                          <p:val>
                                            <p:strVal val="0-#ppt_w/2"/>
                                          </p:val>
                                        </p:tav>
                                        <p:tav tm="100000">
                                          <p:val>
                                            <p:strVal val="#ppt_x"/>
                                          </p:val>
                                        </p:tav>
                                      </p:tavLst>
                                    </p:anim>
                                    <p:anim calcmode="lin" valueType="num">
                                      <p:cBhvr additive="base">
                                        <p:cTn id="79" dur="500" fill="hold"/>
                                        <p:tgtEl>
                                          <p:spTgt spid="19"/>
                                        </p:tgtEl>
                                        <p:attrNameLst>
                                          <p:attrName>ppt_y</p:attrName>
                                        </p:attrNameLst>
                                      </p:cBhvr>
                                      <p:tavLst>
                                        <p:tav tm="0">
                                          <p:val>
                                            <p:strVal val="#ppt_y"/>
                                          </p:val>
                                        </p:tav>
                                        <p:tav tm="100000">
                                          <p:val>
                                            <p:strVal val="#ppt_y"/>
                                          </p:val>
                                        </p:tav>
                                      </p:tavLst>
                                    </p:anim>
                                  </p:childTnLst>
                                </p:cTn>
                              </p:par>
                            </p:childTnLst>
                          </p:cTn>
                        </p:par>
                        <p:par>
                          <p:cTn id="80" fill="hold">
                            <p:stCondLst>
                              <p:cond delay="2000"/>
                            </p:stCondLst>
                            <p:childTnLst>
                              <p:par>
                                <p:cTn id="81" presetID="47" presetClass="entr" presetSubtype="0" fill="hold" grpId="0" nodeType="afterEffect">
                                  <p:stCondLst>
                                    <p:cond delay="0"/>
                                  </p:stCondLst>
                                  <p:childTnLst>
                                    <p:set>
                                      <p:cBhvr>
                                        <p:cTn id="82" dur="1" fill="hold">
                                          <p:stCondLst>
                                            <p:cond delay="0"/>
                                          </p:stCondLst>
                                        </p:cTn>
                                        <p:tgtEl>
                                          <p:spTgt spid="16"/>
                                        </p:tgtEl>
                                        <p:attrNameLst>
                                          <p:attrName>style.visibility</p:attrName>
                                        </p:attrNameLst>
                                      </p:cBhvr>
                                      <p:to>
                                        <p:strVal val="visible"/>
                                      </p:to>
                                    </p:set>
                                    <p:animEffect transition="in" filter="fade">
                                      <p:cBhvr>
                                        <p:cTn id="83" dur="750"/>
                                        <p:tgtEl>
                                          <p:spTgt spid="16"/>
                                        </p:tgtEl>
                                      </p:cBhvr>
                                    </p:animEffect>
                                    <p:anim calcmode="lin" valueType="num">
                                      <p:cBhvr>
                                        <p:cTn id="84" dur="750" fill="hold"/>
                                        <p:tgtEl>
                                          <p:spTgt spid="16"/>
                                        </p:tgtEl>
                                        <p:attrNameLst>
                                          <p:attrName>ppt_x</p:attrName>
                                        </p:attrNameLst>
                                      </p:cBhvr>
                                      <p:tavLst>
                                        <p:tav tm="0">
                                          <p:val>
                                            <p:strVal val="#ppt_x"/>
                                          </p:val>
                                        </p:tav>
                                        <p:tav tm="100000">
                                          <p:val>
                                            <p:strVal val="#ppt_x"/>
                                          </p:val>
                                        </p:tav>
                                      </p:tavLst>
                                    </p:anim>
                                    <p:anim calcmode="lin" valueType="num">
                                      <p:cBhvr>
                                        <p:cTn id="85" dur="750" fill="hold"/>
                                        <p:tgtEl>
                                          <p:spTgt spid="16"/>
                                        </p:tgtEl>
                                        <p:attrNameLst>
                                          <p:attrName>ppt_y</p:attrName>
                                        </p:attrNameLst>
                                      </p:cBhvr>
                                      <p:tavLst>
                                        <p:tav tm="0">
                                          <p:val>
                                            <p:strVal val="#ppt_y-.1"/>
                                          </p:val>
                                        </p:tav>
                                        <p:tav tm="100000">
                                          <p:val>
                                            <p:strVal val="#ppt_y"/>
                                          </p:val>
                                        </p:tav>
                                      </p:tavLst>
                                    </p:anim>
                                  </p:childTnLst>
                                </p:cTn>
                              </p:par>
                            </p:childTnLst>
                          </p:cTn>
                        </p:par>
                        <p:par>
                          <p:cTn id="86" fill="hold">
                            <p:stCondLst>
                              <p:cond delay="3000"/>
                            </p:stCondLst>
                            <p:childTnLst>
                              <p:par>
                                <p:cTn id="87" presetID="22" presetClass="entr" presetSubtype="8" fill="hold" grpId="0" nodeType="afterEffect">
                                  <p:stCondLst>
                                    <p:cond delay="0"/>
                                  </p:stCondLst>
                                  <p:childTnLst>
                                    <p:set>
                                      <p:cBhvr>
                                        <p:cTn id="88" dur="1" fill="hold">
                                          <p:stCondLst>
                                            <p:cond delay="0"/>
                                          </p:stCondLst>
                                        </p:cTn>
                                        <p:tgtEl>
                                          <p:spTgt spid="22"/>
                                        </p:tgtEl>
                                        <p:attrNameLst>
                                          <p:attrName>style.visibility</p:attrName>
                                        </p:attrNameLst>
                                      </p:cBhvr>
                                      <p:to>
                                        <p:strVal val="visible"/>
                                      </p:to>
                                    </p:set>
                                    <p:animEffect transition="in" filter="wipe(left)">
                                      <p:cBhvr>
                                        <p:cTn id="89" dur="500"/>
                                        <p:tgtEl>
                                          <p:spTgt spid="22"/>
                                        </p:tgtEl>
                                      </p:cBhvr>
                                    </p:animEffect>
                                  </p:childTnLst>
                                </p:cTn>
                              </p:par>
                            </p:childTnLst>
                          </p:cTn>
                        </p:par>
                        <p:par>
                          <p:cTn id="90" fill="hold">
                            <p:stCondLst>
                              <p:cond delay="3500"/>
                            </p:stCondLst>
                            <p:childTnLst>
                              <p:par>
                                <p:cTn id="91" presetID="47" presetClass="entr" presetSubtype="0" fill="hold" grpId="0" nodeType="afterEffect">
                                  <p:stCondLst>
                                    <p:cond delay="0"/>
                                  </p:stCondLst>
                                  <p:childTnLst>
                                    <p:set>
                                      <p:cBhvr>
                                        <p:cTn id="92" dur="1" fill="hold">
                                          <p:stCondLst>
                                            <p:cond delay="0"/>
                                          </p:stCondLst>
                                        </p:cTn>
                                        <p:tgtEl>
                                          <p:spTgt spid="17"/>
                                        </p:tgtEl>
                                        <p:attrNameLst>
                                          <p:attrName>style.visibility</p:attrName>
                                        </p:attrNameLst>
                                      </p:cBhvr>
                                      <p:to>
                                        <p:strVal val="visible"/>
                                      </p:to>
                                    </p:set>
                                    <p:animEffect transition="in" filter="fade">
                                      <p:cBhvr>
                                        <p:cTn id="93" dur="750"/>
                                        <p:tgtEl>
                                          <p:spTgt spid="17"/>
                                        </p:tgtEl>
                                      </p:cBhvr>
                                    </p:animEffect>
                                    <p:anim calcmode="lin" valueType="num">
                                      <p:cBhvr>
                                        <p:cTn id="94" dur="750" fill="hold"/>
                                        <p:tgtEl>
                                          <p:spTgt spid="17"/>
                                        </p:tgtEl>
                                        <p:attrNameLst>
                                          <p:attrName>ppt_x</p:attrName>
                                        </p:attrNameLst>
                                      </p:cBhvr>
                                      <p:tavLst>
                                        <p:tav tm="0">
                                          <p:val>
                                            <p:strVal val="#ppt_x"/>
                                          </p:val>
                                        </p:tav>
                                        <p:tav tm="100000">
                                          <p:val>
                                            <p:strVal val="#ppt_x"/>
                                          </p:val>
                                        </p:tav>
                                      </p:tavLst>
                                    </p:anim>
                                    <p:anim calcmode="lin" valueType="num">
                                      <p:cBhvr>
                                        <p:cTn id="95" dur="750" fill="hold"/>
                                        <p:tgtEl>
                                          <p:spTgt spid="17"/>
                                        </p:tgtEl>
                                        <p:attrNameLst>
                                          <p:attrName>ppt_y</p:attrName>
                                        </p:attrNameLst>
                                      </p:cBhvr>
                                      <p:tavLst>
                                        <p:tav tm="0">
                                          <p:val>
                                            <p:strVal val="#ppt_y-.1"/>
                                          </p:val>
                                        </p:tav>
                                        <p:tav tm="100000">
                                          <p:val>
                                            <p:strVal val="#ppt_y"/>
                                          </p:val>
                                        </p:tav>
                                      </p:tavLst>
                                    </p:anim>
                                  </p:childTnLst>
                                </p:cTn>
                              </p:par>
                            </p:childTnLst>
                          </p:cTn>
                        </p:par>
                        <p:par>
                          <p:cTn id="96" fill="hold">
                            <p:stCondLst>
                              <p:cond delay="4500"/>
                            </p:stCondLst>
                            <p:childTnLst>
                              <p:par>
                                <p:cTn id="97" presetID="22" presetClass="entr" presetSubtype="8" fill="hold" grpId="0" nodeType="afterEffect">
                                  <p:stCondLst>
                                    <p:cond delay="0"/>
                                  </p:stCondLst>
                                  <p:childTnLst>
                                    <p:set>
                                      <p:cBhvr>
                                        <p:cTn id="98" dur="1" fill="hold">
                                          <p:stCondLst>
                                            <p:cond delay="0"/>
                                          </p:stCondLst>
                                        </p:cTn>
                                        <p:tgtEl>
                                          <p:spTgt spid="23"/>
                                        </p:tgtEl>
                                        <p:attrNameLst>
                                          <p:attrName>style.visibility</p:attrName>
                                        </p:attrNameLst>
                                      </p:cBhvr>
                                      <p:to>
                                        <p:strVal val="visible"/>
                                      </p:to>
                                    </p:set>
                                    <p:animEffect transition="in" filter="wipe(left)">
                                      <p:cBhvr>
                                        <p:cTn id="99" dur="500"/>
                                        <p:tgtEl>
                                          <p:spTgt spid="23"/>
                                        </p:tgtEl>
                                      </p:cBhvr>
                                    </p:animEffect>
                                  </p:childTnLst>
                                </p:cTn>
                              </p:par>
                            </p:childTnLst>
                          </p:cTn>
                        </p:par>
                        <p:par>
                          <p:cTn id="100" fill="hold">
                            <p:stCondLst>
                              <p:cond delay="5000"/>
                            </p:stCondLst>
                            <p:childTnLst>
                              <p:par>
                                <p:cTn id="101" presetID="47" presetClass="entr" presetSubtype="0" fill="hold" grpId="0" nodeType="afterEffect">
                                  <p:stCondLst>
                                    <p:cond delay="0"/>
                                  </p:stCondLst>
                                  <p:childTnLst>
                                    <p:set>
                                      <p:cBhvr>
                                        <p:cTn id="102" dur="1" fill="hold">
                                          <p:stCondLst>
                                            <p:cond delay="0"/>
                                          </p:stCondLst>
                                        </p:cTn>
                                        <p:tgtEl>
                                          <p:spTgt spid="18"/>
                                        </p:tgtEl>
                                        <p:attrNameLst>
                                          <p:attrName>style.visibility</p:attrName>
                                        </p:attrNameLst>
                                      </p:cBhvr>
                                      <p:to>
                                        <p:strVal val="visible"/>
                                      </p:to>
                                    </p:set>
                                    <p:animEffect transition="in" filter="fade">
                                      <p:cBhvr>
                                        <p:cTn id="103" dur="750"/>
                                        <p:tgtEl>
                                          <p:spTgt spid="18"/>
                                        </p:tgtEl>
                                      </p:cBhvr>
                                    </p:animEffect>
                                    <p:anim calcmode="lin" valueType="num">
                                      <p:cBhvr>
                                        <p:cTn id="104" dur="750" fill="hold"/>
                                        <p:tgtEl>
                                          <p:spTgt spid="18"/>
                                        </p:tgtEl>
                                        <p:attrNameLst>
                                          <p:attrName>ppt_x</p:attrName>
                                        </p:attrNameLst>
                                      </p:cBhvr>
                                      <p:tavLst>
                                        <p:tav tm="0">
                                          <p:val>
                                            <p:strVal val="#ppt_x"/>
                                          </p:val>
                                        </p:tav>
                                        <p:tav tm="100000">
                                          <p:val>
                                            <p:strVal val="#ppt_x"/>
                                          </p:val>
                                        </p:tav>
                                      </p:tavLst>
                                    </p:anim>
                                    <p:anim calcmode="lin" valueType="num">
                                      <p:cBhvr>
                                        <p:cTn id="105" dur="7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P spid="22" grpId="0" animBg="1"/>
      <p:bldP spid="2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stretch>
            <a:fillRect/>
          </a:stretch>
        </p:blipFill>
        <p:spPr>
          <a:xfrm>
            <a:off x="721" y="2600"/>
            <a:ext cx="9142857" cy="5142857"/>
          </a:xfrm>
          <a:prstGeom prst="rect">
            <a:avLst/>
          </a:prstGeom>
        </p:spPr>
      </p:pic>
      <p:sp>
        <p:nvSpPr>
          <p:cNvPr id="9" name="矩形 8"/>
          <p:cNvSpPr/>
          <p:nvPr/>
        </p:nvSpPr>
        <p:spPr>
          <a:xfrm>
            <a:off x="694094" y="1760291"/>
            <a:ext cx="4245288" cy="176826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5000"/>
              </a:lnSpc>
              <a:spcBef>
                <a:spcPts val="900"/>
              </a:spcBef>
            </a:pPr>
            <a:r>
              <a:rPr lang="en-US" altLang="zh-CN" b="1" dirty="0">
                <a:solidFill>
                  <a:schemeClr val="tx1">
                    <a:lumMod val="75000"/>
                    <a:lumOff val="25000"/>
                  </a:schemeClr>
                </a:solidFill>
                <a:latin typeface="微软雅黑" panose="020B0503020204020204" pitchFamily="34" charset="-122"/>
                <a:ea typeface="微软雅黑" panose="020B0503020204020204" pitchFamily="34" charset="-122"/>
              </a:rPr>
              <a:t>PART 02</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dirty="0">
                <a:solidFill>
                  <a:schemeClr val="tx1">
                    <a:lumMod val="75000"/>
                    <a:lumOff val="25000"/>
                  </a:schemeClr>
                </a:solidFill>
                <a:latin typeface="微软雅黑" panose="020B0503020204020204" pitchFamily="34" charset="-122"/>
                <a:ea typeface="微软雅黑" panose="020B0503020204020204" pitchFamily="34" charset="-122"/>
              </a:rPr>
              <a:t>工作完成情况</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5000"/>
              </a:lnSpc>
              <a:spcBef>
                <a:spcPts val="900"/>
              </a:spcBef>
            </a:pP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THIS IS A SUMMARY PART. CLICK TO ADD YOUR DESCRIPTION SENTENCES ABOUT THIS PART IN HERETHIS IS A SUMMARY PART. </a:t>
            </a:r>
          </a:p>
        </p:txBody>
      </p:sp>
    </p:spTree>
  </p:cSld>
  <p:clrMapOvr>
    <a:masterClrMapping/>
  </p:clrMapOvr>
  <mc:AlternateContent xmlns:mc="http://schemas.openxmlformats.org/markup-compatibility/2006" xmlns:p14="http://schemas.microsoft.com/office/powerpoint/2010/main">
    <mc:Choice Requires="p14">
      <p:transition spd="slow" p14:dur="1600" advClick="0" advTm="0">
        <p14:prism isContent="1"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3"/>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0-#ppt_w/2"/>
                                          </p:val>
                                        </p:tav>
                                        <p:tav tm="100000">
                                          <p:val>
                                            <p:strVal val="#ppt_x"/>
                                          </p:val>
                                        </p:tav>
                                      </p:tavLst>
                                    </p:anim>
                                    <p:anim calcmode="lin" valueType="num">
                                      <p:cBhvr additive="base">
                                        <p:cTn id="15"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2"/>
          <p:cNvSpPr txBox="1">
            <a:spLocks noChangeArrowheads="1"/>
          </p:cNvSpPr>
          <p:nvPr/>
        </p:nvSpPr>
        <p:spPr bwMode="auto">
          <a:xfrm>
            <a:off x="3658930" y="455737"/>
            <a:ext cx="182614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panose="020B0604020202020204" pitchFamily="34" charset="0"/>
              <a:buNone/>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此处添加</a:t>
            </a:r>
            <a:r>
              <a:rPr lang="zh-CN" altLang="en-US" sz="1600" dirty="0">
                <a:solidFill>
                  <a:schemeClr val="accent3"/>
                </a:solidFill>
                <a:latin typeface="微软雅黑" panose="020B0503020204020204" pitchFamily="34" charset="-122"/>
                <a:ea typeface="微软雅黑" panose="020B0503020204020204" pitchFamily="34" charset="-122"/>
              </a:rPr>
              <a:t>标题文本</a:t>
            </a:r>
            <a:endParaRPr lang="en-US" altLang="zh-CN" sz="1600" dirty="0">
              <a:solidFill>
                <a:schemeClr val="accent3"/>
              </a:solidFill>
              <a:latin typeface="微软雅黑" panose="020B0503020204020204" pitchFamily="34" charset="-122"/>
              <a:ea typeface="微软雅黑" panose="020B0503020204020204" pitchFamily="34" charset="-122"/>
            </a:endParaRPr>
          </a:p>
        </p:txBody>
      </p:sp>
      <p:sp>
        <p:nvSpPr>
          <p:cNvPr id="3" name="Text Box 43"/>
          <p:cNvSpPr txBox="1">
            <a:spLocks noChangeArrowheads="1"/>
          </p:cNvSpPr>
          <p:nvPr/>
        </p:nvSpPr>
        <p:spPr bwMode="auto">
          <a:xfrm>
            <a:off x="3511353" y="733549"/>
            <a:ext cx="2113079"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buFont typeface="Arial" panose="020B0604020202020204" pitchFamily="34" charset="0"/>
              <a:buNone/>
            </a:pPr>
            <a:r>
              <a:rPr lang="en-US" altLang="zh-CN" sz="800" dirty="0">
                <a:solidFill>
                  <a:schemeClr val="bg1">
                    <a:lumMod val="50000"/>
                  </a:schemeClr>
                </a:solidFill>
                <a:latin typeface="微软雅黑" panose="020B0503020204020204" pitchFamily="34" charset="-122"/>
                <a:ea typeface="微软雅黑" panose="020B0503020204020204" pitchFamily="34" charset="-122"/>
              </a:rPr>
              <a:t>This is a good space for a short subtitle</a:t>
            </a:r>
          </a:p>
        </p:txBody>
      </p:sp>
      <p:sp>
        <p:nvSpPr>
          <p:cNvPr id="21" name="淘宝店chenying0907 8"/>
          <p:cNvSpPr/>
          <p:nvPr/>
        </p:nvSpPr>
        <p:spPr bwMode="auto">
          <a:xfrm>
            <a:off x="665164" y="2650333"/>
            <a:ext cx="1781175" cy="688975"/>
          </a:xfrm>
          <a:custGeom>
            <a:avLst/>
            <a:gdLst>
              <a:gd name="T0" fmla="*/ 930 w 1122"/>
              <a:gd name="T1" fmla="*/ 434 h 434"/>
              <a:gd name="T2" fmla="*/ 0 w 1122"/>
              <a:gd name="T3" fmla="*/ 434 h 434"/>
              <a:gd name="T4" fmla="*/ 0 w 1122"/>
              <a:gd name="T5" fmla="*/ 0 h 434"/>
              <a:gd name="T6" fmla="*/ 930 w 1122"/>
              <a:gd name="T7" fmla="*/ 0 h 434"/>
              <a:gd name="T8" fmla="*/ 1122 w 1122"/>
              <a:gd name="T9" fmla="*/ 217 h 434"/>
              <a:gd name="T10" fmla="*/ 930 w 1122"/>
              <a:gd name="T11" fmla="*/ 434 h 434"/>
            </a:gdLst>
            <a:ahLst/>
            <a:cxnLst>
              <a:cxn ang="0">
                <a:pos x="T0" y="T1"/>
              </a:cxn>
              <a:cxn ang="0">
                <a:pos x="T2" y="T3"/>
              </a:cxn>
              <a:cxn ang="0">
                <a:pos x="T4" y="T5"/>
              </a:cxn>
              <a:cxn ang="0">
                <a:pos x="T6" y="T7"/>
              </a:cxn>
              <a:cxn ang="0">
                <a:pos x="T8" y="T9"/>
              </a:cxn>
              <a:cxn ang="0">
                <a:pos x="T10" y="T11"/>
              </a:cxn>
            </a:cxnLst>
            <a:rect l="0" t="0" r="r" b="b"/>
            <a:pathLst>
              <a:path w="1122" h="434">
                <a:moveTo>
                  <a:pt x="930" y="434"/>
                </a:moveTo>
                <a:lnTo>
                  <a:pt x="0" y="434"/>
                </a:lnTo>
                <a:lnTo>
                  <a:pt x="0" y="0"/>
                </a:lnTo>
                <a:lnTo>
                  <a:pt x="930" y="0"/>
                </a:lnTo>
                <a:lnTo>
                  <a:pt x="1122" y="217"/>
                </a:lnTo>
                <a:lnTo>
                  <a:pt x="930" y="434"/>
                </a:lnTo>
                <a:close/>
              </a:path>
            </a:pathLst>
          </a:custGeom>
          <a:solidFill>
            <a:schemeClr val="accent1">
              <a:alpha val="70000"/>
            </a:schemeClr>
          </a:solidFill>
          <a:ln>
            <a:noFill/>
          </a:ln>
        </p:spPr>
        <p:txBody>
          <a:bodyPr vert="horz" wrap="square" lIns="91440" tIns="45720" rIns="91440" bIns="45720" numCol="1" anchor="ctr" anchorCtr="0" compatLnSpc="1"/>
          <a:lstStyle/>
          <a:p>
            <a:pPr algn="ctr"/>
            <a:endParaRPr lang="zh-CN" altLang="en-US" sz="1000">
              <a:solidFill>
                <a:schemeClr val="bg1"/>
              </a:solidFill>
            </a:endParaRPr>
          </a:p>
        </p:txBody>
      </p:sp>
      <p:sp>
        <p:nvSpPr>
          <p:cNvPr id="22" name="淘宝店chenying0907 9"/>
          <p:cNvSpPr/>
          <p:nvPr/>
        </p:nvSpPr>
        <p:spPr bwMode="auto">
          <a:xfrm>
            <a:off x="2244725" y="2650333"/>
            <a:ext cx="1708150" cy="688975"/>
          </a:xfrm>
          <a:custGeom>
            <a:avLst/>
            <a:gdLst>
              <a:gd name="T0" fmla="*/ 885 w 1076"/>
              <a:gd name="T1" fmla="*/ 0 h 434"/>
              <a:gd name="T2" fmla="*/ 0 w 1076"/>
              <a:gd name="T3" fmla="*/ 0 h 434"/>
              <a:gd name="T4" fmla="*/ 191 w 1076"/>
              <a:gd name="T5" fmla="*/ 217 h 434"/>
              <a:gd name="T6" fmla="*/ 0 w 1076"/>
              <a:gd name="T7" fmla="*/ 434 h 434"/>
              <a:gd name="T8" fmla="*/ 885 w 1076"/>
              <a:gd name="T9" fmla="*/ 434 h 434"/>
              <a:gd name="T10" fmla="*/ 1076 w 1076"/>
              <a:gd name="T11" fmla="*/ 217 h 434"/>
              <a:gd name="T12" fmla="*/ 885 w 1076"/>
              <a:gd name="T13" fmla="*/ 0 h 434"/>
            </a:gdLst>
            <a:ahLst/>
            <a:cxnLst>
              <a:cxn ang="0">
                <a:pos x="T0" y="T1"/>
              </a:cxn>
              <a:cxn ang="0">
                <a:pos x="T2" y="T3"/>
              </a:cxn>
              <a:cxn ang="0">
                <a:pos x="T4" y="T5"/>
              </a:cxn>
              <a:cxn ang="0">
                <a:pos x="T6" y="T7"/>
              </a:cxn>
              <a:cxn ang="0">
                <a:pos x="T8" y="T9"/>
              </a:cxn>
              <a:cxn ang="0">
                <a:pos x="T10" y="T11"/>
              </a:cxn>
              <a:cxn ang="0">
                <a:pos x="T12" y="T13"/>
              </a:cxn>
            </a:cxnLst>
            <a:rect l="0" t="0" r="r" b="b"/>
            <a:pathLst>
              <a:path w="1076" h="434">
                <a:moveTo>
                  <a:pt x="885" y="0"/>
                </a:moveTo>
                <a:lnTo>
                  <a:pt x="0" y="0"/>
                </a:lnTo>
                <a:lnTo>
                  <a:pt x="191" y="217"/>
                </a:lnTo>
                <a:lnTo>
                  <a:pt x="0" y="434"/>
                </a:lnTo>
                <a:lnTo>
                  <a:pt x="885" y="434"/>
                </a:lnTo>
                <a:lnTo>
                  <a:pt x="1076" y="217"/>
                </a:lnTo>
                <a:lnTo>
                  <a:pt x="885" y="0"/>
                </a:lnTo>
                <a:close/>
              </a:path>
            </a:pathLst>
          </a:custGeom>
          <a:solidFill>
            <a:schemeClr val="accent2">
              <a:alpha val="70000"/>
            </a:schemeClr>
          </a:solidFill>
          <a:ln>
            <a:noFill/>
          </a:ln>
        </p:spPr>
        <p:txBody>
          <a:bodyPr vert="horz" wrap="square" lIns="91440" tIns="45720" rIns="91440" bIns="45720" numCol="1" anchor="ctr" anchorCtr="0" compatLnSpc="1"/>
          <a:lstStyle/>
          <a:p>
            <a:pPr algn="ctr"/>
            <a:endParaRPr lang="zh-CN" altLang="en-US" sz="1000">
              <a:solidFill>
                <a:schemeClr val="bg1"/>
              </a:solidFill>
            </a:endParaRPr>
          </a:p>
        </p:txBody>
      </p:sp>
      <p:sp>
        <p:nvSpPr>
          <p:cNvPr id="23" name="淘宝店chenying0907 10"/>
          <p:cNvSpPr/>
          <p:nvPr/>
        </p:nvSpPr>
        <p:spPr bwMode="auto">
          <a:xfrm>
            <a:off x="3751263" y="2650333"/>
            <a:ext cx="1712912" cy="688975"/>
          </a:xfrm>
          <a:custGeom>
            <a:avLst/>
            <a:gdLst>
              <a:gd name="T0" fmla="*/ 887 w 1079"/>
              <a:gd name="T1" fmla="*/ 0 h 434"/>
              <a:gd name="T2" fmla="*/ 0 w 1079"/>
              <a:gd name="T3" fmla="*/ 0 h 434"/>
              <a:gd name="T4" fmla="*/ 192 w 1079"/>
              <a:gd name="T5" fmla="*/ 217 h 434"/>
              <a:gd name="T6" fmla="*/ 0 w 1079"/>
              <a:gd name="T7" fmla="*/ 434 h 434"/>
              <a:gd name="T8" fmla="*/ 887 w 1079"/>
              <a:gd name="T9" fmla="*/ 434 h 434"/>
              <a:gd name="T10" fmla="*/ 1079 w 1079"/>
              <a:gd name="T11" fmla="*/ 217 h 434"/>
              <a:gd name="T12" fmla="*/ 887 w 1079"/>
              <a:gd name="T13" fmla="*/ 0 h 434"/>
            </a:gdLst>
            <a:ahLst/>
            <a:cxnLst>
              <a:cxn ang="0">
                <a:pos x="T0" y="T1"/>
              </a:cxn>
              <a:cxn ang="0">
                <a:pos x="T2" y="T3"/>
              </a:cxn>
              <a:cxn ang="0">
                <a:pos x="T4" y="T5"/>
              </a:cxn>
              <a:cxn ang="0">
                <a:pos x="T6" y="T7"/>
              </a:cxn>
              <a:cxn ang="0">
                <a:pos x="T8" y="T9"/>
              </a:cxn>
              <a:cxn ang="0">
                <a:pos x="T10" y="T11"/>
              </a:cxn>
              <a:cxn ang="0">
                <a:pos x="T12" y="T13"/>
              </a:cxn>
            </a:cxnLst>
            <a:rect l="0" t="0" r="r" b="b"/>
            <a:pathLst>
              <a:path w="1079" h="434">
                <a:moveTo>
                  <a:pt x="887" y="0"/>
                </a:moveTo>
                <a:lnTo>
                  <a:pt x="0" y="0"/>
                </a:lnTo>
                <a:lnTo>
                  <a:pt x="192" y="217"/>
                </a:lnTo>
                <a:lnTo>
                  <a:pt x="0" y="434"/>
                </a:lnTo>
                <a:lnTo>
                  <a:pt x="887" y="434"/>
                </a:lnTo>
                <a:lnTo>
                  <a:pt x="1079" y="217"/>
                </a:lnTo>
                <a:lnTo>
                  <a:pt x="887" y="0"/>
                </a:lnTo>
                <a:close/>
              </a:path>
            </a:pathLst>
          </a:custGeom>
          <a:solidFill>
            <a:schemeClr val="accent3">
              <a:alpha val="70000"/>
            </a:schemeClr>
          </a:solidFill>
          <a:ln>
            <a:noFill/>
          </a:ln>
        </p:spPr>
        <p:txBody>
          <a:bodyPr vert="horz" wrap="square" lIns="91440" tIns="45720" rIns="91440" bIns="45720" numCol="1" anchor="ctr" anchorCtr="0" compatLnSpc="1"/>
          <a:lstStyle/>
          <a:p>
            <a:pPr algn="ctr"/>
            <a:endParaRPr lang="zh-CN" altLang="en-US" sz="1000">
              <a:solidFill>
                <a:schemeClr val="bg1"/>
              </a:solidFill>
            </a:endParaRPr>
          </a:p>
        </p:txBody>
      </p:sp>
      <p:sp>
        <p:nvSpPr>
          <p:cNvPr id="24" name="淘宝店chenying0907 11"/>
          <p:cNvSpPr/>
          <p:nvPr/>
        </p:nvSpPr>
        <p:spPr bwMode="auto">
          <a:xfrm>
            <a:off x="5262563" y="2650333"/>
            <a:ext cx="1708150" cy="688975"/>
          </a:xfrm>
          <a:custGeom>
            <a:avLst/>
            <a:gdLst>
              <a:gd name="T0" fmla="*/ 885 w 1076"/>
              <a:gd name="T1" fmla="*/ 0 h 434"/>
              <a:gd name="T2" fmla="*/ 0 w 1076"/>
              <a:gd name="T3" fmla="*/ 0 h 434"/>
              <a:gd name="T4" fmla="*/ 191 w 1076"/>
              <a:gd name="T5" fmla="*/ 217 h 434"/>
              <a:gd name="T6" fmla="*/ 0 w 1076"/>
              <a:gd name="T7" fmla="*/ 434 h 434"/>
              <a:gd name="T8" fmla="*/ 885 w 1076"/>
              <a:gd name="T9" fmla="*/ 434 h 434"/>
              <a:gd name="T10" fmla="*/ 1076 w 1076"/>
              <a:gd name="T11" fmla="*/ 217 h 434"/>
              <a:gd name="T12" fmla="*/ 885 w 1076"/>
              <a:gd name="T13" fmla="*/ 0 h 434"/>
            </a:gdLst>
            <a:ahLst/>
            <a:cxnLst>
              <a:cxn ang="0">
                <a:pos x="T0" y="T1"/>
              </a:cxn>
              <a:cxn ang="0">
                <a:pos x="T2" y="T3"/>
              </a:cxn>
              <a:cxn ang="0">
                <a:pos x="T4" y="T5"/>
              </a:cxn>
              <a:cxn ang="0">
                <a:pos x="T6" y="T7"/>
              </a:cxn>
              <a:cxn ang="0">
                <a:pos x="T8" y="T9"/>
              </a:cxn>
              <a:cxn ang="0">
                <a:pos x="T10" y="T11"/>
              </a:cxn>
              <a:cxn ang="0">
                <a:pos x="T12" y="T13"/>
              </a:cxn>
            </a:cxnLst>
            <a:rect l="0" t="0" r="r" b="b"/>
            <a:pathLst>
              <a:path w="1076" h="434">
                <a:moveTo>
                  <a:pt x="885" y="0"/>
                </a:moveTo>
                <a:lnTo>
                  <a:pt x="0" y="0"/>
                </a:lnTo>
                <a:lnTo>
                  <a:pt x="191" y="217"/>
                </a:lnTo>
                <a:lnTo>
                  <a:pt x="0" y="434"/>
                </a:lnTo>
                <a:lnTo>
                  <a:pt x="885" y="434"/>
                </a:lnTo>
                <a:lnTo>
                  <a:pt x="1076" y="217"/>
                </a:lnTo>
                <a:lnTo>
                  <a:pt x="885" y="0"/>
                </a:lnTo>
                <a:close/>
              </a:path>
            </a:pathLst>
          </a:custGeom>
          <a:solidFill>
            <a:schemeClr val="accent4">
              <a:alpha val="70000"/>
            </a:schemeClr>
          </a:solidFill>
          <a:ln>
            <a:noFill/>
          </a:ln>
        </p:spPr>
        <p:txBody>
          <a:bodyPr vert="horz" wrap="square" lIns="91440" tIns="45720" rIns="91440" bIns="45720" numCol="1" anchor="ctr" anchorCtr="0" compatLnSpc="1"/>
          <a:lstStyle/>
          <a:p>
            <a:pPr algn="ctr"/>
            <a:endParaRPr lang="zh-CN" altLang="en-US" sz="1000">
              <a:solidFill>
                <a:schemeClr val="bg1"/>
              </a:solidFill>
            </a:endParaRPr>
          </a:p>
        </p:txBody>
      </p:sp>
      <p:sp>
        <p:nvSpPr>
          <p:cNvPr id="25" name="淘宝店chenying0907 12"/>
          <p:cNvSpPr/>
          <p:nvPr/>
        </p:nvSpPr>
        <p:spPr bwMode="auto">
          <a:xfrm>
            <a:off x="6769100" y="2650333"/>
            <a:ext cx="1709738" cy="688975"/>
          </a:xfrm>
          <a:custGeom>
            <a:avLst/>
            <a:gdLst>
              <a:gd name="T0" fmla="*/ 885 w 1077"/>
              <a:gd name="T1" fmla="*/ 0 h 434"/>
              <a:gd name="T2" fmla="*/ 0 w 1077"/>
              <a:gd name="T3" fmla="*/ 0 h 434"/>
              <a:gd name="T4" fmla="*/ 192 w 1077"/>
              <a:gd name="T5" fmla="*/ 217 h 434"/>
              <a:gd name="T6" fmla="*/ 0 w 1077"/>
              <a:gd name="T7" fmla="*/ 434 h 434"/>
              <a:gd name="T8" fmla="*/ 885 w 1077"/>
              <a:gd name="T9" fmla="*/ 434 h 434"/>
              <a:gd name="T10" fmla="*/ 1077 w 1077"/>
              <a:gd name="T11" fmla="*/ 217 h 434"/>
              <a:gd name="T12" fmla="*/ 885 w 1077"/>
              <a:gd name="T13" fmla="*/ 0 h 434"/>
            </a:gdLst>
            <a:ahLst/>
            <a:cxnLst>
              <a:cxn ang="0">
                <a:pos x="T0" y="T1"/>
              </a:cxn>
              <a:cxn ang="0">
                <a:pos x="T2" y="T3"/>
              </a:cxn>
              <a:cxn ang="0">
                <a:pos x="T4" y="T5"/>
              </a:cxn>
              <a:cxn ang="0">
                <a:pos x="T6" y="T7"/>
              </a:cxn>
              <a:cxn ang="0">
                <a:pos x="T8" y="T9"/>
              </a:cxn>
              <a:cxn ang="0">
                <a:pos x="T10" y="T11"/>
              </a:cxn>
              <a:cxn ang="0">
                <a:pos x="T12" y="T13"/>
              </a:cxn>
            </a:cxnLst>
            <a:rect l="0" t="0" r="r" b="b"/>
            <a:pathLst>
              <a:path w="1077" h="434">
                <a:moveTo>
                  <a:pt x="885" y="0"/>
                </a:moveTo>
                <a:lnTo>
                  <a:pt x="0" y="0"/>
                </a:lnTo>
                <a:lnTo>
                  <a:pt x="192" y="217"/>
                </a:lnTo>
                <a:lnTo>
                  <a:pt x="0" y="434"/>
                </a:lnTo>
                <a:lnTo>
                  <a:pt x="885" y="434"/>
                </a:lnTo>
                <a:lnTo>
                  <a:pt x="1077" y="217"/>
                </a:lnTo>
                <a:lnTo>
                  <a:pt x="885" y="0"/>
                </a:lnTo>
                <a:close/>
              </a:path>
            </a:pathLst>
          </a:custGeom>
          <a:solidFill>
            <a:schemeClr val="accent5">
              <a:alpha val="70000"/>
            </a:schemeClr>
          </a:solidFill>
          <a:ln>
            <a:noFill/>
          </a:ln>
        </p:spPr>
        <p:txBody>
          <a:bodyPr vert="horz" wrap="square" lIns="91440" tIns="45720" rIns="91440" bIns="45720" numCol="1" anchor="ctr" anchorCtr="0" compatLnSpc="1"/>
          <a:lstStyle/>
          <a:p>
            <a:pPr algn="ctr"/>
            <a:endParaRPr lang="zh-CN" altLang="en-US" sz="1000">
              <a:solidFill>
                <a:schemeClr val="bg1"/>
              </a:solidFill>
            </a:endParaRPr>
          </a:p>
        </p:txBody>
      </p:sp>
      <p:sp>
        <p:nvSpPr>
          <p:cNvPr id="26" name="淘宝店chenying0907 13"/>
          <p:cNvSpPr>
            <a:spLocks noEditPoints="1"/>
          </p:cNvSpPr>
          <p:nvPr/>
        </p:nvSpPr>
        <p:spPr bwMode="auto">
          <a:xfrm>
            <a:off x="6027204" y="2815514"/>
            <a:ext cx="337618" cy="290350"/>
          </a:xfrm>
          <a:custGeom>
            <a:avLst/>
            <a:gdLst>
              <a:gd name="T0" fmla="*/ 4 w 116"/>
              <a:gd name="T1" fmla="*/ 24 h 100"/>
              <a:gd name="T2" fmla="*/ 4 w 116"/>
              <a:gd name="T3" fmla="*/ 24 h 100"/>
              <a:gd name="T4" fmla="*/ 65 w 116"/>
              <a:gd name="T5" fmla="*/ 24 h 100"/>
              <a:gd name="T6" fmla="*/ 68 w 116"/>
              <a:gd name="T7" fmla="*/ 28 h 100"/>
              <a:gd name="T8" fmla="*/ 65 w 116"/>
              <a:gd name="T9" fmla="*/ 31 h 100"/>
              <a:gd name="T10" fmla="*/ 7 w 116"/>
              <a:gd name="T11" fmla="*/ 31 h 100"/>
              <a:gd name="T12" fmla="*/ 7 w 116"/>
              <a:gd name="T13" fmla="*/ 85 h 100"/>
              <a:gd name="T14" fmla="*/ 85 w 116"/>
              <a:gd name="T15" fmla="*/ 85 h 100"/>
              <a:gd name="T16" fmla="*/ 85 w 116"/>
              <a:gd name="T17" fmla="*/ 48 h 100"/>
              <a:gd name="T18" fmla="*/ 88 w 116"/>
              <a:gd name="T19" fmla="*/ 45 h 100"/>
              <a:gd name="T20" fmla="*/ 92 w 116"/>
              <a:gd name="T21" fmla="*/ 48 h 100"/>
              <a:gd name="T22" fmla="*/ 92 w 116"/>
              <a:gd name="T23" fmla="*/ 88 h 100"/>
              <a:gd name="T24" fmla="*/ 88 w 116"/>
              <a:gd name="T25" fmla="*/ 92 h 100"/>
              <a:gd name="T26" fmla="*/ 88 w 116"/>
              <a:gd name="T27" fmla="*/ 92 h 100"/>
              <a:gd name="T28" fmla="*/ 50 w 116"/>
              <a:gd name="T29" fmla="*/ 92 h 100"/>
              <a:gd name="T30" fmla="*/ 50 w 116"/>
              <a:gd name="T31" fmla="*/ 96 h 100"/>
              <a:gd name="T32" fmla="*/ 50 w 116"/>
              <a:gd name="T33" fmla="*/ 96 h 100"/>
              <a:gd name="T34" fmla="*/ 69 w 116"/>
              <a:gd name="T35" fmla="*/ 96 h 100"/>
              <a:gd name="T36" fmla="*/ 71 w 116"/>
              <a:gd name="T37" fmla="*/ 98 h 100"/>
              <a:gd name="T38" fmla="*/ 69 w 116"/>
              <a:gd name="T39" fmla="*/ 100 h 100"/>
              <a:gd name="T40" fmla="*/ 23 w 116"/>
              <a:gd name="T41" fmla="*/ 100 h 100"/>
              <a:gd name="T42" fmla="*/ 21 w 116"/>
              <a:gd name="T43" fmla="*/ 98 h 100"/>
              <a:gd name="T44" fmla="*/ 23 w 116"/>
              <a:gd name="T45" fmla="*/ 96 h 100"/>
              <a:gd name="T46" fmla="*/ 43 w 116"/>
              <a:gd name="T47" fmla="*/ 96 h 100"/>
              <a:gd name="T48" fmla="*/ 42 w 116"/>
              <a:gd name="T49" fmla="*/ 96 h 100"/>
              <a:gd name="T50" fmla="*/ 42 w 116"/>
              <a:gd name="T51" fmla="*/ 92 h 100"/>
              <a:gd name="T52" fmla="*/ 4 w 116"/>
              <a:gd name="T53" fmla="*/ 92 h 100"/>
              <a:gd name="T54" fmla="*/ 0 w 116"/>
              <a:gd name="T55" fmla="*/ 88 h 100"/>
              <a:gd name="T56" fmla="*/ 0 w 116"/>
              <a:gd name="T57" fmla="*/ 88 h 100"/>
              <a:gd name="T58" fmla="*/ 0 w 116"/>
              <a:gd name="T59" fmla="*/ 28 h 100"/>
              <a:gd name="T60" fmla="*/ 4 w 116"/>
              <a:gd name="T61" fmla="*/ 24 h 100"/>
              <a:gd name="T62" fmla="*/ 82 w 116"/>
              <a:gd name="T63" fmla="*/ 10 h 100"/>
              <a:gd name="T64" fmla="*/ 82 w 116"/>
              <a:gd name="T65" fmla="*/ 10 h 100"/>
              <a:gd name="T66" fmla="*/ 77 w 116"/>
              <a:gd name="T67" fmla="*/ 20 h 100"/>
              <a:gd name="T68" fmla="*/ 81 w 116"/>
              <a:gd name="T69" fmla="*/ 28 h 100"/>
              <a:gd name="T70" fmla="*/ 81 w 116"/>
              <a:gd name="T71" fmla="*/ 30 h 100"/>
              <a:gd name="T72" fmla="*/ 82 w 116"/>
              <a:gd name="T73" fmla="*/ 36 h 100"/>
              <a:gd name="T74" fmla="*/ 89 w 116"/>
              <a:gd name="T75" fmla="*/ 33 h 100"/>
              <a:gd name="T76" fmla="*/ 90 w 116"/>
              <a:gd name="T77" fmla="*/ 33 h 100"/>
              <a:gd name="T78" fmla="*/ 94 w 116"/>
              <a:gd name="T79" fmla="*/ 34 h 100"/>
              <a:gd name="T80" fmla="*/ 112 w 116"/>
              <a:gd name="T81" fmla="*/ 20 h 100"/>
              <a:gd name="T82" fmla="*/ 107 w 116"/>
              <a:gd name="T83" fmla="*/ 10 h 100"/>
              <a:gd name="T84" fmla="*/ 82 w 116"/>
              <a:gd name="T85" fmla="*/ 10 h 100"/>
              <a:gd name="T86" fmla="*/ 79 w 116"/>
              <a:gd name="T87" fmla="*/ 7 h 100"/>
              <a:gd name="T88" fmla="*/ 79 w 116"/>
              <a:gd name="T89" fmla="*/ 7 h 100"/>
              <a:gd name="T90" fmla="*/ 109 w 116"/>
              <a:gd name="T91" fmla="*/ 7 h 100"/>
              <a:gd name="T92" fmla="*/ 116 w 116"/>
              <a:gd name="T93" fmla="*/ 20 h 100"/>
              <a:gd name="T94" fmla="*/ 94 w 116"/>
              <a:gd name="T95" fmla="*/ 38 h 100"/>
              <a:gd name="T96" fmla="*/ 90 w 116"/>
              <a:gd name="T97" fmla="*/ 38 h 100"/>
              <a:gd name="T98" fmla="*/ 80 w 116"/>
              <a:gd name="T99" fmla="*/ 41 h 100"/>
              <a:gd name="T100" fmla="*/ 79 w 116"/>
              <a:gd name="T101" fmla="*/ 42 h 100"/>
              <a:gd name="T102" fmla="*/ 77 w 116"/>
              <a:gd name="T103" fmla="*/ 40 h 100"/>
              <a:gd name="T104" fmla="*/ 77 w 116"/>
              <a:gd name="T105" fmla="*/ 31 h 100"/>
              <a:gd name="T106" fmla="*/ 73 w 116"/>
              <a:gd name="T107" fmla="*/ 20 h 100"/>
              <a:gd name="T108" fmla="*/ 79 w 116"/>
              <a:gd name="T109" fmla="*/ 7 h 100"/>
              <a:gd name="T110" fmla="*/ 78 w 116"/>
              <a:gd name="T111" fmla="*/ 75 h 100"/>
              <a:gd name="T112" fmla="*/ 78 w 116"/>
              <a:gd name="T113" fmla="*/ 75 h 100"/>
              <a:gd name="T114" fmla="*/ 82 w 116"/>
              <a:gd name="T115" fmla="*/ 79 h 100"/>
              <a:gd name="T116" fmla="*/ 78 w 116"/>
              <a:gd name="T117" fmla="*/ 82 h 100"/>
              <a:gd name="T118" fmla="*/ 75 w 116"/>
              <a:gd name="T119" fmla="*/ 79 h 100"/>
              <a:gd name="T120" fmla="*/ 78 w 116"/>
              <a:gd name="T121" fmla="*/ 7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6" h="100">
                <a:moveTo>
                  <a:pt x="4" y="24"/>
                </a:moveTo>
                <a:cubicBezTo>
                  <a:pt x="4" y="24"/>
                  <a:pt x="4" y="24"/>
                  <a:pt x="4" y="24"/>
                </a:cubicBezTo>
                <a:cubicBezTo>
                  <a:pt x="65" y="24"/>
                  <a:pt x="65" y="24"/>
                  <a:pt x="65" y="24"/>
                </a:cubicBezTo>
                <a:cubicBezTo>
                  <a:pt x="67" y="24"/>
                  <a:pt x="68" y="26"/>
                  <a:pt x="68" y="28"/>
                </a:cubicBezTo>
                <a:cubicBezTo>
                  <a:pt x="68" y="30"/>
                  <a:pt x="67" y="31"/>
                  <a:pt x="65" y="31"/>
                </a:cubicBezTo>
                <a:cubicBezTo>
                  <a:pt x="7" y="31"/>
                  <a:pt x="7" y="31"/>
                  <a:pt x="7" y="31"/>
                </a:cubicBezTo>
                <a:cubicBezTo>
                  <a:pt x="7" y="49"/>
                  <a:pt x="7" y="67"/>
                  <a:pt x="7" y="85"/>
                </a:cubicBezTo>
                <a:cubicBezTo>
                  <a:pt x="33" y="85"/>
                  <a:pt x="59" y="85"/>
                  <a:pt x="85" y="85"/>
                </a:cubicBezTo>
                <a:cubicBezTo>
                  <a:pt x="85" y="48"/>
                  <a:pt x="85" y="48"/>
                  <a:pt x="85" y="48"/>
                </a:cubicBezTo>
                <a:cubicBezTo>
                  <a:pt x="85" y="46"/>
                  <a:pt x="86" y="45"/>
                  <a:pt x="88" y="45"/>
                </a:cubicBezTo>
                <a:cubicBezTo>
                  <a:pt x="90" y="45"/>
                  <a:pt x="92" y="46"/>
                  <a:pt x="92" y="48"/>
                </a:cubicBezTo>
                <a:cubicBezTo>
                  <a:pt x="92" y="88"/>
                  <a:pt x="92" y="88"/>
                  <a:pt x="92" y="88"/>
                </a:cubicBezTo>
                <a:cubicBezTo>
                  <a:pt x="92" y="90"/>
                  <a:pt x="90" y="92"/>
                  <a:pt x="88" y="92"/>
                </a:cubicBezTo>
                <a:cubicBezTo>
                  <a:pt x="88" y="92"/>
                  <a:pt x="88" y="92"/>
                  <a:pt x="88" y="92"/>
                </a:cubicBezTo>
                <a:cubicBezTo>
                  <a:pt x="50" y="92"/>
                  <a:pt x="50" y="92"/>
                  <a:pt x="50" y="92"/>
                </a:cubicBezTo>
                <a:cubicBezTo>
                  <a:pt x="50" y="96"/>
                  <a:pt x="50" y="96"/>
                  <a:pt x="50" y="96"/>
                </a:cubicBezTo>
                <a:cubicBezTo>
                  <a:pt x="50" y="96"/>
                  <a:pt x="50" y="96"/>
                  <a:pt x="50" y="96"/>
                </a:cubicBezTo>
                <a:cubicBezTo>
                  <a:pt x="69" y="96"/>
                  <a:pt x="69" y="96"/>
                  <a:pt x="69" y="96"/>
                </a:cubicBezTo>
                <a:cubicBezTo>
                  <a:pt x="70" y="96"/>
                  <a:pt x="71" y="97"/>
                  <a:pt x="71" y="98"/>
                </a:cubicBezTo>
                <a:cubicBezTo>
                  <a:pt x="71" y="99"/>
                  <a:pt x="70" y="100"/>
                  <a:pt x="69" y="100"/>
                </a:cubicBezTo>
                <a:cubicBezTo>
                  <a:pt x="23" y="100"/>
                  <a:pt x="23" y="100"/>
                  <a:pt x="23" y="100"/>
                </a:cubicBezTo>
                <a:cubicBezTo>
                  <a:pt x="22" y="100"/>
                  <a:pt x="21" y="99"/>
                  <a:pt x="21" y="98"/>
                </a:cubicBezTo>
                <a:cubicBezTo>
                  <a:pt x="21" y="97"/>
                  <a:pt x="22" y="96"/>
                  <a:pt x="23" y="96"/>
                </a:cubicBezTo>
                <a:cubicBezTo>
                  <a:pt x="43" y="96"/>
                  <a:pt x="43" y="96"/>
                  <a:pt x="43" y="96"/>
                </a:cubicBezTo>
                <a:cubicBezTo>
                  <a:pt x="42" y="96"/>
                  <a:pt x="42" y="96"/>
                  <a:pt x="42" y="96"/>
                </a:cubicBezTo>
                <a:cubicBezTo>
                  <a:pt x="42" y="92"/>
                  <a:pt x="42" y="92"/>
                  <a:pt x="42" y="92"/>
                </a:cubicBezTo>
                <a:cubicBezTo>
                  <a:pt x="4" y="92"/>
                  <a:pt x="4" y="92"/>
                  <a:pt x="4" y="92"/>
                </a:cubicBezTo>
                <a:cubicBezTo>
                  <a:pt x="2" y="92"/>
                  <a:pt x="0" y="90"/>
                  <a:pt x="0" y="88"/>
                </a:cubicBezTo>
                <a:cubicBezTo>
                  <a:pt x="0" y="88"/>
                  <a:pt x="0" y="88"/>
                  <a:pt x="0" y="88"/>
                </a:cubicBezTo>
                <a:cubicBezTo>
                  <a:pt x="0" y="28"/>
                  <a:pt x="0" y="28"/>
                  <a:pt x="0" y="28"/>
                </a:cubicBezTo>
                <a:cubicBezTo>
                  <a:pt x="0" y="26"/>
                  <a:pt x="2" y="24"/>
                  <a:pt x="4" y="24"/>
                </a:cubicBezTo>
                <a:close/>
                <a:moveTo>
                  <a:pt x="82" y="10"/>
                </a:moveTo>
                <a:cubicBezTo>
                  <a:pt x="82" y="10"/>
                  <a:pt x="82" y="10"/>
                  <a:pt x="82" y="10"/>
                </a:cubicBezTo>
                <a:cubicBezTo>
                  <a:pt x="79" y="12"/>
                  <a:pt x="77" y="16"/>
                  <a:pt x="77" y="20"/>
                </a:cubicBezTo>
                <a:cubicBezTo>
                  <a:pt x="77" y="23"/>
                  <a:pt x="79" y="26"/>
                  <a:pt x="81" y="28"/>
                </a:cubicBezTo>
                <a:cubicBezTo>
                  <a:pt x="81" y="29"/>
                  <a:pt x="81" y="29"/>
                  <a:pt x="81" y="30"/>
                </a:cubicBezTo>
                <a:cubicBezTo>
                  <a:pt x="82" y="36"/>
                  <a:pt x="82" y="36"/>
                  <a:pt x="82" y="36"/>
                </a:cubicBezTo>
                <a:cubicBezTo>
                  <a:pt x="89" y="33"/>
                  <a:pt x="89" y="33"/>
                  <a:pt x="89" y="33"/>
                </a:cubicBezTo>
                <a:cubicBezTo>
                  <a:pt x="89" y="33"/>
                  <a:pt x="90" y="33"/>
                  <a:pt x="90" y="33"/>
                </a:cubicBezTo>
                <a:cubicBezTo>
                  <a:pt x="92" y="34"/>
                  <a:pt x="93" y="34"/>
                  <a:pt x="94" y="34"/>
                </a:cubicBezTo>
                <a:cubicBezTo>
                  <a:pt x="102" y="34"/>
                  <a:pt x="112" y="29"/>
                  <a:pt x="112" y="20"/>
                </a:cubicBezTo>
                <a:cubicBezTo>
                  <a:pt x="112" y="16"/>
                  <a:pt x="110" y="12"/>
                  <a:pt x="107" y="10"/>
                </a:cubicBezTo>
                <a:cubicBezTo>
                  <a:pt x="100" y="4"/>
                  <a:pt x="89" y="4"/>
                  <a:pt x="82" y="10"/>
                </a:cubicBezTo>
                <a:close/>
                <a:moveTo>
                  <a:pt x="79" y="7"/>
                </a:moveTo>
                <a:cubicBezTo>
                  <a:pt x="79" y="7"/>
                  <a:pt x="79" y="7"/>
                  <a:pt x="79" y="7"/>
                </a:cubicBezTo>
                <a:cubicBezTo>
                  <a:pt x="88" y="0"/>
                  <a:pt x="101" y="0"/>
                  <a:pt x="109" y="7"/>
                </a:cubicBezTo>
                <a:cubicBezTo>
                  <a:pt x="113" y="10"/>
                  <a:pt x="116" y="15"/>
                  <a:pt x="116" y="20"/>
                </a:cubicBezTo>
                <a:cubicBezTo>
                  <a:pt x="116" y="31"/>
                  <a:pt x="105" y="38"/>
                  <a:pt x="94" y="38"/>
                </a:cubicBezTo>
                <a:cubicBezTo>
                  <a:pt x="93" y="38"/>
                  <a:pt x="91" y="38"/>
                  <a:pt x="90" y="38"/>
                </a:cubicBezTo>
                <a:cubicBezTo>
                  <a:pt x="80" y="41"/>
                  <a:pt x="80" y="41"/>
                  <a:pt x="80" y="41"/>
                </a:cubicBezTo>
                <a:cubicBezTo>
                  <a:pt x="80" y="42"/>
                  <a:pt x="80" y="42"/>
                  <a:pt x="79" y="42"/>
                </a:cubicBezTo>
                <a:cubicBezTo>
                  <a:pt x="78" y="42"/>
                  <a:pt x="77" y="41"/>
                  <a:pt x="77" y="40"/>
                </a:cubicBezTo>
                <a:cubicBezTo>
                  <a:pt x="77" y="31"/>
                  <a:pt x="77" y="31"/>
                  <a:pt x="77" y="31"/>
                </a:cubicBezTo>
                <a:cubicBezTo>
                  <a:pt x="75" y="28"/>
                  <a:pt x="73" y="24"/>
                  <a:pt x="73" y="20"/>
                </a:cubicBezTo>
                <a:cubicBezTo>
                  <a:pt x="73" y="15"/>
                  <a:pt x="75" y="10"/>
                  <a:pt x="79" y="7"/>
                </a:cubicBezTo>
                <a:close/>
                <a:moveTo>
                  <a:pt x="78" y="75"/>
                </a:moveTo>
                <a:cubicBezTo>
                  <a:pt x="78" y="75"/>
                  <a:pt x="78" y="75"/>
                  <a:pt x="78" y="75"/>
                </a:cubicBezTo>
                <a:cubicBezTo>
                  <a:pt x="80" y="75"/>
                  <a:pt x="82" y="77"/>
                  <a:pt x="82" y="79"/>
                </a:cubicBezTo>
                <a:cubicBezTo>
                  <a:pt x="82" y="80"/>
                  <a:pt x="80" y="82"/>
                  <a:pt x="78" y="82"/>
                </a:cubicBezTo>
                <a:cubicBezTo>
                  <a:pt x="76" y="82"/>
                  <a:pt x="75" y="80"/>
                  <a:pt x="75" y="79"/>
                </a:cubicBezTo>
                <a:cubicBezTo>
                  <a:pt x="75" y="77"/>
                  <a:pt x="76" y="75"/>
                  <a:pt x="78" y="7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7" name="淘宝店chenying0907 14"/>
          <p:cNvSpPr>
            <a:spLocks noEditPoints="1"/>
          </p:cNvSpPr>
          <p:nvPr/>
        </p:nvSpPr>
        <p:spPr bwMode="auto">
          <a:xfrm>
            <a:off x="7541723" y="2828261"/>
            <a:ext cx="229580" cy="272794"/>
          </a:xfrm>
          <a:custGeom>
            <a:avLst/>
            <a:gdLst>
              <a:gd name="T0" fmla="*/ 27 w 79"/>
              <a:gd name="T1" fmla="*/ 40 h 94"/>
              <a:gd name="T2" fmla="*/ 60 w 79"/>
              <a:gd name="T3" fmla="*/ 38 h 94"/>
              <a:gd name="T4" fmla="*/ 60 w 79"/>
              <a:gd name="T5" fmla="*/ 43 h 94"/>
              <a:gd name="T6" fmla="*/ 19 w 79"/>
              <a:gd name="T7" fmla="*/ 67 h 94"/>
              <a:gd name="T8" fmla="*/ 22 w 79"/>
              <a:gd name="T9" fmla="*/ 70 h 94"/>
              <a:gd name="T10" fmla="*/ 15 w 79"/>
              <a:gd name="T11" fmla="*/ 70 h 94"/>
              <a:gd name="T12" fmla="*/ 19 w 79"/>
              <a:gd name="T13" fmla="*/ 52 h 94"/>
              <a:gd name="T14" fmla="*/ 22 w 79"/>
              <a:gd name="T15" fmla="*/ 55 h 94"/>
              <a:gd name="T16" fmla="*/ 15 w 79"/>
              <a:gd name="T17" fmla="*/ 55 h 94"/>
              <a:gd name="T18" fmla="*/ 19 w 79"/>
              <a:gd name="T19" fmla="*/ 37 h 94"/>
              <a:gd name="T20" fmla="*/ 22 w 79"/>
              <a:gd name="T21" fmla="*/ 40 h 94"/>
              <a:gd name="T22" fmla="*/ 15 w 79"/>
              <a:gd name="T23" fmla="*/ 40 h 94"/>
              <a:gd name="T24" fmla="*/ 40 w 79"/>
              <a:gd name="T25" fmla="*/ 0 h 94"/>
              <a:gd name="T26" fmla="*/ 49 w 79"/>
              <a:gd name="T27" fmla="*/ 4 h 94"/>
              <a:gd name="T28" fmla="*/ 64 w 79"/>
              <a:gd name="T29" fmla="*/ 11 h 94"/>
              <a:gd name="T30" fmla="*/ 66 w 79"/>
              <a:gd name="T31" fmla="*/ 13 h 94"/>
              <a:gd name="T32" fmla="*/ 76 w 79"/>
              <a:gd name="T33" fmla="*/ 15 h 94"/>
              <a:gd name="T34" fmla="*/ 79 w 79"/>
              <a:gd name="T35" fmla="*/ 18 h 94"/>
              <a:gd name="T36" fmla="*/ 76 w 79"/>
              <a:gd name="T37" fmla="*/ 94 h 94"/>
              <a:gd name="T38" fmla="*/ 3 w 79"/>
              <a:gd name="T39" fmla="*/ 94 h 94"/>
              <a:gd name="T40" fmla="*/ 0 w 79"/>
              <a:gd name="T41" fmla="*/ 90 h 94"/>
              <a:gd name="T42" fmla="*/ 3 w 79"/>
              <a:gd name="T43" fmla="*/ 15 h 94"/>
              <a:gd name="T44" fmla="*/ 13 w 79"/>
              <a:gd name="T45" fmla="*/ 15 h 94"/>
              <a:gd name="T46" fmla="*/ 15 w 79"/>
              <a:gd name="T47" fmla="*/ 11 h 94"/>
              <a:gd name="T48" fmla="*/ 26 w 79"/>
              <a:gd name="T49" fmla="*/ 11 h 94"/>
              <a:gd name="T50" fmla="*/ 40 w 79"/>
              <a:gd name="T51" fmla="*/ 0 h 94"/>
              <a:gd name="T52" fmla="*/ 49 w 79"/>
              <a:gd name="T53" fmla="*/ 11 h 94"/>
              <a:gd name="T54" fmla="*/ 40 w 79"/>
              <a:gd name="T55" fmla="*/ 4 h 94"/>
              <a:gd name="T56" fmla="*/ 30 w 79"/>
              <a:gd name="T57" fmla="*/ 11 h 94"/>
              <a:gd name="T58" fmla="*/ 49 w 79"/>
              <a:gd name="T59" fmla="*/ 11 h 94"/>
              <a:gd name="T60" fmla="*/ 66 w 79"/>
              <a:gd name="T61" fmla="*/ 22 h 94"/>
              <a:gd name="T62" fmla="*/ 64 w 79"/>
              <a:gd name="T63" fmla="*/ 26 h 94"/>
              <a:gd name="T64" fmla="*/ 40 w 79"/>
              <a:gd name="T65" fmla="*/ 26 h 94"/>
              <a:gd name="T66" fmla="*/ 13 w 79"/>
              <a:gd name="T67" fmla="*/ 24 h 94"/>
              <a:gd name="T68" fmla="*/ 13 w 79"/>
              <a:gd name="T69" fmla="*/ 22 h 94"/>
              <a:gd name="T70" fmla="*/ 7 w 79"/>
              <a:gd name="T71" fmla="*/ 87 h 94"/>
              <a:gd name="T72" fmla="*/ 72 w 79"/>
              <a:gd name="T73" fmla="*/ 22 h 94"/>
              <a:gd name="T74" fmla="*/ 40 w 79"/>
              <a:gd name="T75" fmla="*/ 15 h 94"/>
              <a:gd name="T76" fmla="*/ 17 w 79"/>
              <a:gd name="T77" fmla="*/ 15 h 94"/>
              <a:gd name="T78" fmla="*/ 17 w 79"/>
              <a:gd name="T79" fmla="*/ 22 h 94"/>
              <a:gd name="T80" fmla="*/ 62 w 79"/>
              <a:gd name="T81" fmla="*/ 22 h 94"/>
              <a:gd name="T82" fmla="*/ 62 w 79"/>
              <a:gd name="T83" fmla="*/ 15 h 94"/>
              <a:gd name="T84" fmla="*/ 29 w 79"/>
              <a:gd name="T85" fmla="*/ 72 h 94"/>
              <a:gd name="T86" fmla="*/ 27 w 79"/>
              <a:gd name="T87" fmla="*/ 70 h 94"/>
              <a:gd name="T88" fmla="*/ 60 w 79"/>
              <a:gd name="T89" fmla="*/ 68 h 94"/>
              <a:gd name="T90" fmla="*/ 60 w 79"/>
              <a:gd name="T91" fmla="*/ 72 h 94"/>
              <a:gd name="T92" fmla="*/ 29 w 79"/>
              <a:gd name="T93" fmla="*/ 57 h 94"/>
              <a:gd name="T94" fmla="*/ 27 w 79"/>
              <a:gd name="T95" fmla="*/ 55 h 94"/>
              <a:gd name="T96" fmla="*/ 60 w 79"/>
              <a:gd name="T97" fmla="*/ 53 h 94"/>
              <a:gd name="T98" fmla="*/ 60 w 79"/>
              <a:gd name="T99" fmla="*/ 5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9" h="94">
                <a:moveTo>
                  <a:pt x="29" y="43"/>
                </a:moveTo>
                <a:cubicBezTo>
                  <a:pt x="28" y="43"/>
                  <a:pt x="27" y="42"/>
                  <a:pt x="27" y="40"/>
                </a:cubicBezTo>
                <a:cubicBezTo>
                  <a:pt x="27" y="39"/>
                  <a:pt x="28" y="38"/>
                  <a:pt x="29" y="38"/>
                </a:cubicBezTo>
                <a:cubicBezTo>
                  <a:pt x="60" y="38"/>
                  <a:pt x="60" y="38"/>
                  <a:pt x="60" y="38"/>
                </a:cubicBezTo>
                <a:cubicBezTo>
                  <a:pt x="61" y="38"/>
                  <a:pt x="62" y="39"/>
                  <a:pt x="62" y="40"/>
                </a:cubicBezTo>
                <a:cubicBezTo>
                  <a:pt x="62" y="42"/>
                  <a:pt x="61" y="43"/>
                  <a:pt x="60" y="43"/>
                </a:cubicBezTo>
                <a:cubicBezTo>
                  <a:pt x="29" y="43"/>
                  <a:pt x="29" y="43"/>
                  <a:pt x="29" y="43"/>
                </a:cubicBezTo>
                <a:close/>
                <a:moveTo>
                  <a:pt x="19" y="67"/>
                </a:moveTo>
                <a:cubicBezTo>
                  <a:pt x="19" y="67"/>
                  <a:pt x="19" y="67"/>
                  <a:pt x="19" y="67"/>
                </a:cubicBezTo>
                <a:cubicBezTo>
                  <a:pt x="21" y="67"/>
                  <a:pt x="22" y="68"/>
                  <a:pt x="22" y="70"/>
                </a:cubicBezTo>
                <a:cubicBezTo>
                  <a:pt x="22" y="72"/>
                  <a:pt x="21" y="74"/>
                  <a:pt x="19" y="74"/>
                </a:cubicBezTo>
                <a:cubicBezTo>
                  <a:pt x="17" y="74"/>
                  <a:pt x="15" y="72"/>
                  <a:pt x="15" y="70"/>
                </a:cubicBezTo>
                <a:cubicBezTo>
                  <a:pt x="15" y="68"/>
                  <a:pt x="17" y="67"/>
                  <a:pt x="19" y="67"/>
                </a:cubicBezTo>
                <a:close/>
                <a:moveTo>
                  <a:pt x="19" y="52"/>
                </a:moveTo>
                <a:cubicBezTo>
                  <a:pt x="19" y="52"/>
                  <a:pt x="19" y="52"/>
                  <a:pt x="19" y="52"/>
                </a:cubicBezTo>
                <a:cubicBezTo>
                  <a:pt x="21" y="52"/>
                  <a:pt x="22" y="53"/>
                  <a:pt x="22" y="55"/>
                </a:cubicBezTo>
                <a:cubicBezTo>
                  <a:pt x="22" y="57"/>
                  <a:pt x="21" y="59"/>
                  <a:pt x="19" y="59"/>
                </a:cubicBezTo>
                <a:cubicBezTo>
                  <a:pt x="17" y="59"/>
                  <a:pt x="15" y="57"/>
                  <a:pt x="15" y="55"/>
                </a:cubicBezTo>
                <a:cubicBezTo>
                  <a:pt x="15" y="53"/>
                  <a:pt x="17" y="52"/>
                  <a:pt x="19" y="52"/>
                </a:cubicBezTo>
                <a:close/>
                <a:moveTo>
                  <a:pt x="19" y="37"/>
                </a:moveTo>
                <a:cubicBezTo>
                  <a:pt x="19" y="37"/>
                  <a:pt x="19" y="37"/>
                  <a:pt x="19" y="37"/>
                </a:cubicBezTo>
                <a:cubicBezTo>
                  <a:pt x="21" y="37"/>
                  <a:pt x="22" y="39"/>
                  <a:pt x="22" y="40"/>
                </a:cubicBezTo>
                <a:cubicBezTo>
                  <a:pt x="22" y="42"/>
                  <a:pt x="21" y="44"/>
                  <a:pt x="19" y="44"/>
                </a:cubicBezTo>
                <a:cubicBezTo>
                  <a:pt x="17" y="44"/>
                  <a:pt x="15" y="42"/>
                  <a:pt x="15" y="40"/>
                </a:cubicBezTo>
                <a:cubicBezTo>
                  <a:pt x="15" y="39"/>
                  <a:pt x="17" y="37"/>
                  <a:pt x="19" y="37"/>
                </a:cubicBezTo>
                <a:close/>
                <a:moveTo>
                  <a:pt x="40" y="0"/>
                </a:moveTo>
                <a:cubicBezTo>
                  <a:pt x="40" y="0"/>
                  <a:pt x="40" y="0"/>
                  <a:pt x="40" y="0"/>
                </a:cubicBezTo>
                <a:cubicBezTo>
                  <a:pt x="43" y="0"/>
                  <a:pt x="47" y="2"/>
                  <a:pt x="49" y="4"/>
                </a:cubicBezTo>
                <a:cubicBezTo>
                  <a:pt x="51" y="6"/>
                  <a:pt x="52" y="8"/>
                  <a:pt x="53" y="11"/>
                </a:cubicBezTo>
                <a:cubicBezTo>
                  <a:pt x="64" y="11"/>
                  <a:pt x="64" y="11"/>
                  <a:pt x="64" y="11"/>
                </a:cubicBezTo>
                <a:cubicBezTo>
                  <a:pt x="65" y="11"/>
                  <a:pt x="66" y="12"/>
                  <a:pt x="66" y="13"/>
                </a:cubicBezTo>
                <a:cubicBezTo>
                  <a:pt x="66" y="13"/>
                  <a:pt x="66" y="13"/>
                  <a:pt x="66" y="13"/>
                </a:cubicBezTo>
                <a:cubicBezTo>
                  <a:pt x="66" y="15"/>
                  <a:pt x="66" y="15"/>
                  <a:pt x="66" y="15"/>
                </a:cubicBezTo>
                <a:cubicBezTo>
                  <a:pt x="76" y="15"/>
                  <a:pt x="76" y="15"/>
                  <a:pt x="76" y="15"/>
                </a:cubicBezTo>
                <a:cubicBezTo>
                  <a:pt x="78" y="15"/>
                  <a:pt x="79" y="16"/>
                  <a:pt x="79" y="18"/>
                </a:cubicBezTo>
                <a:cubicBezTo>
                  <a:pt x="79" y="18"/>
                  <a:pt x="79" y="18"/>
                  <a:pt x="79" y="18"/>
                </a:cubicBezTo>
                <a:cubicBezTo>
                  <a:pt x="79" y="90"/>
                  <a:pt x="79" y="90"/>
                  <a:pt x="79" y="90"/>
                </a:cubicBezTo>
                <a:cubicBezTo>
                  <a:pt x="79" y="92"/>
                  <a:pt x="78" y="94"/>
                  <a:pt x="76" y="94"/>
                </a:cubicBezTo>
                <a:cubicBezTo>
                  <a:pt x="76" y="94"/>
                  <a:pt x="76" y="94"/>
                  <a:pt x="76" y="94"/>
                </a:cubicBezTo>
                <a:cubicBezTo>
                  <a:pt x="3" y="94"/>
                  <a:pt x="3" y="94"/>
                  <a:pt x="3" y="94"/>
                </a:cubicBezTo>
                <a:cubicBezTo>
                  <a:pt x="1" y="94"/>
                  <a:pt x="0" y="92"/>
                  <a:pt x="0" y="90"/>
                </a:cubicBezTo>
                <a:cubicBezTo>
                  <a:pt x="0" y="90"/>
                  <a:pt x="0" y="90"/>
                  <a:pt x="0" y="90"/>
                </a:cubicBezTo>
                <a:cubicBezTo>
                  <a:pt x="0" y="18"/>
                  <a:pt x="0" y="18"/>
                  <a:pt x="0" y="18"/>
                </a:cubicBezTo>
                <a:cubicBezTo>
                  <a:pt x="0" y="16"/>
                  <a:pt x="1" y="15"/>
                  <a:pt x="3" y="15"/>
                </a:cubicBezTo>
                <a:cubicBezTo>
                  <a:pt x="3" y="15"/>
                  <a:pt x="3" y="15"/>
                  <a:pt x="3" y="15"/>
                </a:cubicBezTo>
                <a:cubicBezTo>
                  <a:pt x="13" y="15"/>
                  <a:pt x="13" y="15"/>
                  <a:pt x="13" y="15"/>
                </a:cubicBezTo>
                <a:cubicBezTo>
                  <a:pt x="13" y="13"/>
                  <a:pt x="13" y="13"/>
                  <a:pt x="13" y="13"/>
                </a:cubicBezTo>
                <a:cubicBezTo>
                  <a:pt x="13" y="12"/>
                  <a:pt x="14" y="11"/>
                  <a:pt x="15" y="11"/>
                </a:cubicBezTo>
                <a:cubicBezTo>
                  <a:pt x="15" y="11"/>
                  <a:pt x="15" y="11"/>
                  <a:pt x="15" y="11"/>
                </a:cubicBezTo>
                <a:cubicBezTo>
                  <a:pt x="26" y="11"/>
                  <a:pt x="26" y="11"/>
                  <a:pt x="26" y="11"/>
                </a:cubicBezTo>
                <a:cubicBezTo>
                  <a:pt x="27" y="8"/>
                  <a:pt x="28" y="6"/>
                  <a:pt x="30" y="4"/>
                </a:cubicBezTo>
                <a:cubicBezTo>
                  <a:pt x="32" y="2"/>
                  <a:pt x="36" y="0"/>
                  <a:pt x="40" y="0"/>
                </a:cubicBezTo>
                <a:close/>
                <a:moveTo>
                  <a:pt x="49" y="11"/>
                </a:moveTo>
                <a:cubicBezTo>
                  <a:pt x="49" y="11"/>
                  <a:pt x="49" y="11"/>
                  <a:pt x="49" y="11"/>
                </a:cubicBezTo>
                <a:cubicBezTo>
                  <a:pt x="48" y="9"/>
                  <a:pt x="47" y="8"/>
                  <a:pt x="46" y="7"/>
                </a:cubicBezTo>
                <a:cubicBezTo>
                  <a:pt x="45" y="6"/>
                  <a:pt x="42" y="4"/>
                  <a:pt x="40" y="4"/>
                </a:cubicBezTo>
                <a:cubicBezTo>
                  <a:pt x="37" y="4"/>
                  <a:pt x="34" y="6"/>
                  <a:pt x="33" y="7"/>
                </a:cubicBezTo>
                <a:cubicBezTo>
                  <a:pt x="32" y="8"/>
                  <a:pt x="31" y="9"/>
                  <a:pt x="30" y="11"/>
                </a:cubicBezTo>
                <a:cubicBezTo>
                  <a:pt x="40" y="11"/>
                  <a:pt x="40" y="11"/>
                  <a:pt x="40" y="11"/>
                </a:cubicBezTo>
                <a:cubicBezTo>
                  <a:pt x="49" y="11"/>
                  <a:pt x="49" y="11"/>
                  <a:pt x="49" y="11"/>
                </a:cubicBezTo>
                <a:close/>
                <a:moveTo>
                  <a:pt x="66" y="22"/>
                </a:moveTo>
                <a:cubicBezTo>
                  <a:pt x="66" y="22"/>
                  <a:pt x="66" y="22"/>
                  <a:pt x="66" y="22"/>
                </a:cubicBezTo>
                <a:cubicBezTo>
                  <a:pt x="66" y="24"/>
                  <a:pt x="66" y="24"/>
                  <a:pt x="66" y="24"/>
                </a:cubicBezTo>
                <a:cubicBezTo>
                  <a:pt x="66" y="25"/>
                  <a:pt x="65" y="26"/>
                  <a:pt x="64" y="26"/>
                </a:cubicBezTo>
                <a:cubicBezTo>
                  <a:pt x="64" y="26"/>
                  <a:pt x="64" y="26"/>
                  <a:pt x="64" y="26"/>
                </a:cubicBezTo>
                <a:cubicBezTo>
                  <a:pt x="40" y="26"/>
                  <a:pt x="40" y="26"/>
                  <a:pt x="40" y="26"/>
                </a:cubicBezTo>
                <a:cubicBezTo>
                  <a:pt x="15" y="26"/>
                  <a:pt x="15" y="26"/>
                  <a:pt x="15" y="26"/>
                </a:cubicBezTo>
                <a:cubicBezTo>
                  <a:pt x="14" y="26"/>
                  <a:pt x="13" y="25"/>
                  <a:pt x="13" y="24"/>
                </a:cubicBezTo>
                <a:cubicBezTo>
                  <a:pt x="13" y="24"/>
                  <a:pt x="13" y="24"/>
                  <a:pt x="13" y="24"/>
                </a:cubicBezTo>
                <a:cubicBezTo>
                  <a:pt x="13" y="22"/>
                  <a:pt x="13" y="22"/>
                  <a:pt x="13" y="22"/>
                </a:cubicBezTo>
                <a:cubicBezTo>
                  <a:pt x="7" y="22"/>
                  <a:pt x="7" y="22"/>
                  <a:pt x="7" y="22"/>
                </a:cubicBezTo>
                <a:cubicBezTo>
                  <a:pt x="7" y="87"/>
                  <a:pt x="7" y="87"/>
                  <a:pt x="7" y="87"/>
                </a:cubicBezTo>
                <a:cubicBezTo>
                  <a:pt x="72" y="87"/>
                  <a:pt x="72" y="87"/>
                  <a:pt x="72" y="87"/>
                </a:cubicBezTo>
                <a:cubicBezTo>
                  <a:pt x="72" y="22"/>
                  <a:pt x="72" y="22"/>
                  <a:pt x="72" y="22"/>
                </a:cubicBezTo>
                <a:cubicBezTo>
                  <a:pt x="66" y="22"/>
                  <a:pt x="66" y="22"/>
                  <a:pt x="66" y="22"/>
                </a:cubicBezTo>
                <a:close/>
                <a:moveTo>
                  <a:pt x="40" y="15"/>
                </a:moveTo>
                <a:cubicBezTo>
                  <a:pt x="40" y="15"/>
                  <a:pt x="40" y="15"/>
                  <a:pt x="40" y="15"/>
                </a:cubicBezTo>
                <a:cubicBezTo>
                  <a:pt x="17" y="15"/>
                  <a:pt x="17" y="15"/>
                  <a:pt x="17" y="15"/>
                </a:cubicBezTo>
                <a:cubicBezTo>
                  <a:pt x="17" y="18"/>
                  <a:pt x="17" y="18"/>
                  <a:pt x="17" y="18"/>
                </a:cubicBezTo>
                <a:cubicBezTo>
                  <a:pt x="17" y="22"/>
                  <a:pt x="17" y="22"/>
                  <a:pt x="17" y="22"/>
                </a:cubicBezTo>
                <a:cubicBezTo>
                  <a:pt x="40" y="22"/>
                  <a:pt x="40" y="22"/>
                  <a:pt x="40" y="22"/>
                </a:cubicBezTo>
                <a:cubicBezTo>
                  <a:pt x="62" y="22"/>
                  <a:pt x="62" y="22"/>
                  <a:pt x="62" y="22"/>
                </a:cubicBezTo>
                <a:cubicBezTo>
                  <a:pt x="62" y="18"/>
                  <a:pt x="62" y="18"/>
                  <a:pt x="62" y="18"/>
                </a:cubicBezTo>
                <a:cubicBezTo>
                  <a:pt x="62" y="15"/>
                  <a:pt x="62" y="15"/>
                  <a:pt x="62" y="15"/>
                </a:cubicBezTo>
                <a:cubicBezTo>
                  <a:pt x="40" y="15"/>
                  <a:pt x="40" y="15"/>
                  <a:pt x="40" y="15"/>
                </a:cubicBezTo>
                <a:close/>
                <a:moveTo>
                  <a:pt x="29" y="72"/>
                </a:moveTo>
                <a:cubicBezTo>
                  <a:pt x="29" y="72"/>
                  <a:pt x="29" y="72"/>
                  <a:pt x="29" y="72"/>
                </a:cubicBezTo>
                <a:cubicBezTo>
                  <a:pt x="28" y="72"/>
                  <a:pt x="27" y="71"/>
                  <a:pt x="27" y="70"/>
                </a:cubicBezTo>
                <a:cubicBezTo>
                  <a:pt x="27" y="69"/>
                  <a:pt x="28" y="68"/>
                  <a:pt x="29" y="68"/>
                </a:cubicBezTo>
                <a:cubicBezTo>
                  <a:pt x="60" y="68"/>
                  <a:pt x="60" y="68"/>
                  <a:pt x="60" y="68"/>
                </a:cubicBezTo>
                <a:cubicBezTo>
                  <a:pt x="61" y="68"/>
                  <a:pt x="62" y="69"/>
                  <a:pt x="62" y="70"/>
                </a:cubicBezTo>
                <a:cubicBezTo>
                  <a:pt x="62" y="71"/>
                  <a:pt x="61" y="72"/>
                  <a:pt x="60" y="72"/>
                </a:cubicBezTo>
                <a:cubicBezTo>
                  <a:pt x="29" y="72"/>
                  <a:pt x="29" y="72"/>
                  <a:pt x="29" y="72"/>
                </a:cubicBezTo>
                <a:close/>
                <a:moveTo>
                  <a:pt x="29" y="57"/>
                </a:moveTo>
                <a:cubicBezTo>
                  <a:pt x="29" y="57"/>
                  <a:pt x="29" y="57"/>
                  <a:pt x="29" y="57"/>
                </a:cubicBezTo>
                <a:cubicBezTo>
                  <a:pt x="28" y="57"/>
                  <a:pt x="27" y="56"/>
                  <a:pt x="27" y="55"/>
                </a:cubicBezTo>
                <a:cubicBezTo>
                  <a:pt x="27" y="54"/>
                  <a:pt x="28" y="53"/>
                  <a:pt x="29" y="53"/>
                </a:cubicBezTo>
                <a:cubicBezTo>
                  <a:pt x="60" y="53"/>
                  <a:pt x="60" y="53"/>
                  <a:pt x="60" y="53"/>
                </a:cubicBezTo>
                <a:cubicBezTo>
                  <a:pt x="61" y="53"/>
                  <a:pt x="62" y="54"/>
                  <a:pt x="62" y="55"/>
                </a:cubicBezTo>
                <a:cubicBezTo>
                  <a:pt x="62" y="56"/>
                  <a:pt x="61" y="57"/>
                  <a:pt x="60" y="57"/>
                </a:cubicBezTo>
                <a:cubicBezTo>
                  <a:pt x="29" y="57"/>
                  <a:pt x="29" y="57"/>
                  <a:pt x="29" y="5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8" name="淘宝店chenying0907 15"/>
          <p:cNvSpPr>
            <a:spLocks noEditPoints="1"/>
          </p:cNvSpPr>
          <p:nvPr/>
        </p:nvSpPr>
        <p:spPr bwMode="auto">
          <a:xfrm>
            <a:off x="1270272" y="2853022"/>
            <a:ext cx="310608" cy="283596"/>
          </a:xfrm>
          <a:custGeom>
            <a:avLst/>
            <a:gdLst>
              <a:gd name="T0" fmla="*/ 70 w 107"/>
              <a:gd name="T1" fmla="*/ 66 h 98"/>
              <a:gd name="T2" fmla="*/ 70 w 107"/>
              <a:gd name="T3" fmla="*/ 59 h 98"/>
              <a:gd name="T4" fmla="*/ 67 w 107"/>
              <a:gd name="T5" fmla="*/ 46 h 98"/>
              <a:gd name="T6" fmla="*/ 54 w 107"/>
              <a:gd name="T7" fmla="*/ 39 h 98"/>
              <a:gd name="T8" fmla="*/ 70 w 107"/>
              <a:gd name="T9" fmla="*/ 42 h 98"/>
              <a:gd name="T10" fmla="*/ 75 w 107"/>
              <a:gd name="T11" fmla="*/ 61 h 98"/>
              <a:gd name="T12" fmla="*/ 54 w 107"/>
              <a:gd name="T13" fmla="*/ 0 h 98"/>
              <a:gd name="T14" fmla="*/ 61 w 107"/>
              <a:gd name="T15" fmla="*/ 3 h 98"/>
              <a:gd name="T16" fmla="*/ 63 w 107"/>
              <a:gd name="T17" fmla="*/ 17 h 98"/>
              <a:gd name="T18" fmla="*/ 107 w 107"/>
              <a:gd name="T19" fmla="*/ 21 h 98"/>
              <a:gd name="T20" fmla="*/ 100 w 107"/>
              <a:gd name="T21" fmla="*/ 25 h 98"/>
              <a:gd name="T22" fmla="*/ 103 w 107"/>
              <a:gd name="T23" fmla="*/ 90 h 98"/>
              <a:gd name="T24" fmla="*/ 103 w 107"/>
              <a:gd name="T25" fmla="*/ 98 h 98"/>
              <a:gd name="T26" fmla="*/ 0 w 107"/>
              <a:gd name="T27" fmla="*/ 94 h 98"/>
              <a:gd name="T28" fmla="*/ 7 w 107"/>
              <a:gd name="T29" fmla="*/ 90 h 98"/>
              <a:gd name="T30" fmla="*/ 4 w 107"/>
              <a:gd name="T31" fmla="*/ 25 h 98"/>
              <a:gd name="T32" fmla="*/ 4 w 107"/>
              <a:gd name="T33" fmla="*/ 17 h 98"/>
              <a:gd name="T34" fmla="*/ 43 w 107"/>
              <a:gd name="T35" fmla="*/ 11 h 98"/>
              <a:gd name="T36" fmla="*/ 54 w 107"/>
              <a:gd name="T37" fmla="*/ 0 h 98"/>
              <a:gd name="T38" fmla="*/ 58 w 107"/>
              <a:gd name="T39" fmla="*/ 7 h 98"/>
              <a:gd name="T40" fmla="*/ 49 w 107"/>
              <a:gd name="T41" fmla="*/ 7 h 98"/>
              <a:gd name="T42" fmla="*/ 49 w 107"/>
              <a:gd name="T43" fmla="*/ 15 h 98"/>
              <a:gd name="T44" fmla="*/ 54 w 107"/>
              <a:gd name="T45" fmla="*/ 17 h 98"/>
              <a:gd name="T46" fmla="*/ 58 w 107"/>
              <a:gd name="T47" fmla="*/ 15 h 98"/>
              <a:gd name="T48" fmla="*/ 58 w 107"/>
              <a:gd name="T49" fmla="*/ 7 h 98"/>
              <a:gd name="T50" fmla="*/ 12 w 107"/>
              <a:gd name="T51" fmla="*/ 25 h 98"/>
              <a:gd name="T52" fmla="*/ 95 w 107"/>
              <a:gd name="T53" fmla="*/ 90 h 98"/>
              <a:gd name="T54" fmla="*/ 12 w 107"/>
              <a:gd name="T55" fmla="*/ 25 h 98"/>
              <a:gd name="T56" fmla="*/ 53 w 107"/>
              <a:gd name="T57" fmla="*/ 58 h 98"/>
              <a:gd name="T58" fmla="*/ 67 w 107"/>
              <a:gd name="T59" fmla="*/ 69 h 98"/>
              <a:gd name="T60" fmla="*/ 60 w 107"/>
              <a:gd name="T61" fmla="*/ 76 h 98"/>
              <a:gd name="T62" fmla="*/ 37 w 107"/>
              <a:gd name="T63" fmla="*/ 72 h 98"/>
              <a:gd name="T64" fmla="*/ 37 w 107"/>
              <a:gd name="T65" fmla="*/ 46 h 98"/>
              <a:gd name="T66" fmla="*/ 53 w 107"/>
              <a:gd name="T67" fmla="*/ 42 h 98"/>
              <a:gd name="T68" fmla="*/ 53 w 107"/>
              <a:gd name="T69" fmla="*/ 58 h 98"/>
              <a:gd name="T70" fmla="*/ 61 w 107"/>
              <a:gd name="T71" fmla="*/ 68 h 98"/>
              <a:gd name="T72" fmla="*/ 48 w 107"/>
              <a:gd name="T73" fmla="*/ 59 h 98"/>
              <a:gd name="T74" fmla="*/ 40 w 107"/>
              <a:gd name="T75" fmla="*/ 49 h 98"/>
              <a:gd name="T76" fmla="*/ 40 w 107"/>
              <a:gd name="T77" fmla="*/ 69 h 98"/>
              <a:gd name="T78" fmla="*/ 57 w 107"/>
              <a:gd name="T79" fmla="*/ 71 h 98"/>
              <a:gd name="T80" fmla="*/ 61 w 107"/>
              <a:gd name="T81" fmla="*/ 6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 h="98">
                <a:moveTo>
                  <a:pt x="73" y="65"/>
                </a:moveTo>
                <a:cubicBezTo>
                  <a:pt x="73" y="66"/>
                  <a:pt x="71" y="67"/>
                  <a:pt x="70" y="66"/>
                </a:cubicBezTo>
                <a:cubicBezTo>
                  <a:pt x="69" y="65"/>
                  <a:pt x="68" y="64"/>
                  <a:pt x="69" y="63"/>
                </a:cubicBezTo>
                <a:cubicBezTo>
                  <a:pt x="70" y="62"/>
                  <a:pt x="70" y="61"/>
                  <a:pt x="70" y="59"/>
                </a:cubicBezTo>
                <a:cubicBezTo>
                  <a:pt x="71" y="58"/>
                  <a:pt x="71" y="57"/>
                  <a:pt x="71" y="56"/>
                </a:cubicBezTo>
                <a:cubicBezTo>
                  <a:pt x="71" y="52"/>
                  <a:pt x="69" y="48"/>
                  <a:pt x="67" y="46"/>
                </a:cubicBezTo>
                <a:cubicBezTo>
                  <a:pt x="64" y="43"/>
                  <a:pt x="61" y="42"/>
                  <a:pt x="57" y="42"/>
                </a:cubicBezTo>
                <a:cubicBezTo>
                  <a:pt x="55" y="42"/>
                  <a:pt x="54" y="40"/>
                  <a:pt x="54" y="39"/>
                </a:cubicBezTo>
                <a:cubicBezTo>
                  <a:pt x="54" y="38"/>
                  <a:pt x="55" y="37"/>
                  <a:pt x="57" y="37"/>
                </a:cubicBezTo>
                <a:cubicBezTo>
                  <a:pt x="62" y="37"/>
                  <a:pt x="67" y="39"/>
                  <a:pt x="70" y="42"/>
                </a:cubicBezTo>
                <a:cubicBezTo>
                  <a:pt x="74" y="46"/>
                  <a:pt x="76" y="50"/>
                  <a:pt x="76" y="56"/>
                </a:cubicBezTo>
                <a:cubicBezTo>
                  <a:pt x="76" y="57"/>
                  <a:pt x="76" y="59"/>
                  <a:pt x="75" y="61"/>
                </a:cubicBezTo>
                <a:cubicBezTo>
                  <a:pt x="75" y="62"/>
                  <a:pt x="74" y="64"/>
                  <a:pt x="73" y="65"/>
                </a:cubicBezTo>
                <a:close/>
                <a:moveTo>
                  <a:pt x="54" y="0"/>
                </a:moveTo>
                <a:cubicBezTo>
                  <a:pt x="54" y="0"/>
                  <a:pt x="54" y="0"/>
                  <a:pt x="54" y="0"/>
                </a:cubicBezTo>
                <a:cubicBezTo>
                  <a:pt x="56" y="0"/>
                  <a:pt x="59" y="1"/>
                  <a:pt x="61" y="3"/>
                </a:cubicBezTo>
                <a:cubicBezTo>
                  <a:pt x="63" y="5"/>
                  <a:pt x="64" y="8"/>
                  <a:pt x="64" y="11"/>
                </a:cubicBezTo>
                <a:cubicBezTo>
                  <a:pt x="64" y="13"/>
                  <a:pt x="64" y="15"/>
                  <a:pt x="63" y="17"/>
                </a:cubicBezTo>
                <a:cubicBezTo>
                  <a:pt x="103" y="17"/>
                  <a:pt x="103" y="17"/>
                  <a:pt x="103" y="17"/>
                </a:cubicBezTo>
                <a:cubicBezTo>
                  <a:pt x="105" y="17"/>
                  <a:pt x="107" y="19"/>
                  <a:pt x="107" y="21"/>
                </a:cubicBezTo>
                <a:cubicBezTo>
                  <a:pt x="107" y="23"/>
                  <a:pt x="105" y="25"/>
                  <a:pt x="103" y="25"/>
                </a:cubicBezTo>
                <a:cubicBezTo>
                  <a:pt x="100" y="25"/>
                  <a:pt x="100" y="25"/>
                  <a:pt x="100" y="25"/>
                </a:cubicBezTo>
                <a:cubicBezTo>
                  <a:pt x="100" y="90"/>
                  <a:pt x="100" y="90"/>
                  <a:pt x="100" y="90"/>
                </a:cubicBezTo>
                <a:cubicBezTo>
                  <a:pt x="103" y="90"/>
                  <a:pt x="103" y="90"/>
                  <a:pt x="103" y="90"/>
                </a:cubicBezTo>
                <a:cubicBezTo>
                  <a:pt x="105" y="90"/>
                  <a:pt x="107" y="91"/>
                  <a:pt x="107" y="94"/>
                </a:cubicBezTo>
                <a:cubicBezTo>
                  <a:pt x="107" y="96"/>
                  <a:pt x="105" y="98"/>
                  <a:pt x="103" y="98"/>
                </a:cubicBezTo>
                <a:cubicBezTo>
                  <a:pt x="4" y="98"/>
                  <a:pt x="4" y="98"/>
                  <a:pt x="4" y="98"/>
                </a:cubicBezTo>
                <a:cubicBezTo>
                  <a:pt x="2" y="98"/>
                  <a:pt x="0" y="96"/>
                  <a:pt x="0" y="94"/>
                </a:cubicBezTo>
                <a:cubicBezTo>
                  <a:pt x="0" y="91"/>
                  <a:pt x="2" y="90"/>
                  <a:pt x="4" y="90"/>
                </a:cubicBezTo>
                <a:cubicBezTo>
                  <a:pt x="7" y="90"/>
                  <a:pt x="7" y="90"/>
                  <a:pt x="7" y="90"/>
                </a:cubicBezTo>
                <a:cubicBezTo>
                  <a:pt x="7" y="25"/>
                  <a:pt x="7" y="25"/>
                  <a:pt x="7" y="25"/>
                </a:cubicBezTo>
                <a:cubicBezTo>
                  <a:pt x="4" y="25"/>
                  <a:pt x="4" y="25"/>
                  <a:pt x="4" y="25"/>
                </a:cubicBezTo>
                <a:cubicBezTo>
                  <a:pt x="2" y="25"/>
                  <a:pt x="0" y="23"/>
                  <a:pt x="0" y="21"/>
                </a:cubicBezTo>
                <a:cubicBezTo>
                  <a:pt x="0" y="19"/>
                  <a:pt x="2" y="17"/>
                  <a:pt x="4" y="17"/>
                </a:cubicBezTo>
                <a:cubicBezTo>
                  <a:pt x="44" y="17"/>
                  <a:pt x="44" y="17"/>
                  <a:pt x="44" y="17"/>
                </a:cubicBezTo>
                <a:cubicBezTo>
                  <a:pt x="43" y="15"/>
                  <a:pt x="43" y="13"/>
                  <a:pt x="43" y="11"/>
                </a:cubicBezTo>
                <a:cubicBezTo>
                  <a:pt x="43" y="8"/>
                  <a:pt x="44" y="5"/>
                  <a:pt x="46" y="3"/>
                </a:cubicBezTo>
                <a:cubicBezTo>
                  <a:pt x="48" y="1"/>
                  <a:pt x="51" y="0"/>
                  <a:pt x="54" y="0"/>
                </a:cubicBezTo>
                <a:close/>
                <a:moveTo>
                  <a:pt x="58" y="7"/>
                </a:moveTo>
                <a:cubicBezTo>
                  <a:pt x="58" y="7"/>
                  <a:pt x="58" y="7"/>
                  <a:pt x="58" y="7"/>
                </a:cubicBezTo>
                <a:cubicBezTo>
                  <a:pt x="57" y="6"/>
                  <a:pt x="55" y="5"/>
                  <a:pt x="54" y="5"/>
                </a:cubicBezTo>
                <a:cubicBezTo>
                  <a:pt x="52" y="5"/>
                  <a:pt x="50" y="6"/>
                  <a:pt x="49" y="7"/>
                </a:cubicBezTo>
                <a:cubicBezTo>
                  <a:pt x="48" y="8"/>
                  <a:pt x="48" y="9"/>
                  <a:pt x="48" y="11"/>
                </a:cubicBezTo>
                <a:cubicBezTo>
                  <a:pt x="48" y="13"/>
                  <a:pt x="48" y="14"/>
                  <a:pt x="49" y="15"/>
                </a:cubicBezTo>
                <a:cubicBezTo>
                  <a:pt x="50" y="16"/>
                  <a:pt x="52" y="17"/>
                  <a:pt x="53" y="17"/>
                </a:cubicBezTo>
                <a:cubicBezTo>
                  <a:pt x="54" y="17"/>
                  <a:pt x="54" y="17"/>
                  <a:pt x="54" y="17"/>
                </a:cubicBezTo>
                <a:cubicBezTo>
                  <a:pt x="54" y="17"/>
                  <a:pt x="54" y="17"/>
                  <a:pt x="54" y="17"/>
                </a:cubicBezTo>
                <a:cubicBezTo>
                  <a:pt x="55" y="17"/>
                  <a:pt x="57" y="16"/>
                  <a:pt x="58" y="15"/>
                </a:cubicBezTo>
                <a:cubicBezTo>
                  <a:pt x="59" y="14"/>
                  <a:pt x="59" y="13"/>
                  <a:pt x="59" y="11"/>
                </a:cubicBezTo>
                <a:cubicBezTo>
                  <a:pt x="59" y="9"/>
                  <a:pt x="59" y="8"/>
                  <a:pt x="58" y="7"/>
                </a:cubicBezTo>
                <a:close/>
                <a:moveTo>
                  <a:pt x="12" y="25"/>
                </a:moveTo>
                <a:cubicBezTo>
                  <a:pt x="12" y="25"/>
                  <a:pt x="12" y="25"/>
                  <a:pt x="12" y="25"/>
                </a:cubicBezTo>
                <a:cubicBezTo>
                  <a:pt x="12" y="90"/>
                  <a:pt x="12" y="90"/>
                  <a:pt x="12" y="90"/>
                </a:cubicBezTo>
                <a:cubicBezTo>
                  <a:pt x="95" y="90"/>
                  <a:pt x="95" y="90"/>
                  <a:pt x="95" y="90"/>
                </a:cubicBezTo>
                <a:cubicBezTo>
                  <a:pt x="95" y="25"/>
                  <a:pt x="95" y="25"/>
                  <a:pt x="95" y="25"/>
                </a:cubicBezTo>
                <a:cubicBezTo>
                  <a:pt x="12" y="25"/>
                  <a:pt x="12" y="25"/>
                  <a:pt x="12" y="25"/>
                </a:cubicBezTo>
                <a:close/>
                <a:moveTo>
                  <a:pt x="53" y="58"/>
                </a:moveTo>
                <a:cubicBezTo>
                  <a:pt x="53" y="58"/>
                  <a:pt x="53" y="58"/>
                  <a:pt x="53" y="58"/>
                </a:cubicBezTo>
                <a:cubicBezTo>
                  <a:pt x="66" y="65"/>
                  <a:pt x="66" y="65"/>
                  <a:pt x="66" y="65"/>
                </a:cubicBezTo>
                <a:cubicBezTo>
                  <a:pt x="67" y="66"/>
                  <a:pt x="67" y="67"/>
                  <a:pt x="67" y="69"/>
                </a:cubicBezTo>
                <a:cubicBezTo>
                  <a:pt x="65" y="71"/>
                  <a:pt x="63" y="74"/>
                  <a:pt x="60" y="75"/>
                </a:cubicBezTo>
                <a:cubicBezTo>
                  <a:pt x="60" y="76"/>
                  <a:pt x="60" y="76"/>
                  <a:pt x="60" y="76"/>
                </a:cubicBezTo>
                <a:cubicBezTo>
                  <a:pt x="57" y="77"/>
                  <a:pt x="54" y="78"/>
                  <a:pt x="50" y="78"/>
                </a:cubicBezTo>
                <a:cubicBezTo>
                  <a:pt x="45" y="78"/>
                  <a:pt x="40" y="76"/>
                  <a:pt x="37" y="72"/>
                </a:cubicBezTo>
                <a:cubicBezTo>
                  <a:pt x="33" y="69"/>
                  <a:pt x="31" y="64"/>
                  <a:pt x="31" y="59"/>
                </a:cubicBezTo>
                <a:cubicBezTo>
                  <a:pt x="31" y="54"/>
                  <a:pt x="33" y="49"/>
                  <a:pt x="37" y="46"/>
                </a:cubicBezTo>
                <a:cubicBezTo>
                  <a:pt x="40" y="42"/>
                  <a:pt x="45" y="40"/>
                  <a:pt x="50" y="40"/>
                </a:cubicBezTo>
                <a:cubicBezTo>
                  <a:pt x="52" y="40"/>
                  <a:pt x="53" y="41"/>
                  <a:pt x="53" y="42"/>
                </a:cubicBezTo>
                <a:cubicBezTo>
                  <a:pt x="53" y="42"/>
                  <a:pt x="53" y="42"/>
                  <a:pt x="53" y="42"/>
                </a:cubicBezTo>
                <a:cubicBezTo>
                  <a:pt x="53" y="58"/>
                  <a:pt x="53" y="58"/>
                  <a:pt x="53" y="58"/>
                </a:cubicBezTo>
                <a:close/>
                <a:moveTo>
                  <a:pt x="61" y="68"/>
                </a:moveTo>
                <a:cubicBezTo>
                  <a:pt x="61" y="68"/>
                  <a:pt x="61" y="68"/>
                  <a:pt x="61" y="68"/>
                </a:cubicBezTo>
                <a:cubicBezTo>
                  <a:pt x="49" y="61"/>
                  <a:pt x="49" y="61"/>
                  <a:pt x="49" y="61"/>
                </a:cubicBezTo>
                <a:cubicBezTo>
                  <a:pt x="48" y="61"/>
                  <a:pt x="48" y="60"/>
                  <a:pt x="48" y="59"/>
                </a:cubicBezTo>
                <a:cubicBezTo>
                  <a:pt x="48" y="45"/>
                  <a:pt x="48" y="45"/>
                  <a:pt x="48" y="45"/>
                </a:cubicBezTo>
                <a:cubicBezTo>
                  <a:pt x="45" y="46"/>
                  <a:pt x="42" y="47"/>
                  <a:pt x="40" y="49"/>
                </a:cubicBezTo>
                <a:cubicBezTo>
                  <a:pt x="38" y="52"/>
                  <a:pt x="36" y="55"/>
                  <a:pt x="36" y="59"/>
                </a:cubicBezTo>
                <a:cubicBezTo>
                  <a:pt x="36" y="63"/>
                  <a:pt x="38" y="66"/>
                  <a:pt x="40" y="69"/>
                </a:cubicBezTo>
                <a:cubicBezTo>
                  <a:pt x="43" y="72"/>
                  <a:pt x="46" y="73"/>
                  <a:pt x="50" y="73"/>
                </a:cubicBezTo>
                <a:cubicBezTo>
                  <a:pt x="53" y="73"/>
                  <a:pt x="55" y="72"/>
                  <a:pt x="57" y="71"/>
                </a:cubicBezTo>
                <a:cubicBezTo>
                  <a:pt x="57" y="71"/>
                  <a:pt x="57" y="71"/>
                  <a:pt x="57" y="71"/>
                </a:cubicBezTo>
                <a:cubicBezTo>
                  <a:pt x="59" y="70"/>
                  <a:pt x="60" y="69"/>
                  <a:pt x="61" y="6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29" name="淘宝店chenying0907 16"/>
          <p:cNvSpPr>
            <a:spLocks noEditPoints="1"/>
          </p:cNvSpPr>
          <p:nvPr/>
        </p:nvSpPr>
        <p:spPr bwMode="auto">
          <a:xfrm>
            <a:off x="3029268" y="2843568"/>
            <a:ext cx="293052" cy="302504"/>
          </a:xfrm>
          <a:custGeom>
            <a:avLst/>
            <a:gdLst>
              <a:gd name="T0" fmla="*/ 66 w 101"/>
              <a:gd name="T1" fmla="*/ 96 h 104"/>
              <a:gd name="T2" fmla="*/ 51 w 101"/>
              <a:gd name="T3" fmla="*/ 104 h 104"/>
              <a:gd name="T4" fmla="*/ 35 w 101"/>
              <a:gd name="T5" fmla="*/ 96 h 104"/>
              <a:gd name="T6" fmla="*/ 26 w 101"/>
              <a:gd name="T7" fmla="*/ 75 h 104"/>
              <a:gd name="T8" fmla="*/ 51 w 101"/>
              <a:gd name="T9" fmla="*/ 16 h 104"/>
              <a:gd name="T10" fmla="*/ 75 w 101"/>
              <a:gd name="T11" fmla="*/ 75 h 104"/>
              <a:gd name="T12" fmla="*/ 51 w 101"/>
              <a:gd name="T13" fmla="*/ 47 h 104"/>
              <a:gd name="T14" fmla="*/ 62 w 101"/>
              <a:gd name="T15" fmla="*/ 46 h 104"/>
              <a:gd name="T16" fmla="*/ 63 w 101"/>
              <a:gd name="T17" fmla="*/ 52 h 104"/>
              <a:gd name="T18" fmla="*/ 55 w 101"/>
              <a:gd name="T19" fmla="*/ 50 h 104"/>
              <a:gd name="T20" fmla="*/ 46 w 101"/>
              <a:gd name="T21" fmla="*/ 50 h 104"/>
              <a:gd name="T22" fmla="*/ 39 w 101"/>
              <a:gd name="T23" fmla="*/ 52 h 104"/>
              <a:gd name="T24" fmla="*/ 39 w 101"/>
              <a:gd name="T25" fmla="*/ 46 h 104"/>
              <a:gd name="T26" fmla="*/ 51 w 101"/>
              <a:gd name="T27" fmla="*/ 47 h 104"/>
              <a:gd name="T28" fmla="*/ 51 w 101"/>
              <a:gd name="T29" fmla="*/ 13 h 104"/>
              <a:gd name="T30" fmla="*/ 51 w 101"/>
              <a:gd name="T31" fmla="*/ 0 h 104"/>
              <a:gd name="T32" fmla="*/ 73 w 101"/>
              <a:gd name="T33" fmla="*/ 17 h 104"/>
              <a:gd name="T34" fmla="*/ 69 w 101"/>
              <a:gd name="T35" fmla="*/ 15 h 104"/>
              <a:gd name="T36" fmla="*/ 77 w 101"/>
              <a:gd name="T37" fmla="*/ 10 h 104"/>
              <a:gd name="T38" fmla="*/ 87 w 101"/>
              <a:gd name="T39" fmla="*/ 33 h 104"/>
              <a:gd name="T40" fmla="*/ 91 w 101"/>
              <a:gd name="T41" fmla="*/ 25 h 104"/>
              <a:gd name="T42" fmla="*/ 87 w 101"/>
              <a:gd name="T43" fmla="*/ 33 h 104"/>
              <a:gd name="T44" fmla="*/ 88 w 101"/>
              <a:gd name="T45" fmla="*/ 51 h 104"/>
              <a:gd name="T46" fmla="*/ 101 w 101"/>
              <a:gd name="T47" fmla="*/ 51 h 104"/>
              <a:gd name="T48" fmla="*/ 84 w 101"/>
              <a:gd name="T49" fmla="*/ 73 h 104"/>
              <a:gd name="T50" fmla="*/ 87 w 101"/>
              <a:gd name="T51" fmla="*/ 69 h 104"/>
              <a:gd name="T52" fmla="*/ 91 w 101"/>
              <a:gd name="T53" fmla="*/ 77 h 104"/>
              <a:gd name="T54" fmla="*/ 14 w 101"/>
              <a:gd name="T55" fmla="*/ 69 h 104"/>
              <a:gd name="T56" fmla="*/ 10 w 101"/>
              <a:gd name="T57" fmla="*/ 77 h 104"/>
              <a:gd name="T58" fmla="*/ 14 w 101"/>
              <a:gd name="T59" fmla="*/ 69 h 104"/>
              <a:gd name="T60" fmla="*/ 13 w 101"/>
              <a:gd name="T61" fmla="*/ 51 h 104"/>
              <a:gd name="T62" fmla="*/ 0 w 101"/>
              <a:gd name="T63" fmla="*/ 51 h 104"/>
              <a:gd name="T64" fmla="*/ 17 w 101"/>
              <a:gd name="T65" fmla="*/ 29 h 104"/>
              <a:gd name="T66" fmla="*/ 14 w 101"/>
              <a:gd name="T67" fmla="*/ 33 h 104"/>
              <a:gd name="T68" fmla="*/ 10 w 101"/>
              <a:gd name="T69" fmla="*/ 25 h 104"/>
              <a:gd name="T70" fmla="*/ 33 w 101"/>
              <a:gd name="T71" fmla="*/ 15 h 104"/>
              <a:gd name="T72" fmla="*/ 24 w 101"/>
              <a:gd name="T73" fmla="*/ 10 h 104"/>
              <a:gd name="T74" fmla="*/ 33 w 101"/>
              <a:gd name="T75" fmla="*/ 15 h 104"/>
              <a:gd name="T76" fmla="*/ 64 w 101"/>
              <a:gd name="T77" fmla="*/ 73 h 104"/>
              <a:gd name="T78" fmla="*/ 69 w 101"/>
              <a:gd name="T79" fmla="*/ 32 h 104"/>
              <a:gd name="T80" fmla="*/ 24 w 101"/>
              <a:gd name="T81" fmla="*/ 51 h 104"/>
              <a:gd name="T82" fmla="*/ 37 w 101"/>
              <a:gd name="T83" fmla="*/ 74 h 104"/>
              <a:gd name="T84" fmla="*/ 39 w 101"/>
              <a:gd name="T85" fmla="*/ 84 h 104"/>
              <a:gd name="T86" fmla="*/ 43 w 101"/>
              <a:gd name="T87" fmla="*/ 88 h 104"/>
              <a:gd name="T88" fmla="*/ 48 w 101"/>
              <a:gd name="T89" fmla="*/ 95 h 104"/>
              <a:gd name="T90" fmla="*/ 53 w 101"/>
              <a:gd name="T91" fmla="*/ 95 h 104"/>
              <a:gd name="T92" fmla="*/ 54 w 101"/>
              <a:gd name="T93" fmla="*/ 92 h 104"/>
              <a:gd name="T94" fmla="*/ 62 w 101"/>
              <a:gd name="T95" fmla="*/ 8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1" h="104">
                <a:moveTo>
                  <a:pt x="71" y="79"/>
                </a:moveTo>
                <a:cubicBezTo>
                  <a:pt x="71" y="92"/>
                  <a:pt x="71" y="92"/>
                  <a:pt x="71" y="92"/>
                </a:cubicBezTo>
                <a:cubicBezTo>
                  <a:pt x="71" y="95"/>
                  <a:pt x="69" y="96"/>
                  <a:pt x="66" y="96"/>
                </a:cubicBezTo>
                <a:cubicBezTo>
                  <a:pt x="61" y="96"/>
                  <a:pt x="61" y="96"/>
                  <a:pt x="61" y="96"/>
                </a:cubicBezTo>
                <a:cubicBezTo>
                  <a:pt x="60" y="98"/>
                  <a:pt x="60" y="99"/>
                  <a:pt x="59" y="100"/>
                </a:cubicBezTo>
                <a:cubicBezTo>
                  <a:pt x="56" y="102"/>
                  <a:pt x="54" y="104"/>
                  <a:pt x="51" y="104"/>
                </a:cubicBezTo>
                <a:cubicBezTo>
                  <a:pt x="48" y="104"/>
                  <a:pt x="45" y="102"/>
                  <a:pt x="43" y="100"/>
                </a:cubicBezTo>
                <a:cubicBezTo>
                  <a:pt x="41" y="99"/>
                  <a:pt x="41" y="98"/>
                  <a:pt x="40" y="96"/>
                </a:cubicBezTo>
                <a:cubicBezTo>
                  <a:pt x="35" y="96"/>
                  <a:pt x="35" y="96"/>
                  <a:pt x="35" y="96"/>
                </a:cubicBezTo>
                <a:cubicBezTo>
                  <a:pt x="32" y="96"/>
                  <a:pt x="31" y="95"/>
                  <a:pt x="31" y="92"/>
                </a:cubicBezTo>
                <a:cubicBezTo>
                  <a:pt x="31" y="79"/>
                  <a:pt x="31" y="79"/>
                  <a:pt x="31" y="79"/>
                </a:cubicBezTo>
                <a:cubicBezTo>
                  <a:pt x="29" y="78"/>
                  <a:pt x="27" y="77"/>
                  <a:pt x="26" y="75"/>
                </a:cubicBezTo>
                <a:cubicBezTo>
                  <a:pt x="20" y="69"/>
                  <a:pt x="16" y="60"/>
                  <a:pt x="16" y="51"/>
                </a:cubicBezTo>
                <a:cubicBezTo>
                  <a:pt x="16" y="42"/>
                  <a:pt x="20" y="33"/>
                  <a:pt x="26" y="26"/>
                </a:cubicBezTo>
                <a:cubicBezTo>
                  <a:pt x="33" y="20"/>
                  <a:pt x="41" y="16"/>
                  <a:pt x="51" y="16"/>
                </a:cubicBezTo>
                <a:cubicBezTo>
                  <a:pt x="60" y="16"/>
                  <a:pt x="68" y="20"/>
                  <a:pt x="75" y="26"/>
                </a:cubicBezTo>
                <a:cubicBezTo>
                  <a:pt x="82" y="33"/>
                  <a:pt x="85" y="42"/>
                  <a:pt x="85" y="51"/>
                </a:cubicBezTo>
                <a:cubicBezTo>
                  <a:pt x="85" y="60"/>
                  <a:pt x="82" y="69"/>
                  <a:pt x="75" y="75"/>
                </a:cubicBezTo>
                <a:cubicBezTo>
                  <a:pt x="74" y="77"/>
                  <a:pt x="72" y="78"/>
                  <a:pt x="71" y="79"/>
                </a:cubicBezTo>
                <a:close/>
                <a:moveTo>
                  <a:pt x="51" y="47"/>
                </a:moveTo>
                <a:cubicBezTo>
                  <a:pt x="51" y="47"/>
                  <a:pt x="51" y="47"/>
                  <a:pt x="51" y="47"/>
                </a:cubicBezTo>
                <a:cubicBezTo>
                  <a:pt x="51" y="46"/>
                  <a:pt x="52" y="46"/>
                  <a:pt x="53" y="46"/>
                </a:cubicBezTo>
                <a:cubicBezTo>
                  <a:pt x="54" y="45"/>
                  <a:pt x="56" y="45"/>
                  <a:pt x="57" y="45"/>
                </a:cubicBezTo>
                <a:cubicBezTo>
                  <a:pt x="59" y="45"/>
                  <a:pt x="61" y="45"/>
                  <a:pt x="62" y="46"/>
                </a:cubicBezTo>
                <a:cubicBezTo>
                  <a:pt x="64" y="46"/>
                  <a:pt x="65" y="47"/>
                  <a:pt x="66" y="48"/>
                </a:cubicBezTo>
                <a:cubicBezTo>
                  <a:pt x="67" y="49"/>
                  <a:pt x="67" y="51"/>
                  <a:pt x="66" y="52"/>
                </a:cubicBezTo>
                <a:cubicBezTo>
                  <a:pt x="65" y="53"/>
                  <a:pt x="63" y="53"/>
                  <a:pt x="63" y="52"/>
                </a:cubicBezTo>
                <a:cubicBezTo>
                  <a:pt x="62" y="51"/>
                  <a:pt x="61" y="51"/>
                  <a:pt x="60" y="50"/>
                </a:cubicBezTo>
                <a:cubicBezTo>
                  <a:pt x="59" y="50"/>
                  <a:pt x="58" y="50"/>
                  <a:pt x="57" y="50"/>
                </a:cubicBezTo>
                <a:cubicBezTo>
                  <a:pt x="56" y="50"/>
                  <a:pt x="55" y="50"/>
                  <a:pt x="55" y="50"/>
                </a:cubicBezTo>
                <a:cubicBezTo>
                  <a:pt x="54" y="51"/>
                  <a:pt x="53" y="51"/>
                  <a:pt x="52" y="52"/>
                </a:cubicBezTo>
                <a:cubicBezTo>
                  <a:pt x="51" y="53"/>
                  <a:pt x="50" y="53"/>
                  <a:pt x="49" y="52"/>
                </a:cubicBezTo>
                <a:cubicBezTo>
                  <a:pt x="48" y="51"/>
                  <a:pt x="47" y="51"/>
                  <a:pt x="46" y="50"/>
                </a:cubicBezTo>
                <a:cubicBezTo>
                  <a:pt x="46" y="50"/>
                  <a:pt x="45" y="50"/>
                  <a:pt x="44" y="50"/>
                </a:cubicBezTo>
                <a:cubicBezTo>
                  <a:pt x="43" y="50"/>
                  <a:pt x="42" y="50"/>
                  <a:pt x="41" y="50"/>
                </a:cubicBezTo>
                <a:cubicBezTo>
                  <a:pt x="40" y="51"/>
                  <a:pt x="39" y="51"/>
                  <a:pt x="39" y="52"/>
                </a:cubicBezTo>
                <a:cubicBezTo>
                  <a:pt x="38" y="53"/>
                  <a:pt x="36" y="53"/>
                  <a:pt x="35" y="52"/>
                </a:cubicBezTo>
                <a:cubicBezTo>
                  <a:pt x="34" y="51"/>
                  <a:pt x="34" y="49"/>
                  <a:pt x="35" y="48"/>
                </a:cubicBezTo>
                <a:cubicBezTo>
                  <a:pt x="36" y="47"/>
                  <a:pt x="38" y="46"/>
                  <a:pt x="39" y="46"/>
                </a:cubicBezTo>
                <a:cubicBezTo>
                  <a:pt x="41" y="45"/>
                  <a:pt x="42" y="45"/>
                  <a:pt x="44" y="45"/>
                </a:cubicBezTo>
                <a:cubicBezTo>
                  <a:pt x="45" y="45"/>
                  <a:pt x="47" y="45"/>
                  <a:pt x="48" y="46"/>
                </a:cubicBezTo>
                <a:cubicBezTo>
                  <a:pt x="49" y="46"/>
                  <a:pt x="50" y="46"/>
                  <a:pt x="51" y="47"/>
                </a:cubicBezTo>
                <a:close/>
                <a:moveTo>
                  <a:pt x="53" y="11"/>
                </a:moveTo>
                <a:cubicBezTo>
                  <a:pt x="53" y="11"/>
                  <a:pt x="53" y="11"/>
                  <a:pt x="53" y="11"/>
                </a:cubicBezTo>
                <a:cubicBezTo>
                  <a:pt x="53" y="12"/>
                  <a:pt x="52" y="13"/>
                  <a:pt x="51" y="13"/>
                </a:cubicBezTo>
                <a:cubicBezTo>
                  <a:pt x="49" y="13"/>
                  <a:pt x="48" y="12"/>
                  <a:pt x="48" y="11"/>
                </a:cubicBezTo>
                <a:cubicBezTo>
                  <a:pt x="48" y="3"/>
                  <a:pt x="48" y="3"/>
                  <a:pt x="48" y="3"/>
                </a:cubicBezTo>
                <a:cubicBezTo>
                  <a:pt x="48" y="1"/>
                  <a:pt x="49" y="0"/>
                  <a:pt x="51" y="0"/>
                </a:cubicBezTo>
                <a:cubicBezTo>
                  <a:pt x="52" y="0"/>
                  <a:pt x="53" y="1"/>
                  <a:pt x="53" y="3"/>
                </a:cubicBezTo>
                <a:cubicBezTo>
                  <a:pt x="53" y="11"/>
                  <a:pt x="53" y="11"/>
                  <a:pt x="53" y="11"/>
                </a:cubicBezTo>
                <a:close/>
                <a:moveTo>
                  <a:pt x="73" y="17"/>
                </a:moveTo>
                <a:cubicBezTo>
                  <a:pt x="73" y="17"/>
                  <a:pt x="73" y="17"/>
                  <a:pt x="73" y="17"/>
                </a:cubicBezTo>
                <a:cubicBezTo>
                  <a:pt x="72" y="18"/>
                  <a:pt x="71" y="19"/>
                  <a:pt x="69" y="18"/>
                </a:cubicBezTo>
                <a:cubicBezTo>
                  <a:pt x="68" y="18"/>
                  <a:pt x="68" y="16"/>
                  <a:pt x="69" y="15"/>
                </a:cubicBezTo>
                <a:cubicBezTo>
                  <a:pt x="72" y="8"/>
                  <a:pt x="72" y="8"/>
                  <a:pt x="72" y="8"/>
                </a:cubicBezTo>
                <a:cubicBezTo>
                  <a:pt x="73" y="7"/>
                  <a:pt x="75" y="6"/>
                  <a:pt x="76" y="7"/>
                </a:cubicBezTo>
                <a:cubicBezTo>
                  <a:pt x="77" y="8"/>
                  <a:pt x="77" y="9"/>
                  <a:pt x="77" y="10"/>
                </a:cubicBezTo>
                <a:cubicBezTo>
                  <a:pt x="73" y="17"/>
                  <a:pt x="73" y="17"/>
                  <a:pt x="73" y="17"/>
                </a:cubicBezTo>
                <a:close/>
                <a:moveTo>
                  <a:pt x="87" y="33"/>
                </a:moveTo>
                <a:cubicBezTo>
                  <a:pt x="87" y="33"/>
                  <a:pt x="87" y="33"/>
                  <a:pt x="87" y="33"/>
                </a:cubicBezTo>
                <a:cubicBezTo>
                  <a:pt x="85" y="34"/>
                  <a:pt x="84" y="33"/>
                  <a:pt x="83" y="32"/>
                </a:cubicBezTo>
                <a:cubicBezTo>
                  <a:pt x="83" y="31"/>
                  <a:pt x="83" y="29"/>
                  <a:pt x="84" y="29"/>
                </a:cubicBezTo>
                <a:cubicBezTo>
                  <a:pt x="91" y="25"/>
                  <a:pt x="91" y="25"/>
                  <a:pt x="91" y="25"/>
                </a:cubicBezTo>
                <a:cubicBezTo>
                  <a:pt x="92" y="24"/>
                  <a:pt x="94" y="24"/>
                  <a:pt x="94" y="26"/>
                </a:cubicBezTo>
                <a:cubicBezTo>
                  <a:pt x="95" y="27"/>
                  <a:pt x="95" y="28"/>
                  <a:pt x="93" y="29"/>
                </a:cubicBezTo>
                <a:cubicBezTo>
                  <a:pt x="87" y="33"/>
                  <a:pt x="87" y="33"/>
                  <a:pt x="87" y="33"/>
                </a:cubicBezTo>
                <a:close/>
                <a:moveTo>
                  <a:pt x="91" y="53"/>
                </a:moveTo>
                <a:cubicBezTo>
                  <a:pt x="91" y="53"/>
                  <a:pt x="91" y="53"/>
                  <a:pt x="91" y="53"/>
                </a:cubicBezTo>
                <a:cubicBezTo>
                  <a:pt x="89" y="53"/>
                  <a:pt x="88" y="52"/>
                  <a:pt x="88" y="51"/>
                </a:cubicBezTo>
                <a:cubicBezTo>
                  <a:pt x="88" y="50"/>
                  <a:pt x="89" y="48"/>
                  <a:pt x="91" y="48"/>
                </a:cubicBezTo>
                <a:cubicBezTo>
                  <a:pt x="99" y="48"/>
                  <a:pt x="99" y="48"/>
                  <a:pt x="99" y="48"/>
                </a:cubicBezTo>
                <a:cubicBezTo>
                  <a:pt x="100" y="48"/>
                  <a:pt x="101" y="50"/>
                  <a:pt x="101" y="51"/>
                </a:cubicBezTo>
                <a:cubicBezTo>
                  <a:pt x="101" y="52"/>
                  <a:pt x="100" y="53"/>
                  <a:pt x="99" y="53"/>
                </a:cubicBezTo>
                <a:cubicBezTo>
                  <a:pt x="91" y="53"/>
                  <a:pt x="91" y="53"/>
                  <a:pt x="91" y="53"/>
                </a:cubicBezTo>
                <a:close/>
                <a:moveTo>
                  <a:pt x="84" y="73"/>
                </a:moveTo>
                <a:cubicBezTo>
                  <a:pt x="84" y="73"/>
                  <a:pt x="84" y="73"/>
                  <a:pt x="84" y="73"/>
                </a:cubicBezTo>
                <a:cubicBezTo>
                  <a:pt x="83" y="73"/>
                  <a:pt x="83" y="71"/>
                  <a:pt x="83" y="70"/>
                </a:cubicBezTo>
                <a:cubicBezTo>
                  <a:pt x="84" y="69"/>
                  <a:pt x="85" y="68"/>
                  <a:pt x="87" y="69"/>
                </a:cubicBezTo>
                <a:cubicBezTo>
                  <a:pt x="93" y="73"/>
                  <a:pt x="93" y="73"/>
                  <a:pt x="93" y="73"/>
                </a:cubicBezTo>
                <a:cubicBezTo>
                  <a:pt x="95" y="74"/>
                  <a:pt x="95" y="75"/>
                  <a:pt x="94" y="76"/>
                </a:cubicBezTo>
                <a:cubicBezTo>
                  <a:pt x="94" y="77"/>
                  <a:pt x="92" y="78"/>
                  <a:pt x="91" y="77"/>
                </a:cubicBezTo>
                <a:cubicBezTo>
                  <a:pt x="84" y="73"/>
                  <a:pt x="84" y="73"/>
                  <a:pt x="84" y="73"/>
                </a:cubicBezTo>
                <a:close/>
                <a:moveTo>
                  <a:pt x="14" y="69"/>
                </a:moveTo>
                <a:cubicBezTo>
                  <a:pt x="14" y="69"/>
                  <a:pt x="14" y="69"/>
                  <a:pt x="14" y="69"/>
                </a:cubicBezTo>
                <a:cubicBezTo>
                  <a:pt x="16" y="68"/>
                  <a:pt x="17" y="69"/>
                  <a:pt x="18" y="70"/>
                </a:cubicBezTo>
                <a:cubicBezTo>
                  <a:pt x="18" y="71"/>
                  <a:pt x="18" y="73"/>
                  <a:pt x="17" y="73"/>
                </a:cubicBezTo>
                <a:cubicBezTo>
                  <a:pt x="10" y="77"/>
                  <a:pt x="10" y="77"/>
                  <a:pt x="10" y="77"/>
                </a:cubicBezTo>
                <a:cubicBezTo>
                  <a:pt x="9" y="78"/>
                  <a:pt x="7" y="77"/>
                  <a:pt x="7" y="76"/>
                </a:cubicBezTo>
                <a:cubicBezTo>
                  <a:pt x="6" y="75"/>
                  <a:pt x="6" y="74"/>
                  <a:pt x="8" y="73"/>
                </a:cubicBezTo>
                <a:cubicBezTo>
                  <a:pt x="14" y="69"/>
                  <a:pt x="14" y="69"/>
                  <a:pt x="14" y="69"/>
                </a:cubicBezTo>
                <a:close/>
                <a:moveTo>
                  <a:pt x="10" y="48"/>
                </a:moveTo>
                <a:cubicBezTo>
                  <a:pt x="10" y="48"/>
                  <a:pt x="10" y="48"/>
                  <a:pt x="10" y="48"/>
                </a:cubicBezTo>
                <a:cubicBezTo>
                  <a:pt x="12" y="48"/>
                  <a:pt x="13" y="50"/>
                  <a:pt x="13" y="51"/>
                </a:cubicBezTo>
                <a:cubicBezTo>
                  <a:pt x="13" y="52"/>
                  <a:pt x="12" y="53"/>
                  <a:pt x="10" y="53"/>
                </a:cubicBezTo>
                <a:cubicBezTo>
                  <a:pt x="2" y="53"/>
                  <a:pt x="2" y="53"/>
                  <a:pt x="2" y="53"/>
                </a:cubicBezTo>
                <a:cubicBezTo>
                  <a:pt x="1" y="53"/>
                  <a:pt x="0" y="52"/>
                  <a:pt x="0" y="51"/>
                </a:cubicBezTo>
                <a:cubicBezTo>
                  <a:pt x="0" y="50"/>
                  <a:pt x="1" y="48"/>
                  <a:pt x="2" y="48"/>
                </a:cubicBezTo>
                <a:cubicBezTo>
                  <a:pt x="10" y="48"/>
                  <a:pt x="10" y="48"/>
                  <a:pt x="10" y="48"/>
                </a:cubicBezTo>
                <a:close/>
                <a:moveTo>
                  <a:pt x="17" y="29"/>
                </a:moveTo>
                <a:cubicBezTo>
                  <a:pt x="17" y="29"/>
                  <a:pt x="17" y="29"/>
                  <a:pt x="17" y="29"/>
                </a:cubicBezTo>
                <a:cubicBezTo>
                  <a:pt x="18" y="29"/>
                  <a:pt x="18" y="31"/>
                  <a:pt x="18" y="32"/>
                </a:cubicBezTo>
                <a:cubicBezTo>
                  <a:pt x="17" y="33"/>
                  <a:pt x="16" y="34"/>
                  <a:pt x="14" y="33"/>
                </a:cubicBezTo>
                <a:cubicBezTo>
                  <a:pt x="8" y="29"/>
                  <a:pt x="8" y="29"/>
                  <a:pt x="8" y="29"/>
                </a:cubicBezTo>
                <a:cubicBezTo>
                  <a:pt x="6" y="28"/>
                  <a:pt x="6" y="27"/>
                  <a:pt x="7" y="26"/>
                </a:cubicBezTo>
                <a:cubicBezTo>
                  <a:pt x="7" y="24"/>
                  <a:pt x="9" y="24"/>
                  <a:pt x="10" y="25"/>
                </a:cubicBezTo>
                <a:cubicBezTo>
                  <a:pt x="17" y="29"/>
                  <a:pt x="17" y="29"/>
                  <a:pt x="17" y="29"/>
                </a:cubicBezTo>
                <a:close/>
                <a:moveTo>
                  <a:pt x="33" y="15"/>
                </a:moveTo>
                <a:cubicBezTo>
                  <a:pt x="33" y="15"/>
                  <a:pt x="33" y="15"/>
                  <a:pt x="33" y="15"/>
                </a:cubicBezTo>
                <a:cubicBezTo>
                  <a:pt x="33" y="16"/>
                  <a:pt x="33" y="18"/>
                  <a:pt x="32" y="18"/>
                </a:cubicBezTo>
                <a:cubicBezTo>
                  <a:pt x="30" y="19"/>
                  <a:pt x="29" y="18"/>
                  <a:pt x="28" y="17"/>
                </a:cubicBezTo>
                <a:cubicBezTo>
                  <a:pt x="24" y="10"/>
                  <a:pt x="24" y="10"/>
                  <a:pt x="24" y="10"/>
                </a:cubicBezTo>
                <a:cubicBezTo>
                  <a:pt x="24" y="9"/>
                  <a:pt x="24" y="8"/>
                  <a:pt x="25" y="7"/>
                </a:cubicBezTo>
                <a:cubicBezTo>
                  <a:pt x="26" y="6"/>
                  <a:pt x="28" y="7"/>
                  <a:pt x="29" y="8"/>
                </a:cubicBezTo>
                <a:cubicBezTo>
                  <a:pt x="33" y="15"/>
                  <a:pt x="33" y="15"/>
                  <a:pt x="33" y="15"/>
                </a:cubicBezTo>
                <a:close/>
                <a:moveTo>
                  <a:pt x="64" y="73"/>
                </a:moveTo>
                <a:cubicBezTo>
                  <a:pt x="64" y="73"/>
                  <a:pt x="64" y="73"/>
                  <a:pt x="64" y="73"/>
                </a:cubicBezTo>
                <a:cubicBezTo>
                  <a:pt x="64" y="73"/>
                  <a:pt x="64" y="73"/>
                  <a:pt x="64" y="73"/>
                </a:cubicBezTo>
                <a:cubicBezTo>
                  <a:pt x="66" y="72"/>
                  <a:pt x="68" y="71"/>
                  <a:pt x="69" y="70"/>
                </a:cubicBezTo>
                <a:cubicBezTo>
                  <a:pt x="74" y="65"/>
                  <a:pt x="77" y="58"/>
                  <a:pt x="77" y="51"/>
                </a:cubicBezTo>
                <a:cubicBezTo>
                  <a:pt x="77" y="44"/>
                  <a:pt x="74" y="37"/>
                  <a:pt x="69" y="32"/>
                </a:cubicBezTo>
                <a:cubicBezTo>
                  <a:pt x="64" y="27"/>
                  <a:pt x="58" y="25"/>
                  <a:pt x="51" y="25"/>
                </a:cubicBezTo>
                <a:cubicBezTo>
                  <a:pt x="44" y="25"/>
                  <a:pt x="37" y="27"/>
                  <a:pt x="32" y="32"/>
                </a:cubicBezTo>
                <a:cubicBezTo>
                  <a:pt x="27" y="37"/>
                  <a:pt x="24" y="44"/>
                  <a:pt x="24" y="51"/>
                </a:cubicBezTo>
                <a:cubicBezTo>
                  <a:pt x="24" y="58"/>
                  <a:pt x="27" y="65"/>
                  <a:pt x="32" y="70"/>
                </a:cubicBezTo>
                <a:cubicBezTo>
                  <a:pt x="33" y="71"/>
                  <a:pt x="35" y="72"/>
                  <a:pt x="37" y="73"/>
                </a:cubicBezTo>
                <a:cubicBezTo>
                  <a:pt x="37" y="74"/>
                  <a:pt x="37" y="74"/>
                  <a:pt x="37" y="74"/>
                </a:cubicBezTo>
                <a:cubicBezTo>
                  <a:pt x="41" y="76"/>
                  <a:pt x="46" y="77"/>
                  <a:pt x="51" y="77"/>
                </a:cubicBezTo>
                <a:cubicBezTo>
                  <a:pt x="55" y="77"/>
                  <a:pt x="60" y="76"/>
                  <a:pt x="64" y="73"/>
                </a:cubicBezTo>
                <a:close/>
                <a:moveTo>
                  <a:pt x="39" y="84"/>
                </a:moveTo>
                <a:cubicBezTo>
                  <a:pt x="39" y="84"/>
                  <a:pt x="39" y="84"/>
                  <a:pt x="39" y="84"/>
                </a:cubicBezTo>
                <a:cubicBezTo>
                  <a:pt x="39" y="88"/>
                  <a:pt x="39" y="88"/>
                  <a:pt x="39" y="88"/>
                </a:cubicBezTo>
                <a:cubicBezTo>
                  <a:pt x="43" y="88"/>
                  <a:pt x="43" y="88"/>
                  <a:pt x="43" y="88"/>
                </a:cubicBezTo>
                <a:cubicBezTo>
                  <a:pt x="46" y="88"/>
                  <a:pt x="48" y="90"/>
                  <a:pt x="48" y="92"/>
                </a:cubicBezTo>
                <a:cubicBezTo>
                  <a:pt x="48" y="92"/>
                  <a:pt x="48" y="92"/>
                  <a:pt x="48" y="92"/>
                </a:cubicBezTo>
                <a:cubicBezTo>
                  <a:pt x="48" y="93"/>
                  <a:pt x="48" y="94"/>
                  <a:pt x="48" y="95"/>
                </a:cubicBezTo>
                <a:cubicBezTo>
                  <a:pt x="48" y="95"/>
                  <a:pt x="48" y="95"/>
                  <a:pt x="48" y="95"/>
                </a:cubicBezTo>
                <a:cubicBezTo>
                  <a:pt x="49" y="95"/>
                  <a:pt x="50" y="95"/>
                  <a:pt x="51" y="95"/>
                </a:cubicBezTo>
                <a:cubicBezTo>
                  <a:pt x="51" y="95"/>
                  <a:pt x="52" y="95"/>
                  <a:pt x="53" y="95"/>
                </a:cubicBezTo>
                <a:cubicBezTo>
                  <a:pt x="53" y="95"/>
                  <a:pt x="53" y="95"/>
                  <a:pt x="53" y="95"/>
                </a:cubicBezTo>
                <a:cubicBezTo>
                  <a:pt x="53" y="94"/>
                  <a:pt x="54" y="93"/>
                  <a:pt x="54" y="92"/>
                </a:cubicBezTo>
                <a:cubicBezTo>
                  <a:pt x="54" y="92"/>
                  <a:pt x="54" y="92"/>
                  <a:pt x="54" y="92"/>
                </a:cubicBezTo>
                <a:cubicBezTo>
                  <a:pt x="54" y="90"/>
                  <a:pt x="55" y="88"/>
                  <a:pt x="58" y="88"/>
                </a:cubicBezTo>
                <a:cubicBezTo>
                  <a:pt x="62" y="88"/>
                  <a:pt x="62" y="88"/>
                  <a:pt x="62" y="88"/>
                </a:cubicBezTo>
                <a:cubicBezTo>
                  <a:pt x="62" y="84"/>
                  <a:pt x="62" y="84"/>
                  <a:pt x="62" y="84"/>
                </a:cubicBezTo>
                <a:cubicBezTo>
                  <a:pt x="59" y="85"/>
                  <a:pt x="55" y="86"/>
                  <a:pt x="51" y="86"/>
                </a:cubicBezTo>
                <a:cubicBezTo>
                  <a:pt x="47" y="86"/>
                  <a:pt x="43" y="85"/>
                  <a:pt x="39" y="8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30" name="淘宝店chenying0907 17"/>
          <p:cNvSpPr>
            <a:spLocks noEditPoints="1"/>
          </p:cNvSpPr>
          <p:nvPr/>
        </p:nvSpPr>
        <p:spPr bwMode="auto">
          <a:xfrm>
            <a:off x="4552650" y="2838165"/>
            <a:ext cx="249838" cy="313310"/>
          </a:xfrm>
          <a:custGeom>
            <a:avLst/>
            <a:gdLst>
              <a:gd name="T0" fmla="*/ 6 w 86"/>
              <a:gd name="T1" fmla="*/ 72 h 108"/>
              <a:gd name="T2" fmla="*/ 4 w 86"/>
              <a:gd name="T3" fmla="*/ 58 h 108"/>
              <a:gd name="T4" fmla="*/ 0 w 86"/>
              <a:gd name="T5" fmla="*/ 53 h 108"/>
              <a:gd name="T6" fmla="*/ 7 w 86"/>
              <a:gd name="T7" fmla="*/ 41 h 108"/>
              <a:gd name="T8" fmla="*/ 7 w 86"/>
              <a:gd name="T9" fmla="*/ 35 h 108"/>
              <a:gd name="T10" fmla="*/ 9 w 86"/>
              <a:gd name="T11" fmla="*/ 20 h 108"/>
              <a:gd name="T12" fmla="*/ 83 w 86"/>
              <a:gd name="T13" fmla="*/ 28 h 108"/>
              <a:gd name="T14" fmla="*/ 67 w 86"/>
              <a:gd name="T15" fmla="*/ 78 h 108"/>
              <a:gd name="T16" fmla="*/ 66 w 86"/>
              <a:gd name="T17" fmla="*/ 105 h 108"/>
              <a:gd name="T18" fmla="*/ 62 w 86"/>
              <a:gd name="T19" fmla="*/ 68 h 108"/>
              <a:gd name="T20" fmla="*/ 46 w 86"/>
              <a:gd name="T21" fmla="*/ 9 h 108"/>
              <a:gd name="T22" fmla="*/ 15 w 86"/>
              <a:gd name="T23" fmla="*/ 31 h 108"/>
              <a:gd name="T24" fmla="*/ 16 w 86"/>
              <a:gd name="T25" fmla="*/ 40 h 108"/>
              <a:gd name="T26" fmla="*/ 11 w 86"/>
              <a:gd name="T27" fmla="*/ 49 h 108"/>
              <a:gd name="T28" fmla="*/ 11 w 86"/>
              <a:gd name="T29" fmla="*/ 51 h 108"/>
              <a:gd name="T30" fmla="*/ 12 w 86"/>
              <a:gd name="T31" fmla="*/ 62 h 108"/>
              <a:gd name="T32" fmla="*/ 13 w 86"/>
              <a:gd name="T33" fmla="*/ 68 h 108"/>
              <a:gd name="T34" fmla="*/ 14 w 86"/>
              <a:gd name="T35" fmla="*/ 78 h 108"/>
              <a:gd name="T36" fmla="*/ 37 w 86"/>
              <a:gd name="T37" fmla="*/ 103 h 108"/>
              <a:gd name="T38" fmla="*/ 23 w 86"/>
              <a:gd name="T39" fmla="*/ 88 h 108"/>
              <a:gd name="T40" fmla="*/ 6 w 86"/>
              <a:gd name="T41" fmla="*/ 77 h 108"/>
              <a:gd name="T42" fmla="*/ 57 w 86"/>
              <a:gd name="T43" fmla="*/ 26 h 108"/>
              <a:gd name="T44" fmla="*/ 68 w 86"/>
              <a:gd name="T45" fmla="*/ 31 h 108"/>
              <a:gd name="T46" fmla="*/ 63 w 86"/>
              <a:gd name="T47" fmla="*/ 37 h 108"/>
              <a:gd name="T48" fmla="*/ 68 w 86"/>
              <a:gd name="T49" fmla="*/ 48 h 108"/>
              <a:gd name="T50" fmla="*/ 57 w 86"/>
              <a:gd name="T51" fmla="*/ 54 h 108"/>
              <a:gd name="T52" fmla="*/ 49 w 86"/>
              <a:gd name="T53" fmla="*/ 64 h 108"/>
              <a:gd name="T54" fmla="*/ 33 w 86"/>
              <a:gd name="T55" fmla="*/ 54 h 108"/>
              <a:gd name="T56" fmla="*/ 22 w 86"/>
              <a:gd name="T57" fmla="*/ 48 h 108"/>
              <a:gd name="T58" fmla="*/ 27 w 86"/>
              <a:gd name="T59" fmla="*/ 37 h 108"/>
              <a:gd name="T60" fmla="*/ 29 w 86"/>
              <a:gd name="T61" fmla="*/ 23 h 108"/>
              <a:gd name="T62" fmla="*/ 38 w 86"/>
              <a:gd name="T63" fmla="*/ 18 h 108"/>
              <a:gd name="T64" fmla="*/ 51 w 86"/>
              <a:gd name="T65" fmla="*/ 22 h 108"/>
              <a:gd name="T66" fmla="*/ 46 w 86"/>
              <a:gd name="T67" fmla="*/ 24 h 108"/>
              <a:gd name="T68" fmla="*/ 41 w 86"/>
              <a:gd name="T69" fmla="*/ 27 h 108"/>
              <a:gd name="T70" fmla="*/ 29 w 86"/>
              <a:gd name="T71" fmla="*/ 29 h 108"/>
              <a:gd name="T72" fmla="*/ 32 w 86"/>
              <a:gd name="T73" fmla="*/ 44 h 108"/>
              <a:gd name="T74" fmla="*/ 29 w 86"/>
              <a:gd name="T75" fmla="*/ 51 h 108"/>
              <a:gd name="T76" fmla="*/ 41 w 86"/>
              <a:gd name="T77" fmla="*/ 53 h 108"/>
              <a:gd name="T78" fmla="*/ 47 w 86"/>
              <a:gd name="T79" fmla="*/ 59 h 108"/>
              <a:gd name="T80" fmla="*/ 58 w 86"/>
              <a:gd name="T81" fmla="*/ 49 h 108"/>
              <a:gd name="T82" fmla="*/ 58 w 86"/>
              <a:gd name="T83" fmla="*/ 44 h 108"/>
              <a:gd name="T84" fmla="*/ 62 w 86"/>
              <a:gd name="T85" fmla="*/ 32 h 108"/>
              <a:gd name="T86" fmla="*/ 55 w 86"/>
              <a:gd name="T87" fmla="*/ 30 h 108"/>
              <a:gd name="T88" fmla="*/ 51 w 86"/>
              <a:gd name="T89" fmla="*/ 34 h 108"/>
              <a:gd name="T90" fmla="*/ 45 w 86"/>
              <a:gd name="T91" fmla="*/ 48 h 108"/>
              <a:gd name="T92" fmla="*/ 37 w 86"/>
              <a:gd name="T93" fmla="*/ 40 h 108"/>
              <a:gd name="T94" fmla="*/ 47 w 86"/>
              <a:gd name="T95" fmla="*/ 37 h 108"/>
              <a:gd name="T96" fmla="*/ 43 w 86"/>
              <a:gd name="T97" fmla="*/ 37 h 108"/>
              <a:gd name="T98" fmla="*/ 45 w 86"/>
              <a:gd name="T99" fmla="*/ 43 h 108"/>
              <a:gd name="T100" fmla="*/ 48 w 86"/>
              <a:gd name="T101" fmla="*/ 4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108">
                <a:moveTo>
                  <a:pt x="7" y="74"/>
                </a:moveTo>
                <a:cubicBezTo>
                  <a:pt x="7" y="74"/>
                  <a:pt x="7" y="73"/>
                  <a:pt x="6" y="73"/>
                </a:cubicBezTo>
                <a:cubicBezTo>
                  <a:pt x="6" y="73"/>
                  <a:pt x="6" y="73"/>
                  <a:pt x="6" y="73"/>
                </a:cubicBezTo>
                <a:cubicBezTo>
                  <a:pt x="6" y="73"/>
                  <a:pt x="6" y="72"/>
                  <a:pt x="6" y="72"/>
                </a:cubicBezTo>
                <a:cubicBezTo>
                  <a:pt x="5" y="71"/>
                  <a:pt x="4" y="69"/>
                  <a:pt x="4" y="68"/>
                </a:cubicBezTo>
                <a:cubicBezTo>
                  <a:pt x="4" y="67"/>
                  <a:pt x="4" y="66"/>
                  <a:pt x="4" y="65"/>
                </a:cubicBezTo>
                <a:cubicBezTo>
                  <a:pt x="4" y="64"/>
                  <a:pt x="3" y="62"/>
                  <a:pt x="3" y="61"/>
                </a:cubicBezTo>
                <a:cubicBezTo>
                  <a:pt x="3" y="60"/>
                  <a:pt x="3" y="59"/>
                  <a:pt x="4" y="58"/>
                </a:cubicBezTo>
                <a:cubicBezTo>
                  <a:pt x="3" y="58"/>
                  <a:pt x="2" y="57"/>
                  <a:pt x="2" y="57"/>
                </a:cubicBezTo>
                <a:cubicBezTo>
                  <a:pt x="2" y="57"/>
                  <a:pt x="2" y="57"/>
                  <a:pt x="2" y="57"/>
                </a:cubicBezTo>
                <a:cubicBezTo>
                  <a:pt x="0" y="56"/>
                  <a:pt x="0" y="54"/>
                  <a:pt x="0" y="53"/>
                </a:cubicBezTo>
                <a:cubicBezTo>
                  <a:pt x="0" y="53"/>
                  <a:pt x="0" y="53"/>
                  <a:pt x="0" y="53"/>
                </a:cubicBezTo>
                <a:cubicBezTo>
                  <a:pt x="0" y="52"/>
                  <a:pt x="0" y="52"/>
                  <a:pt x="0" y="52"/>
                </a:cubicBezTo>
                <a:cubicBezTo>
                  <a:pt x="0" y="50"/>
                  <a:pt x="2" y="47"/>
                  <a:pt x="4" y="45"/>
                </a:cubicBezTo>
                <a:cubicBezTo>
                  <a:pt x="4" y="44"/>
                  <a:pt x="4" y="44"/>
                  <a:pt x="4" y="44"/>
                </a:cubicBezTo>
                <a:cubicBezTo>
                  <a:pt x="5" y="43"/>
                  <a:pt x="6" y="42"/>
                  <a:pt x="7" y="41"/>
                </a:cubicBezTo>
                <a:cubicBezTo>
                  <a:pt x="7" y="41"/>
                  <a:pt x="7" y="41"/>
                  <a:pt x="7" y="41"/>
                </a:cubicBezTo>
                <a:cubicBezTo>
                  <a:pt x="7" y="40"/>
                  <a:pt x="7" y="40"/>
                  <a:pt x="7" y="39"/>
                </a:cubicBezTo>
                <a:cubicBezTo>
                  <a:pt x="7" y="39"/>
                  <a:pt x="7" y="38"/>
                  <a:pt x="7" y="37"/>
                </a:cubicBezTo>
                <a:cubicBezTo>
                  <a:pt x="7" y="37"/>
                  <a:pt x="7" y="36"/>
                  <a:pt x="7" y="35"/>
                </a:cubicBezTo>
                <a:cubicBezTo>
                  <a:pt x="7" y="35"/>
                  <a:pt x="7" y="34"/>
                  <a:pt x="7" y="34"/>
                </a:cubicBezTo>
                <a:cubicBezTo>
                  <a:pt x="7" y="33"/>
                  <a:pt x="7" y="33"/>
                  <a:pt x="7" y="33"/>
                </a:cubicBezTo>
                <a:cubicBezTo>
                  <a:pt x="6" y="31"/>
                  <a:pt x="7" y="28"/>
                  <a:pt x="7" y="26"/>
                </a:cubicBezTo>
                <a:cubicBezTo>
                  <a:pt x="8" y="24"/>
                  <a:pt x="8" y="22"/>
                  <a:pt x="9" y="20"/>
                </a:cubicBezTo>
                <a:cubicBezTo>
                  <a:pt x="12" y="13"/>
                  <a:pt x="17" y="8"/>
                  <a:pt x="23" y="5"/>
                </a:cubicBezTo>
                <a:cubicBezTo>
                  <a:pt x="30" y="1"/>
                  <a:pt x="39" y="0"/>
                  <a:pt x="47" y="0"/>
                </a:cubicBezTo>
                <a:cubicBezTo>
                  <a:pt x="55" y="1"/>
                  <a:pt x="63" y="3"/>
                  <a:pt x="69" y="8"/>
                </a:cubicBezTo>
                <a:cubicBezTo>
                  <a:pt x="76" y="13"/>
                  <a:pt x="81" y="20"/>
                  <a:pt x="83" y="28"/>
                </a:cubicBezTo>
                <a:cubicBezTo>
                  <a:pt x="86" y="37"/>
                  <a:pt x="85" y="45"/>
                  <a:pt x="82" y="53"/>
                </a:cubicBezTo>
                <a:cubicBezTo>
                  <a:pt x="78" y="61"/>
                  <a:pt x="73" y="67"/>
                  <a:pt x="68" y="73"/>
                </a:cubicBezTo>
                <a:cubicBezTo>
                  <a:pt x="68" y="73"/>
                  <a:pt x="67" y="74"/>
                  <a:pt x="67" y="75"/>
                </a:cubicBezTo>
                <a:cubicBezTo>
                  <a:pt x="67" y="75"/>
                  <a:pt x="67" y="77"/>
                  <a:pt x="67" y="78"/>
                </a:cubicBezTo>
                <a:cubicBezTo>
                  <a:pt x="68" y="82"/>
                  <a:pt x="69" y="86"/>
                  <a:pt x="70" y="90"/>
                </a:cubicBezTo>
                <a:cubicBezTo>
                  <a:pt x="71" y="94"/>
                  <a:pt x="72" y="98"/>
                  <a:pt x="73" y="102"/>
                </a:cubicBezTo>
                <a:cubicBezTo>
                  <a:pt x="74" y="104"/>
                  <a:pt x="73" y="107"/>
                  <a:pt x="71" y="107"/>
                </a:cubicBezTo>
                <a:cubicBezTo>
                  <a:pt x="69" y="108"/>
                  <a:pt x="66" y="107"/>
                  <a:pt x="66" y="105"/>
                </a:cubicBezTo>
                <a:cubicBezTo>
                  <a:pt x="64" y="100"/>
                  <a:pt x="63" y="96"/>
                  <a:pt x="62" y="92"/>
                </a:cubicBezTo>
                <a:cubicBezTo>
                  <a:pt x="61" y="88"/>
                  <a:pt x="60" y="83"/>
                  <a:pt x="59" y="79"/>
                </a:cubicBezTo>
                <a:cubicBezTo>
                  <a:pt x="59" y="77"/>
                  <a:pt x="59" y="75"/>
                  <a:pt x="59" y="73"/>
                </a:cubicBezTo>
                <a:cubicBezTo>
                  <a:pt x="60" y="71"/>
                  <a:pt x="61" y="69"/>
                  <a:pt x="62" y="68"/>
                </a:cubicBezTo>
                <a:cubicBezTo>
                  <a:pt x="67" y="63"/>
                  <a:pt x="71" y="57"/>
                  <a:pt x="74" y="50"/>
                </a:cubicBezTo>
                <a:cubicBezTo>
                  <a:pt x="77" y="44"/>
                  <a:pt x="77" y="38"/>
                  <a:pt x="75" y="31"/>
                </a:cubicBezTo>
                <a:cubicBezTo>
                  <a:pt x="73" y="25"/>
                  <a:pt x="70" y="19"/>
                  <a:pt x="64" y="15"/>
                </a:cubicBezTo>
                <a:cubicBezTo>
                  <a:pt x="59" y="11"/>
                  <a:pt x="53" y="9"/>
                  <a:pt x="46" y="9"/>
                </a:cubicBezTo>
                <a:cubicBezTo>
                  <a:pt x="40" y="8"/>
                  <a:pt x="33" y="9"/>
                  <a:pt x="27" y="12"/>
                </a:cubicBezTo>
                <a:cubicBezTo>
                  <a:pt x="22" y="15"/>
                  <a:pt x="19" y="18"/>
                  <a:pt x="17" y="23"/>
                </a:cubicBezTo>
                <a:cubicBezTo>
                  <a:pt x="16" y="25"/>
                  <a:pt x="15" y="26"/>
                  <a:pt x="15" y="28"/>
                </a:cubicBezTo>
                <a:cubicBezTo>
                  <a:pt x="15" y="29"/>
                  <a:pt x="15" y="30"/>
                  <a:pt x="15" y="31"/>
                </a:cubicBezTo>
                <a:cubicBezTo>
                  <a:pt x="15" y="31"/>
                  <a:pt x="15" y="32"/>
                  <a:pt x="15" y="32"/>
                </a:cubicBezTo>
                <a:cubicBezTo>
                  <a:pt x="15" y="33"/>
                  <a:pt x="15" y="34"/>
                  <a:pt x="15" y="34"/>
                </a:cubicBezTo>
                <a:cubicBezTo>
                  <a:pt x="16" y="35"/>
                  <a:pt x="16" y="36"/>
                  <a:pt x="16" y="37"/>
                </a:cubicBezTo>
                <a:cubicBezTo>
                  <a:pt x="16" y="38"/>
                  <a:pt x="16" y="39"/>
                  <a:pt x="16" y="40"/>
                </a:cubicBezTo>
                <a:cubicBezTo>
                  <a:pt x="15" y="42"/>
                  <a:pt x="15" y="43"/>
                  <a:pt x="14" y="45"/>
                </a:cubicBezTo>
                <a:cubicBezTo>
                  <a:pt x="14" y="45"/>
                  <a:pt x="14" y="45"/>
                  <a:pt x="14" y="45"/>
                </a:cubicBezTo>
                <a:cubicBezTo>
                  <a:pt x="13" y="46"/>
                  <a:pt x="12" y="48"/>
                  <a:pt x="11" y="49"/>
                </a:cubicBezTo>
                <a:cubicBezTo>
                  <a:pt x="11" y="49"/>
                  <a:pt x="11" y="49"/>
                  <a:pt x="11" y="49"/>
                </a:cubicBezTo>
                <a:cubicBezTo>
                  <a:pt x="10" y="50"/>
                  <a:pt x="10" y="50"/>
                  <a:pt x="10" y="50"/>
                </a:cubicBezTo>
                <a:cubicBezTo>
                  <a:pt x="10" y="50"/>
                  <a:pt x="10" y="51"/>
                  <a:pt x="9" y="51"/>
                </a:cubicBezTo>
                <a:cubicBezTo>
                  <a:pt x="10" y="51"/>
                  <a:pt x="10" y="51"/>
                  <a:pt x="11" y="51"/>
                </a:cubicBezTo>
                <a:cubicBezTo>
                  <a:pt x="11" y="51"/>
                  <a:pt x="11" y="51"/>
                  <a:pt x="11" y="51"/>
                </a:cubicBezTo>
                <a:cubicBezTo>
                  <a:pt x="15" y="54"/>
                  <a:pt x="14" y="57"/>
                  <a:pt x="12" y="60"/>
                </a:cubicBezTo>
                <a:cubicBezTo>
                  <a:pt x="12" y="61"/>
                  <a:pt x="12" y="61"/>
                  <a:pt x="12" y="61"/>
                </a:cubicBezTo>
                <a:cubicBezTo>
                  <a:pt x="12" y="62"/>
                  <a:pt x="11" y="60"/>
                  <a:pt x="12" y="61"/>
                </a:cubicBezTo>
                <a:cubicBezTo>
                  <a:pt x="12" y="61"/>
                  <a:pt x="12" y="62"/>
                  <a:pt x="12" y="62"/>
                </a:cubicBezTo>
                <a:cubicBezTo>
                  <a:pt x="13" y="63"/>
                  <a:pt x="13" y="63"/>
                  <a:pt x="13" y="64"/>
                </a:cubicBezTo>
                <a:cubicBezTo>
                  <a:pt x="13" y="65"/>
                  <a:pt x="13" y="66"/>
                  <a:pt x="13" y="66"/>
                </a:cubicBezTo>
                <a:cubicBezTo>
                  <a:pt x="13" y="67"/>
                  <a:pt x="13" y="67"/>
                  <a:pt x="12" y="68"/>
                </a:cubicBezTo>
                <a:cubicBezTo>
                  <a:pt x="13" y="68"/>
                  <a:pt x="13" y="68"/>
                  <a:pt x="13" y="68"/>
                </a:cubicBezTo>
                <a:cubicBezTo>
                  <a:pt x="13" y="68"/>
                  <a:pt x="13" y="68"/>
                  <a:pt x="13" y="68"/>
                </a:cubicBezTo>
                <a:cubicBezTo>
                  <a:pt x="13" y="68"/>
                  <a:pt x="14" y="69"/>
                  <a:pt x="14" y="70"/>
                </a:cubicBezTo>
                <a:cubicBezTo>
                  <a:pt x="16" y="72"/>
                  <a:pt x="16" y="74"/>
                  <a:pt x="15" y="77"/>
                </a:cubicBezTo>
                <a:cubicBezTo>
                  <a:pt x="15" y="77"/>
                  <a:pt x="14" y="78"/>
                  <a:pt x="14" y="78"/>
                </a:cubicBezTo>
                <a:cubicBezTo>
                  <a:pt x="15" y="78"/>
                  <a:pt x="15" y="78"/>
                  <a:pt x="15" y="78"/>
                </a:cubicBezTo>
                <a:cubicBezTo>
                  <a:pt x="17" y="79"/>
                  <a:pt x="20" y="80"/>
                  <a:pt x="23" y="80"/>
                </a:cubicBezTo>
                <a:cubicBezTo>
                  <a:pt x="33" y="80"/>
                  <a:pt x="36" y="84"/>
                  <a:pt x="37" y="95"/>
                </a:cubicBezTo>
                <a:cubicBezTo>
                  <a:pt x="37" y="98"/>
                  <a:pt x="37" y="101"/>
                  <a:pt x="37" y="103"/>
                </a:cubicBezTo>
                <a:cubicBezTo>
                  <a:pt x="37" y="106"/>
                  <a:pt x="35" y="108"/>
                  <a:pt x="33" y="108"/>
                </a:cubicBezTo>
                <a:cubicBezTo>
                  <a:pt x="31" y="108"/>
                  <a:pt x="29" y="106"/>
                  <a:pt x="29" y="103"/>
                </a:cubicBezTo>
                <a:cubicBezTo>
                  <a:pt x="29" y="101"/>
                  <a:pt x="29" y="98"/>
                  <a:pt x="28" y="96"/>
                </a:cubicBezTo>
                <a:cubicBezTo>
                  <a:pt x="28" y="91"/>
                  <a:pt x="28" y="88"/>
                  <a:pt x="23" y="88"/>
                </a:cubicBezTo>
                <a:cubicBezTo>
                  <a:pt x="18" y="88"/>
                  <a:pt x="14" y="87"/>
                  <a:pt x="10" y="85"/>
                </a:cubicBezTo>
                <a:cubicBezTo>
                  <a:pt x="9" y="84"/>
                  <a:pt x="8" y="83"/>
                  <a:pt x="7" y="81"/>
                </a:cubicBezTo>
                <a:cubicBezTo>
                  <a:pt x="6" y="80"/>
                  <a:pt x="6" y="79"/>
                  <a:pt x="6" y="77"/>
                </a:cubicBezTo>
                <a:cubicBezTo>
                  <a:pt x="6" y="77"/>
                  <a:pt x="6" y="77"/>
                  <a:pt x="6" y="77"/>
                </a:cubicBezTo>
                <a:cubicBezTo>
                  <a:pt x="6" y="76"/>
                  <a:pt x="7" y="75"/>
                  <a:pt x="7" y="74"/>
                </a:cubicBezTo>
                <a:close/>
                <a:moveTo>
                  <a:pt x="51" y="22"/>
                </a:moveTo>
                <a:cubicBezTo>
                  <a:pt x="51" y="22"/>
                  <a:pt x="51" y="22"/>
                  <a:pt x="51" y="22"/>
                </a:cubicBezTo>
                <a:cubicBezTo>
                  <a:pt x="53" y="23"/>
                  <a:pt x="55" y="24"/>
                  <a:pt x="57" y="26"/>
                </a:cubicBezTo>
                <a:cubicBezTo>
                  <a:pt x="60" y="23"/>
                  <a:pt x="60" y="23"/>
                  <a:pt x="60" y="23"/>
                </a:cubicBezTo>
                <a:cubicBezTo>
                  <a:pt x="62" y="23"/>
                  <a:pt x="63" y="23"/>
                  <a:pt x="64" y="24"/>
                </a:cubicBezTo>
                <a:cubicBezTo>
                  <a:pt x="64" y="25"/>
                  <a:pt x="64" y="25"/>
                  <a:pt x="64" y="25"/>
                </a:cubicBezTo>
                <a:cubicBezTo>
                  <a:pt x="68" y="31"/>
                  <a:pt x="68" y="31"/>
                  <a:pt x="68" y="31"/>
                </a:cubicBezTo>
                <a:cubicBezTo>
                  <a:pt x="69" y="33"/>
                  <a:pt x="68" y="34"/>
                  <a:pt x="67" y="35"/>
                </a:cubicBezTo>
                <a:cubicBezTo>
                  <a:pt x="67" y="35"/>
                  <a:pt x="67" y="35"/>
                  <a:pt x="67" y="35"/>
                </a:cubicBezTo>
                <a:cubicBezTo>
                  <a:pt x="63" y="37"/>
                  <a:pt x="63" y="37"/>
                  <a:pt x="63" y="37"/>
                </a:cubicBezTo>
                <a:cubicBezTo>
                  <a:pt x="63" y="37"/>
                  <a:pt x="63" y="37"/>
                  <a:pt x="63" y="37"/>
                </a:cubicBezTo>
                <a:cubicBezTo>
                  <a:pt x="64" y="39"/>
                  <a:pt x="64" y="41"/>
                  <a:pt x="63" y="42"/>
                </a:cubicBezTo>
                <a:cubicBezTo>
                  <a:pt x="63" y="43"/>
                  <a:pt x="63" y="43"/>
                  <a:pt x="63" y="43"/>
                </a:cubicBezTo>
                <a:cubicBezTo>
                  <a:pt x="67" y="45"/>
                  <a:pt x="67" y="45"/>
                  <a:pt x="67" y="45"/>
                </a:cubicBezTo>
                <a:cubicBezTo>
                  <a:pt x="68" y="46"/>
                  <a:pt x="69" y="47"/>
                  <a:pt x="68" y="48"/>
                </a:cubicBezTo>
                <a:cubicBezTo>
                  <a:pt x="64" y="55"/>
                  <a:pt x="64" y="55"/>
                  <a:pt x="64" y="55"/>
                </a:cubicBezTo>
                <a:cubicBezTo>
                  <a:pt x="63" y="57"/>
                  <a:pt x="62" y="57"/>
                  <a:pt x="60" y="56"/>
                </a:cubicBezTo>
                <a:cubicBezTo>
                  <a:pt x="60" y="56"/>
                  <a:pt x="60" y="56"/>
                  <a:pt x="60" y="56"/>
                </a:cubicBezTo>
                <a:cubicBezTo>
                  <a:pt x="57" y="54"/>
                  <a:pt x="57" y="54"/>
                  <a:pt x="57" y="54"/>
                </a:cubicBezTo>
                <a:cubicBezTo>
                  <a:pt x="55" y="56"/>
                  <a:pt x="53" y="57"/>
                  <a:pt x="51" y="57"/>
                </a:cubicBezTo>
                <a:cubicBezTo>
                  <a:pt x="51" y="61"/>
                  <a:pt x="51" y="61"/>
                  <a:pt x="51" y="61"/>
                </a:cubicBezTo>
                <a:cubicBezTo>
                  <a:pt x="51" y="63"/>
                  <a:pt x="50" y="64"/>
                  <a:pt x="49" y="64"/>
                </a:cubicBezTo>
                <a:cubicBezTo>
                  <a:pt x="49" y="64"/>
                  <a:pt x="49" y="64"/>
                  <a:pt x="49" y="64"/>
                </a:cubicBezTo>
                <a:cubicBezTo>
                  <a:pt x="41" y="64"/>
                  <a:pt x="41" y="64"/>
                  <a:pt x="41" y="64"/>
                </a:cubicBezTo>
                <a:cubicBezTo>
                  <a:pt x="39" y="64"/>
                  <a:pt x="38" y="63"/>
                  <a:pt x="38" y="61"/>
                </a:cubicBezTo>
                <a:cubicBezTo>
                  <a:pt x="38" y="57"/>
                  <a:pt x="38" y="57"/>
                  <a:pt x="38" y="57"/>
                </a:cubicBezTo>
                <a:cubicBezTo>
                  <a:pt x="36" y="57"/>
                  <a:pt x="35" y="56"/>
                  <a:pt x="33" y="54"/>
                </a:cubicBezTo>
                <a:cubicBezTo>
                  <a:pt x="29" y="56"/>
                  <a:pt x="29" y="56"/>
                  <a:pt x="29" y="56"/>
                </a:cubicBezTo>
                <a:cubicBezTo>
                  <a:pt x="28" y="57"/>
                  <a:pt x="27" y="57"/>
                  <a:pt x="26" y="55"/>
                </a:cubicBezTo>
                <a:cubicBezTo>
                  <a:pt x="26" y="55"/>
                  <a:pt x="26" y="55"/>
                  <a:pt x="26" y="55"/>
                </a:cubicBezTo>
                <a:cubicBezTo>
                  <a:pt x="22" y="48"/>
                  <a:pt x="22" y="48"/>
                  <a:pt x="22" y="48"/>
                </a:cubicBezTo>
                <a:cubicBezTo>
                  <a:pt x="21" y="47"/>
                  <a:pt x="22" y="46"/>
                  <a:pt x="23" y="45"/>
                </a:cubicBezTo>
                <a:cubicBezTo>
                  <a:pt x="23" y="45"/>
                  <a:pt x="23" y="45"/>
                  <a:pt x="23" y="45"/>
                </a:cubicBezTo>
                <a:cubicBezTo>
                  <a:pt x="27" y="43"/>
                  <a:pt x="27" y="43"/>
                  <a:pt x="27" y="43"/>
                </a:cubicBezTo>
                <a:cubicBezTo>
                  <a:pt x="26" y="41"/>
                  <a:pt x="26" y="39"/>
                  <a:pt x="27" y="37"/>
                </a:cubicBezTo>
                <a:cubicBezTo>
                  <a:pt x="23" y="35"/>
                  <a:pt x="23" y="35"/>
                  <a:pt x="23" y="35"/>
                </a:cubicBezTo>
                <a:cubicBezTo>
                  <a:pt x="22" y="34"/>
                  <a:pt x="21" y="33"/>
                  <a:pt x="22" y="31"/>
                </a:cubicBezTo>
                <a:cubicBezTo>
                  <a:pt x="26" y="24"/>
                  <a:pt x="26" y="24"/>
                  <a:pt x="26" y="24"/>
                </a:cubicBezTo>
                <a:cubicBezTo>
                  <a:pt x="27" y="23"/>
                  <a:pt x="28" y="23"/>
                  <a:pt x="29" y="23"/>
                </a:cubicBezTo>
                <a:cubicBezTo>
                  <a:pt x="30" y="23"/>
                  <a:pt x="30" y="23"/>
                  <a:pt x="30" y="23"/>
                </a:cubicBezTo>
                <a:cubicBezTo>
                  <a:pt x="33" y="26"/>
                  <a:pt x="33" y="26"/>
                  <a:pt x="33" y="26"/>
                </a:cubicBezTo>
                <a:cubicBezTo>
                  <a:pt x="35" y="24"/>
                  <a:pt x="36" y="23"/>
                  <a:pt x="38" y="22"/>
                </a:cubicBezTo>
                <a:cubicBezTo>
                  <a:pt x="38" y="18"/>
                  <a:pt x="38" y="18"/>
                  <a:pt x="38" y="18"/>
                </a:cubicBezTo>
                <a:cubicBezTo>
                  <a:pt x="38" y="17"/>
                  <a:pt x="40" y="16"/>
                  <a:pt x="41" y="16"/>
                </a:cubicBezTo>
                <a:cubicBezTo>
                  <a:pt x="49" y="16"/>
                  <a:pt x="49" y="16"/>
                  <a:pt x="49" y="16"/>
                </a:cubicBezTo>
                <a:cubicBezTo>
                  <a:pt x="50" y="16"/>
                  <a:pt x="51" y="17"/>
                  <a:pt x="51" y="18"/>
                </a:cubicBezTo>
                <a:cubicBezTo>
                  <a:pt x="51" y="22"/>
                  <a:pt x="51" y="22"/>
                  <a:pt x="51" y="22"/>
                </a:cubicBezTo>
                <a:close/>
                <a:moveTo>
                  <a:pt x="48" y="27"/>
                </a:moveTo>
                <a:cubicBezTo>
                  <a:pt x="48" y="27"/>
                  <a:pt x="48" y="27"/>
                  <a:pt x="48" y="27"/>
                </a:cubicBezTo>
                <a:cubicBezTo>
                  <a:pt x="48" y="27"/>
                  <a:pt x="48" y="27"/>
                  <a:pt x="48" y="27"/>
                </a:cubicBezTo>
                <a:cubicBezTo>
                  <a:pt x="47" y="26"/>
                  <a:pt x="46" y="25"/>
                  <a:pt x="46" y="24"/>
                </a:cubicBezTo>
                <a:cubicBezTo>
                  <a:pt x="46" y="21"/>
                  <a:pt x="46" y="21"/>
                  <a:pt x="46" y="21"/>
                </a:cubicBezTo>
                <a:cubicBezTo>
                  <a:pt x="43" y="21"/>
                  <a:pt x="43" y="21"/>
                  <a:pt x="43" y="21"/>
                </a:cubicBezTo>
                <a:cubicBezTo>
                  <a:pt x="43" y="24"/>
                  <a:pt x="43" y="24"/>
                  <a:pt x="43" y="24"/>
                </a:cubicBezTo>
                <a:cubicBezTo>
                  <a:pt x="43" y="25"/>
                  <a:pt x="43" y="26"/>
                  <a:pt x="41" y="27"/>
                </a:cubicBezTo>
                <a:cubicBezTo>
                  <a:pt x="39" y="27"/>
                  <a:pt x="37" y="28"/>
                  <a:pt x="35" y="30"/>
                </a:cubicBezTo>
                <a:cubicBezTo>
                  <a:pt x="35" y="30"/>
                  <a:pt x="35" y="30"/>
                  <a:pt x="35" y="30"/>
                </a:cubicBezTo>
                <a:cubicBezTo>
                  <a:pt x="34" y="31"/>
                  <a:pt x="33" y="31"/>
                  <a:pt x="32" y="31"/>
                </a:cubicBezTo>
                <a:cubicBezTo>
                  <a:pt x="29" y="29"/>
                  <a:pt x="29" y="29"/>
                  <a:pt x="29" y="29"/>
                </a:cubicBezTo>
                <a:cubicBezTo>
                  <a:pt x="28" y="32"/>
                  <a:pt x="28" y="32"/>
                  <a:pt x="28" y="32"/>
                </a:cubicBezTo>
                <a:cubicBezTo>
                  <a:pt x="31" y="33"/>
                  <a:pt x="31" y="33"/>
                  <a:pt x="31" y="33"/>
                </a:cubicBezTo>
                <a:cubicBezTo>
                  <a:pt x="32" y="34"/>
                  <a:pt x="32" y="35"/>
                  <a:pt x="32" y="36"/>
                </a:cubicBezTo>
                <a:cubicBezTo>
                  <a:pt x="31" y="39"/>
                  <a:pt x="31" y="41"/>
                  <a:pt x="32" y="44"/>
                </a:cubicBezTo>
                <a:cubicBezTo>
                  <a:pt x="32" y="44"/>
                  <a:pt x="32" y="44"/>
                  <a:pt x="32" y="44"/>
                </a:cubicBezTo>
                <a:cubicBezTo>
                  <a:pt x="32" y="45"/>
                  <a:pt x="32" y="46"/>
                  <a:pt x="31" y="46"/>
                </a:cubicBezTo>
                <a:cubicBezTo>
                  <a:pt x="28" y="48"/>
                  <a:pt x="28" y="48"/>
                  <a:pt x="28" y="48"/>
                </a:cubicBezTo>
                <a:cubicBezTo>
                  <a:pt x="29" y="51"/>
                  <a:pt x="29" y="51"/>
                  <a:pt x="29" y="51"/>
                </a:cubicBezTo>
                <a:cubicBezTo>
                  <a:pt x="32" y="49"/>
                  <a:pt x="32" y="49"/>
                  <a:pt x="32" y="49"/>
                </a:cubicBezTo>
                <a:cubicBezTo>
                  <a:pt x="32" y="49"/>
                  <a:pt x="32" y="49"/>
                  <a:pt x="32" y="49"/>
                </a:cubicBezTo>
                <a:cubicBezTo>
                  <a:pt x="33" y="49"/>
                  <a:pt x="34" y="49"/>
                  <a:pt x="35" y="49"/>
                </a:cubicBezTo>
                <a:cubicBezTo>
                  <a:pt x="37" y="51"/>
                  <a:pt x="39" y="53"/>
                  <a:pt x="41" y="53"/>
                </a:cubicBezTo>
                <a:cubicBezTo>
                  <a:pt x="41" y="53"/>
                  <a:pt x="41" y="53"/>
                  <a:pt x="41" y="53"/>
                </a:cubicBezTo>
                <a:cubicBezTo>
                  <a:pt x="43" y="53"/>
                  <a:pt x="43" y="54"/>
                  <a:pt x="43" y="56"/>
                </a:cubicBezTo>
                <a:cubicBezTo>
                  <a:pt x="43" y="59"/>
                  <a:pt x="43" y="59"/>
                  <a:pt x="43" y="59"/>
                </a:cubicBezTo>
                <a:cubicBezTo>
                  <a:pt x="47" y="59"/>
                  <a:pt x="47" y="59"/>
                  <a:pt x="47" y="59"/>
                </a:cubicBezTo>
                <a:cubicBezTo>
                  <a:pt x="46" y="56"/>
                  <a:pt x="46" y="56"/>
                  <a:pt x="46" y="56"/>
                </a:cubicBezTo>
                <a:cubicBezTo>
                  <a:pt x="46" y="55"/>
                  <a:pt x="47" y="53"/>
                  <a:pt x="48" y="53"/>
                </a:cubicBezTo>
                <a:cubicBezTo>
                  <a:pt x="51" y="53"/>
                  <a:pt x="53" y="51"/>
                  <a:pt x="55" y="49"/>
                </a:cubicBezTo>
                <a:cubicBezTo>
                  <a:pt x="55" y="49"/>
                  <a:pt x="57" y="49"/>
                  <a:pt x="58" y="49"/>
                </a:cubicBezTo>
                <a:cubicBezTo>
                  <a:pt x="61" y="51"/>
                  <a:pt x="61" y="51"/>
                  <a:pt x="61" y="51"/>
                </a:cubicBezTo>
                <a:cubicBezTo>
                  <a:pt x="62" y="48"/>
                  <a:pt x="62" y="48"/>
                  <a:pt x="62" y="48"/>
                </a:cubicBezTo>
                <a:cubicBezTo>
                  <a:pt x="59" y="46"/>
                  <a:pt x="59" y="46"/>
                  <a:pt x="59" y="46"/>
                </a:cubicBezTo>
                <a:cubicBezTo>
                  <a:pt x="58" y="46"/>
                  <a:pt x="58" y="45"/>
                  <a:pt x="58" y="44"/>
                </a:cubicBezTo>
                <a:cubicBezTo>
                  <a:pt x="59" y="41"/>
                  <a:pt x="59" y="39"/>
                  <a:pt x="58" y="36"/>
                </a:cubicBezTo>
                <a:cubicBezTo>
                  <a:pt x="58" y="36"/>
                  <a:pt x="58" y="36"/>
                  <a:pt x="58" y="36"/>
                </a:cubicBezTo>
                <a:cubicBezTo>
                  <a:pt x="58" y="35"/>
                  <a:pt x="58" y="34"/>
                  <a:pt x="59" y="33"/>
                </a:cubicBezTo>
                <a:cubicBezTo>
                  <a:pt x="62" y="32"/>
                  <a:pt x="62" y="32"/>
                  <a:pt x="62" y="32"/>
                </a:cubicBezTo>
                <a:cubicBezTo>
                  <a:pt x="61" y="29"/>
                  <a:pt x="61" y="29"/>
                  <a:pt x="61" y="29"/>
                </a:cubicBezTo>
                <a:cubicBezTo>
                  <a:pt x="58" y="31"/>
                  <a:pt x="58" y="31"/>
                  <a:pt x="58" y="31"/>
                </a:cubicBezTo>
                <a:cubicBezTo>
                  <a:pt x="58" y="31"/>
                  <a:pt x="58" y="31"/>
                  <a:pt x="58" y="31"/>
                </a:cubicBezTo>
                <a:cubicBezTo>
                  <a:pt x="57" y="31"/>
                  <a:pt x="56" y="31"/>
                  <a:pt x="55" y="30"/>
                </a:cubicBezTo>
                <a:cubicBezTo>
                  <a:pt x="53" y="28"/>
                  <a:pt x="51" y="27"/>
                  <a:pt x="48" y="27"/>
                </a:cubicBezTo>
                <a:close/>
                <a:moveTo>
                  <a:pt x="45" y="32"/>
                </a:moveTo>
                <a:cubicBezTo>
                  <a:pt x="45" y="32"/>
                  <a:pt x="45" y="32"/>
                  <a:pt x="45" y="32"/>
                </a:cubicBezTo>
                <a:cubicBezTo>
                  <a:pt x="47" y="32"/>
                  <a:pt x="49" y="33"/>
                  <a:pt x="51" y="34"/>
                </a:cubicBezTo>
                <a:cubicBezTo>
                  <a:pt x="52" y="36"/>
                  <a:pt x="53" y="38"/>
                  <a:pt x="53" y="40"/>
                </a:cubicBezTo>
                <a:cubicBezTo>
                  <a:pt x="53" y="40"/>
                  <a:pt x="53" y="40"/>
                  <a:pt x="53" y="40"/>
                </a:cubicBezTo>
                <a:cubicBezTo>
                  <a:pt x="53" y="42"/>
                  <a:pt x="52" y="44"/>
                  <a:pt x="51" y="46"/>
                </a:cubicBezTo>
                <a:cubicBezTo>
                  <a:pt x="49" y="47"/>
                  <a:pt x="47" y="48"/>
                  <a:pt x="45" y="48"/>
                </a:cubicBezTo>
                <a:cubicBezTo>
                  <a:pt x="45" y="48"/>
                  <a:pt x="45" y="48"/>
                  <a:pt x="45" y="48"/>
                </a:cubicBezTo>
                <a:cubicBezTo>
                  <a:pt x="43" y="48"/>
                  <a:pt x="41" y="47"/>
                  <a:pt x="39" y="46"/>
                </a:cubicBezTo>
                <a:cubicBezTo>
                  <a:pt x="38" y="44"/>
                  <a:pt x="37" y="42"/>
                  <a:pt x="37" y="40"/>
                </a:cubicBezTo>
                <a:cubicBezTo>
                  <a:pt x="37" y="40"/>
                  <a:pt x="37" y="40"/>
                  <a:pt x="37" y="40"/>
                </a:cubicBezTo>
                <a:cubicBezTo>
                  <a:pt x="37" y="37"/>
                  <a:pt x="38" y="35"/>
                  <a:pt x="39" y="34"/>
                </a:cubicBezTo>
                <a:cubicBezTo>
                  <a:pt x="41" y="33"/>
                  <a:pt x="43" y="32"/>
                  <a:pt x="45" y="32"/>
                </a:cubicBezTo>
                <a:cubicBezTo>
                  <a:pt x="45" y="32"/>
                  <a:pt x="45" y="32"/>
                  <a:pt x="45" y="32"/>
                </a:cubicBezTo>
                <a:close/>
                <a:moveTo>
                  <a:pt x="47" y="37"/>
                </a:moveTo>
                <a:cubicBezTo>
                  <a:pt x="47" y="37"/>
                  <a:pt x="47" y="37"/>
                  <a:pt x="47" y="37"/>
                </a:cubicBezTo>
                <a:cubicBezTo>
                  <a:pt x="47" y="37"/>
                  <a:pt x="46" y="37"/>
                  <a:pt x="45" y="37"/>
                </a:cubicBezTo>
                <a:cubicBezTo>
                  <a:pt x="45" y="37"/>
                  <a:pt x="45" y="37"/>
                  <a:pt x="45" y="37"/>
                </a:cubicBezTo>
                <a:cubicBezTo>
                  <a:pt x="44" y="37"/>
                  <a:pt x="43" y="37"/>
                  <a:pt x="43" y="37"/>
                </a:cubicBezTo>
                <a:cubicBezTo>
                  <a:pt x="42" y="38"/>
                  <a:pt x="42" y="39"/>
                  <a:pt x="42" y="40"/>
                </a:cubicBezTo>
                <a:cubicBezTo>
                  <a:pt x="42" y="40"/>
                  <a:pt x="42" y="40"/>
                  <a:pt x="42" y="40"/>
                </a:cubicBezTo>
                <a:cubicBezTo>
                  <a:pt x="42" y="41"/>
                  <a:pt x="42" y="42"/>
                  <a:pt x="43" y="42"/>
                </a:cubicBezTo>
                <a:cubicBezTo>
                  <a:pt x="43" y="43"/>
                  <a:pt x="44" y="43"/>
                  <a:pt x="45" y="43"/>
                </a:cubicBezTo>
                <a:cubicBezTo>
                  <a:pt x="45" y="43"/>
                  <a:pt x="45" y="43"/>
                  <a:pt x="45" y="43"/>
                </a:cubicBezTo>
                <a:cubicBezTo>
                  <a:pt x="46" y="43"/>
                  <a:pt x="47" y="43"/>
                  <a:pt x="47" y="42"/>
                </a:cubicBezTo>
                <a:cubicBezTo>
                  <a:pt x="48" y="42"/>
                  <a:pt x="48" y="41"/>
                  <a:pt x="48" y="40"/>
                </a:cubicBezTo>
                <a:cubicBezTo>
                  <a:pt x="48" y="40"/>
                  <a:pt x="48" y="40"/>
                  <a:pt x="48" y="40"/>
                </a:cubicBezTo>
                <a:cubicBezTo>
                  <a:pt x="48" y="39"/>
                  <a:pt x="48" y="38"/>
                  <a:pt x="47"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lumMod val="50000"/>
                </a:schemeClr>
              </a:solidFill>
            </a:endParaRPr>
          </a:p>
        </p:txBody>
      </p:sp>
      <p:sp>
        <p:nvSpPr>
          <p:cNvPr id="31" name="Rectangle 18"/>
          <p:cNvSpPr>
            <a:spLocks noChangeArrowheads="1"/>
          </p:cNvSpPr>
          <p:nvPr/>
        </p:nvSpPr>
        <p:spPr bwMode="auto">
          <a:xfrm>
            <a:off x="827088" y="3485358"/>
            <a:ext cx="11493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anose="020B0604020202020204" pitchFamily="34" charset="0"/>
              <a:buNone/>
            </a:pPr>
            <a:r>
              <a:rPr lang="zh-CN" altLang="zh-CN" sz="800" b="1" dirty="0">
                <a:solidFill>
                  <a:schemeClr val="bg1">
                    <a:lumMod val="50000"/>
                  </a:schemeClr>
                </a:solidFill>
              </a:rPr>
              <a:t>OPTION</a:t>
            </a:r>
            <a:r>
              <a:rPr lang="en-US" altLang="zh-CN" sz="800" b="1" dirty="0">
                <a:solidFill>
                  <a:schemeClr val="bg1">
                    <a:lumMod val="50000"/>
                  </a:schemeClr>
                </a:solidFill>
              </a:rPr>
              <a:t> 01</a:t>
            </a:r>
            <a:endParaRPr lang="zh-CN" altLang="zh-CN" sz="800" b="1" dirty="0">
              <a:solidFill>
                <a:schemeClr val="bg1">
                  <a:lumMod val="50000"/>
                </a:schemeClr>
              </a:solidFill>
            </a:endParaRPr>
          </a:p>
          <a:p>
            <a:pPr algn="ctr">
              <a:lnSpc>
                <a:spcPct val="120000"/>
              </a:lnSpc>
              <a:buFont typeface="Arial" panose="020B0604020202020204" pitchFamily="34" charset="0"/>
              <a:buNone/>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endParaRPr lang="en-US" altLang="zh-CN" sz="800" dirty="0">
              <a:solidFill>
                <a:schemeClr val="bg1">
                  <a:lumMod val="50000"/>
                </a:schemeClr>
              </a:solidFill>
            </a:endParaRPr>
          </a:p>
        </p:txBody>
      </p:sp>
      <p:sp>
        <p:nvSpPr>
          <p:cNvPr id="32" name="Rectangle 19"/>
          <p:cNvSpPr>
            <a:spLocks noChangeArrowheads="1"/>
          </p:cNvSpPr>
          <p:nvPr/>
        </p:nvSpPr>
        <p:spPr bwMode="auto">
          <a:xfrm>
            <a:off x="3890963" y="3485358"/>
            <a:ext cx="11493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anose="020B0604020202020204" pitchFamily="34" charset="0"/>
              <a:buNone/>
            </a:pPr>
            <a:r>
              <a:rPr lang="zh-CN" altLang="zh-CN" sz="800" b="1" dirty="0">
                <a:solidFill>
                  <a:schemeClr val="bg1">
                    <a:lumMod val="50000"/>
                  </a:schemeClr>
                </a:solidFill>
              </a:rPr>
              <a:t>OPTION</a:t>
            </a:r>
            <a:r>
              <a:rPr lang="en-US" altLang="zh-CN" sz="800" b="1" dirty="0">
                <a:solidFill>
                  <a:schemeClr val="bg1">
                    <a:lumMod val="50000"/>
                  </a:schemeClr>
                </a:solidFill>
              </a:rPr>
              <a:t> 03</a:t>
            </a:r>
            <a:endParaRPr lang="zh-CN" altLang="zh-CN" sz="800" b="1" dirty="0">
              <a:solidFill>
                <a:schemeClr val="bg1">
                  <a:lumMod val="50000"/>
                </a:schemeClr>
              </a:solidFill>
            </a:endParaRPr>
          </a:p>
          <a:p>
            <a:pPr algn="ctr">
              <a:lnSpc>
                <a:spcPct val="120000"/>
              </a:lnSpc>
              <a:buFont typeface="Arial" panose="020B0604020202020204" pitchFamily="34" charset="0"/>
              <a:buNone/>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endParaRPr lang="en-US" altLang="zh-CN" sz="800" dirty="0">
              <a:solidFill>
                <a:schemeClr val="bg1">
                  <a:lumMod val="50000"/>
                </a:schemeClr>
              </a:solidFill>
            </a:endParaRPr>
          </a:p>
        </p:txBody>
      </p:sp>
      <p:sp>
        <p:nvSpPr>
          <p:cNvPr id="33" name="Rectangle 20"/>
          <p:cNvSpPr>
            <a:spLocks noChangeArrowheads="1"/>
          </p:cNvSpPr>
          <p:nvPr/>
        </p:nvSpPr>
        <p:spPr bwMode="auto">
          <a:xfrm>
            <a:off x="6985000" y="3485358"/>
            <a:ext cx="11493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anose="020B0604020202020204" pitchFamily="34" charset="0"/>
              <a:buNone/>
            </a:pPr>
            <a:r>
              <a:rPr lang="zh-CN" altLang="zh-CN" sz="800" b="1">
                <a:solidFill>
                  <a:schemeClr val="bg1">
                    <a:lumMod val="50000"/>
                  </a:schemeClr>
                </a:solidFill>
              </a:rPr>
              <a:t>OPTION</a:t>
            </a:r>
            <a:r>
              <a:rPr lang="en-US" altLang="zh-CN" sz="800" b="1">
                <a:solidFill>
                  <a:schemeClr val="bg1">
                    <a:lumMod val="50000"/>
                  </a:schemeClr>
                </a:solidFill>
              </a:rPr>
              <a:t> 05</a:t>
            </a:r>
            <a:endParaRPr lang="zh-CN" altLang="zh-CN" sz="800" b="1">
              <a:solidFill>
                <a:schemeClr val="bg1">
                  <a:lumMod val="50000"/>
                </a:schemeClr>
              </a:solidFill>
            </a:endParaRPr>
          </a:p>
          <a:p>
            <a:pPr algn="ctr">
              <a:lnSpc>
                <a:spcPct val="120000"/>
              </a:lnSpc>
              <a:buFont typeface="Arial" panose="020B0604020202020204" pitchFamily="34" charset="0"/>
              <a:buNone/>
            </a:pPr>
            <a:r>
              <a:rPr lang="en-US" altLang="zh-CN" sz="800">
                <a:solidFill>
                  <a:schemeClr val="bg1">
                    <a:lumMod val="50000"/>
                  </a:schemeClr>
                </a:solidFill>
              </a:rPr>
              <a:t>We have many PowerPoint </a:t>
            </a:r>
            <a:r>
              <a:rPr lang="zh-CN" altLang="en-US" sz="800">
                <a:solidFill>
                  <a:schemeClr val="bg1">
                    <a:lumMod val="50000"/>
                  </a:schemeClr>
                </a:solidFill>
              </a:rPr>
              <a:t>templates</a:t>
            </a:r>
            <a:r>
              <a:rPr lang="en-US" altLang="zh-CN" sz="800">
                <a:solidFill>
                  <a:schemeClr val="bg1">
                    <a:lumMod val="50000"/>
                  </a:schemeClr>
                </a:solidFill>
              </a:rPr>
              <a:t> that has been specifically designed</a:t>
            </a:r>
            <a:r>
              <a:rPr lang="zh-CN" altLang="en-US" sz="800">
                <a:solidFill>
                  <a:schemeClr val="bg1">
                    <a:lumMod val="50000"/>
                  </a:schemeClr>
                </a:solidFill>
              </a:rPr>
              <a:t>.</a:t>
            </a:r>
            <a:endParaRPr lang="en-US" altLang="zh-CN" sz="800">
              <a:solidFill>
                <a:schemeClr val="bg1">
                  <a:lumMod val="50000"/>
                </a:schemeClr>
              </a:solidFill>
            </a:endParaRPr>
          </a:p>
        </p:txBody>
      </p:sp>
      <p:sp>
        <p:nvSpPr>
          <p:cNvPr id="34" name="Rectangle 21"/>
          <p:cNvSpPr>
            <a:spLocks noChangeArrowheads="1"/>
          </p:cNvSpPr>
          <p:nvPr/>
        </p:nvSpPr>
        <p:spPr bwMode="auto">
          <a:xfrm>
            <a:off x="2484438" y="1764508"/>
            <a:ext cx="11493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anose="020B0604020202020204" pitchFamily="34" charset="0"/>
              <a:buNone/>
            </a:pPr>
            <a:r>
              <a:rPr lang="zh-CN" altLang="zh-CN" sz="800" b="1" dirty="0">
                <a:solidFill>
                  <a:schemeClr val="bg1">
                    <a:lumMod val="50000"/>
                  </a:schemeClr>
                </a:solidFill>
              </a:rPr>
              <a:t>OPTION</a:t>
            </a:r>
            <a:r>
              <a:rPr lang="en-US" altLang="zh-CN" sz="800" b="1" dirty="0">
                <a:solidFill>
                  <a:schemeClr val="bg1">
                    <a:lumMod val="50000"/>
                  </a:schemeClr>
                </a:solidFill>
              </a:rPr>
              <a:t> 02</a:t>
            </a:r>
            <a:endParaRPr lang="zh-CN" altLang="zh-CN" sz="800" b="1" dirty="0">
              <a:solidFill>
                <a:schemeClr val="bg1">
                  <a:lumMod val="50000"/>
                </a:schemeClr>
              </a:solidFill>
            </a:endParaRPr>
          </a:p>
          <a:p>
            <a:pPr algn="ctr">
              <a:lnSpc>
                <a:spcPct val="120000"/>
              </a:lnSpc>
              <a:buFont typeface="Arial" panose="020B0604020202020204" pitchFamily="34" charset="0"/>
              <a:buNone/>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endParaRPr lang="en-US" altLang="zh-CN" sz="800" dirty="0">
              <a:solidFill>
                <a:schemeClr val="bg1">
                  <a:lumMod val="50000"/>
                </a:schemeClr>
              </a:solidFill>
            </a:endParaRPr>
          </a:p>
        </p:txBody>
      </p:sp>
      <p:sp>
        <p:nvSpPr>
          <p:cNvPr id="35" name="Rectangle 22"/>
          <p:cNvSpPr>
            <a:spLocks noChangeArrowheads="1"/>
          </p:cNvSpPr>
          <p:nvPr/>
        </p:nvSpPr>
        <p:spPr bwMode="auto">
          <a:xfrm>
            <a:off x="5540375" y="1764508"/>
            <a:ext cx="1149350"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anose="020B0604020202020204" pitchFamily="34" charset="0"/>
              <a:buNone/>
            </a:pPr>
            <a:r>
              <a:rPr lang="zh-CN" altLang="zh-CN" sz="800" b="1" dirty="0">
                <a:solidFill>
                  <a:schemeClr val="bg1">
                    <a:lumMod val="50000"/>
                  </a:schemeClr>
                </a:solidFill>
              </a:rPr>
              <a:t>OPTION</a:t>
            </a:r>
            <a:r>
              <a:rPr lang="en-US" altLang="zh-CN" sz="800" b="1" dirty="0">
                <a:solidFill>
                  <a:schemeClr val="bg1">
                    <a:lumMod val="50000"/>
                  </a:schemeClr>
                </a:solidFill>
              </a:rPr>
              <a:t> 04</a:t>
            </a:r>
            <a:endParaRPr lang="zh-CN" altLang="zh-CN" sz="800" b="1" dirty="0">
              <a:solidFill>
                <a:schemeClr val="bg1">
                  <a:lumMod val="50000"/>
                </a:schemeClr>
              </a:solidFill>
            </a:endParaRPr>
          </a:p>
          <a:p>
            <a:pPr algn="ctr">
              <a:lnSpc>
                <a:spcPct val="120000"/>
              </a:lnSpc>
              <a:buFont typeface="Arial" panose="020B0604020202020204" pitchFamily="34" charset="0"/>
              <a:buNone/>
            </a:pPr>
            <a:r>
              <a:rPr lang="en-US" altLang="zh-CN" sz="800" dirty="0">
                <a:solidFill>
                  <a:schemeClr val="bg1">
                    <a:lumMod val="50000"/>
                  </a:schemeClr>
                </a:solidFill>
              </a:rPr>
              <a:t>We have many PowerPoint </a:t>
            </a:r>
            <a:r>
              <a:rPr lang="zh-CN" altLang="en-US" sz="800" dirty="0">
                <a:solidFill>
                  <a:schemeClr val="bg1">
                    <a:lumMod val="50000"/>
                  </a:schemeClr>
                </a:solidFill>
              </a:rPr>
              <a:t>templates</a:t>
            </a:r>
            <a:r>
              <a:rPr lang="en-US" altLang="zh-CN" sz="800" dirty="0">
                <a:solidFill>
                  <a:schemeClr val="bg1">
                    <a:lumMod val="50000"/>
                  </a:schemeClr>
                </a:solidFill>
              </a:rPr>
              <a:t> that has been specifically designed</a:t>
            </a:r>
            <a:r>
              <a:rPr lang="zh-CN" altLang="en-US" sz="800" dirty="0">
                <a:solidFill>
                  <a:schemeClr val="bg1">
                    <a:lumMod val="50000"/>
                  </a:schemeClr>
                </a:solidFill>
              </a:rPr>
              <a:t>.</a:t>
            </a:r>
            <a:endParaRPr lang="en-US" altLang="zh-CN" sz="800" dirty="0">
              <a:solidFill>
                <a:schemeClr val="bg1">
                  <a:lumMod val="50000"/>
                </a:schemeClr>
              </a:solidFill>
            </a:endParaRPr>
          </a:p>
        </p:txBody>
      </p:sp>
    </p:spTree>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0-#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750"/>
                                        <p:tgtEl>
                                          <p:spTgt spid="31"/>
                                        </p:tgtEl>
                                      </p:cBhvr>
                                    </p:animEffect>
                                    <p:anim calcmode="lin" valueType="num">
                                      <p:cBhvr>
                                        <p:cTn id="17" dur="750" fill="hold"/>
                                        <p:tgtEl>
                                          <p:spTgt spid="31"/>
                                        </p:tgtEl>
                                        <p:attrNameLst>
                                          <p:attrName>ppt_x</p:attrName>
                                        </p:attrNameLst>
                                      </p:cBhvr>
                                      <p:tavLst>
                                        <p:tav tm="0">
                                          <p:val>
                                            <p:strVal val="#ppt_x"/>
                                          </p:val>
                                        </p:tav>
                                        <p:tav tm="100000">
                                          <p:val>
                                            <p:strVal val="#ppt_x"/>
                                          </p:val>
                                        </p:tav>
                                      </p:tavLst>
                                    </p:anim>
                                    <p:anim calcmode="lin" valueType="num">
                                      <p:cBhvr>
                                        <p:cTn id="18" dur="750" fill="hold"/>
                                        <p:tgtEl>
                                          <p:spTgt spid="31"/>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0-#ppt_w/2"/>
                                          </p:val>
                                        </p:tav>
                                        <p:tav tm="100000">
                                          <p:val>
                                            <p:strVal val="#ppt_x"/>
                                          </p:val>
                                        </p:tav>
                                      </p:tavLst>
                                    </p:anim>
                                    <p:anim calcmode="lin" valueType="num">
                                      <p:cBhvr additive="base">
                                        <p:cTn id="23" dur="500" fill="hold"/>
                                        <p:tgtEl>
                                          <p:spTgt spid="22"/>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500" fill="hold"/>
                                        <p:tgtEl>
                                          <p:spTgt spid="29"/>
                                        </p:tgtEl>
                                        <p:attrNameLst>
                                          <p:attrName>ppt_x</p:attrName>
                                        </p:attrNameLst>
                                      </p:cBhvr>
                                      <p:tavLst>
                                        <p:tav tm="0">
                                          <p:val>
                                            <p:strVal val="0-#ppt_w/2"/>
                                          </p:val>
                                        </p:tav>
                                        <p:tav tm="100000">
                                          <p:val>
                                            <p:strVal val="#ppt_x"/>
                                          </p:val>
                                        </p:tav>
                                      </p:tavLst>
                                    </p:anim>
                                    <p:anim calcmode="lin" valueType="num">
                                      <p:cBhvr additive="base">
                                        <p:cTn id="27" dur="500" fill="hold"/>
                                        <p:tgtEl>
                                          <p:spTgt spid="29"/>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47" presetClass="entr" presetSubtype="0"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750"/>
                                        <p:tgtEl>
                                          <p:spTgt spid="34"/>
                                        </p:tgtEl>
                                      </p:cBhvr>
                                    </p:animEffect>
                                    <p:anim calcmode="lin" valueType="num">
                                      <p:cBhvr>
                                        <p:cTn id="32" dur="750" fill="hold"/>
                                        <p:tgtEl>
                                          <p:spTgt spid="34"/>
                                        </p:tgtEl>
                                        <p:attrNameLst>
                                          <p:attrName>ppt_x</p:attrName>
                                        </p:attrNameLst>
                                      </p:cBhvr>
                                      <p:tavLst>
                                        <p:tav tm="0">
                                          <p:val>
                                            <p:strVal val="#ppt_x"/>
                                          </p:val>
                                        </p:tav>
                                        <p:tav tm="100000">
                                          <p:val>
                                            <p:strVal val="#ppt_x"/>
                                          </p:val>
                                        </p:tav>
                                      </p:tavLst>
                                    </p:anim>
                                    <p:anim calcmode="lin" valueType="num">
                                      <p:cBhvr>
                                        <p:cTn id="33" dur="750" fill="hold"/>
                                        <p:tgtEl>
                                          <p:spTgt spid="34"/>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0-#ppt_w/2"/>
                                          </p:val>
                                        </p:tav>
                                        <p:tav tm="100000">
                                          <p:val>
                                            <p:strVal val="#ppt_x"/>
                                          </p:val>
                                        </p:tav>
                                      </p:tavLst>
                                    </p:anim>
                                    <p:anim calcmode="lin" valueType="num">
                                      <p:cBhvr additive="base">
                                        <p:cTn id="38" dur="500" fill="hold"/>
                                        <p:tgtEl>
                                          <p:spTgt spid="23"/>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additive="base">
                                        <p:cTn id="41" dur="500" fill="hold"/>
                                        <p:tgtEl>
                                          <p:spTgt spid="30"/>
                                        </p:tgtEl>
                                        <p:attrNameLst>
                                          <p:attrName>ppt_x</p:attrName>
                                        </p:attrNameLst>
                                      </p:cBhvr>
                                      <p:tavLst>
                                        <p:tav tm="0">
                                          <p:val>
                                            <p:strVal val="0-#ppt_w/2"/>
                                          </p:val>
                                        </p:tav>
                                        <p:tav tm="100000">
                                          <p:val>
                                            <p:strVal val="#ppt_x"/>
                                          </p:val>
                                        </p:tav>
                                      </p:tavLst>
                                    </p:anim>
                                    <p:anim calcmode="lin" valueType="num">
                                      <p:cBhvr additive="base">
                                        <p:cTn id="42" dur="500" fill="hold"/>
                                        <p:tgtEl>
                                          <p:spTgt spid="30"/>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42" presetClass="entr" presetSubtype="0" fill="hold" grpId="0" nodeType="after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fade">
                                      <p:cBhvr>
                                        <p:cTn id="46" dur="750"/>
                                        <p:tgtEl>
                                          <p:spTgt spid="32"/>
                                        </p:tgtEl>
                                      </p:cBhvr>
                                    </p:animEffect>
                                    <p:anim calcmode="lin" valueType="num">
                                      <p:cBhvr>
                                        <p:cTn id="47" dur="750" fill="hold"/>
                                        <p:tgtEl>
                                          <p:spTgt spid="32"/>
                                        </p:tgtEl>
                                        <p:attrNameLst>
                                          <p:attrName>ppt_x</p:attrName>
                                        </p:attrNameLst>
                                      </p:cBhvr>
                                      <p:tavLst>
                                        <p:tav tm="0">
                                          <p:val>
                                            <p:strVal val="#ppt_x"/>
                                          </p:val>
                                        </p:tav>
                                        <p:tav tm="100000">
                                          <p:val>
                                            <p:strVal val="#ppt_x"/>
                                          </p:val>
                                        </p:tav>
                                      </p:tavLst>
                                    </p:anim>
                                    <p:anim calcmode="lin" valueType="num">
                                      <p:cBhvr>
                                        <p:cTn id="48" dur="750" fill="hold"/>
                                        <p:tgtEl>
                                          <p:spTgt spid="32"/>
                                        </p:tgtEl>
                                        <p:attrNameLst>
                                          <p:attrName>ppt_y</p:attrName>
                                        </p:attrNameLst>
                                      </p:cBhvr>
                                      <p:tavLst>
                                        <p:tav tm="0">
                                          <p:val>
                                            <p:strVal val="#ppt_y+.1"/>
                                          </p:val>
                                        </p:tav>
                                        <p:tav tm="100000">
                                          <p:val>
                                            <p:strVal val="#ppt_y"/>
                                          </p:val>
                                        </p:tav>
                                      </p:tavLst>
                                    </p:anim>
                                  </p:childTnLst>
                                </p:cTn>
                              </p:par>
                            </p:childTnLst>
                          </p:cTn>
                        </p:par>
                        <p:par>
                          <p:cTn id="49" fill="hold">
                            <p:stCondLst>
                              <p:cond delay="4500"/>
                            </p:stCondLst>
                            <p:childTnLst>
                              <p:par>
                                <p:cTn id="50" presetID="2" presetClass="entr" presetSubtype="8"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500" fill="hold"/>
                                        <p:tgtEl>
                                          <p:spTgt spid="24"/>
                                        </p:tgtEl>
                                        <p:attrNameLst>
                                          <p:attrName>ppt_x</p:attrName>
                                        </p:attrNameLst>
                                      </p:cBhvr>
                                      <p:tavLst>
                                        <p:tav tm="0">
                                          <p:val>
                                            <p:strVal val="0-#ppt_w/2"/>
                                          </p:val>
                                        </p:tav>
                                        <p:tav tm="100000">
                                          <p:val>
                                            <p:strVal val="#ppt_x"/>
                                          </p:val>
                                        </p:tav>
                                      </p:tavLst>
                                    </p:anim>
                                    <p:anim calcmode="lin" valueType="num">
                                      <p:cBhvr additive="base">
                                        <p:cTn id="53" dur="500" fill="hold"/>
                                        <p:tgtEl>
                                          <p:spTgt spid="24"/>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26"/>
                                        </p:tgtEl>
                                        <p:attrNameLst>
                                          <p:attrName>style.visibility</p:attrName>
                                        </p:attrNameLst>
                                      </p:cBhvr>
                                      <p:to>
                                        <p:strVal val="visible"/>
                                      </p:to>
                                    </p:set>
                                    <p:anim calcmode="lin" valueType="num">
                                      <p:cBhvr additive="base">
                                        <p:cTn id="56" dur="500" fill="hold"/>
                                        <p:tgtEl>
                                          <p:spTgt spid="26"/>
                                        </p:tgtEl>
                                        <p:attrNameLst>
                                          <p:attrName>ppt_x</p:attrName>
                                        </p:attrNameLst>
                                      </p:cBhvr>
                                      <p:tavLst>
                                        <p:tav tm="0">
                                          <p:val>
                                            <p:strVal val="0-#ppt_w/2"/>
                                          </p:val>
                                        </p:tav>
                                        <p:tav tm="100000">
                                          <p:val>
                                            <p:strVal val="#ppt_x"/>
                                          </p:val>
                                        </p:tav>
                                      </p:tavLst>
                                    </p:anim>
                                    <p:anim calcmode="lin" valueType="num">
                                      <p:cBhvr additive="base">
                                        <p:cTn id="57" dur="500" fill="hold"/>
                                        <p:tgtEl>
                                          <p:spTgt spid="26"/>
                                        </p:tgtEl>
                                        <p:attrNameLst>
                                          <p:attrName>ppt_y</p:attrName>
                                        </p:attrNameLst>
                                      </p:cBhvr>
                                      <p:tavLst>
                                        <p:tav tm="0">
                                          <p:val>
                                            <p:strVal val="#ppt_y"/>
                                          </p:val>
                                        </p:tav>
                                        <p:tav tm="100000">
                                          <p:val>
                                            <p:strVal val="#ppt_y"/>
                                          </p:val>
                                        </p:tav>
                                      </p:tavLst>
                                    </p:anim>
                                  </p:childTnLst>
                                </p:cTn>
                              </p:par>
                            </p:childTnLst>
                          </p:cTn>
                        </p:par>
                        <p:par>
                          <p:cTn id="58" fill="hold">
                            <p:stCondLst>
                              <p:cond delay="5000"/>
                            </p:stCondLst>
                            <p:childTnLst>
                              <p:par>
                                <p:cTn id="59" presetID="47" presetClass="entr" presetSubtype="0" fill="hold" grpId="0" nodeType="after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fade">
                                      <p:cBhvr>
                                        <p:cTn id="61" dur="750"/>
                                        <p:tgtEl>
                                          <p:spTgt spid="35"/>
                                        </p:tgtEl>
                                      </p:cBhvr>
                                    </p:animEffect>
                                    <p:anim calcmode="lin" valueType="num">
                                      <p:cBhvr>
                                        <p:cTn id="62" dur="750" fill="hold"/>
                                        <p:tgtEl>
                                          <p:spTgt spid="35"/>
                                        </p:tgtEl>
                                        <p:attrNameLst>
                                          <p:attrName>ppt_x</p:attrName>
                                        </p:attrNameLst>
                                      </p:cBhvr>
                                      <p:tavLst>
                                        <p:tav tm="0">
                                          <p:val>
                                            <p:strVal val="#ppt_x"/>
                                          </p:val>
                                        </p:tav>
                                        <p:tav tm="100000">
                                          <p:val>
                                            <p:strVal val="#ppt_x"/>
                                          </p:val>
                                        </p:tav>
                                      </p:tavLst>
                                    </p:anim>
                                    <p:anim calcmode="lin" valueType="num">
                                      <p:cBhvr>
                                        <p:cTn id="63" dur="750" fill="hold"/>
                                        <p:tgtEl>
                                          <p:spTgt spid="35"/>
                                        </p:tgtEl>
                                        <p:attrNameLst>
                                          <p:attrName>ppt_y</p:attrName>
                                        </p:attrNameLst>
                                      </p:cBhvr>
                                      <p:tavLst>
                                        <p:tav tm="0">
                                          <p:val>
                                            <p:strVal val="#ppt_y-.1"/>
                                          </p:val>
                                        </p:tav>
                                        <p:tav tm="100000">
                                          <p:val>
                                            <p:strVal val="#ppt_y"/>
                                          </p:val>
                                        </p:tav>
                                      </p:tavLst>
                                    </p:anim>
                                  </p:childTnLst>
                                </p:cTn>
                              </p:par>
                            </p:childTnLst>
                          </p:cTn>
                        </p:par>
                        <p:par>
                          <p:cTn id="64" fill="hold">
                            <p:stCondLst>
                              <p:cond delay="6000"/>
                            </p:stCondLst>
                            <p:childTnLst>
                              <p:par>
                                <p:cTn id="65" presetID="2" presetClass="entr" presetSubtype="8"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additive="base">
                                        <p:cTn id="67" dur="500" fill="hold"/>
                                        <p:tgtEl>
                                          <p:spTgt spid="25"/>
                                        </p:tgtEl>
                                        <p:attrNameLst>
                                          <p:attrName>ppt_x</p:attrName>
                                        </p:attrNameLst>
                                      </p:cBhvr>
                                      <p:tavLst>
                                        <p:tav tm="0">
                                          <p:val>
                                            <p:strVal val="0-#ppt_w/2"/>
                                          </p:val>
                                        </p:tav>
                                        <p:tav tm="100000">
                                          <p:val>
                                            <p:strVal val="#ppt_x"/>
                                          </p:val>
                                        </p:tav>
                                      </p:tavLst>
                                    </p:anim>
                                    <p:anim calcmode="lin" valueType="num">
                                      <p:cBhvr additive="base">
                                        <p:cTn id="68" dur="500" fill="hold"/>
                                        <p:tgtEl>
                                          <p:spTgt spid="25"/>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27"/>
                                        </p:tgtEl>
                                        <p:attrNameLst>
                                          <p:attrName>style.visibility</p:attrName>
                                        </p:attrNameLst>
                                      </p:cBhvr>
                                      <p:to>
                                        <p:strVal val="visible"/>
                                      </p:to>
                                    </p:set>
                                    <p:anim calcmode="lin" valueType="num">
                                      <p:cBhvr additive="base">
                                        <p:cTn id="71" dur="500" fill="hold"/>
                                        <p:tgtEl>
                                          <p:spTgt spid="27"/>
                                        </p:tgtEl>
                                        <p:attrNameLst>
                                          <p:attrName>ppt_x</p:attrName>
                                        </p:attrNameLst>
                                      </p:cBhvr>
                                      <p:tavLst>
                                        <p:tav tm="0">
                                          <p:val>
                                            <p:strVal val="0-#ppt_w/2"/>
                                          </p:val>
                                        </p:tav>
                                        <p:tav tm="100000">
                                          <p:val>
                                            <p:strVal val="#ppt_x"/>
                                          </p:val>
                                        </p:tav>
                                      </p:tavLst>
                                    </p:anim>
                                    <p:anim calcmode="lin" valueType="num">
                                      <p:cBhvr additive="base">
                                        <p:cTn id="72" dur="500" fill="hold"/>
                                        <p:tgtEl>
                                          <p:spTgt spid="27"/>
                                        </p:tgtEl>
                                        <p:attrNameLst>
                                          <p:attrName>ppt_y</p:attrName>
                                        </p:attrNameLst>
                                      </p:cBhvr>
                                      <p:tavLst>
                                        <p:tav tm="0">
                                          <p:val>
                                            <p:strVal val="#ppt_y"/>
                                          </p:val>
                                        </p:tav>
                                        <p:tav tm="100000">
                                          <p:val>
                                            <p:strVal val="#ppt_y"/>
                                          </p:val>
                                        </p:tav>
                                      </p:tavLst>
                                    </p:anim>
                                  </p:childTnLst>
                                </p:cTn>
                              </p:par>
                            </p:childTnLst>
                          </p:cTn>
                        </p:par>
                        <p:par>
                          <p:cTn id="73" fill="hold">
                            <p:stCondLst>
                              <p:cond delay="6500"/>
                            </p:stCondLst>
                            <p:childTnLst>
                              <p:par>
                                <p:cTn id="74" presetID="42" presetClass="entr" presetSubtype="0" fill="hold" grpId="0" nodeType="after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750"/>
                                        <p:tgtEl>
                                          <p:spTgt spid="33"/>
                                        </p:tgtEl>
                                      </p:cBhvr>
                                    </p:animEffect>
                                    <p:anim calcmode="lin" valueType="num">
                                      <p:cBhvr>
                                        <p:cTn id="77" dur="750" fill="hold"/>
                                        <p:tgtEl>
                                          <p:spTgt spid="33"/>
                                        </p:tgtEl>
                                        <p:attrNameLst>
                                          <p:attrName>ppt_x</p:attrName>
                                        </p:attrNameLst>
                                      </p:cBhvr>
                                      <p:tavLst>
                                        <p:tav tm="0">
                                          <p:val>
                                            <p:strVal val="#ppt_x"/>
                                          </p:val>
                                        </p:tav>
                                        <p:tav tm="100000">
                                          <p:val>
                                            <p:strVal val="#ppt_x"/>
                                          </p:val>
                                        </p:tav>
                                      </p:tavLst>
                                    </p:anim>
                                    <p:anim calcmode="lin" valueType="num">
                                      <p:cBhvr>
                                        <p:cTn id="78" dur="75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Lst>
  </p:timing>
</p:sld>
</file>

<file path=ppt/tags/tag1.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 name="MH_LAYOUT" val="SubTitleTextDesc"/>
  <p:tag name="MH" val="20170602143144"/>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MH" val="20170602143144"/>
  <p:tag name="MH_LIBRARY" val="GRAPHIC"/>
  <p:tag name="MH_TYPE" val="Picture"/>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70602143144"/>
  <p:tag name="MH_LIBRARY" val="GRAPHIC"/>
  <p:tag name="MH_TYPE" val="Text"/>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70602143144"/>
  <p:tag name="MH_LIBRARY" val="GRAPHIC"/>
  <p:tag name="MH_TYPE" val="Desc"/>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70602143144"/>
  <p:tag name="MH_LIBRARY" val="GRAPHIC"/>
  <p:tag name="MH_TYPE" val="Picture"/>
  <p:tag name="MH_ORDER" val="1"/>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自定义 1919">
      <a:dk1>
        <a:sysClr val="windowText" lastClr="000000"/>
      </a:dk1>
      <a:lt1>
        <a:sysClr val="window" lastClr="FFFFFF"/>
      </a:lt1>
      <a:dk2>
        <a:srgbClr val="44546A"/>
      </a:dk2>
      <a:lt2>
        <a:srgbClr val="E7E6E6"/>
      </a:lt2>
      <a:accent1>
        <a:srgbClr val="AE8955"/>
      </a:accent1>
      <a:accent2>
        <a:srgbClr val="56381B"/>
      </a:accent2>
      <a:accent3>
        <a:srgbClr val="AE8955"/>
      </a:accent3>
      <a:accent4>
        <a:srgbClr val="56381B"/>
      </a:accent4>
      <a:accent5>
        <a:srgbClr val="AE8955"/>
      </a:accent5>
      <a:accent6>
        <a:srgbClr val="56381B"/>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1681</Words>
  <Application>Microsoft Office PowerPoint</Application>
  <PresentationFormat>自定义</PresentationFormat>
  <Paragraphs>189</Paragraphs>
  <Slides>24</Slides>
  <Notes>17</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24</vt:i4>
      </vt:variant>
    </vt:vector>
  </HeadingPairs>
  <TitlesOfParts>
    <vt:vector size="40" baseType="lpstr">
      <vt:lpstr>Malgun Gothic</vt:lpstr>
      <vt:lpstr>Malgun Gothic</vt:lpstr>
      <vt:lpstr>等线</vt:lpstr>
      <vt:lpstr>等线 Light</vt:lpstr>
      <vt:lpstr>方正清刻本悦宋简体</vt:lpstr>
      <vt:lpstr>黑体</vt:lpstr>
      <vt:lpstr>华文黑体</vt:lpstr>
      <vt:lpstr>华文细黑</vt:lpstr>
      <vt:lpstr>宋体</vt:lpstr>
      <vt:lpstr>微软雅黑</vt:lpstr>
      <vt:lpstr>Arial</vt:lpstr>
      <vt:lpstr>Calibri</vt:lpstr>
      <vt:lpstr>Calibri Light</vt:lpstr>
      <vt:lpstr>Impact</vt:lpstr>
      <vt:lpstr>Tahoma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Windows 用户</cp:lastModifiedBy>
  <cp:revision>2</cp:revision>
  <dcterms:created xsi:type="dcterms:W3CDTF">2018-06-17T02:12:31Z</dcterms:created>
  <dcterms:modified xsi:type="dcterms:W3CDTF">2019-03-27T07:07:11Z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2052-10.1.0.7245</vt:lpwstr>
  </property>
</Properties>
</file>