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5" r:id="rId1"/>
  </p:sldMasterIdLst>
  <p:notesMasterIdLst>
    <p:notesMasterId r:id="rId27"/>
  </p:notesMasterIdLst>
  <p:sldIdLst>
    <p:sldId id="2724" r:id="rId2"/>
    <p:sldId id="2718" r:id="rId3"/>
    <p:sldId id="2725" r:id="rId4"/>
    <p:sldId id="2769" r:id="rId5"/>
    <p:sldId id="2770" r:id="rId6"/>
    <p:sldId id="2771" r:id="rId7"/>
    <p:sldId id="2772" r:id="rId8"/>
    <p:sldId id="2774" r:id="rId9"/>
    <p:sldId id="2765" r:id="rId10"/>
    <p:sldId id="2775" r:id="rId11"/>
    <p:sldId id="2776" r:id="rId12"/>
    <p:sldId id="2777" r:id="rId13"/>
    <p:sldId id="2778" r:id="rId14"/>
    <p:sldId id="2779" r:id="rId15"/>
    <p:sldId id="2766" r:id="rId16"/>
    <p:sldId id="2780" r:id="rId17"/>
    <p:sldId id="2781" r:id="rId18"/>
    <p:sldId id="2782" r:id="rId19"/>
    <p:sldId id="2773" r:id="rId20"/>
    <p:sldId id="2783" r:id="rId21"/>
    <p:sldId id="2767" r:id="rId22"/>
    <p:sldId id="2784" r:id="rId23"/>
    <p:sldId id="2785" r:id="rId24"/>
    <p:sldId id="2787" r:id="rId25"/>
    <p:sldId id="2768" r:id="rId26"/>
  </p:sldIdLst>
  <p:sldSz cx="9145588" cy="5145088"/>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73"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orient="horz" pos="265">
          <p15:clr>
            <a:srgbClr val="A4A3A4"/>
          </p15:clr>
        </p15:guide>
        <p15:guide id="8" orient="horz" pos="2976">
          <p15:clr>
            <a:srgbClr val="A4A3A4"/>
          </p15:clr>
        </p15:guide>
        <p15:guide id="9" pos="2881">
          <p15:clr>
            <a:srgbClr val="A4A3A4"/>
          </p15:clr>
        </p15:guide>
        <p15:guide id="10" pos="396">
          <p15:clr>
            <a:srgbClr val="A4A3A4"/>
          </p15:clr>
        </p15:guide>
        <p15:guide id="11" pos="53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0019"/>
    <a:srgbClr val="334859"/>
    <a:srgbClr val="008C8A"/>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4294" autoAdjust="0"/>
    <p:restoredTop sz="92986" autoAdjust="0"/>
  </p:normalViewPr>
  <p:slideViewPr>
    <p:cSldViewPr>
      <p:cViewPr varScale="1">
        <p:scale>
          <a:sx n="84" d="100"/>
          <a:sy n="84" d="100"/>
        </p:scale>
        <p:origin x="114" y="1026"/>
      </p:cViewPr>
      <p:guideLst>
        <p:guide orient="horz" pos="373"/>
        <p:guide pos="4050"/>
        <p:guide pos="557"/>
        <p:guide orient="horz" pos="4183"/>
        <p:guide pos="7588"/>
        <p:guide orient="horz" pos="265"/>
        <p:guide orient="horz" pos="2976"/>
        <p:guide pos="2881"/>
        <p:guide pos="396"/>
        <p:guide pos="5397"/>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a:noFill/>
              </a:ln>
              <a:effectLst/>
            </c:spPr>
            <c:extLst>
              <c:ext xmlns:c16="http://schemas.microsoft.com/office/drawing/2014/chart" uri="{C3380CC4-5D6E-409C-BE32-E72D297353CC}">
                <c16:uniqueId val="{00000001-003C-41AD-9D7D-7B9B9D5851E6}"/>
              </c:ext>
            </c:extLst>
          </c:dPt>
          <c:dPt>
            <c:idx val="1"/>
            <c:bubble3D val="0"/>
            <c:spPr>
              <a:solidFill>
                <a:schemeClr val="accent1"/>
              </a:solidFill>
              <a:ln>
                <a:noFill/>
              </a:ln>
              <a:effectLst/>
            </c:spPr>
            <c:extLst>
              <c:ext xmlns:c16="http://schemas.microsoft.com/office/drawing/2014/chart" uri="{C3380CC4-5D6E-409C-BE32-E72D297353CC}">
                <c16:uniqueId val="{00000003-003C-41AD-9D7D-7B9B9D5851E6}"/>
              </c:ext>
            </c:extLst>
          </c:dPt>
          <c:dPt>
            <c:idx val="2"/>
            <c:bubble3D val="0"/>
            <c:spPr>
              <a:solidFill>
                <a:schemeClr val="accent2"/>
              </a:solidFill>
              <a:ln>
                <a:noFill/>
              </a:ln>
              <a:effectLst/>
            </c:spPr>
            <c:extLst>
              <c:ext xmlns:c16="http://schemas.microsoft.com/office/drawing/2014/chart" uri="{C3380CC4-5D6E-409C-BE32-E72D297353CC}">
                <c16:uniqueId val="{00000005-003C-41AD-9D7D-7B9B9D5851E6}"/>
              </c:ext>
            </c:extLst>
          </c:dPt>
          <c:dPt>
            <c:idx val="3"/>
            <c:bubble3D val="0"/>
            <c:spPr>
              <a:solidFill>
                <a:schemeClr val="accent3"/>
              </a:solidFill>
              <a:ln>
                <a:noFill/>
              </a:ln>
              <a:effectLst/>
            </c:spPr>
            <c:extLst>
              <c:ext xmlns:c16="http://schemas.microsoft.com/office/drawing/2014/chart" uri="{C3380CC4-5D6E-409C-BE32-E72D297353CC}">
                <c16:uniqueId val="{00000007-003C-41AD-9D7D-7B9B9D5851E6}"/>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c:ext xmlns:c16="http://schemas.microsoft.com/office/drawing/2014/chart" uri="{C3380CC4-5D6E-409C-BE32-E72D297353CC}">
              <c16:uniqueId val="{00000008-003C-41AD-9D7D-7B9B9D5851E6}"/>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032883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11</a:t>
            </a:fld>
            <a:endParaRPr lang="zh-CN" altLang="en-US"/>
          </a:p>
        </p:txBody>
      </p:sp>
    </p:spTree>
    <p:extLst>
      <p:ext uri="{BB962C8B-B14F-4D97-AF65-F5344CB8AC3E}">
        <p14:creationId xmlns:p14="http://schemas.microsoft.com/office/powerpoint/2010/main" val="974530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12</a:t>
            </a:fld>
            <a:endParaRPr lang="zh-CN" altLang="en-US"/>
          </a:p>
        </p:txBody>
      </p:sp>
    </p:spTree>
    <p:extLst>
      <p:ext uri="{BB962C8B-B14F-4D97-AF65-F5344CB8AC3E}">
        <p14:creationId xmlns:p14="http://schemas.microsoft.com/office/powerpoint/2010/main" val="1940614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13</a:t>
            </a:fld>
            <a:endParaRPr lang="zh-CN" altLang="en-US"/>
          </a:p>
        </p:txBody>
      </p:sp>
    </p:spTree>
    <p:extLst>
      <p:ext uri="{BB962C8B-B14F-4D97-AF65-F5344CB8AC3E}">
        <p14:creationId xmlns:p14="http://schemas.microsoft.com/office/powerpoint/2010/main" val="125040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14</a:t>
            </a:fld>
            <a:endParaRPr lang="zh-CN" altLang="en-US"/>
          </a:p>
        </p:txBody>
      </p:sp>
    </p:spTree>
    <p:extLst>
      <p:ext uri="{BB962C8B-B14F-4D97-AF65-F5344CB8AC3E}">
        <p14:creationId xmlns:p14="http://schemas.microsoft.com/office/powerpoint/2010/main" val="14189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42757170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16</a:t>
            </a:fld>
            <a:endParaRPr lang="zh-CN" altLang="en-US"/>
          </a:p>
        </p:txBody>
      </p:sp>
    </p:spTree>
    <p:extLst>
      <p:ext uri="{BB962C8B-B14F-4D97-AF65-F5344CB8AC3E}">
        <p14:creationId xmlns:p14="http://schemas.microsoft.com/office/powerpoint/2010/main" val="3323742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17</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18</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19</a:t>
            </a:fld>
            <a:endParaRPr lang="zh-CN" altLang="en-US"/>
          </a:p>
        </p:txBody>
      </p:sp>
    </p:spTree>
    <p:extLst>
      <p:ext uri="{BB962C8B-B14F-4D97-AF65-F5344CB8AC3E}">
        <p14:creationId xmlns:p14="http://schemas.microsoft.com/office/powerpoint/2010/main" val="3058108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20</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2</a:t>
            </a:fld>
            <a:endParaRPr lang="zh-CN" altLang="en-US"/>
          </a:p>
        </p:txBody>
      </p:sp>
    </p:spTree>
    <p:extLst>
      <p:ext uri="{BB962C8B-B14F-4D97-AF65-F5344CB8AC3E}">
        <p14:creationId xmlns:p14="http://schemas.microsoft.com/office/powerpoint/2010/main" val="211783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4275717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3032883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4275717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5</a:t>
            </a:fld>
            <a:endParaRPr lang="zh-CN" altLang="en-US"/>
          </a:p>
        </p:txBody>
      </p:sp>
    </p:spTree>
    <p:extLst>
      <p:ext uri="{BB962C8B-B14F-4D97-AF65-F5344CB8AC3E}">
        <p14:creationId xmlns:p14="http://schemas.microsoft.com/office/powerpoint/2010/main" val="2496691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6</a:t>
            </a:fld>
            <a:endParaRPr lang="zh-CN" altLang="en-US"/>
          </a:p>
        </p:txBody>
      </p:sp>
    </p:spTree>
    <p:extLst>
      <p:ext uri="{BB962C8B-B14F-4D97-AF65-F5344CB8AC3E}">
        <p14:creationId xmlns:p14="http://schemas.microsoft.com/office/powerpoint/2010/main" val="3883663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7</a:t>
            </a:fld>
            <a:endParaRPr lang="zh-CN" altLang="en-US"/>
          </a:p>
        </p:txBody>
      </p:sp>
    </p:spTree>
    <p:extLst>
      <p:ext uri="{BB962C8B-B14F-4D97-AF65-F5344CB8AC3E}">
        <p14:creationId xmlns:p14="http://schemas.microsoft.com/office/powerpoint/2010/main" val="3578040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095381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4275717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7926437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984" y="4769039"/>
            <a:ext cx="2057447" cy="273290"/>
          </a:xfrm>
          <a:prstGeom prst="rect">
            <a:avLst/>
          </a:prstGeom>
        </p:spPr>
        <p:txBody>
          <a:bodyPr lIns="65032" tIns="32516" rIns="65032" bIns="32516"/>
          <a:lstStyle/>
          <a:p>
            <a:fld id="{3BED4874-415F-4462-8CBD-90FA9588F106}" type="datetimeFigureOut">
              <a:rPr lang="zh-CN" altLang="en-US" smtClean="0"/>
              <a:pPr/>
              <a:t>2019/3/27</a:t>
            </a:fld>
            <a:endParaRPr lang="zh-CN" altLang="en-US"/>
          </a:p>
        </p:txBody>
      </p:sp>
      <p:sp>
        <p:nvSpPr>
          <p:cNvPr id="3" name="页脚占位符 2"/>
          <p:cNvSpPr>
            <a:spLocks noGrp="1"/>
          </p:cNvSpPr>
          <p:nvPr>
            <p:ph type="ftr" sz="quarter" idx="11"/>
          </p:nvPr>
        </p:nvSpPr>
        <p:spPr>
          <a:xfrm>
            <a:off x="3029710" y="4769039"/>
            <a:ext cx="3086170" cy="273290"/>
          </a:xfrm>
          <a:prstGeom prst="rect">
            <a:avLst/>
          </a:prstGeom>
        </p:spPr>
        <p:txBody>
          <a:bodyPr lIns="65032" tIns="32516" rIns="65032" bIns="32516"/>
          <a:lstStyle/>
          <a:p>
            <a:endParaRPr lang="zh-CN" altLang="en-US"/>
          </a:p>
        </p:txBody>
      </p:sp>
      <p:sp>
        <p:nvSpPr>
          <p:cNvPr id="4" name="灯片编号占位符 3"/>
          <p:cNvSpPr>
            <a:spLocks noGrp="1"/>
          </p:cNvSpPr>
          <p:nvPr>
            <p:ph type="sldNum" sz="quarter" idx="12"/>
          </p:nvPr>
        </p:nvSpPr>
        <p:spPr>
          <a:xfrm>
            <a:off x="6459168" y="4769039"/>
            <a:ext cx="2057447" cy="273290"/>
          </a:xfrm>
          <a:prstGeom prst="rect">
            <a:avLst/>
          </a:prstGeom>
        </p:spPr>
        <p:txBody>
          <a:bodyPr lIns="65032" tIns="32516" rIns="65032" bIns="32516"/>
          <a:lstStyle/>
          <a:p>
            <a:fld id="{8C92ADDF-ABC6-4EEC-846D-A1AE2D410679}" type="slidenum">
              <a:rPr lang="zh-CN" altLang="en-US" smtClean="0"/>
              <a:pPr/>
              <a:t>‹#›</a:t>
            </a:fld>
            <a:endParaRPr lang="zh-CN" altLang="en-US"/>
          </a:p>
        </p:txBody>
      </p:sp>
      <p:pic>
        <p:nvPicPr>
          <p:cNvPr id="3074" name="Picture 2" descr="C:\Users\Administrator\Desktop\11.jpg"/>
          <p:cNvPicPr>
            <a:picLocks noChangeAspect="1" noChangeArrowheads="1"/>
          </p:cNvPicPr>
          <p:nvPr userDrawn="1"/>
        </p:nvPicPr>
        <p:blipFill>
          <a:blip r:embed="rId2" cstate="print"/>
          <a:srcRect/>
          <a:stretch>
            <a:fillRect/>
          </a:stretch>
        </p:blipFill>
        <p:spPr bwMode="auto">
          <a:xfrm>
            <a:off x="0" y="-3174"/>
            <a:ext cx="9144000" cy="5148262"/>
          </a:xfrm>
          <a:prstGeom prst="rect">
            <a:avLst/>
          </a:prstGeom>
          <a:noFill/>
        </p:spPr>
      </p:pic>
      <p:sp>
        <p:nvSpPr>
          <p:cNvPr id="6" name="文本框 32"/>
          <p:cNvSpPr txBox="1"/>
          <p:nvPr userDrawn="1"/>
        </p:nvSpPr>
        <p:spPr>
          <a:xfrm>
            <a:off x="3415235" y="257676"/>
            <a:ext cx="1805631" cy="269309"/>
          </a:xfrm>
          <a:prstGeom prst="rect">
            <a:avLst/>
          </a:prstGeom>
          <a:noFill/>
        </p:spPr>
        <p:txBody>
          <a:bodyPr wrap="none" lIns="68584" tIns="34292" rIns="68584" bIns="34292" rtlCol="0">
            <a:spAutoFit/>
          </a:bodyPr>
          <a:lstStyle/>
          <a:p>
            <a:pPr defTabSz="685795"/>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7" name="文本框 33"/>
          <p:cNvSpPr txBox="1"/>
          <p:nvPr userDrawn="1"/>
        </p:nvSpPr>
        <p:spPr>
          <a:xfrm>
            <a:off x="3559251" y="465917"/>
            <a:ext cx="1451367" cy="207753"/>
          </a:xfrm>
          <a:prstGeom prst="rect">
            <a:avLst/>
          </a:prstGeom>
          <a:noFill/>
        </p:spPr>
        <p:txBody>
          <a:bodyPr wrap="none" lIns="68584" tIns="34292" rIns="68584" bIns="34292" rtlCol="0">
            <a:spAutoFit/>
          </a:bodyPr>
          <a:lstStyle/>
          <a:p>
            <a:pPr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189715397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2" name="Picture 2" descr="C:\Users\Administrator\Desktop\11.jpg"/>
          <p:cNvPicPr>
            <a:picLocks noChangeAspect="1" noChangeArrowheads="1"/>
          </p:cNvPicPr>
          <p:nvPr userDrawn="1"/>
        </p:nvPicPr>
        <p:blipFill>
          <a:blip r:embed="rId2" cstate="print"/>
          <a:srcRect/>
          <a:stretch>
            <a:fillRect/>
          </a:stretch>
        </p:blipFill>
        <p:spPr bwMode="auto">
          <a:xfrm>
            <a:off x="0" y="-3174"/>
            <a:ext cx="9144000" cy="5148262"/>
          </a:xfrm>
          <a:prstGeom prst="rect">
            <a:avLst/>
          </a:prstGeom>
          <a:noFill/>
        </p:spPr>
      </p:pic>
    </p:spTree>
    <p:extLst>
      <p:ext uri="{BB962C8B-B14F-4D97-AF65-F5344CB8AC3E}">
        <p14:creationId xmlns:p14="http://schemas.microsoft.com/office/powerpoint/2010/main" val="34460703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21781"/>
      </p:ext>
    </p:extLst>
  </p:cSld>
  <p:clrMap bg1="lt1" tx1="dk1" bg2="lt2" tx2="dk2" accent1="accent1" accent2="accent2" accent3="accent3" accent4="accent4" accent5="accent5" accent6="accent6" hlink="hlink" folHlink="folHlink"/>
  <p:sldLayoutIdLst>
    <p:sldLayoutId id="2147483682" r:id="rId1"/>
    <p:sldLayoutId id="2147483685" r:id="rId2"/>
  </p:sldLayoutIdLst>
  <p:timing>
    <p:tnLst>
      <p:par>
        <p:cTn id="1" dur="indefinite" restart="never" nodeType="tmRoot"/>
      </p:par>
    </p:tnLst>
  </p:timing>
  <p:txStyles>
    <p:titleStyle>
      <a:lvl1pPr algn="l" defTabSz="650375"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95" indent="-162595" algn="l" defTabSz="650375"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82" indent="-162595" algn="l" defTabSz="650375"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68" indent="-162595" algn="l" defTabSz="650375"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157"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344"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532"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721"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908"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4096" indent="-162595" algn="l" defTabSz="650375"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75" rtl="0" eaLnBrk="1" latinLnBrk="0" hangingPunct="1">
        <a:defRPr sz="1300" kern="1200">
          <a:solidFill>
            <a:schemeClr val="tx1"/>
          </a:solidFill>
          <a:latin typeface="+mn-lt"/>
          <a:ea typeface="+mn-ea"/>
          <a:cs typeface="+mn-cs"/>
        </a:defRPr>
      </a:lvl1pPr>
      <a:lvl2pPr marL="325188" algn="l" defTabSz="650375" rtl="0" eaLnBrk="1" latinLnBrk="0" hangingPunct="1">
        <a:defRPr sz="1300" kern="1200">
          <a:solidFill>
            <a:schemeClr val="tx1"/>
          </a:solidFill>
          <a:latin typeface="+mn-lt"/>
          <a:ea typeface="+mn-ea"/>
          <a:cs typeface="+mn-cs"/>
        </a:defRPr>
      </a:lvl2pPr>
      <a:lvl3pPr marL="650375" algn="l" defTabSz="650375" rtl="0" eaLnBrk="1" latinLnBrk="0" hangingPunct="1">
        <a:defRPr sz="1300" kern="1200">
          <a:solidFill>
            <a:schemeClr val="tx1"/>
          </a:solidFill>
          <a:latin typeface="+mn-lt"/>
          <a:ea typeface="+mn-ea"/>
          <a:cs typeface="+mn-cs"/>
        </a:defRPr>
      </a:lvl3pPr>
      <a:lvl4pPr marL="975563" algn="l" defTabSz="650375" rtl="0" eaLnBrk="1" latinLnBrk="0" hangingPunct="1">
        <a:defRPr sz="1300" kern="1200">
          <a:solidFill>
            <a:schemeClr val="tx1"/>
          </a:solidFill>
          <a:latin typeface="+mn-lt"/>
          <a:ea typeface="+mn-ea"/>
          <a:cs typeface="+mn-cs"/>
        </a:defRPr>
      </a:lvl4pPr>
      <a:lvl5pPr marL="1300751" algn="l" defTabSz="650375" rtl="0" eaLnBrk="1" latinLnBrk="0" hangingPunct="1">
        <a:defRPr sz="1300" kern="1200">
          <a:solidFill>
            <a:schemeClr val="tx1"/>
          </a:solidFill>
          <a:latin typeface="+mn-lt"/>
          <a:ea typeface="+mn-ea"/>
          <a:cs typeface="+mn-cs"/>
        </a:defRPr>
      </a:lvl5pPr>
      <a:lvl6pPr marL="1625939" algn="l" defTabSz="650375" rtl="0" eaLnBrk="1" latinLnBrk="0" hangingPunct="1">
        <a:defRPr sz="1300" kern="1200">
          <a:solidFill>
            <a:schemeClr val="tx1"/>
          </a:solidFill>
          <a:latin typeface="+mn-lt"/>
          <a:ea typeface="+mn-ea"/>
          <a:cs typeface="+mn-cs"/>
        </a:defRPr>
      </a:lvl6pPr>
      <a:lvl7pPr marL="1951127" algn="l" defTabSz="650375" rtl="0" eaLnBrk="1" latinLnBrk="0" hangingPunct="1">
        <a:defRPr sz="1300" kern="1200">
          <a:solidFill>
            <a:schemeClr val="tx1"/>
          </a:solidFill>
          <a:latin typeface="+mn-lt"/>
          <a:ea typeface="+mn-ea"/>
          <a:cs typeface="+mn-cs"/>
        </a:defRPr>
      </a:lvl7pPr>
      <a:lvl8pPr marL="2276314" algn="l" defTabSz="650375" rtl="0" eaLnBrk="1" latinLnBrk="0" hangingPunct="1">
        <a:defRPr sz="1300" kern="1200">
          <a:solidFill>
            <a:schemeClr val="tx1"/>
          </a:solidFill>
          <a:latin typeface="+mn-lt"/>
          <a:ea typeface="+mn-ea"/>
          <a:cs typeface="+mn-cs"/>
        </a:defRPr>
      </a:lvl8pPr>
      <a:lvl9pPr marL="2601503" algn="l" defTabSz="650375"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07561b13ce19553.jpg"/>
          <p:cNvPicPr>
            <a:picLocks noChangeAspect="1" noChangeArrowheads="1"/>
          </p:cNvPicPr>
          <p:nvPr/>
        </p:nvPicPr>
        <p:blipFill>
          <a:blip r:embed="rId5" cstate="print"/>
          <a:srcRect/>
          <a:stretch>
            <a:fillRect/>
          </a:stretch>
        </p:blipFill>
        <p:spPr bwMode="auto">
          <a:xfrm>
            <a:off x="1588" y="0"/>
            <a:ext cx="9144000" cy="5148263"/>
          </a:xfrm>
          <a:prstGeom prst="rect">
            <a:avLst/>
          </a:prstGeom>
          <a:noFill/>
        </p:spPr>
      </p:pic>
      <p:pic>
        <p:nvPicPr>
          <p:cNvPr id="2" name="Could This Be Lo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356010" y="-792286"/>
            <a:ext cx="433569" cy="433651"/>
          </a:xfrm>
          <a:prstGeom prst="rect">
            <a:avLst/>
          </a:prstGeom>
        </p:spPr>
      </p:pic>
      <p:sp>
        <p:nvSpPr>
          <p:cNvPr id="12" name="TextBox 5"/>
          <p:cNvSpPr txBox="1">
            <a:spLocks noChangeArrowheads="1"/>
          </p:cNvSpPr>
          <p:nvPr/>
        </p:nvSpPr>
        <p:spPr bwMode="auto">
          <a:xfrm>
            <a:off x="623546" y="2750633"/>
            <a:ext cx="4231133" cy="405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中医草药</a:t>
            </a: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美颜养生</a:t>
            </a: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中医文化</a:t>
            </a: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6"/>
          <p:cNvSpPr txBox="1">
            <a:spLocks noChangeArrowheads="1"/>
          </p:cNvSpPr>
          <p:nvPr/>
        </p:nvSpPr>
        <p:spPr bwMode="auto">
          <a:xfrm>
            <a:off x="-102682" y="1708448"/>
            <a:ext cx="5683588" cy="1058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5400" b="1" kern="2000" dirty="0" smtClean="0">
                <a:solidFill>
                  <a:schemeClr val="tx1">
                    <a:lumMod val="75000"/>
                    <a:lumOff val="25000"/>
                  </a:schemeClr>
                </a:solidFill>
                <a:latin typeface="叶根友毛笔行书2.0版" pitchFamily="2" charset="-122"/>
                <a:ea typeface="叶根友毛笔行书2.0版" pitchFamily="2" charset="-122"/>
                <a:cs typeface="+mn-ea"/>
                <a:sym typeface="Arial" panose="020B0604020202020204" pitchFamily="34" charset="0"/>
              </a:rPr>
              <a:t>中医中药模版</a:t>
            </a:r>
            <a:endParaRPr lang="zh-CN" altLang="en-US" sz="5400" b="1" kern="2000" dirty="0">
              <a:solidFill>
                <a:schemeClr val="tx1">
                  <a:lumMod val="75000"/>
                  <a:lumOff val="25000"/>
                </a:schemeClr>
              </a:solidFill>
              <a:latin typeface="叶根友毛笔行书2.0版" pitchFamily="2" charset="-122"/>
              <a:ea typeface="叶根友毛笔行书2.0版" pitchFamily="2" charset="-122"/>
              <a:cs typeface="+mn-ea"/>
              <a:sym typeface="Arial" panose="020B0604020202020204" pitchFamily="34" charset="0"/>
            </a:endParaRPr>
          </a:p>
        </p:txBody>
      </p:sp>
      <p:sp>
        <p:nvSpPr>
          <p:cNvPr id="14" name="TextBox 18"/>
          <p:cNvSpPr txBox="1"/>
          <p:nvPr/>
        </p:nvSpPr>
        <p:spPr>
          <a:xfrm>
            <a:off x="1653521" y="3202169"/>
            <a:ext cx="2171183" cy="285727"/>
          </a:xfrm>
          <a:prstGeom prst="rect">
            <a:avLst/>
          </a:prstGeom>
          <a:noFill/>
        </p:spPr>
        <p:txBody>
          <a:bodyPr wrap="square" lIns="65032" tIns="32516" rIns="65032" bIns="32516">
            <a:spAutoFit/>
          </a:bodyPr>
          <a:lstStyle/>
          <a:p>
            <a:pPr algn="ctr" fontAlgn="auto">
              <a:lnSpc>
                <a:spcPct val="130000"/>
              </a:lnSpc>
              <a:spcBef>
                <a:spcPts val="0"/>
              </a:spcBef>
              <a:spcAft>
                <a:spcPts val="0"/>
              </a:spcAft>
              <a:defRPr/>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部门</a:t>
            </a:r>
            <a:r>
              <a:rPr lang="zh-CN" altLang="en-US" sz="1100"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：中医部  </a:t>
            </a: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职务</a:t>
            </a:r>
            <a:r>
              <a:rPr lang="zh-CN" altLang="en-US" sz="1100"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：中医经</a:t>
            </a:r>
            <a:r>
              <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理</a:t>
            </a:r>
            <a:endPar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630656976"/>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2" repeatCount="indefinite" fill="remove" display="0">
                  <p:stCondLst>
                    <p:cond delay="indefinite"/>
                  </p:stCondLst>
                  <p:endCondLst>
                    <p:cond evt="onStopAudio" delay="0">
                      <p:tgtEl>
                        <p:sldTgt/>
                      </p:tgtEl>
                    </p:cond>
                  </p:endCondLst>
                </p:cTn>
                <p:tgtEl>
                  <p:spTgt spid="2"/>
                </p:tgtEl>
              </p:cMediaNode>
            </p:audio>
          </p:childTnLst>
        </p:cTn>
      </p:par>
    </p:tnLst>
    <p:bldLst>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
          <p:cNvGrpSpPr/>
          <p:nvPr/>
        </p:nvGrpSpPr>
        <p:grpSpPr>
          <a:xfrm>
            <a:off x="4391300" y="903334"/>
            <a:ext cx="2754294" cy="1255301"/>
            <a:chOff x="3491880" y="2420888"/>
            <a:chExt cx="5794246" cy="2160240"/>
          </a:xfrm>
          <a:solidFill>
            <a:srgbClr val="E43937"/>
          </a:solidFill>
        </p:grpSpPr>
        <p:sp>
          <p:nvSpPr>
            <p:cNvPr id="6" name="上弧形箭头 28"/>
            <p:cNvSpPr/>
            <p:nvPr/>
          </p:nvSpPr>
          <p:spPr>
            <a:xfrm>
              <a:off x="3605493" y="2420888"/>
              <a:ext cx="5680633" cy="2160240"/>
            </a:xfrm>
            <a:prstGeom prst="curvedDownArrow">
              <a:avLst/>
            </a:prstGeom>
            <a:solidFill>
              <a:schemeClr val="accent3"/>
            </a:solidFill>
            <a:ln w="25400" cap="flat" cmpd="sng" algn="ctr">
              <a:noFill/>
              <a:prstDash val="solid"/>
            </a:ln>
            <a:effectLst/>
          </p:spPr>
          <p:txBody>
            <a:bodyPr rtlCol="0" anchor="ctr"/>
            <a:lstStyle/>
            <a:p>
              <a:pPr algn="ctr" defTabSz="685760" fontAlgn="auto">
                <a:lnSpc>
                  <a:spcPct val="130000"/>
                </a:lnSpc>
                <a:spcBef>
                  <a:spcPts val="0"/>
                </a:spcBef>
                <a:spcAft>
                  <a:spcPts val="0"/>
                </a:spcAft>
                <a:defRPr/>
              </a:pPr>
              <a:endParaRPr lang="zh-CN" altLang="en-US" sz="1300"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上弧形箭头 29"/>
            <p:cNvSpPr/>
            <p:nvPr/>
          </p:nvSpPr>
          <p:spPr>
            <a:xfrm>
              <a:off x="3491880" y="2420888"/>
              <a:ext cx="4317280" cy="2160240"/>
            </a:xfrm>
            <a:prstGeom prst="curvedDownArrow">
              <a:avLst/>
            </a:prstGeom>
            <a:solidFill>
              <a:schemeClr val="accent2"/>
            </a:solidFill>
            <a:ln w="25400" cap="flat" cmpd="sng" algn="ctr">
              <a:noFill/>
              <a:prstDash val="solid"/>
            </a:ln>
            <a:effectLst/>
          </p:spPr>
          <p:txBody>
            <a:bodyPr rtlCol="0" anchor="ctr"/>
            <a:lstStyle/>
            <a:p>
              <a:pPr algn="ctr" defTabSz="685760" fontAlgn="auto">
                <a:lnSpc>
                  <a:spcPct val="130000"/>
                </a:lnSpc>
                <a:spcBef>
                  <a:spcPts val="0"/>
                </a:spcBef>
                <a:spcAft>
                  <a:spcPts val="0"/>
                </a:spcAft>
                <a:defRPr/>
              </a:pPr>
              <a:endParaRPr lang="zh-CN" altLang="en-US" sz="1300"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上弧形箭头 30"/>
            <p:cNvSpPr/>
            <p:nvPr/>
          </p:nvSpPr>
          <p:spPr>
            <a:xfrm>
              <a:off x="3491880" y="2420888"/>
              <a:ext cx="2808312" cy="2160240"/>
            </a:xfrm>
            <a:prstGeom prst="curvedDownArrow">
              <a:avLst/>
            </a:prstGeom>
            <a:solidFill>
              <a:schemeClr val="accent4"/>
            </a:solidFill>
            <a:ln w="25400" cap="flat" cmpd="sng" algn="ctr">
              <a:noFill/>
              <a:prstDash val="solid"/>
            </a:ln>
            <a:effectLst/>
          </p:spPr>
          <p:txBody>
            <a:bodyPr rtlCol="0" anchor="ctr"/>
            <a:lstStyle/>
            <a:p>
              <a:pPr algn="ctr" defTabSz="685760" fontAlgn="auto">
                <a:lnSpc>
                  <a:spcPct val="130000"/>
                </a:lnSpc>
                <a:spcBef>
                  <a:spcPts val="0"/>
                </a:spcBef>
                <a:spcAft>
                  <a:spcPts val="0"/>
                </a:spcAft>
                <a:defRPr/>
              </a:pPr>
              <a:endParaRPr lang="zh-CN" altLang="en-US" sz="1300"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31"/>
          <p:cNvGrpSpPr/>
          <p:nvPr/>
        </p:nvGrpSpPr>
        <p:grpSpPr>
          <a:xfrm flipH="1">
            <a:off x="2015047" y="903334"/>
            <a:ext cx="2754294" cy="1255301"/>
            <a:chOff x="3491880" y="2420888"/>
            <a:chExt cx="5794246" cy="2160240"/>
          </a:xfrm>
          <a:solidFill>
            <a:srgbClr val="44788B"/>
          </a:solidFill>
        </p:grpSpPr>
        <p:sp>
          <p:nvSpPr>
            <p:cNvPr id="10" name="上弧形箭头 32"/>
            <p:cNvSpPr/>
            <p:nvPr/>
          </p:nvSpPr>
          <p:spPr>
            <a:xfrm>
              <a:off x="3605493" y="2420888"/>
              <a:ext cx="5680633" cy="2160240"/>
            </a:xfrm>
            <a:prstGeom prst="curvedDownArrow">
              <a:avLst/>
            </a:prstGeom>
            <a:solidFill>
              <a:schemeClr val="accent3"/>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上弧形箭头 33"/>
            <p:cNvSpPr/>
            <p:nvPr/>
          </p:nvSpPr>
          <p:spPr>
            <a:xfrm>
              <a:off x="3491880" y="2420888"/>
              <a:ext cx="4317280" cy="2160240"/>
            </a:xfrm>
            <a:prstGeom prst="curvedDownArrow">
              <a:avLst/>
            </a:prstGeom>
            <a:solidFill>
              <a:schemeClr val="accent2"/>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上弧形箭头 34"/>
            <p:cNvSpPr/>
            <p:nvPr/>
          </p:nvSpPr>
          <p:spPr>
            <a:xfrm>
              <a:off x="3491880" y="2420888"/>
              <a:ext cx="2808312" cy="2160240"/>
            </a:xfrm>
            <a:prstGeom prst="curvedDownArrow">
              <a:avLst/>
            </a:prstGeom>
            <a:solidFill>
              <a:schemeClr val="accent1"/>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圆柱形 35"/>
          <p:cNvSpPr/>
          <p:nvPr/>
        </p:nvSpPr>
        <p:spPr>
          <a:xfrm>
            <a:off x="4361164" y="2068488"/>
            <a:ext cx="434552" cy="1985659"/>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reflection blurRad="6350" stA="52000" endA="300" endPos="35000" dir="5400000" sy="-100000" algn="bl" rotWithShape="0"/>
          </a:effectLst>
        </p:spPr>
        <p:txBody>
          <a:bodyPr lIns="65032" tIns="32516" rIns="65032" bIns="32516" rtlCol="0" anchor="ctr"/>
          <a:lstStyle/>
          <a:p>
            <a:pPr algn="ctr" defTabSz="685760" fontAlgn="auto">
              <a:lnSpc>
                <a:spcPct val="130000"/>
              </a:lnSpc>
              <a:spcBef>
                <a:spcPts val="0"/>
              </a:spcBef>
              <a:spcAft>
                <a:spcPts val="0"/>
              </a:spcAft>
              <a:defRPr/>
            </a:pPr>
            <a:endParaRPr lang="zh-CN" altLang="en-US" sz="1300" kern="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p:nvPr/>
        </p:nvGrpSpPr>
        <p:grpSpPr>
          <a:xfrm>
            <a:off x="2150688" y="1804017"/>
            <a:ext cx="4860443" cy="352408"/>
            <a:chOff x="3080614" y="2383421"/>
            <a:chExt cx="6834655" cy="495454"/>
          </a:xfrm>
        </p:grpSpPr>
        <p:grpSp>
          <p:nvGrpSpPr>
            <p:cNvPr id="5" name="组合 1"/>
            <p:cNvGrpSpPr/>
            <p:nvPr/>
          </p:nvGrpSpPr>
          <p:grpSpPr>
            <a:xfrm>
              <a:off x="3080614" y="2383421"/>
              <a:ext cx="2536934" cy="495454"/>
              <a:chOff x="3080614" y="2383421"/>
              <a:chExt cx="2536934" cy="495454"/>
            </a:xfrm>
          </p:grpSpPr>
          <p:sp>
            <p:nvSpPr>
              <p:cNvPr id="14" name="TextBox 13"/>
              <p:cNvSpPr txBox="1"/>
              <p:nvPr/>
            </p:nvSpPr>
            <p:spPr>
              <a:xfrm>
                <a:off x="3080614" y="2383426"/>
                <a:ext cx="545612" cy="495449"/>
              </a:xfrm>
              <a:prstGeom prst="rect">
                <a:avLst/>
              </a:prstGeom>
              <a:noFill/>
            </p:spPr>
            <p:txBody>
              <a:bodyPr wrap="square" rtlCol="0">
                <a:spAutoFit/>
              </a:bodyPr>
              <a:lstStyle/>
              <a:p>
                <a:pPr algn="ctr" defTabSz="685760" fontAlgn="auto">
                  <a:lnSpc>
                    <a:spcPct val="130000"/>
                  </a:lnSpc>
                  <a:spcBef>
                    <a:spcPts val="0"/>
                  </a:spcBef>
                  <a:spcAft>
                    <a:spcPts val="0"/>
                  </a:spcAft>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01</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5" name="TextBox 14"/>
              <p:cNvSpPr txBox="1"/>
              <p:nvPr/>
            </p:nvSpPr>
            <p:spPr>
              <a:xfrm>
                <a:off x="4066096" y="2383424"/>
                <a:ext cx="545612" cy="495449"/>
              </a:xfrm>
              <a:prstGeom prst="rect">
                <a:avLst/>
              </a:prstGeom>
              <a:noFill/>
            </p:spPr>
            <p:txBody>
              <a:bodyPr wrap="square" rtlCol="0">
                <a:spAutoFit/>
              </a:bodyPr>
              <a:lstStyle/>
              <a:p>
                <a:pPr algn="ctr" defTabSz="685760" fontAlgn="auto">
                  <a:lnSpc>
                    <a:spcPct val="130000"/>
                  </a:lnSpc>
                  <a:spcBef>
                    <a:spcPts val="0"/>
                  </a:spcBef>
                  <a:spcAft>
                    <a:spcPts val="0"/>
                  </a:spcAft>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02</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6" name="TextBox 15"/>
              <p:cNvSpPr txBox="1"/>
              <p:nvPr/>
            </p:nvSpPr>
            <p:spPr>
              <a:xfrm>
                <a:off x="5071936" y="2383421"/>
                <a:ext cx="545612" cy="495448"/>
              </a:xfrm>
              <a:prstGeom prst="rect">
                <a:avLst/>
              </a:prstGeom>
              <a:noFill/>
            </p:spPr>
            <p:txBody>
              <a:bodyPr wrap="square" rtlCol="0">
                <a:spAutoFit/>
              </a:bodyPr>
              <a:lstStyle/>
              <a:p>
                <a:pPr algn="ctr" defTabSz="685760" fontAlgn="auto">
                  <a:lnSpc>
                    <a:spcPct val="130000"/>
                  </a:lnSpc>
                  <a:spcBef>
                    <a:spcPts val="0"/>
                  </a:spcBef>
                  <a:spcAft>
                    <a:spcPts val="0"/>
                  </a:spcAft>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03</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grpSp>
        <p:grpSp>
          <p:nvGrpSpPr>
            <p:cNvPr id="9" name="组合 2"/>
            <p:cNvGrpSpPr/>
            <p:nvPr/>
          </p:nvGrpSpPr>
          <p:grpSpPr>
            <a:xfrm>
              <a:off x="7389040" y="2383422"/>
              <a:ext cx="2526229" cy="495448"/>
              <a:chOff x="7389040" y="2383422"/>
              <a:chExt cx="2526229" cy="495448"/>
            </a:xfrm>
          </p:grpSpPr>
          <p:sp>
            <p:nvSpPr>
              <p:cNvPr id="17" name="TextBox 16"/>
              <p:cNvSpPr txBox="1"/>
              <p:nvPr/>
            </p:nvSpPr>
            <p:spPr>
              <a:xfrm>
                <a:off x="7389040" y="2383422"/>
                <a:ext cx="545612" cy="495448"/>
              </a:xfrm>
              <a:prstGeom prst="rect">
                <a:avLst/>
              </a:prstGeom>
              <a:noFill/>
            </p:spPr>
            <p:txBody>
              <a:bodyPr wrap="square" rtlCol="0">
                <a:spAutoFit/>
              </a:bodyPr>
              <a:lstStyle/>
              <a:p>
                <a:pPr algn="ctr" defTabSz="685760" fontAlgn="auto">
                  <a:lnSpc>
                    <a:spcPct val="130000"/>
                  </a:lnSpc>
                  <a:spcBef>
                    <a:spcPts val="0"/>
                  </a:spcBef>
                  <a:spcAft>
                    <a:spcPts val="0"/>
                  </a:spcAft>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04</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8" name="TextBox 17"/>
              <p:cNvSpPr txBox="1"/>
              <p:nvPr/>
            </p:nvSpPr>
            <p:spPr>
              <a:xfrm>
                <a:off x="8371812" y="2383422"/>
                <a:ext cx="545612" cy="495448"/>
              </a:xfrm>
              <a:prstGeom prst="rect">
                <a:avLst/>
              </a:prstGeom>
              <a:noFill/>
            </p:spPr>
            <p:txBody>
              <a:bodyPr wrap="square" rtlCol="0">
                <a:spAutoFit/>
              </a:bodyPr>
              <a:lstStyle/>
              <a:p>
                <a:pPr algn="ctr" defTabSz="685760" fontAlgn="auto">
                  <a:lnSpc>
                    <a:spcPct val="130000"/>
                  </a:lnSpc>
                  <a:spcBef>
                    <a:spcPts val="0"/>
                  </a:spcBef>
                  <a:spcAft>
                    <a:spcPts val="0"/>
                  </a:spcAft>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05</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sp>
            <p:nvSpPr>
              <p:cNvPr id="19" name="TextBox 18"/>
              <p:cNvSpPr txBox="1"/>
              <p:nvPr/>
            </p:nvSpPr>
            <p:spPr>
              <a:xfrm>
                <a:off x="9369657" y="2383422"/>
                <a:ext cx="545612" cy="495448"/>
              </a:xfrm>
              <a:prstGeom prst="rect">
                <a:avLst/>
              </a:prstGeom>
              <a:noFill/>
            </p:spPr>
            <p:txBody>
              <a:bodyPr wrap="square" rtlCol="0">
                <a:spAutoFit/>
              </a:bodyPr>
              <a:lstStyle/>
              <a:p>
                <a:pPr algn="ctr" defTabSz="685760" fontAlgn="auto">
                  <a:lnSpc>
                    <a:spcPct val="130000"/>
                  </a:lnSpc>
                  <a:spcBef>
                    <a:spcPts val="0"/>
                  </a:spcBef>
                  <a:spcAft>
                    <a:spcPts val="0"/>
                  </a:spcAft>
                  <a:defRPr/>
                </a:pPr>
                <a:r>
                  <a:rPr lang="en-US" altLang="zh-CN"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rPr>
                  <a:t>06</a:t>
                </a:r>
                <a:endParaRPr lang="zh-CN" altLang="en-US" sz="1300" b="1" kern="0" dirty="0">
                  <a:solidFill>
                    <a:sysClr val="window" lastClr="FFFFFF"/>
                  </a:solidFill>
                  <a:latin typeface="Arial" panose="020B0604020202020204" pitchFamily="34" charset="0"/>
                  <a:ea typeface="微软雅黑" pitchFamily="34" charset="-122"/>
                  <a:cs typeface="Arial" pitchFamily="34" charset="0"/>
                  <a:sym typeface="Arial" panose="020B0604020202020204" pitchFamily="34" charset="0"/>
                </a:endParaRPr>
              </a:p>
            </p:txBody>
          </p:sp>
        </p:grpSp>
      </p:grpSp>
      <p:sp>
        <p:nvSpPr>
          <p:cNvPr id="54" name="TextBox 54"/>
          <p:cNvSpPr txBox="1"/>
          <p:nvPr/>
        </p:nvSpPr>
        <p:spPr>
          <a:xfrm>
            <a:off x="951071" y="2148964"/>
            <a:ext cx="1572880" cy="250333"/>
          </a:xfrm>
          <a:prstGeom prst="rect">
            <a:avLst/>
          </a:prstGeom>
          <a:noFill/>
        </p:spPr>
        <p:txBody>
          <a:bodyPr wrap="square" lIns="65032" tIns="32516" rIns="65032" bIns="32516" rtlCol="0">
            <a:spAutoFit/>
          </a:bodyPr>
          <a:lstStyle/>
          <a:p>
            <a:r>
              <a:rPr lang="zh-CN" altLang="en-US" sz="1200" b="1" dirty="0" smtClean="0">
                <a:solidFill>
                  <a:schemeClr val="bg1">
                    <a:lumMod val="50000"/>
                  </a:schemeClr>
                </a:solidFill>
                <a:ea typeface="微软雅黑" panose="020B0503020204020204" pitchFamily="34" charset="-122"/>
              </a:rPr>
              <a:t>文</a:t>
            </a:r>
            <a:r>
              <a:rPr lang="zh-CN" altLang="en-US" sz="1200" b="1" dirty="0">
                <a:solidFill>
                  <a:schemeClr val="bg1">
                    <a:lumMod val="50000"/>
                  </a:schemeClr>
                </a:solidFill>
                <a:ea typeface="微软雅黑" panose="020B0503020204020204" pitchFamily="34" charset="-122"/>
              </a:rPr>
              <a:t>字内容</a:t>
            </a:r>
          </a:p>
        </p:txBody>
      </p:sp>
      <p:sp>
        <p:nvSpPr>
          <p:cNvPr id="55" name="Rectangle 55"/>
          <p:cNvSpPr/>
          <p:nvPr/>
        </p:nvSpPr>
        <p:spPr>
          <a:xfrm>
            <a:off x="951072" y="2360147"/>
            <a:ext cx="2030384" cy="413070"/>
          </a:xfrm>
          <a:prstGeom prst="rect">
            <a:avLst/>
          </a:prstGeom>
        </p:spPr>
        <p:txBody>
          <a:bodyPr wrap="square" lIns="65032" tIns="32516" rIns="65032" bIns="3251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a:t>
            </a:r>
            <a:r>
              <a:rPr lang="zh-CN" altLang="en-US" sz="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a:t>
            </a:r>
            <a:endParaRPr 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54"/>
          <p:cNvSpPr txBox="1"/>
          <p:nvPr/>
        </p:nvSpPr>
        <p:spPr>
          <a:xfrm>
            <a:off x="951071" y="3079507"/>
            <a:ext cx="1572880" cy="250333"/>
          </a:xfrm>
          <a:prstGeom prst="rect">
            <a:avLst/>
          </a:prstGeom>
          <a:noFill/>
        </p:spPr>
        <p:txBody>
          <a:bodyPr wrap="square" lIns="65032" tIns="32516" rIns="65032" bIns="32516" rtlCol="0">
            <a:spAutoFit/>
          </a:bodyPr>
          <a:lstStyle/>
          <a:p>
            <a:r>
              <a:rPr lang="zh-CN" altLang="en-US" sz="1200" b="1" dirty="0" smtClean="0">
                <a:solidFill>
                  <a:schemeClr val="bg1">
                    <a:lumMod val="50000"/>
                  </a:schemeClr>
                </a:solidFill>
                <a:ea typeface="微软雅黑" panose="020B0503020204020204" pitchFamily="34" charset="-122"/>
              </a:rPr>
              <a:t>文</a:t>
            </a:r>
            <a:r>
              <a:rPr lang="zh-CN" altLang="en-US" sz="1200" b="1" dirty="0">
                <a:solidFill>
                  <a:schemeClr val="bg1">
                    <a:lumMod val="50000"/>
                  </a:schemeClr>
                </a:solidFill>
                <a:ea typeface="微软雅黑" panose="020B0503020204020204" pitchFamily="34" charset="-122"/>
              </a:rPr>
              <a:t>字内容</a:t>
            </a:r>
          </a:p>
        </p:txBody>
      </p:sp>
      <p:sp>
        <p:nvSpPr>
          <p:cNvPr id="69" name="Rectangle 55"/>
          <p:cNvSpPr/>
          <p:nvPr/>
        </p:nvSpPr>
        <p:spPr>
          <a:xfrm>
            <a:off x="951072" y="3290690"/>
            <a:ext cx="2030384" cy="413070"/>
          </a:xfrm>
          <a:prstGeom prst="rect">
            <a:avLst/>
          </a:prstGeom>
        </p:spPr>
        <p:txBody>
          <a:bodyPr wrap="square" lIns="65032" tIns="32516" rIns="65032" bIns="3251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a:t>
            </a:r>
            <a:r>
              <a:rPr lang="zh-CN" altLang="en-US" sz="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a:t>
            </a:r>
            <a:endPar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54"/>
          <p:cNvSpPr txBox="1"/>
          <p:nvPr/>
        </p:nvSpPr>
        <p:spPr>
          <a:xfrm>
            <a:off x="951071" y="3937774"/>
            <a:ext cx="1572880" cy="250333"/>
          </a:xfrm>
          <a:prstGeom prst="rect">
            <a:avLst/>
          </a:prstGeom>
          <a:noFill/>
        </p:spPr>
        <p:txBody>
          <a:bodyPr wrap="square" lIns="65032" tIns="32516" rIns="65032" bIns="32516" rtlCol="0">
            <a:spAutoFit/>
          </a:bodyPr>
          <a:lstStyle/>
          <a:p>
            <a:r>
              <a:rPr lang="zh-CN" altLang="en-US" sz="1200" b="1" dirty="0" smtClean="0">
                <a:solidFill>
                  <a:schemeClr val="bg1">
                    <a:lumMod val="50000"/>
                  </a:schemeClr>
                </a:solidFill>
                <a:ea typeface="微软雅黑" panose="020B0503020204020204" pitchFamily="34" charset="-122"/>
              </a:rPr>
              <a:t>文</a:t>
            </a:r>
            <a:r>
              <a:rPr lang="zh-CN" altLang="en-US" sz="1200" b="1" dirty="0">
                <a:solidFill>
                  <a:schemeClr val="bg1">
                    <a:lumMod val="50000"/>
                  </a:schemeClr>
                </a:solidFill>
                <a:ea typeface="微软雅黑" panose="020B0503020204020204" pitchFamily="34" charset="-122"/>
              </a:rPr>
              <a:t>字内容</a:t>
            </a:r>
          </a:p>
        </p:txBody>
      </p:sp>
      <p:sp>
        <p:nvSpPr>
          <p:cNvPr id="71" name="Rectangle 55"/>
          <p:cNvSpPr/>
          <p:nvPr/>
        </p:nvSpPr>
        <p:spPr>
          <a:xfrm>
            <a:off x="951072" y="4148958"/>
            <a:ext cx="2030384" cy="228404"/>
          </a:xfrm>
          <a:prstGeom prst="rect">
            <a:avLst/>
          </a:prstGeom>
        </p:spPr>
        <p:txBody>
          <a:bodyPr wrap="square" lIns="65032" tIns="32516" rIns="65032" bIns="3251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a:t>
            </a:r>
            <a:r>
              <a:rPr lang="zh-CN" altLang="en-US" sz="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标</a:t>
            </a:r>
            <a:endPar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54"/>
          <p:cNvSpPr txBox="1"/>
          <p:nvPr/>
        </p:nvSpPr>
        <p:spPr>
          <a:xfrm>
            <a:off x="6004995" y="2203170"/>
            <a:ext cx="1565204" cy="250333"/>
          </a:xfrm>
          <a:prstGeom prst="rect">
            <a:avLst/>
          </a:prstGeom>
          <a:noFill/>
        </p:spPr>
        <p:txBody>
          <a:bodyPr wrap="square" lIns="65032" tIns="32516" rIns="65032" bIns="32516" rtlCol="0">
            <a:spAutoFit/>
          </a:bodyPr>
          <a:lstStyle/>
          <a:p>
            <a:r>
              <a:rPr lang="zh-CN" altLang="en-US" sz="1200" b="1" dirty="0" smtClean="0">
                <a:solidFill>
                  <a:schemeClr val="bg1">
                    <a:lumMod val="50000"/>
                  </a:schemeClr>
                </a:solidFill>
                <a:ea typeface="微软雅黑" panose="020B0503020204020204" pitchFamily="34" charset="-122"/>
              </a:rPr>
              <a:t>文</a:t>
            </a:r>
            <a:r>
              <a:rPr lang="zh-CN" altLang="en-US" sz="1200" b="1" dirty="0">
                <a:solidFill>
                  <a:schemeClr val="bg1">
                    <a:lumMod val="50000"/>
                  </a:schemeClr>
                </a:solidFill>
                <a:ea typeface="微软雅黑" panose="020B0503020204020204" pitchFamily="34" charset="-122"/>
              </a:rPr>
              <a:t>字内容</a:t>
            </a:r>
          </a:p>
        </p:txBody>
      </p:sp>
      <p:sp>
        <p:nvSpPr>
          <p:cNvPr id="73" name="Rectangle 55"/>
          <p:cNvSpPr/>
          <p:nvPr/>
        </p:nvSpPr>
        <p:spPr>
          <a:xfrm>
            <a:off x="6004996" y="2414354"/>
            <a:ext cx="2020475" cy="413070"/>
          </a:xfrm>
          <a:prstGeom prst="rect">
            <a:avLst/>
          </a:prstGeom>
        </p:spPr>
        <p:txBody>
          <a:bodyPr wrap="square" lIns="65032" tIns="32516" rIns="65032" bIns="3251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a:t>
            </a:r>
            <a:r>
              <a:rPr lang="zh-CN" altLang="en-US" sz="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54"/>
          <p:cNvSpPr txBox="1"/>
          <p:nvPr/>
        </p:nvSpPr>
        <p:spPr>
          <a:xfrm>
            <a:off x="6004995" y="3133713"/>
            <a:ext cx="1565204" cy="250333"/>
          </a:xfrm>
          <a:prstGeom prst="rect">
            <a:avLst/>
          </a:prstGeom>
          <a:noFill/>
        </p:spPr>
        <p:txBody>
          <a:bodyPr wrap="square" lIns="65032" tIns="32516" rIns="65032" bIns="32516" rtlCol="0">
            <a:spAutoFit/>
          </a:bodyPr>
          <a:lstStyle/>
          <a:p>
            <a:r>
              <a:rPr lang="zh-CN" altLang="en-US" sz="1200" b="1" dirty="0" smtClean="0">
                <a:solidFill>
                  <a:schemeClr val="bg1">
                    <a:lumMod val="50000"/>
                  </a:schemeClr>
                </a:solidFill>
                <a:ea typeface="微软雅黑" panose="020B0503020204020204" pitchFamily="34" charset="-122"/>
              </a:rPr>
              <a:t>文</a:t>
            </a:r>
            <a:r>
              <a:rPr lang="zh-CN" altLang="en-US" sz="1200" b="1" dirty="0">
                <a:solidFill>
                  <a:schemeClr val="bg1">
                    <a:lumMod val="50000"/>
                  </a:schemeClr>
                </a:solidFill>
                <a:ea typeface="微软雅黑" panose="020B0503020204020204" pitchFamily="34" charset="-122"/>
              </a:rPr>
              <a:t>字内容</a:t>
            </a:r>
          </a:p>
        </p:txBody>
      </p:sp>
      <p:sp>
        <p:nvSpPr>
          <p:cNvPr id="75" name="Rectangle 55"/>
          <p:cNvSpPr/>
          <p:nvPr/>
        </p:nvSpPr>
        <p:spPr>
          <a:xfrm>
            <a:off x="6004996" y="3344896"/>
            <a:ext cx="2020475" cy="413070"/>
          </a:xfrm>
          <a:prstGeom prst="rect">
            <a:avLst/>
          </a:prstGeom>
        </p:spPr>
        <p:txBody>
          <a:bodyPr wrap="square" lIns="65032" tIns="32516" rIns="65032" bIns="3251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a:t>
            </a:r>
            <a:r>
              <a:rPr lang="zh-CN" altLang="en-US" sz="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添</a:t>
            </a:r>
            <a:endParaRPr lang="en-US" altLang="zh-CN" sz="7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54"/>
          <p:cNvSpPr txBox="1"/>
          <p:nvPr/>
        </p:nvSpPr>
        <p:spPr>
          <a:xfrm>
            <a:off x="6004995" y="3991980"/>
            <a:ext cx="1565204" cy="250333"/>
          </a:xfrm>
          <a:prstGeom prst="rect">
            <a:avLst/>
          </a:prstGeom>
          <a:noFill/>
        </p:spPr>
        <p:txBody>
          <a:bodyPr wrap="square" lIns="65032" tIns="32516" rIns="65032" bIns="32516" rtlCol="0">
            <a:spAutoFit/>
          </a:bodyPr>
          <a:lstStyle/>
          <a:p>
            <a:r>
              <a:rPr lang="zh-CN" altLang="en-US" sz="1200" b="1" dirty="0" smtClean="0">
                <a:solidFill>
                  <a:schemeClr val="bg1">
                    <a:lumMod val="50000"/>
                  </a:schemeClr>
                </a:solidFill>
                <a:ea typeface="微软雅黑" panose="020B0503020204020204" pitchFamily="34" charset="-122"/>
              </a:rPr>
              <a:t>文</a:t>
            </a:r>
            <a:r>
              <a:rPr lang="zh-CN" altLang="en-US" sz="1200" b="1" dirty="0">
                <a:solidFill>
                  <a:schemeClr val="bg1">
                    <a:lumMod val="50000"/>
                  </a:schemeClr>
                </a:solidFill>
                <a:ea typeface="微软雅黑" panose="020B0503020204020204" pitchFamily="34" charset="-122"/>
              </a:rPr>
              <a:t>字内容</a:t>
            </a:r>
          </a:p>
        </p:txBody>
      </p:sp>
      <p:sp>
        <p:nvSpPr>
          <p:cNvPr id="77" name="Rectangle 55"/>
          <p:cNvSpPr/>
          <p:nvPr/>
        </p:nvSpPr>
        <p:spPr>
          <a:xfrm>
            <a:off x="6004996" y="4203164"/>
            <a:ext cx="2020475" cy="413070"/>
          </a:xfrm>
          <a:prstGeom prst="rect">
            <a:avLst/>
          </a:prstGeom>
        </p:spPr>
        <p:txBody>
          <a:bodyPr wrap="square" lIns="65032" tIns="32516" rIns="65032" bIns="32516">
            <a:spAutoFit/>
          </a:bodyPr>
          <a:lstStyle/>
          <a:p>
            <a:pPr algn="just">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a:t>
            </a:r>
            <a:r>
              <a:rPr lang="zh-CN" altLang="en-US" sz="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标题文字，点击添加相关标题文字，点击添</a:t>
            </a:r>
            <a:endParaRPr lang="en-US" altLang="zh-CN" sz="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4915659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2"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ppt_x"/>
                                          </p:val>
                                        </p:tav>
                                        <p:tav tm="100000">
                                          <p:val>
                                            <p:strVal val="#ppt_x"/>
                                          </p:val>
                                        </p:tav>
                                      </p:tavLst>
                                    </p:anim>
                                    <p:anim calcmode="lin" valueType="num">
                                      <p:cBhvr additive="base">
                                        <p:cTn id="23" dur="500" fill="hold"/>
                                        <p:tgtEl>
                                          <p:spTgt spid="5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ppt_x"/>
                                          </p:val>
                                        </p:tav>
                                        <p:tav tm="100000">
                                          <p:val>
                                            <p:strVal val="#ppt_x"/>
                                          </p:val>
                                        </p:tav>
                                      </p:tavLst>
                                    </p:anim>
                                    <p:anim calcmode="lin" valueType="num">
                                      <p:cBhvr additive="base">
                                        <p:cTn id="27" dur="500" fill="hold"/>
                                        <p:tgtEl>
                                          <p:spTgt spid="5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500" fill="hold"/>
                                        <p:tgtEl>
                                          <p:spTgt spid="68"/>
                                        </p:tgtEl>
                                        <p:attrNameLst>
                                          <p:attrName>ppt_x</p:attrName>
                                        </p:attrNameLst>
                                      </p:cBhvr>
                                      <p:tavLst>
                                        <p:tav tm="0">
                                          <p:val>
                                            <p:strVal val="#ppt_x"/>
                                          </p:val>
                                        </p:tav>
                                        <p:tav tm="100000">
                                          <p:val>
                                            <p:strVal val="#ppt_x"/>
                                          </p:val>
                                        </p:tav>
                                      </p:tavLst>
                                    </p:anim>
                                    <p:anim calcmode="lin" valueType="num">
                                      <p:cBhvr additive="base">
                                        <p:cTn id="32" dur="500" fill="hold"/>
                                        <p:tgtEl>
                                          <p:spTgt spid="6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ppt_x"/>
                                          </p:val>
                                        </p:tav>
                                        <p:tav tm="100000">
                                          <p:val>
                                            <p:strVal val="#ppt_x"/>
                                          </p:val>
                                        </p:tav>
                                      </p:tavLst>
                                    </p:anim>
                                    <p:anim calcmode="lin" valueType="num">
                                      <p:cBhvr additive="base">
                                        <p:cTn id="41" dur="500" fill="hold"/>
                                        <p:tgtEl>
                                          <p:spTgt spid="7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71"/>
                                        </p:tgtEl>
                                        <p:attrNameLst>
                                          <p:attrName>style.visibility</p:attrName>
                                        </p:attrNameLst>
                                      </p:cBhvr>
                                      <p:to>
                                        <p:strVal val="visible"/>
                                      </p:to>
                                    </p:set>
                                    <p:anim calcmode="lin" valueType="num">
                                      <p:cBhvr additive="base">
                                        <p:cTn id="44" dur="500" fill="hold"/>
                                        <p:tgtEl>
                                          <p:spTgt spid="71"/>
                                        </p:tgtEl>
                                        <p:attrNameLst>
                                          <p:attrName>ppt_x</p:attrName>
                                        </p:attrNameLst>
                                      </p:cBhvr>
                                      <p:tavLst>
                                        <p:tav tm="0">
                                          <p:val>
                                            <p:strVal val="#ppt_x"/>
                                          </p:val>
                                        </p:tav>
                                        <p:tav tm="100000">
                                          <p:val>
                                            <p:strVal val="#ppt_x"/>
                                          </p:val>
                                        </p:tav>
                                      </p:tavLst>
                                    </p:anim>
                                    <p:anim calcmode="lin" valueType="num">
                                      <p:cBhvr additive="base">
                                        <p:cTn id="45" dur="500" fill="hold"/>
                                        <p:tgtEl>
                                          <p:spTgt spid="71"/>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500" fill="hold"/>
                                        <p:tgtEl>
                                          <p:spTgt spid="73"/>
                                        </p:tgtEl>
                                        <p:attrNameLst>
                                          <p:attrName>ppt_x</p:attrName>
                                        </p:attrNameLst>
                                      </p:cBhvr>
                                      <p:tavLst>
                                        <p:tav tm="0">
                                          <p:val>
                                            <p:strVal val="#ppt_x"/>
                                          </p:val>
                                        </p:tav>
                                        <p:tav tm="100000">
                                          <p:val>
                                            <p:strVal val="#ppt_x"/>
                                          </p:val>
                                        </p:tav>
                                      </p:tavLst>
                                    </p:anim>
                                    <p:anim calcmode="lin" valueType="num">
                                      <p:cBhvr additive="base">
                                        <p:cTn id="54" dur="500" fill="hold"/>
                                        <p:tgtEl>
                                          <p:spTgt spid="73"/>
                                        </p:tgtEl>
                                        <p:attrNameLst>
                                          <p:attrName>ppt_y</p:attrName>
                                        </p:attrNameLst>
                                      </p:cBhvr>
                                      <p:tavLst>
                                        <p:tav tm="0">
                                          <p:val>
                                            <p:strVal val="1+#ppt_h/2"/>
                                          </p:val>
                                        </p:tav>
                                        <p:tav tm="100000">
                                          <p:val>
                                            <p:strVal val="#ppt_y"/>
                                          </p:val>
                                        </p:tav>
                                      </p:tavLst>
                                    </p:anim>
                                  </p:childTnLst>
                                </p:cTn>
                              </p:par>
                            </p:childTnLst>
                          </p:cTn>
                        </p:par>
                        <p:par>
                          <p:cTn id="55" fill="hold">
                            <p:stCondLst>
                              <p:cond delay="3500"/>
                            </p:stCondLst>
                            <p:childTnLst>
                              <p:par>
                                <p:cTn id="56" presetID="2" presetClass="entr" presetSubtype="4" fill="hold" grpId="0"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ppt_x"/>
                                          </p:val>
                                        </p:tav>
                                        <p:tav tm="100000">
                                          <p:val>
                                            <p:strVal val="#ppt_x"/>
                                          </p:val>
                                        </p:tav>
                                      </p:tavLst>
                                    </p:anim>
                                    <p:anim calcmode="lin" valueType="num">
                                      <p:cBhvr additive="base">
                                        <p:cTn id="59" dur="500" fill="hold"/>
                                        <p:tgtEl>
                                          <p:spTgt spid="74"/>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additive="base">
                                        <p:cTn id="62" dur="500" fill="hold"/>
                                        <p:tgtEl>
                                          <p:spTgt spid="75"/>
                                        </p:tgtEl>
                                        <p:attrNameLst>
                                          <p:attrName>ppt_x</p:attrName>
                                        </p:attrNameLst>
                                      </p:cBhvr>
                                      <p:tavLst>
                                        <p:tav tm="0">
                                          <p:val>
                                            <p:strVal val="#ppt_x"/>
                                          </p:val>
                                        </p:tav>
                                        <p:tav tm="100000">
                                          <p:val>
                                            <p:strVal val="#ppt_x"/>
                                          </p:val>
                                        </p:tav>
                                      </p:tavLst>
                                    </p:anim>
                                    <p:anim calcmode="lin" valueType="num">
                                      <p:cBhvr additive="base">
                                        <p:cTn id="63" dur="500" fill="hold"/>
                                        <p:tgtEl>
                                          <p:spTgt spid="75"/>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2" presetClass="entr" presetSubtype="4" fill="hold" grpId="0" nodeType="after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additive="base">
                                        <p:cTn id="67" dur="500" fill="hold"/>
                                        <p:tgtEl>
                                          <p:spTgt spid="76"/>
                                        </p:tgtEl>
                                        <p:attrNameLst>
                                          <p:attrName>ppt_x</p:attrName>
                                        </p:attrNameLst>
                                      </p:cBhvr>
                                      <p:tavLst>
                                        <p:tav tm="0">
                                          <p:val>
                                            <p:strVal val="#ppt_x"/>
                                          </p:val>
                                        </p:tav>
                                        <p:tav tm="100000">
                                          <p:val>
                                            <p:strVal val="#ppt_x"/>
                                          </p:val>
                                        </p:tav>
                                      </p:tavLst>
                                    </p:anim>
                                    <p:anim calcmode="lin" valueType="num">
                                      <p:cBhvr additive="base">
                                        <p:cTn id="68" dur="500" fill="hold"/>
                                        <p:tgtEl>
                                          <p:spTgt spid="7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77"/>
                                        </p:tgtEl>
                                        <p:attrNameLst>
                                          <p:attrName>style.visibility</p:attrName>
                                        </p:attrNameLst>
                                      </p:cBhvr>
                                      <p:to>
                                        <p:strVal val="visible"/>
                                      </p:to>
                                    </p:set>
                                    <p:anim calcmode="lin" valueType="num">
                                      <p:cBhvr additive="base">
                                        <p:cTn id="71" dur="500" fill="hold"/>
                                        <p:tgtEl>
                                          <p:spTgt spid="77"/>
                                        </p:tgtEl>
                                        <p:attrNameLst>
                                          <p:attrName>ppt_x</p:attrName>
                                        </p:attrNameLst>
                                      </p:cBhvr>
                                      <p:tavLst>
                                        <p:tav tm="0">
                                          <p:val>
                                            <p:strVal val="#ppt_x"/>
                                          </p:val>
                                        </p:tav>
                                        <p:tav tm="100000">
                                          <p:val>
                                            <p:strVal val="#ppt_x"/>
                                          </p:val>
                                        </p:tav>
                                      </p:tavLst>
                                    </p:anim>
                                    <p:anim calcmode="lin" valueType="num">
                                      <p:cBhvr additive="base">
                                        <p:cTn id="72"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4" grpId="0"/>
      <p:bldP spid="55" grpId="0"/>
      <p:bldP spid="68" grpId="0"/>
      <p:bldP spid="69" grpId="0"/>
      <p:bldP spid="70" grpId="0"/>
      <p:bldP spid="71" grpId="0"/>
      <p:bldP spid="72" grpId="0"/>
      <p:bldP spid="73" grpId="0"/>
      <p:bldP spid="74" grpId="0"/>
      <p:bldP spid="75" grpId="0"/>
      <p:bldP spid="76" grpId="0"/>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空心弧 40"/>
          <p:cNvSpPr>
            <a:spLocks noChangeArrowheads="1"/>
          </p:cNvSpPr>
          <p:nvPr/>
        </p:nvSpPr>
        <p:spPr bwMode="auto">
          <a:xfrm rot="5400000">
            <a:off x="8442391" y="881302"/>
            <a:ext cx="3549570" cy="3550468"/>
          </a:xfrm>
          <a:custGeom>
            <a:avLst/>
            <a:gdLst>
              <a:gd name="T0" fmla="*/ 2045494 w 21600"/>
              <a:gd name="T1" fmla="*/ 0 h 21600"/>
              <a:gd name="T2" fmla="*/ 25379 w 21600"/>
              <a:gd name="T3" fmla="*/ 2046288 h 21600"/>
              <a:gd name="T4" fmla="*/ 2045494 w 21600"/>
              <a:gd name="T5" fmla="*/ 50968 h 21600"/>
              <a:gd name="T6" fmla="*/ 4065608 w 21600"/>
              <a:gd name="T7" fmla="*/ 204628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close/>
              </a:path>
            </a:pathLst>
          </a:custGeom>
          <a:solidFill>
            <a:srgbClr val="00CCFF">
              <a:alpha val="25000"/>
            </a:srgbClr>
          </a:solidFill>
          <a:ln w="9525">
            <a:noFill/>
            <a:miter lim="800000"/>
            <a:headEnd/>
            <a:tailEnd/>
          </a:ln>
        </p:spPr>
        <p:txBody>
          <a:bodyPr lIns="67636" tIns="35247" rIns="67636" bIns="35247" anchor="ctr"/>
          <a:lstStyle/>
          <a:p>
            <a:endParaRPr lang="zh-CN" altLang="en-US">
              <a:solidFill>
                <a:schemeClr val="tx1"/>
              </a:solidFill>
              <a:latin typeface="Arial" pitchFamily="34" charset="0"/>
              <a:ea typeface="微软雅黑" pitchFamily="34" charset="-122"/>
              <a:sym typeface="Arial" pitchFamily="34" charset="0"/>
            </a:endParaRPr>
          </a:p>
        </p:txBody>
      </p:sp>
      <p:sp>
        <p:nvSpPr>
          <p:cNvPr id="57" name="直接连接符 25"/>
          <p:cNvSpPr>
            <a:spLocks noChangeShapeType="1"/>
          </p:cNvSpPr>
          <p:nvPr/>
        </p:nvSpPr>
        <p:spPr bwMode="auto">
          <a:xfrm flipH="1" flipV="1">
            <a:off x="2897033" y="3201564"/>
            <a:ext cx="161410" cy="341810"/>
          </a:xfrm>
          <a:prstGeom prst="line">
            <a:avLst/>
          </a:prstGeom>
          <a:noFill/>
          <a:ln w="6350" cap="flat" cmpd="sng">
            <a:solidFill>
              <a:srgbClr val="131426"/>
            </a:solidFill>
            <a:prstDash val="dash"/>
            <a:bevel/>
            <a:headEn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63" name="椭圆 8"/>
          <p:cNvSpPr>
            <a:spLocks noChangeArrowheads="1"/>
          </p:cNvSpPr>
          <p:nvPr/>
        </p:nvSpPr>
        <p:spPr bwMode="auto">
          <a:xfrm rot="20334234">
            <a:off x="2806683" y="3508815"/>
            <a:ext cx="864101" cy="862787"/>
          </a:xfrm>
          <a:prstGeom prst="ellipse">
            <a:avLst/>
          </a:prstGeom>
          <a:noFill/>
          <a:ln w="130175" cap="flat" cmpd="sng">
            <a:solidFill>
              <a:schemeClr val="accent2"/>
            </a:solidFill>
            <a:bevel/>
            <a:headEnd/>
            <a:tailEnd/>
          </a:ln>
        </p:spPr>
        <p:txBody>
          <a:bodyPr lIns="91458" tIns="45729" rIns="91458" bIns="45729"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拼搏</a:t>
            </a:r>
          </a:p>
        </p:txBody>
      </p:sp>
      <p:sp>
        <p:nvSpPr>
          <p:cNvPr id="80" name="直接连接符 25"/>
          <p:cNvSpPr>
            <a:spLocks noChangeShapeType="1"/>
          </p:cNvSpPr>
          <p:nvPr/>
        </p:nvSpPr>
        <p:spPr bwMode="auto">
          <a:xfrm rot="1510299" flipH="1" flipV="1">
            <a:off x="7663702" y="2409373"/>
            <a:ext cx="30510" cy="337198"/>
          </a:xfrm>
          <a:prstGeom prst="line">
            <a:avLst/>
          </a:prstGeom>
          <a:noFill/>
          <a:ln w="6350" cap="flat" cmpd="sng">
            <a:solidFill>
              <a:srgbClr val="131426"/>
            </a:solidFill>
            <a:prstDash val="dash"/>
            <a:bevel/>
            <a:headEn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81" name="椭圆 8"/>
          <p:cNvSpPr>
            <a:spLocks noChangeArrowheads="1"/>
          </p:cNvSpPr>
          <p:nvPr/>
        </p:nvSpPr>
        <p:spPr bwMode="auto">
          <a:xfrm rot="1052607">
            <a:off x="7390211" y="1671297"/>
            <a:ext cx="864101" cy="862787"/>
          </a:xfrm>
          <a:prstGeom prst="ellipse">
            <a:avLst/>
          </a:prstGeom>
          <a:solidFill>
            <a:schemeClr val="bg1"/>
          </a:solidFill>
          <a:ln w="130175" cap="flat" cmpd="sng">
            <a:solidFill>
              <a:schemeClr val="accent1"/>
            </a:solidFill>
            <a:bevel/>
            <a:headEnd/>
            <a:tailEnd/>
          </a:ln>
        </p:spPr>
        <p:txBody>
          <a:bodyPr lIns="91458" tIns="45729" rIns="91458" bIns="45729"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辉煌</a:t>
            </a:r>
          </a:p>
        </p:txBody>
      </p:sp>
      <p:grpSp>
        <p:nvGrpSpPr>
          <p:cNvPr id="2" name="组合 5"/>
          <p:cNvGrpSpPr/>
          <p:nvPr/>
        </p:nvGrpSpPr>
        <p:grpSpPr>
          <a:xfrm>
            <a:off x="-463358" y="2618279"/>
            <a:ext cx="13772348" cy="11296950"/>
            <a:chOff x="-618497" y="3489960"/>
            <a:chExt cx="18359942" cy="15057951"/>
          </a:xfrm>
        </p:grpSpPr>
        <p:grpSp>
          <p:nvGrpSpPr>
            <p:cNvPr id="3" name="组合 2"/>
            <p:cNvGrpSpPr/>
            <p:nvPr/>
          </p:nvGrpSpPr>
          <p:grpSpPr>
            <a:xfrm>
              <a:off x="-618497" y="3489960"/>
              <a:ext cx="18359942" cy="15057951"/>
              <a:chOff x="-618497" y="3489960"/>
              <a:chExt cx="18359942" cy="15057951"/>
            </a:xfrm>
          </p:grpSpPr>
          <p:sp>
            <p:nvSpPr>
              <p:cNvPr id="58" name="弧形 57"/>
              <p:cNvSpPr/>
              <p:nvPr/>
            </p:nvSpPr>
            <p:spPr>
              <a:xfrm rot="17527046">
                <a:off x="1183522" y="1989988"/>
                <a:ext cx="14755904" cy="18359942"/>
              </a:xfrm>
              <a:prstGeom prst="arc">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4" name="椭圆 83"/>
              <p:cNvSpPr/>
              <p:nvPr/>
            </p:nvSpPr>
            <p:spPr>
              <a:xfrm>
                <a:off x="2770773" y="4581763"/>
                <a:ext cx="72000" cy="72000"/>
              </a:xfrm>
              <a:prstGeom prst="ellipse">
                <a:avLst/>
              </a:prstGeom>
              <a:solidFill>
                <a:srgbClr val="00898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743286" y="3489960"/>
                <a:ext cx="72000" cy="72000"/>
              </a:xfrm>
              <a:prstGeom prst="ellipse">
                <a:avLst/>
              </a:prstGeom>
              <a:solidFill>
                <a:srgbClr val="00898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8929806" y="3620163"/>
                <a:ext cx="72000" cy="72000"/>
              </a:xfrm>
              <a:prstGeom prst="ellipse">
                <a:avLst/>
              </a:prstGeom>
              <a:solidFill>
                <a:srgbClr val="00898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7" name="直接箭头连接符 86"/>
            <p:cNvCxnSpPr>
              <a:stCxn id="58" idx="2"/>
            </p:cNvCxnSpPr>
            <p:nvPr/>
          </p:nvCxnSpPr>
          <p:spPr>
            <a:xfrm flipV="1">
              <a:off x="11339318" y="3803409"/>
              <a:ext cx="397664" cy="531511"/>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组合 4"/>
          <p:cNvGrpSpPr>
            <a:grpSpLocks/>
          </p:cNvGrpSpPr>
          <p:nvPr/>
        </p:nvGrpSpPr>
        <p:grpSpPr bwMode="auto">
          <a:xfrm rot="20200079">
            <a:off x="2445030" y="2997729"/>
            <a:ext cx="858412" cy="350108"/>
            <a:chOff x="0" y="152400"/>
            <a:chExt cx="779929" cy="377032"/>
          </a:xfrm>
          <a:solidFill>
            <a:schemeClr val="accent2"/>
          </a:solidFill>
        </p:grpSpPr>
        <p:sp>
          <p:nvSpPr>
            <p:cNvPr id="89" name="等腰三角形 5"/>
            <p:cNvSpPr>
              <a:spLocks noChangeArrowheads="1"/>
            </p:cNvSpPr>
            <p:nvPr/>
          </p:nvSpPr>
          <p:spPr bwMode="auto">
            <a:xfrm rot="10652948">
              <a:off x="264508" y="368067"/>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0" name="矩形 29"/>
            <p:cNvSpPr>
              <a:spLocks noChangeArrowheads="1"/>
            </p:cNvSpPr>
            <p:nvPr/>
          </p:nvSpPr>
          <p:spPr bwMode="auto">
            <a:xfrm rot="10657330">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en-US" dirty="0">
                <a:solidFill>
                  <a:srgbClr val="FFFFFF"/>
                </a:solidFill>
                <a:latin typeface="宋体" pitchFamily="2" charset="-122"/>
                <a:sym typeface="宋体" pitchFamily="2" charset="-122"/>
              </a:endParaRPr>
            </a:p>
          </p:txBody>
        </p:sp>
      </p:grpSp>
      <p:sp>
        <p:nvSpPr>
          <p:cNvPr id="91" name="TextBox 90"/>
          <p:cNvSpPr txBox="1"/>
          <p:nvPr/>
        </p:nvSpPr>
        <p:spPr>
          <a:xfrm rot="19980902">
            <a:off x="2583383" y="2852857"/>
            <a:ext cx="871037" cy="369446"/>
          </a:xfrm>
          <a:prstGeom prst="rect">
            <a:avLst/>
          </a:prstGeom>
          <a:noFill/>
        </p:spPr>
        <p:txBody>
          <a:bodyPr wrap="square" lIns="91458" tIns="45729" rIns="91458" bIns="45729" rtlCol="0">
            <a:spAutoFit/>
          </a:bodyPr>
          <a:lstStyle/>
          <a:p>
            <a:r>
              <a:rPr lang="en-US" altLang="zh-CN" dirty="0">
                <a:solidFill>
                  <a:schemeClr val="bg1"/>
                </a:solidFill>
                <a:sym typeface="Calibri" pitchFamily="34" charset="0"/>
              </a:rPr>
              <a:t>2013</a:t>
            </a:r>
            <a:endParaRPr lang="zh-CN" altLang="en-US" dirty="0"/>
          </a:p>
        </p:txBody>
      </p:sp>
      <p:sp>
        <p:nvSpPr>
          <p:cNvPr id="65" name="直接连接符 25"/>
          <p:cNvSpPr>
            <a:spLocks noChangeShapeType="1"/>
          </p:cNvSpPr>
          <p:nvPr/>
        </p:nvSpPr>
        <p:spPr bwMode="auto">
          <a:xfrm rot="1926196" flipH="1" flipV="1">
            <a:off x="5866826" y="2775349"/>
            <a:ext cx="161410" cy="341810"/>
          </a:xfrm>
          <a:prstGeom prst="line">
            <a:avLst/>
          </a:prstGeom>
          <a:noFill/>
          <a:ln w="6350" cap="flat" cmpd="sng">
            <a:solidFill>
              <a:srgbClr val="131426"/>
            </a:solidFill>
            <a:prstDash val="dash"/>
            <a:bevel/>
            <a:headEn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67" name="椭圆 8"/>
          <p:cNvSpPr>
            <a:spLocks noChangeArrowheads="1"/>
          </p:cNvSpPr>
          <p:nvPr/>
        </p:nvSpPr>
        <p:spPr bwMode="auto">
          <a:xfrm rot="660430">
            <a:off x="5434884" y="3134512"/>
            <a:ext cx="864101" cy="862787"/>
          </a:xfrm>
          <a:prstGeom prst="ellipse">
            <a:avLst/>
          </a:prstGeom>
          <a:noFill/>
          <a:ln w="130175" cap="flat" cmpd="sng">
            <a:solidFill>
              <a:schemeClr val="accent4"/>
            </a:solidFill>
            <a:bevel/>
            <a:headEnd/>
            <a:tailEnd/>
          </a:ln>
        </p:spPr>
        <p:txBody>
          <a:bodyPr lIns="91458" tIns="45729" rIns="91458" bIns="45729" anchor="ctr"/>
          <a:lstStyle/>
          <a:p>
            <a:pPr algn="ctr"/>
            <a:r>
              <a:rPr lang="zh-CN" altLang="en-US" sz="1600" b="1" spc="-225" dirty="0">
                <a:solidFill>
                  <a:schemeClr val="bg1">
                    <a:lumMod val="50000"/>
                  </a:schemeClr>
                </a:solidFill>
                <a:latin typeface="黑体" pitchFamily="49" charset="-122"/>
                <a:ea typeface="黑体" pitchFamily="49" charset="-122"/>
                <a:sym typeface="方正稚艺简体" pitchFamily="1" charset="-122"/>
              </a:rPr>
              <a:t>创新</a:t>
            </a:r>
          </a:p>
        </p:txBody>
      </p:sp>
      <p:grpSp>
        <p:nvGrpSpPr>
          <p:cNvPr id="5" name="组合 6"/>
          <p:cNvGrpSpPr/>
          <p:nvPr/>
        </p:nvGrpSpPr>
        <p:grpSpPr>
          <a:xfrm>
            <a:off x="5542966" y="2417857"/>
            <a:ext cx="858412" cy="425271"/>
            <a:chOff x="7380265" y="3294812"/>
            <a:chExt cx="1144350" cy="566853"/>
          </a:xfrm>
          <a:solidFill>
            <a:schemeClr val="accent4"/>
          </a:solidFill>
        </p:grpSpPr>
        <p:grpSp>
          <p:nvGrpSpPr>
            <p:cNvPr id="6" name="组合 4"/>
            <p:cNvGrpSpPr>
              <a:grpSpLocks/>
            </p:cNvGrpSpPr>
            <p:nvPr/>
          </p:nvGrpSpPr>
          <p:grpSpPr bwMode="auto">
            <a:xfrm rot="526275">
              <a:off x="7380265" y="3394998"/>
              <a:ext cx="1144350" cy="466667"/>
              <a:chOff x="0" y="152400"/>
              <a:chExt cx="779929" cy="377032"/>
            </a:xfrm>
            <a:grpFill/>
          </p:grpSpPr>
          <p:sp>
            <p:nvSpPr>
              <p:cNvPr id="69" name="等腰三角形 5"/>
              <p:cNvSpPr>
                <a:spLocks noChangeArrowheads="1"/>
              </p:cNvSpPr>
              <p:nvPr/>
            </p:nvSpPr>
            <p:spPr bwMode="auto">
              <a:xfrm rot="10652948">
                <a:off x="264508" y="368067"/>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0" name="矩形 29"/>
              <p:cNvSpPr>
                <a:spLocks noChangeArrowheads="1"/>
              </p:cNvSpPr>
              <p:nvPr/>
            </p:nvSpPr>
            <p:spPr bwMode="auto">
              <a:xfrm rot="10657330">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en-US" dirty="0">
                  <a:solidFill>
                    <a:srgbClr val="FFFFFF"/>
                  </a:solidFill>
                  <a:latin typeface="宋体" pitchFamily="2" charset="-122"/>
                  <a:sym typeface="宋体" pitchFamily="2" charset="-122"/>
                </a:endParaRPr>
              </a:p>
            </p:txBody>
          </p:sp>
        </p:grpSp>
        <p:sp>
          <p:nvSpPr>
            <p:cNvPr id="68" name="TextBox 67"/>
            <p:cNvSpPr txBox="1"/>
            <p:nvPr/>
          </p:nvSpPr>
          <p:spPr>
            <a:xfrm rot="307098">
              <a:off x="7528350" y="3294812"/>
              <a:ext cx="870323" cy="492442"/>
            </a:xfrm>
            <a:prstGeom prst="rect">
              <a:avLst/>
            </a:prstGeom>
            <a:noFill/>
          </p:spPr>
          <p:txBody>
            <a:bodyPr wrap="none" rtlCol="0">
              <a:spAutoFit/>
            </a:bodyPr>
            <a:lstStyle/>
            <a:p>
              <a:r>
                <a:rPr lang="en-US" altLang="zh-CN" dirty="0" smtClean="0">
                  <a:solidFill>
                    <a:schemeClr val="bg1"/>
                  </a:solidFill>
                  <a:sym typeface="Calibri" pitchFamily="34" charset="0"/>
                </a:rPr>
                <a:t>2017</a:t>
              </a:r>
              <a:endParaRPr lang="zh-CN" altLang="en-US" dirty="0">
                <a:solidFill>
                  <a:schemeClr val="bg1"/>
                </a:solidFill>
                <a:sym typeface="宋体" pitchFamily="2" charset="-122"/>
              </a:endParaRPr>
            </a:p>
          </p:txBody>
        </p:sp>
      </p:grpSp>
      <p:grpSp>
        <p:nvGrpSpPr>
          <p:cNvPr id="7" name="组合 4"/>
          <p:cNvGrpSpPr>
            <a:grpSpLocks/>
          </p:cNvGrpSpPr>
          <p:nvPr/>
        </p:nvGrpSpPr>
        <p:grpSpPr bwMode="auto">
          <a:xfrm rot="1076385">
            <a:off x="7148816" y="2654465"/>
            <a:ext cx="858412" cy="382689"/>
            <a:chOff x="0" y="0"/>
            <a:chExt cx="779929" cy="412119"/>
          </a:xfrm>
          <a:solidFill>
            <a:schemeClr val="accent1"/>
          </a:solidFill>
        </p:grpSpPr>
        <p:sp>
          <p:nvSpPr>
            <p:cNvPr id="82" name="等腰三角形 5"/>
            <p:cNvSpPr>
              <a:spLocks noChangeArrowheads="1"/>
            </p:cNvSpPr>
            <p:nvPr/>
          </p:nvSpPr>
          <p:spPr bwMode="auto">
            <a:xfrm>
              <a:off x="268942" y="0"/>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3" name="矩形 29"/>
            <p:cNvSpPr>
              <a:spLocks noChangeArrowheads="1"/>
            </p:cNvSpPr>
            <p:nvPr/>
          </p:nvSpPr>
          <p:spPr bwMode="auto">
            <a:xfrm>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rgbClr val="FFFFFF"/>
                  </a:solidFill>
                  <a:latin typeface="Calibri" pitchFamily="34" charset="0"/>
                  <a:ea typeface="Calibri" pitchFamily="34" charset="0"/>
                  <a:cs typeface="Calibri" pitchFamily="34" charset="0"/>
                  <a:sym typeface="Calibri" pitchFamily="34" charset="0"/>
                </a:rPr>
                <a:t>2018</a:t>
              </a:r>
              <a:endParaRPr lang="zh-CN" altLang="en-US" dirty="0">
                <a:solidFill>
                  <a:srgbClr val="FFFFFF"/>
                </a:solidFill>
                <a:latin typeface="宋体" pitchFamily="2" charset="-122"/>
                <a:sym typeface="宋体" pitchFamily="2" charset="-122"/>
              </a:endParaRPr>
            </a:p>
          </p:txBody>
        </p:sp>
      </p:grpSp>
      <p:sp>
        <p:nvSpPr>
          <p:cNvPr id="55" name="直接连接符 25"/>
          <p:cNvSpPr>
            <a:spLocks noChangeShapeType="1"/>
          </p:cNvSpPr>
          <p:nvPr/>
        </p:nvSpPr>
        <p:spPr bwMode="auto">
          <a:xfrm flipH="1" flipV="1">
            <a:off x="1130271" y="3417639"/>
            <a:ext cx="201364" cy="334834"/>
          </a:xfrm>
          <a:prstGeom prst="line">
            <a:avLst/>
          </a:prstGeom>
          <a:noFill/>
          <a:ln w="6350" cap="flat" cmpd="sng">
            <a:solidFill>
              <a:srgbClr val="00504E"/>
            </a:solidFill>
            <a:prstDash val="dash"/>
            <a:bevel/>
            <a:headEn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grpSp>
        <p:nvGrpSpPr>
          <p:cNvPr id="8" name="组合 4"/>
          <p:cNvGrpSpPr>
            <a:grpSpLocks/>
          </p:cNvGrpSpPr>
          <p:nvPr/>
        </p:nvGrpSpPr>
        <p:grpSpPr bwMode="auto">
          <a:xfrm rot="19174013">
            <a:off x="991839" y="3656148"/>
            <a:ext cx="858412" cy="382689"/>
            <a:chOff x="0" y="0"/>
            <a:chExt cx="779929" cy="412119"/>
          </a:xfrm>
          <a:solidFill>
            <a:schemeClr val="accent1"/>
          </a:solidFill>
        </p:grpSpPr>
        <p:sp>
          <p:nvSpPr>
            <p:cNvPr id="60" name="等腰三角形 5"/>
            <p:cNvSpPr>
              <a:spLocks noChangeArrowheads="1"/>
            </p:cNvSpPr>
            <p:nvPr/>
          </p:nvSpPr>
          <p:spPr bwMode="auto">
            <a:xfrm>
              <a:off x="268942" y="0"/>
              <a:ext cx="259976" cy="161365"/>
            </a:xfrm>
            <a:prstGeom prst="triangle">
              <a:avLst>
                <a:gd name="adj" fmla="val 50000"/>
              </a:avLst>
            </a:prstGeom>
            <a:grpFill/>
            <a:ln w="12700" cap="flat" cmpd="sng">
              <a:noFill/>
              <a:bevel/>
              <a:headEnd/>
              <a:tailEnd/>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矩形 29"/>
            <p:cNvSpPr>
              <a:spLocks noChangeArrowheads="1"/>
            </p:cNvSpPr>
            <p:nvPr/>
          </p:nvSpPr>
          <p:spPr bwMode="auto">
            <a:xfrm>
              <a:off x="0" y="152400"/>
              <a:ext cx="779929" cy="259719"/>
            </a:xfrm>
            <a:prstGeom prst="rect">
              <a:avLst/>
            </a:prstGeom>
            <a:grpFill/>
            <a:ln w="12700" cap="flat" cmpd="sng">
              <a:noFill/>
              <a:bevel/>
              <a:headEnd/>
              <a:tailEnd/>
            </a:ln>
            <a:extLst/>
          </p:spPr>
          <p:txBody>
            <a:bodyPr anchor="ctr"/>
            <a:lstStyle/>
            <a:p>
              <a:pPr algn="ctr"/>
              <a:r>
                <a:rPr lang="en-US" dirty="0">
                  <a:solidFill>
                    <a:srgbClr val="FFFFFF"/>
                  </a:solidFill>
                  <a:latin typeface="Calibri" pitchFamily="34" charset="0"/>
                  <a:ea typeface="Calibri" pitchFamily="34" charset="0"/>
                  <a:cs typeface="Calibri" pitchFamily="34" charset="0"/>
                  <a:sym typeface="Calibri" pitchFamily="34" charset="0"/>
                </a:rPr>
                <a:t>2012</a:t>
              </a:r>
              <a:endParaRPr lang="zh-CN" altLang="en-US" dirty="0">
                <a:solidFill>
                  <a:srgbClr val="FFFFFF"/>
                </a:solidFill>
                <a:latin typeface="宋体" pitchFamily="2" charset="-122"/>
                <a:sym typeface="宋体" pitchFamily="2" charset="-122"/>
              </a:endParaRPr>
            </a:p>
          </p:txBody>
        </p:sp>
      </p:grpSp>
      <p:sp>
        <p:nvSpPr>
          <p:cNvPr id="62" name="椭圆 8"/>
          <p:cNvSpPr>
            <a:spLocks noChangeArrowheads="1"/>
          </p:cNvSpPr>
          <p:nvPr/>
        </p:nvSpPr>
        <p:spPr bwMode="auto">
          <a:xfrm rot="19610405">
            <a:off x="480871" y="2691375"/>
            <a:ext cx="864101" cy="862787"/>
          </a:xfrm>
          <a:prstGeom prst="ellipse">
            <a:avLst/>
          </a:prstGeom>
          <a:noFill/>
          <a:ln w="130175" cap="flat" cmpd="sng">
            <a:solidFill>
              <a:schemeClr val="accent1"/>
            </a:solidFill>
            <a:bevel/>
            <a:headEnd/>
            <a:tailEnd/>
          </a:ln>
        </p:spPr>
        <p:txBody>
          <a:bodyPr lIns="91458" tIns="45729" rIns="91458" bIns="45729"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起航</a:t>
            </a:r>
          </a:p>
        </p:txBody>
      </p:sp>
      <p:sp>
        <p:nvSpPr>
          <p:cNvPr id="74" name="直接连接符 25"/>
          <p:cNvSpPr>
            <a:spLocks noChangeShapeType="1"/>
          </p:cNvSpPr>
          <p:nvPr/>
        </p:nvSpPr>
        <p:spPr bwMode="auto">
          <a:xfrm flipH="1" flipV="1">
            <a:off x="4209147" y="2209235"/>
            <a:ext cx="30510" cy="337198"/>
          </a:xfrm>
          <a:prstGeom prst="line">
            <a:avLst/>
          </a:prstGeom>
          <a:noFill/>
          <a:ln w="6350" cap="flat" cmpd="sng">
            <a:solidFill>
              <a:srgbClr val="008986"/>
            </a:solidFill>
            <a:prstDash val="dash"/>
            <a:bevel/>
            <a:headEnd/>
            <a:tailEnd/>
          </a:ln>
          <a:extLst>
            <a:ext uri="{909E8E84-426E-40DD-AFC4-6F175D3DCCD1}">
              <a14:hiddenFill xmlns:a14="http://schemas.microsoft.com/office/drawing/2010/main">
                <a:noFill/>
              </a14:hiddenFill>
            </a:ext>
          </a:extLst>
        </p:spPr>
        <p:txBody>
          <a:bodyPr lIns="91458" tIns="45729" rIns="91458" bIns="45729"/>
          <a:lstStyle/>
          <a:p>
            <a:endParaRPr lang="zh-CN" altLang="en-US"/>
          </a:p>
        </p:txBody>
      </p:sp>
      <p:sp>
        <p:nvSpPr>
          <p:cNvPr id="75" name="椭圆 8"/>
          <p:cNvSpPr>
            <a:spLocks noChangeArrowheads="1"/>
          </p:cNvSpPr>
          <p:nvPr/>
        </p:nvSpPr>
        <p:spPr bwMode="auto">
          <a:xfrm rot="21142308">
            <a:off x="3719921" y="1455333"/>
            <a:ext cx="864101" cy="862787"/>
          </a:xfrm>
          <a:prstGeom prst="ellipse">
            <a:avLst/>
          </a:prstGeom>
          <a:solidFill>
            <a:schemeClr val="bg1"/>
          </a:solidFill>
          <a:ln w="130175" cap="sq" cmpd="sng">
            <a:solidFill>
              <a:schemeClr val="accent3"/>
            </a:solidFill>
            <a:round/>
            <a:headEnd/>
            <a:tailEnd/>
          </a:ln>
        </p:spPr>
        <p:txBody>
          <a:bodyPr lIns="91458" tIns="45729" rIns="91458" bIns="45729" anchor="ctr"/>
          <a:lstStyle/>
          <a:p>
            <a:pPr algn="ctr"/>
            <a:r>
              <a:rPr lang="zh-CN" altLang="en-US" sz="1600" b="1" spc="-113" dirty="0">
                <a:solidFill>
                  <a:schemeClr val="bg1">
                    <a:lumMod val="50000"/>
                  </a:schemeClr>
                </a:solidFill>
                <a:latin typeface="黑体" pitchFamily="49" charset="-122"/>
                <a:ea typeface="黑体" pitchFamily="49" charset="-122"/>
                <a:sym typeface="方正稚艺简体" pitchFamily="1" charset="-122"/>
              </a:rPr>
              <a:t>飞跃</a:t>
            </a:r>
          </a:p>
        </p:txBody>
      </p:sp>
      <p:grpSp>
        <p:nvGrpSpPr>
          <p:cNvPr id="9" name="组合 4"/>
          <p:cNvGrpSpPr>
            <a:grpSpLocks/>
          </p:cNvGrpSpPr>
          <p:nvPr/>
        </p:nvGrpSpPr>
        <p:grpSpPr bwMode="auto">
          <a:xfrm rot="21166086">
            <a:off x="3817749" y="2471828"/>
            <a:ext cx="858412" cy="382689"/>
            <a:chOff x="0" y="0"/>
            <a:chExt cx="779929" cy="412119"/>
          </a:xfrm>
          <a:solidFill>
            <a:schemeClr val="accent3"/>
          </a:solidFill>
        </p:grpSpPr>
        <p:sp>
          <p:nvSpPr>
            <p:cNvPr id="76" name="等腰三角形 5"/>
            <p:cNvSpPr>
              <a:spLocks noChangeArrowheads="1"/>
            </p:cNvSpPr>
            <p:nvPr/>
          </p:nvSpPr>
          <p:spPr bwMode="auto">
            <a:xfrm>
              <a:off x="268942" y="0"/>
              <a:ext cx="259976" cy="161365"/>
            </a:xfrm>
            <a:prstGeom prst="triangle">
              <a:avLst>
                <a:gd name="adj" fmla="val 50000"/>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7" name="矩形 29"/>
            <p:cNvSpPr>
              <a:spLocks noChangeArrowheads="1"/>
            </p:cNvSpPr>
            <p:nvPr/>
          </p:nvSpPr>
          <p:spPr bwMode="auto">
            <a:xfrm>
              <a:off x="0" y="152400"/>
              <a:ext cx="779929" cy="259719"/>
            </a:xfrm>
            <a:prstGeom prst="rect">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rgbClr val="FFFFFF"/>
                  </a:solidFill>
                  <a:latin typeface="Calibri" pitchFamily="34" charset="0"/>
                  <a:ea typeface="Calibri" pitchFamily="34" charset="0"/>
                  <a:cs typeface="Calibri" pitchFamily="34" charset="0"/>
                  <a:sym typeface="Calibri" pitchFamily="34" charset="0"/>
                </a:rPr>
                <a:t>2014</a:t>
              </a:r>
              <a:endParaRPr lang="zh-CN" altLang="en-US" dirty="0">
                <a:solidFill>
                  <a:srgbClr val="FFFFFF"/>
                </a:solidFill>
                <a:latin typeface="宋体" pitchFamily="2" charset="-122"/>
                <a:sym typeface="宋体" pitchFamily="2" charset="-122"/>
              </a:endParaRPr>
            </a:p>
          </p:txBody>
        </p:sp>
      </p:grpSp>
    </p:spTree>
    <p:extLst>
      <p:ext uri="{BB962C8B-B14F-4D97-AF65-F5344CB8AC3E}">
        <p14:creationId xmlns:p14="http://schemas.microsoft.com/office/powerpoint/2010/main" val="12557006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300"/>
                                        <p:tgtEl>
                                          <p:spTgt spid="55"/>
                                        </p:tgtEl>
                                      </p:cBhvr>
                                    </p:animEffect>
                                  </p:childTnLst>
                                </p:cTn>
                              </p:par>
                            </p:childTnLst>
                          </p:cTn>
                        </p:par>
                        <p:par>
                          <p:cTn id="18" fill="hold">
                            <p:stCondLst>
                              <p:cond delay="1800"/>
                            </p:stCondLst>
                            <p:childTnLst>
                              <p:par>
                                <p:cTn id="19" presetID="19" presetClass="entr" presetSubtype="10" fill="hold" grpId="0" nodeType="afterEffect">
                                  <p:stCondLst>
                                    <p:cond delay="0"/>
                                  </p:stCondLst>
                                  <p:childTnLst>
                                    <p:set>
                                      <p:cBhvr>
                                        <p:cTn id="20" dur="1" fill="hold">
                                          <p:stCondLst>
                                            <p:cond delay="0"/>
                                          </p:stCondLst>
                                        </p:cTn>
                                        <p:tgtEl>
                                          <p:spTgt spid="62">
                                            <p:bg/>
                                          </p:spTgt>
                                        </p:tgtEl>
                                        <p:attrNameLst>
                                          <p:attrName>style.visibility</p:attrName>
                                        </p:attrNameLst>
                                      </p:cBhvr>
                                      <p:to>
                                        <p:strVal val="visible"/>
                                      </p:to>
                                    </p:set>
                                    <p:anim calcmode="lin" valueType="num">
                                      <p:cBhvr>
                                        <p:cTn id="21" dur="400" fill="hold"/>
                                        <p:tgtEl>
                                          <p:spTgt spid="62">
                                            <p:bg/>
                                          </p:spTgt>
                                        </p:tgtEl>
                                        <p:attrNameLst>
                                          <p:attrName>ppt_w</p:attrName>
                                        </p:attrNameLst>
                                      </p:cBhvr>
                                      <p:tavLst>
                                        <p:tav tm="0" fmla="#ppt_w*sin(2.5*pi*$)">
                                          <p:val>
                                            <p:fltVal val="0"/>
                                          </p:val>
                                        </p:tav>
                                        <p:tav tm="100000">
                                          <p:val>
                                            <p:fltVal val="1"/>
                                          </p:val>
                                        </p:tav>
                                      </p:tavLst>
                                    </p:anim>
                                    <p:anim calcmode="lin" valueType="num">
                                      <p:cBhvr>
                                        <p:cTn id="22" dur="400" fill="hold"/>
                                        <p:tgtEl>
                                          <p:spTgt spid="62">
                                            <p:bg/>
                                          </p:spTgt>
                                        </p:tgtEl>
                                        <p:attrNameLst>
                                          <p:attrName>ppt_h</p:attrName>
                                        </p:attrNameLst>
                                      </p:cBhvr>
                                      <p:tavLst>
                                        <p:tav tm="0">
                                          <p:val>
                                            <p:strVal val="#ppt_h"/>
                                          </p:val>
                                        </p:tav>
                                        <p:tav tm="100000">
                                          <p:val>
                                            <p:strVal val="#ppt_h"/>
                                          </p:val>
                                        </p:tav>
                                      </p:tavLst>
                                    </p:anim>
                                  </p:childTnLst>
                                </p:cTn>
                              </p:par>
                              <p:par>
                                <p:cTn id="23" presetID="19" presetClass="entr" presetSubtype="10" fill="hold" grpId="0" nodeType="with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p:cTn id="25" dur="400" fill="hold"/>
                                        <p:tgtEl>
                                          <p:spTgt spid="62">
                                            <p:txEl>
                                              <p:pRg st="0" end="0"/>
                                            </p:txEl>
                                          </p:spTgt>
                                        </p:tgtEl>
                                        <p:attrNameLst>
                                          <p:attrName>ppt_w</p:attrName>
                                        </p:attrNameLst>
                                      </p:cBhvr>
                                      <p:tavLst>
                                        <p:tav tm="0" fmla="#ppt_w*sin(2.5*pi*$)">
                                          <p:val>
                                            <p:fltVal val="0"/>
                                          </p:val>
                                        </p:tav>
                                        <p:tav tm="100000">
                                          <p:val>
                                            <p:fltVal val="1"/>
                                          </p:val>
                                        </p:tav>
                                      </p:tavLst>
                                    </p:anim>
                                    <p:anim calcmode="lin" valueType="num">
                                      <p:cBhvr>
                                        <p:cTn id="26" dur="400" fill="hold"/>
                                        <p:tgtEl>
                                          <p:spTgt spid="62">
                                            <p:txEl>
                                              <p:pRg st="0" end="0"/>
                                            </p:txEl>
                                          </p:spTgt>
                                        </p:tgtEl>
                                        <p:attrNameLst>
                                          <p:attrName>ppt_h</p:attrName>
                                        </p:attrNameLst>
                                      </p:cBhvr>
                                      <p:tavLst>
                                        <p:tav tm="0">
                                          <p:val>
                                            <p:strVal val="#ppt_h"/>
                                          </p:val>
                                        </p:tav>
                                        <p:tav tm="100000">
                                          <p:val>
                                            <p:strVal val="#ppt_h"/>
                                          </p:val>
                                        </p:tav>
                                      </p:tavLst>
                                    </p:anim>
                                  </p:childTnLst>
                                </p:cTn>
                              </p:par>
                            </p:childTnLst>
                          </p:cTn>
                        </p:par>
                        <p:par>
                          <p:cTn id="27" fill="hold">
                            <p:stCondLst>
                              <p:cond delay="22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Effect transition="in" filter="fade">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2700"/>
                            </p:stCondLst>
                            <p:childTnLst>
                              <p:par>
                                <p:cTn id="37" presetID="19" presetClass="entr" presetSubtype="10" fill="hold" grpId="0" nodeType="afterEffect">
                                  <p:stCondLst>
                                    <p:cond delay="0"/>
                                  </p:stCondLst>
                                  <p:childTnLst>
                                    <p:set>
                                      <p:cBhvr>
                                        <p:cTn id="38" dur="1" fill="hold">
                                          <p:stCondLst>
                                            <p:cond delay="0"/>
                                          </p:stCondLst>
                                        </p:cTn>
                                        <p:tgtEl>
                                          <p:spTgt spid="63">
                                            <p:bg/>
                                          </p:spTgt>
                                        </p:tgtEl>
                                        <p:attrNameLst>
                                          <p:attrName>style.visibility</p:attrName>
                                        </p:attrNameLst>
                                      </p:cBhvr>
                                      <p:to>
                                        <p:strVal val="visible"/>
                                      </p:to>
                                    </p:set>
                                    <p:anim calcmode="lin" valueType="num">
                                      <p:cBhvr>
                                        <p:cTn id="39" dur="400" fill="hold"/>
                                        <p:tgtEl>
                                          <p:spTgt spid="63">
                                            <p:bg/>
                                          </p:spTgt>
                                        </p:tgtEl>
                                        <p:attrNameLst>
                                          <p:attrName>ppt_w</p:attrName>
                                        </p:attrNameLst>
                                      </p:cBhvr>
                                      <p:tavLst>
                                        <p:tav tm="0" fmla="#ppt_w*sin(2.5*pi*$)">
                                          <p:val>
                                            <p:fltVal val="0"/>
                                          </p:val>
                                        </p:tav>
                                        <p:tav tm="100000">
                                          <p:val>
                                            <p:fltVal val="1"/>
                                          </p:val>
                                        </p:tav>
                                      </p:tavLst>
                                    </p:anim>
                                    <p:anim calcmode="lin" valueType="num">
                                      <p:cBhvr>
                                        <p:cTn id="40" dur="400" fill="hold"/>
                                        <p:tgtEl>
                                          <p:spTgt spid="63">
                                            <p:bg/>
                                          </p:spTgt>
                                        </p:tgtEl>
                                        <p:attrNameLst>
                                          <p:attrName>ppt_h</p:attrName>
                                        </p:attrNameLst>
                                      </p:cBhvr>
                                      <p:tavLst>
                                        <p:tav tm="0">
                                          <p:val>
                                            <p:strVal val="#ppt_h"/>
                                          </p:val>
                                        </p:tav>
                                        <p:tav tm="100000">
                                          <p:val>
                                            <p:strVal val="#ppt_h"/>
                                          </p:val>
                                        </p:tav>
                                      </p:tavLst>
                                    </p:anim>
                                  </p:childTnLst>
                                </p:cTn>
                              </p:par>
                              <p:par>
                                <p:cTn id="41" presetID="19" presetClass="entr" presetSubtype="10" fill="hold" grpId="0" nodeType="withEffect">
                                  <p:stCondLst>
                                    <p:cond delay="0"/>
                                  </p:stCondLst>
                                  <p:childTnLst>
                                    <p:set>
                                      <p:cBhvr>
                                        <p:cTn id="42" dur="1" fill="hold">
                                          <p:stCondLst>
                                            <p:cond delay="0"/>
                                          </p:stCondLst>
                                        </p:cTn>
                                        <p:tgtEl>
                                          <p:spTgt spid="63">
                                            <p:txEl>
                                              <p:pRg st="0" end="0"/>
                                            </p:txEl>
                                          </p:spTgt>
                                        </p:tgtEl>
                                        <p:attrNameLst>
                                          <p:attrName>style.visibility</p:attrName>
                                        </p:attrNameLst>
                                      </p:cBhvr>
                                      <p:to>
                                        <p:strVal val="visible"/>
                                      </p:to>
                                    </p:set>
                                    <p:anim calcmode="lin" valueType="num">
                                      <p:cBhvr>
                                        <p:cTn id="43" dur="400" fill="hold"/>
                                        <p:tgtEl>
                                          <p:spTgt spid="63">
                                            <p:txEl>
                                              <p:pRg st="0" end="0"/>
                                            </p:txEl>
                                          </p:spTgt>
                                        </p:tgtEl>
                                        <p:attrNameLst>
                                          <p:attrName>ppt_w</p:attrName>
                                        </p:attrNameLst>
                                      </p:cBhvr>
                                      <p:tavLst>
                                        <p:tav tm="0" fmla="#ppt_w*sin(2.5*pi*$)">
                                          <p:val>
                                            <p:fltVal val="0"/>
                                          </p:val>
                                        </p:tav>
                                        <p:tav tm="100000">
                                          <p:val>
                                            <p:fltVal val="1"/>
                                          </p:val>
                                        </p:tav>
                                      </p:tavLst>
                                    </p:anim>
                                    <p:anim calcmode="lin" valueType="num">
                                      <p:cBhvr>
                                        <p:cTn id="44" dur="400" fill="hold"/>
                                        <p:tgtEl>
                                          <p:spTgt spid="63">
                                            <p:txEl>
                                              <p:pRg st="0" end="0"/>
                                            </p:txEl>
                                          </p:spTgt>
                                        </p:tgtEl>
                                        <p:attrNameLst>
                                          <p:attrName>ppt_h</p:attrName>
                                        </p:attrNameLst>
                                      </p:cBhvr>
                                      <p:tavLst>
                                        <p:tav tm="0">
                                          <p:val>
                                            <p:strVal val="#ppt_h"/>
                                          </p:val>
                                        </p:tav>
                                        <p:tav tm="100000">
                                          <p:val>
                                            <p:strVal val="#ppt_h"/>
                                          </p:val>
                                        </p:tav>
                                      </p:tavLst>
                                    </p:anim>
                                  </p:childTnLst>
                                </p:cTn>
                              </p:par>
                            </p:childTnLst>
                          </p:cTn>
                        </p:par>
                        <p:par>
                          <p:cTn id="45" fill="hold">
                            <p:stCondLst>
                              <p:cond delay="3100"/>
                            </p:stCondLst>
                            <p:childTnLst>
                              <p:par>
                                <p:cTn id="46" presetID="53" presetClass="entr" presetSubtype="16"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wipe(down)">
                                      <p:cBhvr>
                                        <p:cTn id="53" dur="500"/>
                                        <p:tgtEl>
                                          <p:spTgt spid="74"/>
                                        </p:tgtEl>
                                      </p:cBhvr>
                                    </p:animEffect>
                                  </p:childTnLst>
                                </p:cTn>
                              </p:par>
                            </p:childTnLst>
                          </p:cTn>
                        </p:par>
                        <p:par>
                          <p:cTn id="54" fill="hold">
                            <p:stCondLst>
                              <p:cond delay="3600"/>
                            </p:stCondLst>
                            <p:childTnLst>
                              <p:par>
                                <p:cTn id="55" presetID="19" presetClass="entr" presetSubtype="10" fill="hold" grpId="0" nodeType="afterEffect">
                                  <p:stCondLst>
                                    <p:cond delay="0"/>
                                  </p:stCondLst>
                                  <p:childTnLst>
                                    <p:set>
                                      <p:cBhvr>
                                        <p:cTn id="56" dur="1" fill="hold">
                                          <p:stCondLst>
                                            <p:cond delay="0"/>
                                          </p:stCondLst>
                                        </p:cTn>
                                        <p:tgtEl>
                                          <p:spTgt spid="75">
                                            <p:bg/>
                                          </p:spTgt>
                                        </p:tgtEl>
                                        <p:attrNameLst>
                                          <p:attrName>style.visibility</p:attrName>
                                        </p:attrNameLst>
                                      </p:cBhvr>
                                      <p:to>
                                        <p:strVal val="visible"/>
                                      </p:to>
                                    </p:set>
                                    <p:anim calcmode="lin" valueType="num">
                                      <p:cBhvr>
                                        <p:cTn id="57" dur="400" fill="hold"/>
                                        <p:tgtEl>
                                          <p:spTgt spid="75">
                                            <p:bg/>
                                          </p:spTgt>
                                        </p:tgtEl>
                                        <p:attrNameLst>
                                          <p:attrName>ppt_w</p:attrName>
                                        </p:attrNameLst>
                                      </p:cBhvr>
                                      <p:tavLst>
                                        <p:tav tm="0" fmla="#ppt_w*sin(2.5*pi*$)">
                                          <p:val>
                                            <p:fltVal val="0"/>
                                          </p:val>
                                        </p:tav>
                                        <p:tav tm="100000">
                                          <p:val>
                                            <p:fltVal val="1"/>
                                          </p:val>
                                        </p:tav>
                                      </p:tavLst>
                                    </p:anim>
                                    <p:anim calcmode="lin" valueType="num">
                                      <p:cBhvr>
                                        <p:cTn id="58" dur="400" fill="hold"/>
                                        <p:tgtEl>
                                          <p:spTgt spid="75">
                                            <p:bg/>
                                          </p:spTgt>
                                        </p:tgtEl>
                                        <p:attrNameLst>
                                          <p:attrName>ppt_h</p:attrName>
                                        </p:attrNameLst>
                                      </p:cBhvr>
                                      <p:tavLst>
                                        <p:tav tm="0">
                                          <p:val>
                                            <p:strVal val="#ppt_h"/>
                                          </p:val>
                                        </p:tav>
                                        <p:tav tm="100000">
                                          <p:val>
                                            <p:strVal val="#ppt_h"/>
                                          </p:val>
                                        </p:tav>
                                      </p:tavLst>
                                    </p:anim>
                                  </p:childTnLst>
                                </p:cTn>
                              </p:par>
                              <p:par>
                                <p:cTn id="59" presetID="19" presetClass="entr" presetSubtype="10" fill="hold" grpId="0" nodeType="withEffect">
                                  <p:stCondLst>
                                    <p:cond delay="0"/>
                                  </p:stCondLst>
                                  <p:childTnLst>
                                    <p:set>
                                      <p:cBhvr>
                                        <p:cTn id="60" dur="1" fill="hold">
                                          <p:stCondLst>
                                            <p:cond delay="0"/>
                                          </p:stCondLst>
                                        </p:cTn>
                                        <p:tgtEl>
                                          <p:spTgt spid="75">
                                            <p:txEl>
                                              <p:pRg st="0" end="0"/>
                                            </p:txEl>
                                          </p:spTgt>
                                        </p:tgtEl>
                                        <p:attrNameLst>
                                          <p:attrName>style.visibility</p:attrName>
                                        </p:attrNameLst>
                                      </p:cBhvr>
                                      <p:to>
                                        <p:strVal val="visible"/>
                                      </p:to>
                                    </p:set>
                                    <p:anim calcmode="lin" valueType="num">
                                      <p:cBhvr>
                                        <p:cTn id="61" dur="400" fill="hold"/>
                                        <p:tgtEl>
                                          <p:spTgt spid="75">
                                            <p:txEl>
                                              <p:pRg st="0" end="0"/>
                                            </p:txEl>
                                          </p:spTgt>
                                        </p:tgtEl>
                                        <p:attrNameLst>
                                          <p:attrName>ppt_w</p:attrName>
                                        </p:attrNameLst>
                                      </p:cBhvr>
                                      <p:tavLst>
                                        <p:tav tm="0" fmla="#ppt_w*sin(2.5*pi*$)">
                                          <p:val>
                                            <p:fltVal val="0"/>
                                          </p:val>
                                        </p:tav>
                                        <p:tav tm="100000">
                                          <p:val>
                                            <p:fltVal val="1"/>
                                          </p:val>
                                        </p:tav>
                                      </p:tavLst>
                                    </p:anim>
                                    <p:anim calcmode="lin" valueType="num">
                                      <p:cBhvr>
                                        <p:cTn id="62" dur="400" fill="hold"/>
                                        <p:tgtEl>
                                          <p:spTgt spid="75">
                                            <p:txEl>
                                              <p:pRg st="0" end="0"/>
                                            </p:txEl>
                                          </p:spTgt>
                                        </p:tgtEl>
                                        <p:attrNameLst>
                                          <p:attrName>ppt_h</p:attrName>
                                        </p:attrNameLst>
                                      </p:cBhvr>
                                      <p:tavLst>
                                        <p:tav tm="0">
                                          <p:val>
                                            <p:strVal val="#ppt_h"/>
                                          </p:val>
                                        </p:tav>
                                        <p:tav tm="100000">
                                          <p:val>
                                            <p:strVal val="#ppt_h"/>
                                          </p:val>
                                        </p:tav>
                                      </p:tavLst>
                                    </p:anim>
                                  </p:childTnLst>
                                </p:cTn>
                              </p:par>
                            </p:childTnLst>
                          </p:cTn>
                        </p:par>
                        <p:par>
                          <p:cTn id="63" fill="hold">
                            <p:stCondLst>
                              <p:cond delay="4000"/>
                            </p:stCondLst>
                            <p:childTnLst>
                              <p:par>
                                <p:cTn id="64" presetID="53" presetClass="entr" presetSubtype="16"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animEffect transition="in" filter="fade">
                                      <p:cBhvr>
                                        <p:cTn id="68" dur="500"/>
                                        <p:tgtEl>
                                          <p:spTgt spid="5"/>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up)">
                                      <p:cBhvr>
                                        <p:cTn id="71" dur="500"/>
                                        <p:tgtEl>
                                          <p:spTgt spid="65"/>
                                        </p:tgtEl>
                                      </p:cBhvr>
                                    </p:animEffect>
                                  </p:childTnLst>
                                </p:cTn>
                              </p:par>
                            </p:childTnLst>
                          </p:cTn>
                        </p:par>
                        <p:par>
                          <p:cTn id="72" fill="hold">
                            <p:stCondLst>
                              <p:cond delay="4500"/>
                            </p:stCondLst>
                            <p:childTnLst>
                              <p:par>
                                <p:cTn id="73" presetID="19" presetClass="entr" presetSubtype="10" fill="hold" grpId="0" nodeType="afterEffect">
                                  <p:stCondLst>
                                    <p:cond delay="0"/>
                                  </p:stCondLst>
                                  <p:childTnLst>
                                    <p:set>
                                      <p:cBhvr>
                                        <p:cTn id="74" dur="1" fill="hold">
                                          <p:stCondLst>
                                            <p:cond delay="0"/>
                                          </p:stCondLst>
                                        </p:cTn>
                                        <p:tgtEl>
                                          <p:spTgt spid="67">
                                            <p:bg/>
                                          </p:spTgt>
                                        </p:tgtEl>
                                        <p:attrNameLst>
                                          <p:attrName>style.visibility</p:attrName>
                                        </p:attrNameLst>
                                      </p:cBhvr>
                                      <p:to>
                                        <p:strVal val="visible"/>
                                      </p:to>
                                    </p:set>
                                    <p:anim calcmode="lin" valueType="num">
                                      <p:cBhvr>
                                        <p:cTn id="75" dur="400" fill="hold"/>
                                        <p:tgtEl>
                                          <p:spTgt spid="67">
                                            <p:bg/>
                                          </p:spTgt>
                                        </p:tgtEl>
                                        <p:attrNameLst>
                                          <p:attrName>ppt_w</p:attrName>
                                        </p:attrNameLst>
                                      </p:cBhvr>
                                      <p:tavLst>
                                        <p:tav tm="0" fmla="#ppt_w*sin(2.5*pi*$)">
                                          <p:val>
                                            <p:fltVal val="0"/>
                                          </p:val>
                                        </p:tav>
                                        <p:tav tm="100000">
                                          <p:val>
                                            <p:fltVal val="1"/>
                                          </p:val>
                                        </p:tav>
                                      </p:tavLst>
                                    </p:anim>
                                    <p:anim calcmode="lin" valueType="num">
                                      <p:cBhvr>
                                        <p:cTn id="76" dur="400" fill="hold"/>
                                        <p:tgtEl>
                                          <p:spTgt spid="67">
                                            <p:bg/>
                                          </p:spTgt>
                                        </p:tgtEl>
                                        <p:attrNameLst>
                                          <p:attrName>ppt_h</p:attrName>
                                        </p:attrNameLst>
                                      </p:cBhvr>
                                      <p:tavLst>
                                        <p:tav tm="0">
                                          <p:val>
                                            <p:strVal val="#ppt_h"/>
                                          </p:val>
                                        </p:tav>
                                        <p:tav tm="100000">
                                          <p:val>
                                            <p:strVal val="#ppt_h"/>
                                          </p:val>
                                        </p:tav>
                                      </p:tavLst>
                                    </p:anim>
                                  </p:childTnLst>
                                </p:cTn>
                              </p:par>
                              <p:par>
                                <p:cTn id="77" presetID="19" presetClass="entr" presetSubtype="10" fill="hold" grpId="0" nodeType="withEffect">
                                  <p:stCondLst>
                                    <p:cond delay="0"/>
                                  </p:stCondLst>
                                  <p:childTnLst>
                                    <p:set>
                                      <p:cBhvr>
                                        <p:cTn id="78" dur="1" fill="hold">
                                          <p:stCondLst>
                                            <p:cond delay="0"/>
                                          </p:stCondLst>
                                        </p:cTn>
                                        <p:tgtEl>
                                          <p:spTgt spid="67">
                                            <p:txEl>
                                              <p:pRg st="0" end="0"/>
                                            </p:txEl>
                                          </p:spTgt>
                                        </p:tgtEl>
                                        <p:attrNameLst>
                                          <p:attrName>style.visibility</p:attrName>
                                        </p:attrNameLst>
                                      </p:cBhvr>
                                      <p:to>
                                        <p:strVal val="visible"/>
                                      </p:to>
                                    </p:set>
                                    <p:anim calcmode="lin" valueType="num">
                                      <p:cBhvr>
                                        <p:cTn id="79" dur="400" fill="hold"/>
                                        <p:tgtEl>
                                          <p:spTgt spid="67">
                                            <p:txEl>
                                              <p:pRg st="0" end="0"/>
                                            </p:txEl>
                                          </p:spTgt>
                                        </p:tgtEl>
                                        <p:attrNameLst>
                                          <p:attrName>ppt_w</p:attrName>
                                        </p:attrNameLst>
                                      </p:cBhvr>
                                      <p:tavLst>
                                        <p:tav tm="0" fmla="#ppt_w*sin(2.5*pi*$)">
                                          <p:val>
                                            <p:fltVal val="0"/>
                                          </p:val>
                                        </p:tav>
                                        <p:tav tm="100000">
                                          <p:val>
                                            <p:fltVal val="1"/>
                                          </p:val>
                                        </p:tav>
                                      </p:tavLst>
                                    </p:anim>
                                    <p:anim calcmode="lin" valueType="num">
                                      <p:cBhvr>
                                        <p:cTn id="80" dur="400" fill="hold"/>
                                        <p:tgtEl>
                                          <p:spTgt spid="67">
                                            <p:txEl>
                                              <p:pRg st="0" end="0"/>
                                            </p:txEl>
                                          </p:spTgt>
                                        </p:tgtEl>
                                        <p:attrNameLst>
                                          <p:attrName>ppt_h</p:attrName>
                                        </p:attrNameLst>
                                      </p:cBhvr>
                                      <p:tavLst>
                                        <p:tav tm="0">
                                          <p:val>
                                            <p:strVal val="#ppt_h"/>
                                          </p:val>
                                        </p:tav>
                                        <p:tav tm="100000">
                                          <p:val>
                                            <p:strVal val="#ppt_h"/>
                                          </p:val>
                                        </p:tav>
                                      </p:tavLst>
                                    </p:anim>
                                  </p:childTnLst>
                                </p:cTn>
                              </p:par>
                            </p:childTnLst>
                          </p:cTn>
                        </p:par>
                        <p:par>
                          <p:cTn id="81" fill="hold">
                            <p:stCondLst>
                              <p:cond delay="4900"/>
                            </p:stCondLst>
                            <p:childTnLst>
                              <p:par>
                                <p:cTn id="82" presetID="53" presetClass="entr" presetSubtype="16"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p:cTn id="84" dur="500" fill="hold"/>
                                        <p:tgtEl>
                                          <p:spTgt spid="7"/>
                                        </p:tgtEl>
                                        <p:attrNameLst>
                                          <p:attrName>ppt_w</p:attrName>
                                        </p:attrNameLst>
                                      </p:cBhvr>
                                      <p:tavLst>
                                        <p:tav tm="0">
                                          <p:val>
                                            <p:fltVal val="0"/>
                                          </p:val>
                                        </p:tav>
                                        <p:tav tm="100000">
                                          <p:val>
                                            <p:strVal val="#ppt_w"/>
                                          </p:val>
                                        </p:tav>
                                      </p:tavLst>
                                    </p:anim>
                                    <p:anim calcmode="lin" valueType="num">
                                      <p:cBhvr>
                                        <p:cTn id="85" dur="500" fill="hold"/>
                                        <p:tgtEl>
                                          <p:spTgt spid="7"/>
                                        </p:tgtEl>
                                        <p:attrNameLst>
                                          <p:attrName>ppt_h</p:attrName>
                                        </p:attrNameLst>
                                      </p:cBhvr>
                                      <p:tavLst>
                                        <p:tav tm="0">
                                          <p:val>
                                            <p:fltVal val="0"/>
                                          </p:val>
                                        </p:tav>
                                        <p:tav tm="100000">
                                          <p:val>
                                            <p:strVal val="#ppt_h"/>
                                          </p:val>
                                        </p:tav>
                                      </p:tavLst>
                                    </p:anim>
                                    <p:animEffect transition="in" filter="fade">
                                      <p:cBhvr>
                                        <p:cTn id="86" dur="500"/>
                                        <p:tgtEl>
                                          <p:spTgt spid="7"/>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wipe(down)">
                                      <p:cBhvr>
                                        <p:cTn id="89" dur="500"/>
                                        <p:tgtEl>
                                          <p:spTgt spid="80"/>
                                        </p:tgtEl>
                                      </p:cBhvr>
                                    </p:animEffect>
                                  </p:childTnLst>
                                </p:cTn>
                              </p:par>
                            </p:childTnLst>
                          </p:cTn>
                        </p:par>
                        <p:par>
                          <p:cTn id="90" fill="hold">
                            <p:stCondLst>
                              <p:cond delay="5400"/>
                            </p:stCondLst>
                            <p:childTnLst>
                              <p:par>
                                <p:cTn id="91" presetID="19" presetClass="entr" presetSubtype="10" fill="hold" grpId="0" nodeType="afterEffect">
                                  <p:stCondLst>
                                    <p:cond delay="0"/>
                                  </p:stCondLst>
                                  <p:childTnLst>
                                    <p:set>
                                      <p:cBhvr>
                                        <p:cTn id="92" dur="1" fill="hold">
                                          <p:stCondLst>
                                            <p:cond delay="0"/>
                                          </p:stCondLst>
                                        </p:cTn>
                                        <p:tgtEl>
                                          <p:spTgt spid="81">
                                            <p:bg/>
                                          </p:spTgt>
                                        </p:tgtEl>
                                        <p:attrNameLst>
                                          <p:attrName>style.visibility</p:attrName>
                                        </p:attrNameLst>
                                      </p:cBhvr>
                                      <p:to>
                                        <p:strVal val="visible"/>
                                      </p:to>
                                    </p:set>
                                    <p:anim calcmode="lin" valueType="num">
                                      <p:cBhvr>
                                        <p:cTn id="93" dur="400" fill="hold"/>
                                        <p:tgtEl>
                                          <p:spTgt spid="81">
                                            <p:bg/>
                                          </p:spTgt>
                                        </p:tgtEl>
                                        <p:attrNameLst>
                                          <p:attrName>ppt_w</p:attrName>
                                        </p:attrNameLst>
                                      </p:cBhvr>
                                      <p:tavLst>
                                        <p:tav tm="0" fmla="#ppt_w*sin(2.5*pi*$)">
                                          <p:val>
                                            <p:fltVal val="0"/>
                                          </p:val>
                                        </p:tav>
                                        <p:tav tm="100000">
                                          <p:val>
                                            <p:fltVal val="1"/>
                                          </p:val>
                                        </p:tav>
                                      </p:tavLst>
                                    </p:anim>
                                    <p:anim calcmode="lin" valueType="num">
                                      <p:cBhvr>
                                        <p:cTn id="94" dur="400" fill="hold"/>
                                        <p:tgtEl>
                                          <p:spTgt spid="81">
                                            <p:bg/>
                                          </p:spTgt>
                                        </p:tgtEl>
                                        <p:attrNameLst>
                                          <p:attrName>ppt_h</p:attrName>
                                        </p:attrNameLst>
                                      </p:cBhvr>
                                      <p:tavLst>
                                        <p:tav tm="0">
                                          <p:val>
                                            <p:strVal val="#ppt_h"/>
                                          </p:val>
                                        </p:tav>
                                        <p:tav tm="100000">
                                          <p:val>
                                            <p:strVal val="#ppt_h"/>
                                          </p:val>
                                        </p:tav>
                                      </p:tavLst>
                                    </p:anim>
                                  </p:childTnLst>
                                </p:cTn>
                              </p:par>
                              <p:par>
                                <p:cTn id="95" presetID="19" presetClass="entr" presetSubtype="10" fill="hold" grpId="0" nodeType="withEffect">
                                  <p:stCondLst>
                                    <p:cond delay="0"/>
                                  </p:stCondLst>
                                  <p:childTnLst>
                                    <p:set>
                                      <p:cBhvr>
                                        <p:cTn id="96" dur="1" fill="hold">
                                          <p:stCondLst>
                                            <p:cond delay="0"/>
                                          </p:stCondLst>
                                        </p:cTn>
                                        <p:tgtEl>
                                          <p:spTgt spid="81">
                                            <p:txEl>
                                              <p:pRg st="0" end="0"/>
                                            </p:txEl>
                                          </p:spTgt>
                                        </p:tgtEl>
                                        <p:attrNameLst>
                                          <p:attrName>style.visibility</p:attrName>
                                        </p:attrNameLst>
                                      </p:cBhvr>
                                      <p:to>
                                        <p:strVal val="visible"/>
                                      </p:to>
                                    </p:set>
                                    <p:anim calcmode="lin" valueType="num">
                                      <p:cBhvr>
                                        <p:cTn id="97" dur="400" fill="hold"/>
                                        <p:tgtEl>
                                          <p:spTgt spid="81">
                                            <p:txEl>
                                              <p:pRg st="0" end="0"/>
                                            </p:txEl>
                                          </p:spTgt>
                                        </p:tgtEl>
                                        <p:attrNameLst>
                                          <p:attrName>ppt_w</p:attrName>
                                        </p:attrNameLst>
                                      </p:cBhvr>
                                      <p:tavLst>
                                        <p:tav tm="0" fmla="#ppt_w*sin(2.5*pi*$)">
                                          <p:val>
                                            <p:fltVal val="0"/>
                                          </p:val>
                                        </p:tav>
                                        <p:tav tm="100000">
                                          <p:val>
                                            <p:fltVal val="1"/>
                                          </p:val>
                                        </p:tav>
                                      </p:tavLst>
                                    </p:anim>
                                    <p:anim calcmode="lin" valueType="num">
                                      <p:cBhvr>
                                        <p:cTn id="98" dur="400" fill="hold"/>
                                        <p:tgtEl>
                                          <p:spTgt spid="8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3" grpId="0" build="allAtOnce" animBg="1"/>
      <p:bldP spid="80" grpId="0" animBg="1"/>
      <p:bldP spid="81" grpId="0" build="allAtOnce" animBg="1"/>
      <p:bldP spid="65" grpId="0" animBg="1"/>
      <p:bldP spid="67" grpId="0" build="allAtOnce" animBg="1"/>
      <p:bldP spid="55" grpId="0" animBg="1"/>
      <p:bldP spid="62" grpId="0" build="allAtOnce" animBg="1"/>
      <p:bldP spid="74" grpId="0" animBg="1"/>
      <p:bldP spid="75" grpId="0" build="allAtOnce"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27771" y="1694691"/>
            <a:ext cx="4325351" cy="1133824"/>
            <a:chOff x="2435811" y="2402434"/>
            <a:chExt cx="5766133" cy="1511299"/>
          </a:xfrm>
          <a:solidFill>
            <a:schemeClr val="accent1"/>
          </a:solidFill>
        </p:grpSpPr>
        <p:sp>
          <p:nvSpPr>
            <p:cNvPr id="181" name="矩形 59"/>
            <p:cNvSpPr>
              <a:spLocks noChangeArrowheads="1"/>
            </p:cNvSpPr>
            <p:nvPr/>
          </p:nvSpPr>
          <p:spPr bwMode="auto">
            <a:xfrm>
              <a:off x="2435811" y="3038702"/>
              <a:ext cx="2745953" cy="303804"/>
            </a:xfrm>
            <a:prstGeom prst="rect">
              <a:avLst/>
            </a:prstGeom>
            <a:grpFill/>
            <a:ln w="9525">
              <a:noFill/>
              <a:miter lim="800000"/>
              <a:headEnd/>
              <a:tailEnd/>
            </a:ln>
          </p:spPr>
          <p:txBody>
            <a:bodyPr lIns="68570" tIns="34286" rIns="68570" bIns="34286" anchor="ctr"/>
            <a:lstStyle/>
            <a:p>
              <a:endParaRPr lang="zh-CN" altLang="en-US"/>
            </a:p>
          </p:txBody>
        </p:sp>
        <p:grpSp>
          <p:nvGrpSpPr>
            <p:cNvPr id="4" name="组合 199"/>
            <p:cNvGrpSpPr/>
            <p:nvPr/>
          </p:nvGrpSpPr>
          <p:grpSpPr>
            <a:xfrm>
              <a:off x="5162008" y="2402434"/>
              <a:ext cx="3039936" cy="1511299"/>
              <a:chOff x="5538638" y="2807478"/>
              <a:chExt cx="3039936" cy="1511299"/>
            </a:xfrm>
            <a:grpFill/>
          </p:grpSpPr>
          <p:sp>
            <p:nvSpPr>
              <p:cNvPr id="201" name="矩形 59"/>
              <p:cNvSpPr>
                <a:spLocks noChangeArrowheads="1"/>
              </p:cNvSpPr>
              <p:nvPr/>
            </p:nvSpPr>
            <p:spPr bwMode="auto">
              <a:xfrm>
                <a:off x="5538638" y="2807478"/>
                <a:ext cx="2745953" cy="1511299"/>
              </a:xfrm>
              <a:prstGeom prst="rect">
                <a:avLst/>
              </a:prstGeom>
              <a:grpFill/>
              <a:ln w="9525">
                <a:noFill/>
                <a:miter lim="800000"/>
                <a:headEnd/>
                <a:tailEnd/>
              </a:ln>
            </p:spPr>
            <p:txBody>
              <a:bodyPr lIns="68577" tIns="34289" rIns="68577" bIns="34289" anchor="ctr"/>
              <a:lstStyle/>
              <a:p>
                <a:endParaRPr lang="zh-CN" altLang="en-US"/>
              </a:p>
            </p:txBody>
          </p:sp>
          <p:sp>
            <p:nvSpPr>
              <p:cNvPr id="204" name="等腰三角形 203"/>
              <p:cNvSpPr/>
              <p:nvPr/>
            </p:nvSpPr>
            <p:spPr>
              <a:xfrm rot="5400000">
                <a:off x="8230766" y="3372014"/>
                <a:ext cx="400876" cy="2947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3"/>
          <p:cNvGrpSpPr/>
          <p:nvPr/>
        </p:nvGrpSpPr>
        <p:grpSpPr>
          <a:xfrm>
            <a:off x="2213968" y="3008356"/>
            <a:ext cx="3939155" cy="966669"/>
            <a:chOff x="2950650" y="4153446"/>
            <a:chExt cx="5251294" cy="1288495"/>
          </a:xfrm>
          <a:solidFill>
            <a:schemeClr val="accent2"/>
          </a:solidFill>
        </p:grpSpPr>
        <p:sp>
          <p:nvSpPr>
            <p:cNvPr id="182" name="矩形 59"/>
            <p:cNvSpPr>
              <a:spLocks noChangeArrowheads="1"/>
            </p:cNvSpPr>
            <p:nvPr/>
          </p:nvSpPr>
          <p:spPr bwMode="auto">
            <a:xfrm>
              <a:off x="2950650" y="4629014"/>
              <a:ext cx="2745953" cy="303804"/>
            </a:xfrm>
            <a:prstGeom prst="rect">
              <a:avLst/>
            </a:prstGeom>
            <a:grpFill/>
            <a:ln w="9525">
              <a:noFill/>
              <a:miter lim="800000"/>
              <a:headEnd/>
              <a:tailEnd/>
            </a:ln>
          </p:spPr>
          <p:txBody>
            <a:bodyPr lIns="68570" tIns="34286" rIns="68570" bIns="34286" anchor="ctr"/>
            <a:lstStyle/>
            <a:p>
              <a:endParaRPr lang="zh-CN" altLang="en-US"/>
            </a:p>
          </p:txBody>
        </p:sp>
        <p:grpSp>
          <p:nvGrpSpPr>
            <p:cNvPr id="6" name="组合 204"/>
            <p:cNvGrpSpPr/>
            <p:nvPr/>
          </p:nvGrpSpPr>
          <p:grpSpPr>
            <a:xfrm>
              <a:off x="5162008" y="4153446"/>
              <a:ext cx="3039936" cy="1288495"/>
              <a:chOff x="5538638" y="4558490"/>
              <a:chExt cx="3039936" cy="1288495"/>
            </a:xfrm>
            <a:grpFill/>
          </p:grpSpPr>
          <p:sp>
            <p:nvSpPr>
              <p:cNvPr id="206" name="矩形 59"/>
              <p:cNvSpPr>
                <a:spLocks noChangeArrowheads="1"/>
              </p:cNvSpPr>
              <p:nvPr/>
            </p:nvSpPr>
            <p:spPr bwMode="auto">
              <a:xfrm>
                <a:off x="5538638" y="4558490"/>
                <a:ext cx="2745953" cy="1288495"/>
              </a:xfrm>
              <a:prstGeom prst="rect">
                <a:avLst/>
              </a:prstGeom>
              <a:grpFill/>
              <a:ln w="9525">
                <a:noFill/>
                <a:miter lim="800000"/>
                <a:headEnd/>
                <a:tailEnd/>
              </a:ln>
            </p:spPr>
            <p:txBody>
              <a:bodyPr lIns="68577" tIns="34289" rIns="68577" bIns="34289" anchor="ctr"/>
              <a:lstStyle/>
              <a:p>
                <a:endParaRPr lang="zh-CN" altLang="en-US"/>
              </a:p>
            </p:txBody>
          </p:sp>
          <p:sp>
            <p:nvSpPr>
              <p:cNvPr id="207" name="等腰三角形 206"/>
              <p:cNvSpPr/>
              <p:nvPr/>
            </p:nvSpPr>
            <p:spPr>
              <a:xfrm rot="5400000">
                <a:off x="8230766" y="5003717"/>
                <a:ext cx="400876" cy="2947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08" name="矩形 47"/>
          <p:cNvSpPr>
            <a:spLocks noChangeArrowheads="1"/>
          </p:cNvSpPr>
          <p:nvPr/>
        </p:nvSpPr>
        <p:spPr bwMode="auto">
          <a:xfrm>
            <a:off x="6270871" y="2141111"/>
            <a:ext cx="1919621" cy="499951"/>
          </a:xfrm>
          <a:prstGeom prst="rect">
            <a:avLst/>
          </a:prstGeom>
          <a:noFill/>
          <a:ln w="9525">
            <a:noFill/>
            <a:miter lim="800000"/>
            <a:headEnd/>
            <a:tailEnd/>
          </a:ln>
        </p:spPr>
        <p:txBody>
          <a:bodyPr lIns="68584" tIns="34293" rIns="68584" bIns="34293">
            <a:spAutoFit/>
          </a:bodyPr>
          <a:lstStyle/>
          <a:p>
            <a:pPr algn="l">
              <a:lnSpc>
                <a:spcPct val="1200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a:t>
            </a:r>
          </a:p>
        </p:txBody>
      </p:sp>
      <p:sp>
        <p:nvSpPr>
          <p:cNvPr id="209" name="矩形 47"/>
          <p:cNvSpPr>
            <a:spLocks noChangeArrowheads="1"/>
          </p:cNvSpPr>
          <p:nvPr/>
        </p:nvSpPr>
        <p:spPr bwMode="auto">
          <a:xfrm>
            <a:off x="6288331" y="3403054"/>
            <a:ext cx="1919621" cy="499951"/>
          </a:xfrm>
          <a:prstGeom prst="rect">
            <a:avLst/>
          </a:prstGeom>
          <a:noFill/>
          <a:ln w="9525">
            <a:noFill/>
            <a:miter lim="800000"/>
            <a:headEnd/>
            <a:tailEnd/>
          </a:ln>
        </p:spPr>
        <p:txBody>
          <a:bodyPr lIns="68584" tIns="34293" rIns="68584" bIns="34293">
            <a:spAutoFit/>
          </a:bodyPr>
          <a:lstStyle/>
          <a:p>
            <a:pPr algn="l">
              <a:lnSpc>
                <a:spcPct val="1200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a:t>
            </a:r>
          </a:p>
        </p:txBody>
      </p:sp>
      <p:sp>
        <p:nvSpPr>
          <p:cNvPr id="211" name="矩形 47"/>
          <p:cNvSpPr>
            <a:spLocks noChangeArrowheads="1"/>
          </p:cNvSpPr>
          <p:nvPr/>
        </p:nvSpPr>
        <p:spPr bwMode="auto">
          <a:xfrm>
            <a:off x="3937098" y="2106953"/>
            <a:ext cx="1919621" cy="499951"/>
          </a:xfrm>
          <a:prstGeom prst="rect">
            <a:avLst/>
          </a:prstGeom>
          <a:noFill/>
          <a:ln w="9525">
            <a:noFill/>
            <a:miter lim="800000"/>
            <a:headEnd/>
            <a:tailEnd/>
          </a:ln>
        </p:spPr>
        <p:txBody>
          <a:bodyPr lIns="68584" tIns="34293" rIns="68584" bIns="34293">
            <a:spAutoFit/>
          </a:bodyPr>
          <a:lstStyle/>
          <a:p>
            <a:pPr algn="l">
              <a:lnSpc>
                <a:spcPct val="120000"/>
              </a:lnSpc>
            </a:pPr>
            <a:r>
              <a:rPr lang="zh-CN" altLang="en-US" sz="800" dirty="0">
                <a:solidFill>
                  <a:schemeClr val="bg1"/>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a:t>
            </a:r>
          </a:p>
        </p:txBody>
      </p:sp>
      <p:sp>
        <p:nvSpPr>
          <p:cNvPr id="212" name="TextBox 211"/>
          <p:cNvSpPr txBox="1"/>
          <p:nvPr/>
        </p:nvSpPr>
        <p:spPr>
          <a:xfrm>
            <a:off x="3941156" y="1728794"/>
            <a:ext cx="1483440" cy="315477"/>
          </a:xfrm>
          <a:prstGeom prst="rect">
            <a:avLst/>
          </a:prstGeom>
          <a:noFill/>
          <a:ln>
            <a:noFill/>
          </a:ln>
        </p:spPr>
        <p:txBody>
          <a:bodyPr wrap="square" lIns="68587" tIns="34293" rIns="68587" bIns="34293" rtlCol="0">
            <a:spAutoFit/>
          </a:bodyPr>
          <a:lstStyle/>
          <a:p>
            <a:r>
              <a:rPr lang="zh-CN" altLang="en-US" sz="1600" dirty="0">
                <a:solidFill>
                  <a:schemeClr val="bg1"/>
                </a:solidFill>
                <a:latin typeface="方正大黑_GBK" pitchFamily="65" charset="-122"/>
                <a:ea typeface="方正大黑_GBK" pitchFamily="65" charset="-122"/>
              </a:rPr>
              <a:t>添加标题</a:t>
            </a:r>
          </a:p>
        </p:txBody>
      </p:sp>
      <p:sp>
        <p:nvSpPr>
          <p:cNvPr id="213" name="TextBox 212"/>
          <p:cNvSpPr txBox="1"/>
          <p:nvPr/>
        </p:nvSpPr>
        <p:spPr>
          <a:xfrm>
            <a:off x="3941156" y="3025337"/>
            <a:ext cx="1483440" cy="315477"/>
          </a:xfrm>
          <a:prstGeom prst="rect">
            <a:avLst/>
          </a:prstGeom>
          <a:noFill/>
          <a:ln>
            <a:noFill/>
          </a:ln>
        </p:spPr>
        <p:txBody>
          <a:bodyPr wrap="square" lIns="68587" tIns="34293" rIns="68587" bIns="34293" rtlCol="0">
            <a:spAutoFit/>
          </a:bodyPr>
          <a:lstStyle/>
          <a:p>
            <a:r>
              <a:rPr lang="zh-CN" altLang="en-US" sz="1600" dirty="0">
                <a:solidFill>
                  <a:schemeClr val="bg1"/>
                </a:solidFill>
                <a:latin typeface="方正大黑_GBK" pitchFamily="65" charset="-122"/>
                <a:ea typeface="方正大黑_GBK" pitchFamily="65" charset="-122"/>
              </a:rPr>
              <a:t>副标</a:t>
            </a:r>
          </a:p>
        </p:txBody>
      </p:sp>
      <p:sp>
        <p:nvSpPr>
          <p:cNvPr id="214" name="矩形 47"/>
          <p:cNvSpPr>
            <a:spLocks noChangeArrowheads="1"/>
          </p:cNvSpPr>
          <p:nvPr/>
        </p:nvSpPr>
        <p:spPr bwMode="auto">
          <a:xfrm>
            <a:off x="3937098" y="3457520"/>
            <a:ext cx="1919621" cy="352218"/>
          </a:xfrm>
          <a:prstGeom prst="rect">
            <a:avLst/>
          </a:prstGeom>
          <a:noFill/>
          <a:ln w="9525">
            <a:noFill/>
            <a:miter lim="800000"/>
            <a:headEnd/>
            <a:tailEnd/>
          </a:ln>
        </p:spPr>
        <p:txBody>
          <a:bodyPr lIns="68584" tIns="34293" rIns="68584" bIns="34293">
            <a:spAutoFit/>
          </a:bodyPr>
          <a:lstStyle/>
          <a:p>
            <a:pPr algn="l">
              <a:lnSpc>
                <a:spcPct val="120000"/>
              </a:lnSpc>
            </a:pPr>
            <a:r>
              <a:rPr lang="zh-CN" altLang="en-US" sz="800" dirty="0">
                <a:solidFill>
                  <a:schemeClr val="bg1"/>
                </a:solidFill>
                <a:latin typeface="微软雅黑" pitchFamily="34" charset="-122"/>
                <a:ea typeface="微软雅黑" pitchFamily="34" charset="-122"/>
                <a:sym typeface="微软雅黑" pitchFamily="34" charset="-122"/>
              </a:rPr>
              <a:t>右键点击图片选择设置图片格式可直接替换图片</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r="17550"/>
          <a:stretch/>
        </p:blipFill>
        <p:spPr>
          <a:xfrm>
            <a:off x="1266084" y="1679019"/>
            <a:ext cx="2117689" cy="2365182"/>
          </a:xfrm>
          <a:prstGeom prst="rect">
            <a:avLst/>
          </a:prstGeom>
        </p:spPr>
      </p:pic>
      <p:sp>
        <p:nvSpPr>
          <p:cNvPr id="215" name="TextBox 214"/>
          <p:cNvSpPr txBox="1"/>
          <p:nvPr/>
        </p:nvSpPr>
        <p:spPr>
          <a:xfrm>
            <a:off x="6329836" y="1636440"/>
            <a:ext cx="1104668" cy="253922"/>
          </a:xfrm>
          <a:prstGeom prst="rect">
            <a:avLst/>
          </a:prstGeom>
          <a:solidFill>
            <a:schemeClr val="accent1"/>
          </a:solidFill>
        </p:spPr>
        <p:txBody>
          <a:bodyPr wrap="square" lIns="68587" tIns="34293" rIns="68587" bIns="34293" rtlCol="0">
            <a:spAutoFit/>
          </a:bodyPr>
          <a:lstStyle/>
          <a:p>
            <a:r>
              <a:rPr lang="zh-CN" altLang="en-US" sz="1200" dirty="0">
                <a:solidFill>
                  <a:schemeClr val="bg1"/>
                </a:solidFill>
                <a:latin typeface="黑体" pitchFamily="49" charset="-122"/>
                <a:ea typeface="黑体" pitchFamily="49" charset="-122"/>
              </a:rPr>
              <a:t>户外宣传</a:t>
            </a:r>
          </a:p>
        </p:txBody>
      </p:sp>
      <p:sp>
        <p:nvSpPr>
          <p:cNvPr id="216" name="TextBox 215"/>
          <p:cNvSpPr txBox="1"/>
          <p:nvPr/>
        </p:nvSpPr>
        <p:spPr>
          <a:xfrm>
            <a:off x="6329836" y="3000988"/>
            <a:ext cx="1104668" cy="253922"/>
          </a:xfrm>
          <a:prstGeom prst="rect">
            <a:avLst/>
          </a:prstGeom>
          <a:solidFill>
            <a:schemeClr val="accent2"/>
          </a:solidFill>
        </p:spPr>
        <p:txBody>
          <a:bodyPr wrap="square" lIns="68587" tIns="34293" rIns="68587" bIns="34293" rtlCol="0">
            <a:spAutoFit/>
          </a:bodyPr>
          <a:lstStyle/>
          <a:p>
            <a:r>
              <a:rPr lang="zh-CN" altLang="en-US" sz="1200" dirty="0">
                <a:solidFill>
                  <a:schemeClr val="bg1"/>
                </a:solidFill>
                <a:latin typeface="黑体" pitchFamily="49" charset="-122"/>
                <a:ea typeface="黑体" pitchFamily="49" charset="-122"/>
              </a:rPr>
              <a:t>百度推广</a:t>
            </a:r>
          </a:p>
        </p:txBody>
      </p:sp>
    </p:spTree>
    <p:extLst>
      <p:ext uri="{BB962C8B-B14F-4D97-AF65-F5344CB8AC3E}">
        <p14:creationId xmlns:p14="http://schemas.microsoft.com/office/powerpoint/2010/main" val="104988617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right)">
                                      <p:cBhvr>
                                        <p:cTn id="15" dur="500"/>
                                        <p:tgtEl>
                                          <p:spTgt spid="3"/>
                                        </p:tgtEl>
                                      </p:cBhvr>
                                    </p:animEffect>
                                  </p:childTnLst>
                                </p:cTn>
                              </p:par>
                            </p:childTnLst>
                          </p:cTn>
                        </p:par>
                        <p:par>
                          <p:cTn id="16" fill="hold">
                            <p:stCondLst>
                              <p:cond delay="1000"/>
                            </p:stCondLst>
                            <p:childTnLst>
                              <p:par>
                                <p:cTn id="17" presetID="19" presetClass="entr" presetSubtype="10" fill="hold" grpId="0" nodeType="afterEffect">
                                  <p:stCondLst>
                                    <p:cond delay="0"/>
                                  </p:stCondLst>
                                  <p:childTnLst>
                                    <p:set>
                                      <p:cBhvr>
                                        <p:cTn id="18" dur="1" fill="hold">
                                          <p:stCondLst>
                                            <p:cond delay="0"/>
                                          </p:stCondLst>
                                        </p:cTn>
                                        <p:tgtEl>
                                          <p:spTgt spid="212"/>
                                        </p:tgtEl>
                                        <p:attrNameLst>
                                          <p:attrName>style.visibility</p:attrName>
                                        </p:attrNameLst>
                                      </p:cBhvr>
                                      <p:to>
                                        <p:strVal val="visible"/>
                                      </p:to>
                                    </p:set>
                                    <p:anim calcmode="lin" valueType="num">
                                      <p:cBhvr>
                                        <p:cTn id="19" dur="500" fill="hold"/>
                                        <p:tgtEl>
                                          <p:spTgt spid="212"/>
                                        </p:tgtEl>
                                        <p:attrNameLst>
                                          <p:attrName>ppt_w</p:attrName>
                                        </p:attrNameLst>
                                      </p:cBhvr>
                                      <p:tavLst>
                                        <p:tav tm="0" fmla="#ppt_w*sin(2.5*pi*$)">
                                          <p:val>
                                            <p:fltVal val="0"/>
                                          </p:val>
                                        </p:tav>
                                        <p:tav tm="100000">
                                          <p:val>
                                            <p:fltVal val="1"/>
                                          </p:val>
                                        </p:tav>
                                      </p:tavLst>
                                    </p:anim>
                                    <p:anim calcmode="lin" valueType="num">
                                      <p:cBhvr>
                                        <p:cTn id="20" dur="500" fill="hold"/>
                                        <p:tgtEl>
                                          <p:spTgt spid="212"/>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211"/>
                                        </p:tgtEl>
                                        <p:attrNameLst>
                                          <p:attrName>style.visibility</p:attrName>
                                        </p:attrNameLst>
                                      </p:cBhvr>
                                      <p:to>
                                        <p:strVal val="visible"/>
                                      </p:to>
                                    </p:set>
                                    <p:animEffect transition="in" filter="randombar(horizontal)">
                                      <p:cBhvr>
                                        <p:cTn id="24" dur="500"/>
                                        <p:tgtEl>
                                          <p:spTgt spid="211"/>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ppt_x</p:attrName>
                                        </p:attrNameLst>
                                      </p:cBhvr>
                                      <p:tavLst>
                                        <p:tav tm="0">
                                          <p:val>
                                            <p:strVal val="#ppt_x-#ppt_w*1.125000"/>
                                          </p:val>
                                        </p:tav>
                                        <p:tav tm="100000">
                                          <p:val>
                                            <p:strVal val="#ppt_x"/>
                                          </p:val>
                                        </p:tav>
                                      </p:tavLst>
                                    </p:anim>
                                    <p:animEffect transition="in" filter="wipe(right)">
                                      <p:cBhvr>
                                        <p:cTn id="29" dur="500"/>
                                        <p:tgtEl>
                                          <p:spTgt spid="5"/>
                                        </p:tgtEl>
                                      </p:cBhvr>
                                    </p:animEffect>
                                  </p:childTnLst>
                                </p:cTn>
                              </p:par>
                            </p:childTnLst>
                          </p:cTn>
                        </p:par>
                        <p:par>
                          <p:cTn id="30" fill="hold">
                            <p:stCondLst>
                              <p:cond delay="2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13"/>
                                        </p:tgtEl>
                                        <p:attrNameLst>
                                          <p:attrName>style.visibility</p:attrName>
                                        </p:attrNameLst>
                                      </p:cBhvr>
                                      <p:to>
                                        <p:strVal val="visible"/>
                                      </p:to>
                                    </p:set>
                                    <p:anim calcmode="lin" valueType="num">
                                      <p:cBhvr>
                                        <p:cTn id="33" dur="500" fill="hold"/>
                                        <p:tgtEl>
                                          <p:spTgt spid="21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13"/>
                                        </p:tgtEl>
                                        <p:attrNameLst>
                                          <p:attrName>ppt_y</p:attrName>
                                        </p:attrNameLst>
                                      </p:cBhvr>
                                      <p:tavLst>
                                        <p:tav tm="0">
                                          <p:val>
                                            <p:strVal val="#ppt_y"/>
                                          </p:val>
                                        </p:tav>
                                        <p:tav tm="100000">
                                          <p:val>
                                            <p:strVal val="#ppt_y"/>
                                          </p:val>
                                        </p:tav>
                                      </p:tavLst>
                                    </p:anim>
                                    <p:anim calcmode="lin" valueType="num">
                                      <p:cBhvr>
                                        <p:cTn id="35" dur="500" fill="hold"/>
                                        <p:tgtEl>
                                          <p:spTgt spid="21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1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13"/>
                                        </p:tgtEl>
                                      </p:cBhvr>
                                    </p:animEffect>
                                  </p:childTnLst>
                                </p:cTn>
                              </p:par>
                            </p:childTnLst>
                          </p:cTn>
                        </p:par>
                        <p:par>
                          <p:cTn id="38" fill="hold">
                            <p:stCondLst>
                              <p:cond delay="3050"/>
                            </p:stCondLst>
                            <p:childTnLst>
                              <p:par>
                                <p:cTn id="39" presetID="14" presetClass="entr" presetSubtype="10" fill="hold" grpId="0" nodeType="afterEffect">
                                  <p:stCondLst>
                                    <p:cond delay="0"/>
                                  </p:stCondLst>
                                  <p:childTnLst>
                                    <p:set>
                                      <p:cBhvr>
                                        <p:cTn id="40" dur="1" fill="hold">
                                          <p:stCondLst>
                                            <p:cond delay="0"/>
                                          </p:stCondLst>
                                        </p:cTn>
                                        <p:tgtEl>
                                          <p:spTgt spid="214"/>
                                        </p:tgtEl>
                                        <p:attrNameLst>
                                          <p:attrName>style.visibility</p:attrName>
                                        </p:attrNameLst>
                                      </p:cBhvr>
                                      <p:to>
                                        <p:strVal val="visible"/>
                                      </p:to>
                                    </p:set>
                                    <p:animEffect transition="in" filter="randombar(horizontal)">
                                      <p:cBhvr>
                                        <p:cTn id="41" dur="500"/>
                                        <p:tgtEl>
                                          <p:spTgt spid="214"/>
                                        </p:tgtEl>
                                      </p:cBhvr>
                                    </p:animEffect>
                                  </p:childTnLst>
                                </p:cTn>
                              </p:par>
                            </p:childTnLst>
                          </p:cTn>
                        </p:par>
                        <p:par>
                          <p:cTn id="42" fill="hold">
                            <p:stCondLst>
                              <p:cond delay="3550"/>
                            </p:stCondLst>
                            <p:childTnLst>
                              <p:par>
                                <p:cTn id="43" presetID="42" presetClass="entr" presetSubtype="0" fill="hold" grpId="0" nodeType="afterEffect">
                                  <p:stCondLst>
                                    <p:cond delay="0"/>
                                  </p:stCondLst>
                                  <p:childTnLst>
                                    <p:set>
                                      <p:cBhvr>
                                        <p:cTn id="44" dur="1" fill="hold">
                                          <p:stCondLst>
                                            <p:cond delay="0"/>
                                          </p:stCondLst>
                                        </p:cTn>
                                        <p:tgtEl>
                                          <p:spTgt spid="215"/>
                                        </p:tgtEl>
                                        <p:attrNameLst>
                                          <p:attrName>style.visibility</p:attrName>
                                        </p:attrNameLst>
                                      </p:cBhvr>
                                      <p:to>
                                        <p:strVal val="visible"/>
                                      </p:to>
                                    </p:set>
                                    <p:animEffect transition="in" filter="fade">
                                      <p:cBhvr>
                                        <p:cTn id="45" dur="500"/>
                                        <p:tgtEl>
                                          <p:spTgt spid="215"/>
                                        </p:tgtEl>
                                      </p:cBhvr>
                                    </p:animEffect>
                                    <p:anim calcmode="lin" valueType="num">
                                      <p:cBhvr>
                                        <p:cTn id="46" dur="500" fill="hold"/>
                                        <p:tgtEl>
                                          <p:spTgt spid="215"/>
                                        </p:tgtEl>
                                        <p:attrNameLst>
                                          <p:attrName>ppt_x</p:attrName>
                                        </p:attrNameLst>
                                      </p:cBhvr>
                                      <p:tavLst>
                                        <p:tav tm="0">
                                          <p:val>
                                            <p:strVal val="#ppt_x"/>
                                          </p:val>
                                        </p:tav>
                                        <p:tav tm="100000">
                                          <p:val>
                                            <p:strVal val="#ppt_x"/>
                                          </p:val>
                                        </p:tav>
                                      </p:tavLst>
                                    </p:anim>
                                    <p:anim calcmode="lin" valueType="num">
                                      <p:cBhvr>
                                        <p:cTn id="47" dur="500" fill="hold"/>
                                        <p:tgtEl>
                                          <p:spTgt spid="21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08"/>
                                        </p:tgtEl>
                                        <p:attrNameLst>
                                          <p:attrName>style.visibility</p:attrName>
                                        </p:attrNameLst>
                                      </p:cBhvr>
                                      <p:to>
                                        <p:strVal val="visible"/>
                                      </p:to>
                                    </p:set>
                                    <p:animEffect transition="in" filter="fade">
                                      <p:cBhvr>
                                        <p:cTn id="50" dur="500"/>
                                        <p:tgtEl>
                                          <p:spTgt spid="208"/>
                                        </p:tgtEl>
                                      </p:cBhvr>
                                    </p:animEffect>
                                    <p:anim calcmode="lin" valueType="num">
                                      <p:cBhvr>
                                        <p:cTn id="51" dur="500" fill="hold"/>
                                        <p:tgtEl>
                                          <p:spTgt spid="208"/>
                                        </p:tgtEl>
                                        <p:attrNameLst>
                                          <p:attrName>ppt_x</p:attrName>
                                        </p:attrNameLst>
                                      </p:cBhvr>
                                      <p:tavLst>
                                        <p:tav tm="0">
                                          <p:val>
                                            <p:strVal val="#ppt_x"/>
                                          </p:val>
                                        </p:tav>
                                        <p:tav tm="100000">
                                          <p:val>
                                            <p:strVal val="#ppt_x"/>
                                          </p:val>
                                        </p:tav>
                                      </p:tavLst>
                                    </p:anim>
                                    <p:anim calcmode="lin" valueType="num">
                                      <p:cBhvr>
                                        <p:cTn id="52" dur="500" fill="hold"/>
                                        <p:tgtEl>
                                          <p:spTgt spid="20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16"/>
                                        </p:tgtEl>
                                        <p:attrNameLst>
                                          <p:attrName>style.visibility</p:attrName>
                                        </p:attrNameLst>
                                      </p:cBhvr>
                                      <p:to>
                                        <p:strVal val="visible"/>
                                      </p:to>
                                    </p:set>
                                    <p:animEffect transition="in" filter="fade">
                                      <p:cBhvr>
                                        <p:cTn id="55" dur="1000"/>
                                        <p:tgtEl>
                                          <p:spTgt spid="216"/>
                                        </p:tgtEl>
                                      </p:cBhvr>
                                    </p:animEffect>
                                    <p:anim calcmode="lin" valueType="num">
                                      <p:cBhvr>
                                        <p:cTn id="56" dur="1000" fill="hold"/>
                                        <p:tgtEl>
                                          <p:spTgt spid="216"/>
                                        </p:tgtEl>
                                        <p:attrNameLst>
                                          <p:attrName>ppt_x</p:attrName>
                                        </p:attrNameLst>
                                      </p:cBhvr>
                                      <p:tavLst>
                                        <p:tav tm="0">
                                          <p:val>
                                            <p:strVal val="#ppt_x"/>
                                          </p:val>
                                        </p:tav>
                                        <p:tav tm="100000">
                                          <p:val>
                                            <p:strVal val="#ppt_x"/>
                                          </p:val>
                                        </p:tav>
                                      </p:tavLst>
                                    </p:anim>
                                    <p:anim calcmode="lin" valueType="num">
                                      <p:cBhvr>
                                        <p:cTn id="57" dur="1000" fill="hold"/>
                                        <p:tgtEl>
                                          <p:spTgt spid="216"/>
                                        </p:tgtEl>
                                        <p:attrNameLst>
                                          <p:attrName>ppt_y</p:attrName>
                                        </p:attrNameLst>
                                      </p:cBhvr>
                                      <p:tavLst>
                                        <p:tav tm="0">
                                          <p:val>
                                            <p:strVal val="#ppt_y+.1"/>
                                          </p:val>
                                        </p:tav>
                                        <p:tav tm="100000">
                                          <p:val>
                                            <p:strVal val="#ppt_y"/>
                                          </p:val>
                                        </p:tav>
                                      </p:tavLst>
                                    </p:anim>
                                  </p:childTnLst>
                                </p:cTn>
                              </p:par>
                            </p:childTnLst>
                          </p:cTn>
                        </p:par>
                        <p:par>
                          <p:cTn id="58" fill="hold">
                            <p:stCondLst>
                              <p:cond delay="4550"/>
                            </p:stCondLst>
                            <p:childTnLst>
                              <p:par>
                                <p:cTn id="59" presetID="42" presetClass="entr" presetSubtype="0" fill="hold" grpId="0" nodeType="afterEffect">
                                  <p:stCondLst>
                                    <p:cond delay="0"/>
                                  </p:stCondLst>
                                  <p:childTnLst>
                                    <p:set>
                                      <p:cBhvr>
                                        <p:cTn id="60" dur="1" fill="hold">
                                          <p:stCondLst>
                                            <p:cond delay="0"/>
                                          </p:stCondLst>
                                        </p:cTn>
                                        <p:tgtEl>
                                          <p:spTgt spid="209"/>
                                        </p:tgtEl>
                                        <p:attrNameLst>
                                          <p:attrName>style.visibility</p:attrName>
                                        </p:attrNameLst>
                                      </p:cBhvr>
                                      <p:to>
                                        <p:strVal val="visible"/>
                                      </p:to>
                                    </p:set>
                                    <p:animEffect transition="in" filter="fade">
                                      <p:cBhvr>
                                        <p:cTn id="61" dur="500"/>
                                        <p:tgtEl>
                                          <p:spTgt spid="209"/>
                                        </p:tgtEl>
                                      </p:cBhvr>
                                    </p:animEffect>
                                    <p:anim calcmode="lin" valueType="num">
                                      <p:cBhvr>
                                        <p:cTn id="62" dur="500" fill="hold"/>
                                        <p:tgtEl>
                                          <p:spTgt spid="209"/>
                                        </p:tgtEl>
                                        <p:attrNameLst>
                                          <p:attrName>ppt_x</p:attrName>
                                        </p:attrNameLst>
                                      </p:cBhvr>
                                      <p:tavLst>
                                        <p:tav tm="0">
                                          <p:val>
                                            <p:strVal val="#ppt_x"/>
                                          </p:val>
                                        </p:tav>
                                        <p:tav tm="100000">
                                          <p:val>
                                            <p:strVal val="#ppt_x"/>
                                          </p:val>
                                        </p:tav>
                                      </p:tavLst>
                                    </p:anim>
                                    <p:anim calcmode="lin" valueType="num">
                                      <p:cBhvr>
                                        <p:cTn id="63" dur="500" fill="hold"/>
                                        <p:tgtEl>
                                          <p:spTgt spid="2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P spid="209" grpId="0"/>
      <p:bldP spid="211" grpId="0"/>
      <p:bldP spid="212" grpId="0"/>
      <p:bldP spid="213" grpId="0"/>
      <p:bldP spid="214" grpId="0"/>
      <p:bldP spid="215" grpId="0" animBg="1"/>
      <p:bldP spid="2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p:nvPr/>
        </p:nvGrpSpPr>
        <p:grpSpPr>
          <a:xfrm>
            <a:off x="1476450" y="2721461"/>
            <a:ext cx="1021693" cy="962144"/>
            <a:chOff x="2197402" y="3943213"/>
            <a:chExt cx="1362021" cy="1282462"/>
          </a:xfrm>
        </p:grpSpPr>
        <p:sp>
          <p:nvSpPr>
            <p:cNvPr id="79" name="Oval 4"/>
            <p:cNvSpPr>
              <a:spLocks noChangeArrowheads="1"/>
            </p:cNvSpPr>
            <p:nvPr/>
          </p:nvSpPr>
          <p:spPr bwMode="auto">
            <a:xfrm>
              <a:off x="2197402" y="3943213"/>
              <a:ext cx="1362021" cy="1282462"/>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0000"/>
                </a:solidFill>
                <a:latin typeface="Calibri" pitchFamily="34" charset="0"/>
                <a:sym typeface="宋体" pitchFamily="2" charset="-122"/>
              </a:endParaRPr>
            </a:p>
          </p:txBody>
        </p:sp>
        <p:sp>
          <p:nvSpPr>
            <p:cNvPr id="80" name="Oval 5"/>
            <p:cNvSpPr>
              <a:spLocks noChangeArrowheads="1"/>
            </p:cNvSpPr>
            <p:nvPr/>
          </p:nvSpPr>
          <p:spPr bwMode="auto">
            <a:xfrm>
              <a:off x="2289284" y="4031000"/>
              <a:ext cx="1179608" cy="1110704"/>
            </a:xfrm>
            <a:prstGeom prst="ellipse">
              <a:avLst/>
            </a:prstGeom>
            <a:solidFill>
              <a:schemeClr val="bg1"/>
            </a:solidFill>
            <a:ln w="9525">
              <a:noFill/>
              <a:round/>
              <a:headEnd/>
              <a:tailEnd/>
            </a:ln>
          </p:spPr>
          <p:txBody>
            <a:bodyPr wrap="none" anchor="ctr"/>
            <a:lstStyle/>
            <a:p>
              <a:pPr algn="ctr" eaLnBrk="0" hangingPunct="0"/>
              <a:r>
                <a:rPr lang="zh-CN" altLang="en-US" sz="1200" b="1" dirty="0">
                  <a:solidFill>
                    <a:schemeClr val="bg1">
                      <a:lumMod val="50000"/>
                    </a:schemeClr>
                  </a:solidFill>
                  <a:latin typeface="微软雅黑" pitchFamily="34" charset="-122"/>
                  <a:ea typeface="微软雅黑" pitchFamily="34" charset="-122"/>
                </a:rPr>
                <a:t>人员</a:t>
              </a:r>
              <a:endParaRPr lang="en-US" altLang="zh-CN" sz="1200" b="1" dirty="0">
                <a:solidFill>
                  <a:schemeClr val="bg1">
                    <a:lumMod val="50000"/>
                  </a:schemeClr>
                </a:solidFill>
                <a:latin typeface="微软雅黑" pitchFamily="34" charset="-122"/>
                <a:ea typeface="微软雅黑" pitchFamily="34" charset="-122"/>
              </a:endParaRPr>
            </a:p>
            <a:p>
              <a:pPr algn="ctr" eaLnBrk="0" hangingPunct="0"/>
              <a:r>
                <a:rPr lang="zh-CN" altLang="en-US" sz="1200" b="1" dirty="0">
                  <a:solidFill>
                    <a:schemeClr val="bg1">
                      <a:lumMod val="50000"/>
                    </a:schemeClr>
                  </a:solidFill>
                  <a:latin typeface="微软雅黑" pitchFamily="34" charset="-122"/>
                  <a:ea typeface="微软雅黑" pitchFamily="34" charset="-122"/>
                </a:rPr>
                <a:t>分配</a:t>
              </a:r>
            </a:p>
          </p:txBody>
        </p:sp>
      </p:grpSp>
      <p:grpSp>
        <p:nvGrpSpPr>
          <p:cNvPr id="3" name="组合 15"/>
          <p:cNvGrpSpPr/>
          <p:nvPr/>
        </p:nvGrpSpPr>
        <p:grpSpPr>
          <a:xfrm>
            <a:off x="3568489" y="2938134"/>
            <a:ext cx="1425099" cy="1342037"/>
            <a:chOff x="4986303" y="4232021"/>
            <a:chExt cx="1899803" cy="1788831"/>
          </a:xfrm>
        </p:grpSpPr>
        <p:sp>
          <p:nvSpPr>
            <p:cNvPr id="81" name="Oval 6"/>
            <p:cNvSpPr>
              <a:spLocks noChangeArrowheads="1"/>
            </p:cNvSpPr>
            <p:nvPr/>
          </p:nvSpPr>
          <p:spPr bwMode="auto">
            <a:xfrm>
              <a:off x="4986303" y="4232021"/>
              <a:ext cx="1899803" cy="1788831"/>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0000"/>
                </a:solidFill>
                <a:latin typeface="Calibri" pitchFamily="34" charset="0"/>
                <a:sym typeface="宋体" pitchFamily="2" charset="-122"/>
              </a:endParaRPr>
            </a:p>
          </p:txBody>
        </p:sp>
        <p:sp>
          <p:nvSpPr>
            <p:cNvPr id="84" name="Oval 7"/>
            <p:cNvSpPr>
              <a:spLocks noChangeArrowheads="1"/>
            </p:cNvSpPr>
            <p:nvPr/>
          </p:nvSpPr>
          <p:spPr bwMode="auto">
            <a:xfrm>
              <a:off x="5114668" y="4355433"/>
              <a:ext cx="1645776" cy="154836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600" b="1" dirty="0">
                  <a:solidFill>
                    <a:schemeClr val="bg1">
                      <a:lumMod val="50000"/>
                    </a:schemeClr>
                  </a:solidFill>
                  <a:latin typeface="微软雅黑" pitchFamily="34" charset="-122"/>
                  <a:ea typeface="微软雅黑" pitchFamily="34" charset="-122"/>
                </a:rPr>
                <a:t>团队</a:t>
              </a:r>
              <a:endParaRPr lang="en-US" altLang="zh-CN" sz="1600" b="1" dirty="0">
                <a:solidFill>
                  <a:schemeClr val="bg1">
                    <a:lumMod val="50000"/>
                  </a:schemeClr>
                </a:solidFill>
                <a:latin typeface="微软雅黑" pitchFamily="34" charset="-122"/>
                <a:ea typeface="微软雅黑" pitchFamily="34" charset="-122"/>
              </a:endParaRPr>
            </a:p>
            <a:p>
              <a:pPr algn="ctr" eaLnBrk="0" hangingPunct="0"/>
              <a:r>
                <a:rPr lang="zh-CN" altLang="en-US" sz="1600" b="1" dirty="0">
                  <a:solidFill>
                    <a:schemeClr val="bg1">
                      <a:lumMod val="50000"/>
                    </a:schemeClr>
                  </a:solidFill>
                  <a:latin typeface="微软雅黑" pitchFamily="34" charset="-122"/>
                  <a:ea typeface="微软雅黑" pitchFamily="34" charset="-122"/>
                </a:rPr>
                <a:t>力量</a:t>
              </a:r>
            </a:p>
          </p:txBody>
        </p:sp>
      </p:grpSp>
      <p:grpSp>
        <p:nvGrpSpPr>
          <p:cNvPr id="4" name="组合 13"/>
          <p:cNvGrpSpPr/>
          <p:nvPr/>
        </p:nvGrpSpPr>
        <p:grpSpPr>
          <a:xfrm>
            <a:off x="3680996" y="2222253"/>
            <a:ext cx="600042" cy="566023"/>
            <a:chOff x="5136287" y="3277809"/>
            <a:chExt cx="799917" cy="754464"/>
          </a:xfrm>
        </p:grpSpPr>
        <p:sp>
          <p:nvSpPr>
            <p:cNvPr id="85" name="Oval 8"/>
            <p:cNvSpPr>
              <a:spLocks noChangeArrowheads="1"/>
            </p:cNvSpPr>
            <p:nvPr/>
          </p:nvSpPr>
          <p:spPr bwMode="auto">
            <a:xfrm>
              <a:off x="5136287" y="3277809"/>
              <a:ext cx="799917" cy="754464"/>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0000"/>
                </a:solidFill>
                <a:latin typeface="Calibri" pitchFamily="34" charset="0"/>
                <a:sym typeface="宋体" pitchFamily="2" charset="-122"/>
              </a:endParaRPr>
            </a:p>
          </p:txBody>
        </p:sp>
        <p:sp>
          <p:nvSpPr>
            <p:cNvPr id="86" name="Oval 9"/>
            <p:cNvSpPr>
              <a:spLocks noChangeArrowheads="1"/>
            </p:cNvSpPr>
            <p:nvPr/>
          </p:nvSpPr>
          <p:spPr bwMode="auto">
            <a:xfrm>
              <a:off x="5190336" y="3329972"/>
              <a:ext cx="693172" cy="65140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200" b="1" dirty="0">
                  <a:solidFill>
                    <a:schemeClr val="bg1">
                      <a:lumMod val="50000"/>
                    </a:schemeClr>
                  </a:solidFill>
                  <a:latin typeface="微软雅黑" pitchFamily="34" charset="-122"/>
                  <a:ea typeface="微软雅黑" pitchFamily="34" charset="-122"/>
                </a:rPr>
                <a:t>学习</a:t>
              </a:r>
            </a:p>
          </p:txBody>
        </p:sp>
      </p:grpSp>
      <p:grpSp>
        <p:nvGrpSpPr>
          <p:cNvPr id="5" name="组合 16"/>
          <p:cNvGrpSpPr/>
          <p:nvPr/>
        </p:nvGrpSpPr>
        <p:grpSpPr>
          <a:xfrm>
            <a:off x="1987297" y="1132384"/>
            <a:ext cx="4497480" cy="2476769"/>
            <a:chOff x="2878414" y="1825099"/>
            <a:chExt cx="5995598" cy="3301340"/>
          </a:xfrm>
        </p:grpSpPr>
        <p:cxnSp>
          <p:nvCxnSpPr>
            <p:cNvPr id="87" name="AutoShape 10"/>
            <p:cNvCxnSpPr>
              <a:cxnSpLocks noChangeShapeType="1"/>
              <a:stCxn id="79" idx="0"/>
              <a:endCxn id="105" idx="0"/>
            </p:cNvCxnSpPr>
            <p:nvPr/>
          </p:nvCxnSpPr>
          <p:spPr bwMode="auto">
            <a:xfrm flipV="1">
              <a:off x="2878414" y="1825099"/>
              <a:ext cx="830932" cy="2118116"/>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cxnSp>
          <p:nvCxnSpPr>
            <p:cNvPr id="88" name="AutoShape 11"/>
            <p:cNvCxnSpPr>
              <a:cxnSpLocks noChangeShapeType="1"/>
              <a:stCxn id="79" idx="7"/>
              <a:endCxn id="85" idx="2"/>
            </p:cNvCxnSpPr>
            <p:nvPr/>
          </p:nvCxnSpPr>
          <p:spPr bwMode="auto">
            <a:xfrm flipV="1">
              <a:off x="3359960" y="3559061"/>
              <a:ext cx="1776327" cy="475985"/>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cxnSp>
          <p:nvCxnSpPr>
            <p:cNvPr id="89" name="AutoShape 12"/>
            <p:cNvCxnSpPr>
              <a:cxnSpLocks noChangeShapeType="1"/>
              <a:stCxn id="79" idx="5"/>
              <a:endCxn id="81" idx="2"/>
            </p:cNvCxnSpPr>
            <p:nvPr/>
          </p:nvCxnSpPr>
          <p:spPr bwMode="auto">
            <a:xfrm>
              <a:off x="3359960" y="4941884"/>
              <a:ext cx="1626344" cy="88574"/>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cxnSp>
          <p:nvCxnSpPr>
            <p:cNvPr id="90" name="AutoShape 13"/>
            <p:cNvCxnSpPr>
              <a:cxnSpLocks noChangeShapeType="1"/>
              <a:stCxn id="85" idx="6"/>
              <a:endCxn id="101" idx="2"/>
            </p:cNvCxnSpPr>
            <p:nvPr/>
          </p:nvCxnSpPr>
          <p:spPr bwMode="auto">
            <a:xfrm>
              <a:off x="5936204" y="3655042"/>
              <a:ext cx="2752440" cy="237916"/>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cxnSp>
          <p:nvCxnSpPr>
            <p:cNvPr id="96" name="AutoShape 14"/>
            <p:cNvCxnSpPr>
              <a:cxnSpLocks noChangeShapeType="1"/>
              <a:stCxn id="81" idx="6"/>
              <a:endCxn id="101" idx="3"/>
            </p:cNvCxnSpPr>
            <p:nvPr/>
          </p:nvCxnSpPr>
          <p:spPr bwMode="auto">
            <a:xfrm flipV="1">
              <a:off x="6886105" y="4209631"/>
              <a:ext cx="1941847" cy="916808"/>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cxnSp>
          <p:nvCxnSpPr>
            <p:cNvPr id="97" name="AutoShape 15"/>
            <p:cNvCxnSpPr>
              <a:cxnSpLocks noChangeShapeType="1"/>
              <a:stCxn id="81" idx="1"/>
              <a:endCxn id="105" idx="3"/>
            </p:cNvCxnSpPr>
            <p:nvPr/>
          </p:nvCxnSpPr>
          <p:spPr bwMode="auto">
            <a:xfrm flipH="1" flipV="1">
              <a:off x="4283215" y="3128837"/>
              <a:ext cx="981308" cy="1365155"/>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cxnSp>
          <p:nvCxnSpPr>
            <p:cNvPr id="98" name="AutoShape 16"/>
            <p:cNvCxnSpPr>
              <a:cxnSpLocks noChangeShapeType="1"/>
              <a:stCxn id="85" idx="1"/>
              <a:endCxn id="105" idx="7"/>
            </p:cNvCxnSpPr>
            <p:nvPr/>
          </p:nvCxnSpPr>
          <p:spPr bwMode="auto">
            <a:xfrm flipH="1" flipV="1">
              <a:off x="3135477" y="2048785"/>
              <a:ext cx="2117955" cy="1339513"/>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cxnSp>
          <p:nvCxnSpPr>
            <p:cNvPr id="99" name="AutoShape 17"/>
            <p:cNvCxnSpPr>
              <a:cxnSpLocks noChangeShapeType="1"/>
              <a:stCxn id="103" idx="1"/>
              <a:endCxn id="105" idx="2"/>
            </p:cNvCxnSpPr>
            <p:nvPr/>
          </p:nvCxnSpPr>
          <p:spPr bwMode="auto">
            <a:xfrm flipH="1" flipV="1">
              <a:off x="4520919" y="2588811"/>
              <a:ext cx="4353093" cy="1031027"/>
            </a:xfrm>
            <a:prstGeom prst="straightConnector1">
              <a:avLst/>
            </a:prstGeom>
            <a:noFill/>
            <a:ln w="22225" cap="rnd" cmpd="sng">
              <a:solidFill>
                <a:schemeClr val="bg1">
                  <a:lumMod val="65000"/>
                </a:schemeClr>
              </a:solidFill>
              <a:prstDash val="sysDot"/>
              <a:round/>
              <a:headEnd/>
              <a:tailEnd/>
            </a:ln>
            <a:extLst>
              <a:ext uri="{909E8E84-426E-40DD-AFC4-6F175D3DCCD1}">
                <a14:hiddenFill xmlns:a14="http://schemas.microsoft.com/office/drawing/2010/main">
                  <a:noFill/>
                </a14:hiddenFill>
              </a:ext>
            </a:extLst>
          </p:spPr>
        </p:cxnSp>
      </p:grpSp>
      <p:grpSp>
        <p:nvGrpSpPr>
          <p:cNvPr id="6" name="组合 9"/>
          <p:cNvGrpSpPr/>
          <p:nvPr/>
        </p:nvGrpSpPr>
        <p:grpSpPr>
          <a:xfrm>
            <a:off x="6345727" y="2347770"/>
            <a:ext cx="713564" cy="671973"/>
            <a:chOff x="8662949" y="3394859"/>
            <a:chExt cx="951253" cy="895688"/>
          </a:xfrm>
        </p:grpSpPr>
        <p:sp>
          <p:nvSpPr>
            <p:cNvPr id="101" name="Oval 22"/>
            <p:cNvSpPr>
              <a:spLocks noChangeArrowheads="1"/>
            </p:cNvSpPr>
            <p:nvPr/>
          </p:nvSpPr>
          <p:spPr bwMode="auto">
            <a:xfrm>
              <a:off x="8662949" y="3394859"/>
              <a:ext cx="951253" cy="895688"/>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0000"/>
                </a:solidFill>
                <a:latin typeface="Calibri" pitchFamily="34" charset="0"/>
                <a:sym typeface="宋体" pitchFamily="2" charset="-122"/>
              </a:endParaRPr>
            </a:p>
          </p:txBody>
        </p:sp>
        <p:sp>
          <p:nvSpPr>
            <p:cNvPr id="103" name="Oval 23"/>
            <p:cNvSpPr>
              <a:spLocks noChangeArrowheads="1"/>
            </p:cNvSpPr>
            <p:nvPr/>
          </p:nvSpPr>
          <p:spPr bwMode="auto">
            <a:xfrm>
              <a:off x="8727807" y="3455928"/>
              <a:ext cx="822888" cy="77609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200" b="1" dirty="0">
                  <a:solidFill>
                    <a:schemeClr val="bg1">
                      <a:lumMod val="50000"/>
                    </a:schemeClr>
                  </a:solidFill>
                  <a:latin typeface="微软雅黑" pitchFamily="34" charset="-122"/>
                  <a:ea typeface="微软雅黑" pitchFamily="34" charset="-122"/>
                </a:rPr>
                <a:t>严谨</a:t>
              </a:r>
            </a:p>
          </p:txBody>
        </p:sp>
      </p:grpSp>
      <p:grpSp>
        <p:nvGrpSpPr>
          <p:cNvPr id="7" name="组合 5"/>
          <p:cNvGrpSpPr/>
          <p:nvPr/>
        </p:nvGrpSpPr>
        <p:grpSpPr>
          <a:xfrm>
            <a:off x="1987296" y="1132384"/>
            <a:ext cx="1232094" cy="1145921"/>
            <a:chOff x="2878412" y="1825099"/>
            <a:chExt cx="1642507" cy="1527422"/>
          </a:xfrm>
        </p:grpSpPr>
        <p:sp>
          <p:nvSpPr>
            <p:cNvPr id="105" name="Oval 20"/>
            <p:cNvSpPr>
              <a:spLocks noChangeArrowheads="1"/>
            </p:cNvSpPr>
            <p:nvPr/>
          </p:nvSpPr>
          <p:spPr bwMode="auto">
            <a:xfrm flipH="1">
              <a:off x="2897772" y="1825099"/>
              <a:ext cx="1623147" cy="1527422"/>
            </a:xfrm>
            <a:prstGeom prst="ellipse">
              <a:avLst/>
            </a:prstGeom>
            <a:solidFill>
              <a:srgbClr val="000000">
                <a:alpha val="50000"/>
              </a:srgbClr>
            </a:solidFill>
            <a:ln w="19050" cmpd="sng">
              <a:solidFill>
                <a:schemeClr val="bg1"/>
              </a:solidFill>
              <a:round/>
              <a:headEnd/>
              <a:tailEnd/>
            </a:ln>
          </p:spPr>
          <p:txBody>
            <a:bodyPr wrap="none" anchor="ctr"/>
            <a:lstStyle/>
            <a:p>
              <a:pPr algn="ctr" latinLnBrk="1"/>
              <a:r>
                <a:rPr lang="en-US" sz="1500" dirty="0">
                  <a:solidFill>
                    <a:schemeClr val="bg1"/>
                  </a:solidFill>
                  <a:latin typeface="Verdana" pitchFamily="34" charset="0"/>
                  <a:ea typeface="굴림" pitchFamily="34" charset="-127"/>
                  <a:sym typeface="Verdana" pitchFamily="34" charset="0"/>
                </a:rPr>
                <a:t>Subtitle</a:t>
              </a:r>
              <a:endParaRPr lang="zh-CN" altLang="en-US" dirty="0"/>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8412" y="1847648"/>
              <a:ext cx="1623147" cy="1504873"/>
            </a:xfrm>
            <a:prstGeom prst="ellipse">
              <a:avLst/>
            </a:prstGeom>
            <a:ln w="44450">
              <a:solidFill>
                <a:schemeClr val="bg1"/>
              </a:solidFill>
            </a:ln>
            <a:effectLst>
              <a:outerShdw blurRad="63500" sx="102000" sy="102000" algn="ctr" rotWithShape="0">
                <a:prstClr val="black">
                  <a:alpha val="40000"/>
                </a:prstClr>
              </a:outerShdw>
            </a:effectLst>
          </p:spPr>
        </p:pic>
      </p:grpSp>
      <p:sp>
        <p:nvSpPr>
          <p:cNvPr id="136" name="TextBox 135"/>
          <p:cNvSpPr txBox="1"/>
          <p:nvPr/>
        </p:nvSpPr>
        <p:spPr>
          <a:xfrm>
            <a:off x="5404236" y="3850546"/>
            <a:ext cx="2983774" cy="551824"/>
          </a:xfrm>
          <a:prstGeom prst="rect">
            <a:avLst/>
          </a:prstGeom>
          <a:noFill/>
        </p:spPr>
        <p:txBody>
          <a:bodyPr wrap="square" lIns="68587" tIns="34293" rIns="68587" bIns="34293"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您的内容打在这里，或者通过复制您的内容，您的内容打在这里，或者通过复制您的内容，</a:t>
            </a:r>
          </a:p>
          <a:p>
            <a:pPr>
              <a:lnSpc>
                <a:spcPct val="130000"/>
              </a:lnSpc>
            </a:pPr>
            <a:endParaRPr lang="zh-CN" altLang="en-US" sz="900" dirty="0">
              <a:solidFill>
                <a:schemeClr val="tx1">
                  <a:lumMod val="95000"/>
                  <a:lumOff val="5000"/>
                </a:schemeClr>
              </a:solidFill>
              <a:latin typeface="微软雅黑" pitchFamily="34" charset="-122"/>
              <a:ea typeface="微软雅黑" pitchFamily="34" charset="-122"/>
            </a:endParaRPr>
          </a:p>
        </p:txBody>
      </p:sp>
      <p:sp>
        <p:nvSpPr>
          <p:cNvPr id="137" name="TextBox 136"/>
          <p:cNvSpPr txBox="1"/>
          <p:nvPr/>
        </p:nvSpPr>
        <p:spPr>
          <a:xfrm>
            <a:off x="5169277" y="3506404"/>
            <a:ext cx="1330938" cy="244362"/>
          </a:xfrm>
          <a:prstGeom prst="rect">
            <a:avLst/>
          </a:prstGeom>
          <a:noFill/>
        </p:spPr>
        <p:txBody>
          <a:bodyPr wrap="square" lIns="68587" tIns="0" rIns="68587"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38" name="TextBox 137"/>
          <p:cNvSpPr txBox="1"/>
          <p:nvPr/>
        </p:nvSpPr>
        <p:spPr>
          <a:xfrm>
            <a:off x="6295972" y="1712233"/>
            <a:ext cx="2011915" cy="533807"/>
          </a:xfrm>
          <a:prstGeom prst="rect">
            <a:avLst/>
          </a:prstGeom>
          <a:noFill/>
        </p:spPr>
        <p:txBody>
          <a:bodyPr wrap="square" lIns="68587" tIns="34293" rIns="68587" bIns="34293"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您的内容打在这里，或者通过复制您的内容，您的内容打在这里，或者通过复制您的内容，</a:t>
            </a:r>
          </a:p>
        </p:txBody>
      </p:sp>
      <p:sp>
        <p:nvSpPr>
          <p:cNvPr id="139" name="TextBox 138"/>
          <p:cNvSpPr txBox="1"/>
          <p:nvPr/>
        </p:nvSpPr>
        <p:spPr>
          <a:xfrm>
            <a:off x="6078097" y="1363078"/>
            <a:ext cx="1330938" cy="244362"/>
          </a:xfrm>
          <a:prstGeom prst="rect">
            <a:avLst/>
          </a:prstGeom>
          <a:noFill/>
        </p:spPr>
        <p:txBody>
          <a:bodyPr wrap="square" lIns="68587" tIns="0" rIns="68587"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Tree>
    <p:extLst>
      <p:ext uri="{BB962C8B-B14F-4D97-AF65-F5344CB8AC3E}">
        <p14:creationId xmlns:p14="http://schemas.microsoft.com/office/powerpoint/2010/main" val="313430568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500" fill="hold"/>
                                        <p:tgtEl>
                                          <p:spTgt spid="7"/>
                                        </p:tgtEl>
                                        <p:attrNameLst>
                                          <p:attrName>r</p:attrName>
                                        </p:attrNameLst>
                                      </p:cBhvr>
                                    </p:animRo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37"/>
                                        </p:tgtEl>
                                        <p:attrNameLst>
                                          <p:attrName>style.visibility</p:attrName>
                                        </p:attrNameLst>
                                      </p:cBhvr>
                                      <p:to>
                                        <p:strVal val="visible"/>
                                      </p:to>
                                    </p:set>
                                    <p:animEffect transition="in" filter="fade">
                                      <p:cBhvr>
                                        <p:cTn id="38" dur="500"/>
                                        <p:tgtEl>
                                          <p:spTgt spid="137"/>
                                        </p:tgtEl>
                                      </p:cBhvr>
                                    </p:animEffect>
                                    <p:anim calcmode="lin" valueType="num">
                                      <p:cBhvr>
                                        <p:cTn id="39" dur="500" fill="hold"/>
                                        <p:tgtEl>
                                          <p:spTgt spid="137"/>
                                        </p:tgtEl>
                                        <p:attrNameLst>
                                          <p:attrName>ppt_x</p:attrName>
                                        </p:attrNameLst>
                                      </p:cBhvr>
                                      <p:tavLst>
                                        <p:tav tm="0">
                                          <p:val>
                                            <p:strVal val="#ppt_x"/>
                                          </p:val>
                                        </p:tav>
                                        <p:tav tm="100000">
                                          <p:val>
                                            <p:strVal val="#ppt_x"/>
                                          </p:val>
                                        </p:tav>
                                      </p:tavLst>
                                    </p:anim>
                                    <p:anim calcmode="lin" valueType="num">
                                      <p:cBhvr>
                                        <p:cTn id="40" dur="500" fill="hold"/>
                                        <p:tgtEl>
                                          <p:spTgt spid="137"/>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14" presetClass="entr" presetSubtype="10" fill="hold" grpId="0" nodeType="afterEffect">
                                  <p:stCondLst>
                                    <p:cond delay="0"/>
                                  </p:stCondLst>
                                  <p:childTnLst>
                                    <p:set>
                                      <p:cBhvr>
                                        <p:cTn id="43" dur="1" fill="hold">
                                          <p:stCondLst>
                                            <p:cond delay="0"/>
                                          </p:stCondLst>
                                        </p:cTn>
                                        <p:tgtEl>
                                          <p:spTgt spid="136"/>
                                        </p:tgtEl>
                                        <p:attrNameLst>
                                          <p:attrName>style.visibility</p:attrName>
                                        </p:attrNameLst>
                                      </p:cBhvr>
                                      <p:to>
                                        <p:strVal val="visible"/>
                                      </p:to>
                                    </p:set>
                                    <p:animEffect transition="in" filter="randombar(horizontal)">
                                      <p:cBhvr>
                                        <p:cTn id="44" dur="500"/>
                                        <p:tgtEl>
                                          <p:spTgt spid="136"/>
                                        </p:tgtEl>
                                      </p:cBhvr>
                                    </p:animEffect>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39"/>
                                        </p:tgtEl>
                                        <p:attrNameLst>
                                          <p:attrName>style.visibility</p:attrName>
                                        </p:attrNameLst>
                                      </p:cBhvr>
                                      <p:to>
                                        <p:strVal val="visible"/>
                                      </p:to>
                                    </p:set>
                                    <p:animEffect transition="in" filter="fade">
                                      <p:cBhvr>
                                        <p:cTn id="48" dur="500"/>
                                        <p:tgtEl>
                                          <p:spTgt spid="139"/>
                                        </p:tgtEl>
                                      </p:cBhvr>
                                    </p:animEffect>
                                    <p:anim calcmode="lin" valueType="num">
                                      <p:cBhvr>
                                        <p:cTn id="49" dur="500" fill="hold"/>
                                        <p:tgtEl>
                                          <p:spTgt spid="139"/>
                                        </p:tgtEl>
                                        <p:attrNameLst>
                                          <p:attrName>ppt_x</p:attrName>
                                        </p:attrNameLst>
                                      </p:cBhvr>
                                      <p:tavLst>
                                        <p:tav tm="0">
                                          <p:val>
                                            <p:strVal val="#ppt_x"/>
                                          </p:val>
                                        </p:tav>
                                        <p:tav tm="100000">
                                          <p:val>
                                            <p:strVal val="#ppt_x"/>
                                          </p:val>
                                        </p:tav>
                                      </p:tavLst>
                                    </p:anim>
                                    <p:anim calcmode="lin" valueType="num">
                                      <p:cBhvr>
                                        <p:cTn id="50" dur="500" fill="hold"/>
                                        <p:tgtEl>
                                          <p:spTgt spid="139"/>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14" presetClass="entr" presetSubtype="10" fill="hold" grpId="0"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randombar(horizontal)">
                                      <p:cBhvr>
                                        <p:cTn id="54"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138" grpId="0"/>
      <p:bldP spid="1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192"/>
          <p:cNvSpPr>
            <a:spLocks noEditPoints="1"/>
          </p:cNvSpPr>
          <p:nvPr/>
        </p:nvSpPr>
        <p:spPr bwMode="auto">
          <a:xfrm>
            <a:off x="900705" y="2062430"/>
            <a:ext cx="864319" cy="2043212"/>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1"/>
          </a:solidFill>
          <a:ln>
            <a:noFill/>
          </a:ln>
          <a:effectLst/>
        </p:spPr>
        <p:txBody>
          <a:bodyPr lIns="91434" tIns="45717" rIns="91434" bIns="45717"/>
          <a:lstStyle/>
          <a:p>
            <a:pPr>
              <a:defRPr/>
            </a:pPr>
            <a:endParaRPr lang="id-ID" dirty="0">
              <a:solidFill>
                <a:srgbClr val="F6AC19"/>
              </a:solidFill>
            </a:endParaRPr>
          </a:p>
        </p:txBody>
      </p:sp>
      <p:sp>
        <p:nvSpPr>
          <p:cNvPr id="31" name="Oval 12"/>
          <p:cNvSpPr/>
          <p:nvPr/>
        </p:nvSpPr>
        <p:spPr>
          <a:xfrm>
            <a:off x="1682877" y="2282707"/>
            <a:ext cx="164292" cy="16431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ndParaRPr>
          </a:p>
        </p:txBody>
      </p:sp>
      <p:sp>
        <p:nvSpPr>
          <p:cNvPr id="32" name="Oval 13"/>
          <p:cNvSpPr/>
          <p:nvPr/>
        </p:nvSpPr>
        <p:spPr>
          <a:xfrm>
            <a:off x="2737680" y="1645691"/>
            <a:ext cx="163102" cy="164314"/>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ndParaRPr>
          </a:p>
        </p:txBody>
      </p:sp>
      <p:sp>
        <p:nvSpPr>
          <p:cNvPr id="33" name="Oval 14"/>
          <p:cNvSpPr/>
          <p:nvPr/>
        </p:nvSpPr>
        <p:spPr>
          <a:xfrm>
            <a:off x="3727004" y="2038615"/>
            <a:ext cx="163101" cy="163124"/>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ndParaRPr>
          </a:p>
        </p:txBody>
      </p:sp>
      <p:sp>
        <p:nvSpPr>
          <p:cNvPr id="34" name="Oval 15"/>
          <p:cNvSpPr/>
          <p:nvPr/>
        </p:nvSpPr>
        <p:spPr>
          <a:xfrm>
            <a:off x="4821092" y="1267053"/>
            <a:ext cx="163102" cy="163124"/>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ndParaRPr>
          </a:p>
        </p:txBody>
      </p:sp>
      <p:sp>
        <p:nvSpPr>
          <p:cNvPr id="35" name="Oval 16"/>
          <p:cNvSpPr/>
          <p:nvPr/>
        </p:nvSpPr>
        <p:spPr>
          <a:xfrm>
            <a:off x="5799701" y="1312299"/>
            <a:ext cx="163102" cy="16312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ndParaRPr>
          </a:p>
        </p:txBody>
      </p:sp>
      <p:sp>
        <p:nvSpPr>
          <p:cNvPr id="36" name="Oval 17"/>
          <p:cNvSpPr/>
          <p:nvPr/>
        </p:nvSpPr>
        <p:spPr>
          <a:xfrm>
            <a:off x="6739024" y="1956460"/>
            <a:ext cx="163101" cy="163123"/>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ndParaRPr>
          </a:p>
        </p:txBody>
      </p:sp>
      <p:sp>
        <p:nvSpPr>
          <p:cNvPr id="37" name="Oval 18"/>
          <p:cNvSpPr/>
          <p:nvPr/>
        </p:nvSpPr>
        <p:spPr>
          <a:xfrm>
            <a:off x="8172413" y="1102741"/>
            <a:ext cx="163101" cy="164314"/>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ndParaRPr>
          </a:p>
        </p:txBody>
      </p:sp>
      <p:cxnSp>
        <p:nvCxnSpPr>
          <p:cNvPr id="38" name="Straight Connector 20"/>
          <p:cNvCxnSpPr>
            <a:stCxn id="31" idx="7"/>
            <a:endCxn id="32" idx="3"/>
          </p:cNvCxnSpPr>
          <p:nvPr/>
        </p:nvCxnSpPr>
        <p:spPr>
          <a:xfrm flipV="1">
            <a:off x="1823359" y="1786191"/>
            <a:ext cx="938131" cy="520329"/>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23"/>
          <p:cNvCxnSpPr>
            <a:stCxn id="32" idx="5"/>
            <a:endCxn id="33" idx="2"/>
          </p:cNvCxnSpPr>
          <p:nvPr/>
        </p:nvCxnSpPr>
        <p:spPr>
          <a:xfrm>
            <a:off x="2876971" y="1786191"/>
            <a:ext cx="850033" cy="333391"/>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25"/>
          <p:cNvCxnSpPr>
            <a:stCxn id="33" idx="7"/>
            <a:endCxn id="34" idx="3"/>
          </p:cNvCxnSpPr>
          <p:nvPr/>
        </p:nvCxnSpPr>
        <p:spPr>
          <a:xfrm flipV="1">
            <a:off x="3866295" y="1406365"/>
            <a:ext cx="978609" cy="65606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27"/>
          <p:cNvCxnSpPr>
            <a:stCxn id="34" idx="6"/>
            <a:endCxn id="35" idx="2"/>
          </p:cNvCxnSpPr>
          <p:nvPr/>
        </p:nvCxnSpPr>
        <p:spPr>
          <a:xfrm>
            <a:off x="4984195" y="1348020"/>
            <a:ext cx="815507" cy="45246"/>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29"/>
          <p:cNvCxnSpPr>
            <a:stCxn id="35" idx="5"/>
            <a:endCxn id="36" idx="1"/>
          </p:cNvCxnSpPr>
          <p:nvPr/>
        </p:nvCxnSpPr>
        <p:spPr>
          <a:xfrm>
            <a:off x="5938992" y="1451610"/>
            <a:ext cx="823841" cy="528663"/>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31"/>
          <p:cNvCxnSpPr>
            <a:stCxn id="36" idx="6"/>
            <a:endCxn id="37" idx="3"/>
          </p:cNvCxnSpPr>
          <p:nvPr/>
        </p:nvCxnSpPr>
        <p:spPr>
          <a:xfrm flipV="1">
            <a:off x="6902125" y="1243240"/>
            <a:ext cx="1294098" cy="79537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491711" y="1414699"/>
            <a:ext cx="595071" cy="215462"/>
          </a:xfrm>
          <a:prstGeom prst="rect">
            <a:avLst/>
          </a:prstGeom>
          <a:noFill/>
        </p:spPr>
        <p:txBody>
          <a:bodyPr wrap="none" lIns="91458" tIns="45729" rIns="91458" bIns="45729">
            <a:spAutoFit/>
          </a:bodyPr>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1790024" y="2545847"/>
            <a:ext cx="595071" cy="215462"/>
          </a:xfrm>
          <a:prstGeom prst="rect">
            <a:avLst/>
          </a:prstGeom>
          <a:noFill/>
        </p:spPr>
        <p:txBody>
          <a:bodyPr wrap="none" lIns="91458" tIns="45729" rIns="91458" bIns="45729">
            <a:spAutoFit/>
          </a:bodyPr>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3442469" y="2321999"/>
            <a:ext cx="595071" cy="215462"/>
          </a:xfrm>
          <a:prstGeom prst="rect">
            <a:avLst/>
          </a:prstGeom>
          <a:noFill/>
        </p:spPr>
        <p:txBody>
          <a:bodyPr wrap="none" lIns="91458" tIns="45729" rIns="91458" bIns="45729">
            <a:spAutoFit/>
          </a:bodyPr>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566321" y="1006295"/>
            <a:ext cx="595071" cy="215462"/>
          </a:xfrm>
          <a:prstGeom prst="rect">
            <a:avLst/>
          </a:prstGeom>
          <a:noFill/>
        </p:spPr>
        <p:txBody>
          <a:bodyPr wrap="none" lIns="91458" tIns="45729" rIns="91458" bIns="45729">
            <a:spAutoFit/>
          </a:bodyPr>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566360" y="1006295"/>
            <a:ext cx="595071" cy="215462"/>
          </a:xfrm>
          <a:prstGeom prst="rect">
            <a:avLst/>
          </a:prstGeom>
          <a:noFill/>
        </p:spPr>
        <p:txBody>
          <a:bodyPr wrap="none" lIns="91458" tIns="45729" rIns="91458" bIns="45729">
            <a:spAutoFit/>
          </a:bodyPr>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427107" y="2205312"/>
            <a:ext cx="595071" cy="215462"/>
          </a:xfrm>
          <a:prstGeom prst="rect">
            <a:avLst/>
          </a:prstGeom>
          <a:noFill/>
        </p:spPr>
        <p:txBody>
          <a:bodyPr wrap="none" lIns="91458" tIns="45729" rIns="91458" bIns="45729">
            <a:spAutoFit/>
          </a:bodyPr>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7273567" y="1090833"/>
            <a:ext cx="595071" cy="215462"/>
          </a:xfrm>
          <a:prstGeom prst="rect">
            <a:avLst/>
          </a:prstGeom>
          <a:noFill/>
        </p:spPr>
        <p:txBody>
          <a:bodyPr wrap="none" lIns="91458" tIns="45729" rIns="91458" bIns="45729">
            <a:spAutoFit/>
          </a:bodyPr>
          <a:lstStyle/>
          <a:p>
            <a:r>
              <a:rPr lang="zh-CN" altLang="en-US" sz="800" b="1" dirty="0">
                <a:solidFill>
                  <a:schemeClr val="bg1">
                    <a:lumMod val="50000"/>
                  </a:schemeClr>
                </a:solidFill>
                <a:latin typeface="微软雅黑" panose="020B0503020204020204" pitchFamily="34" charset="-122"/>
                <a:ea typeface="微软雅黑" panose="020B0503020204020204" pitchFamily="34" charset="-122"/>
              </a:rPr>
              <a:t>输入标题</a:t>
            </a:r>
            <a:endParaRPr lang="id-ID"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618628" y="1946934"/>
            <a:ext cx="595071" cy="215462"/>
          </a:xfrm>
          <a:prstGeom prst="rect">
            <a:avLst/>
          </a:prstGeom>
          <a:noFill/>
        </p:spPr>
        <p:txBody>
          <a:bodyPr wrap="none" lIns="91458" tIns="45729" rIns="91458" bIns="45729">
            <a:spAutoFit/>
          </a:bodyPr>
          <a:lstStyle/>
          <a:p>
            <a:pPr>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3492769" y="1694509"/>
            <a:ext cx="595071" cy="215462"/>
          </a:xfrm>
          <a:prstGeom prst="rect">
            <a:avLst/>
          </a:prstGeom>
          <a:noFill/>
        </p:spPr>
        <p:txBody>
          <a:bodyPr wrap="none" lIns="91458" tIns="45729" rIns="91458" bIns="45729">
            <a:spAutoFit/>
          </a:bodyPr>
          <a:lstStyle/>
          <a:p>
            <a:pPr>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TextBox 54"/>
          <p:cNvSpPr txBox="1"/>
          <p:nvPr/>
        </p:nvSpPr>
        <p:spPr>
          <a:xfrm>
            <a:off x="4626796" y="1554009"/>
            <a:ext cx="595071" cy="215462"/>
          </a:xfrm>
          <a:prstGeom prst="rect">
            <a:avLst/>
          </a:prstGeom>
          <a:noFill/>
        </p:spPr>
        <p:txBody>
          <a:bodyPr wrap="none" lIns="91458" tIns="45729" rIns="91458" bIns="45729">
            <a:spAutoFit/>
          </a:bodyPr>
          <a:lstStyle/>
          <a:p>
            <a:pPr>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6" name="TextBox 55"/>
          <p:cNvSpPr txBox="1"/>
          <p:nvPr/>
        </p:nvSpPr>
        <p:spPr>
          <a:xfrm>
            <a:off x="5544818" y="1592111"/>
            <a:ext cx="595071" cy="215462"/>
          </a:xfrm>
          <a:prstGeom prst="rect">
            <a:avLst/>
          </a:prstGeom>
          <a:noFill/>
        </p:spPr>
        <p:txBody>
          <a:bodyPr wrap="none" lIns="91458" tIns="45729" rIns="91458" bIns="45729">
            <a:spAutoFit/>
          </a:bodyPr>
          <a:lstStyle/>
          <a:p>
            <a:pPr>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Box 56"/>
          <p:cNvSpPr txBox="1"/>
          <p:nvPr/>
        </p:nvSpPr>
        <p:spPr>
          <a:xfrm>
            <a:off x="6570843" y="1602826"/>
            <a:ext cx="595071" cy="215462"/>
          </a:xfrm>
          <a:prstGeom prst="rect">
            <a:avLst/>
          </a:prstGeom>
          <a:noFill/>
        </p:spPr>
        <p:txBody>
          <a:bodyPr wrap="none" lIns="91458" tIns="45729" rIns="91458" bIns="45729">
            <a:spAutoFit/>
          </a:bodyPr>
          <a:lstStyle/>
          <a:p>
            <a:pPr>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Box 57"/>
          <p:cNvSpPr txBox="1"/>
          <p:nvPr/>
        </p:nvSpPr>
        <p:spPr>
          <a:xfrm>
            <a:off x="8053360" y="1405173"/>
            <a:ext cx="595071" cy="215462"/>
          </a:xfrm>
          <a:prstGeom prst="rect">
            <a:avLst/>
          </a:prstGeom>
          <a:noFill/>
        </p:spPr>
        <p:txBody>
          <a:bodyPr wrap="none" lIns="91458" tIns="45729" rIns="91458" bIns="45729">
            <a:spAutoFit/>
          </a:bodyPr>
          <a:lstStyle/>
          <a:p>
            <a:pPr>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1563826" y="1923121"/>
            <a:ext cx="595071" cy="215462"/>
          </a:xfrm>
          <a:prstGeom prst="rect">
            <a:avLst/>
          </a:prstGeom>
          <a:noFill/>
        </p:spPr>
        <p:txBody>
          <a:bodyPr wrap="none" lIns="91458" tIns="45729" rIns="91458" bIns="45729">
            <a:spAutoFit/>
          </a:bodyPr>
          <a:lstStyle/>
          <a:p>
            <a:pPr>
              <a:defRPr/>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800" b="1"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Box 59"/>
          <p:cNvSpPr txBox="1"/>
          <p:nvPr/>
        </p:nvSpPr>
        <p:spPr>
          <a:xfrm>
            <a:off x="4132970" y="3259067"/>
            <a:ext cx="4271592" cy="769460"/>
          </a:xfrm>
          <a:prstGeom prst="rect">
            <a:avLst/>
          </a:prstGeom>
          <a:noFill/>
        </p:spPr>
        <p:txBody>
          <a:bodyPr lIns="91458" tIns="45729" rIns="91458" bIns="45729">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市场占有率</a:t>
            </a:r>
            <a:endParaRPr lang="id-ID" altLang="zh-CN" sz="1200" b="1"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endParaRPr lang="en-US" altLang="zh-CN" sz="800" dirty="0">
              <a:solidFill>
                <a:schemeClr val="bg1">
                  <a:lumMod val="50000"/>
                </a:schemeClr>
              </a:solidFill>
              <a:latin typeface="Open Sans" panose="020B0606030504020204" pitchFamily="34" charset="0"/>
            </a:endParaRPr>
          </a:p>
          <a:p>
            <a:pPr algn="just"/>
            <a:r>
              <a:rPr lang="zh-CN" altLang="en-US" sz="8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1" name="Oval 47"/>
          <p:cNvSpPr/>
          <p:nvPr/>
        </p:nvSpPr>
        <p:spPr>
          <a:xfrm>
            <a:off x="2819826" y="3147142"/>
            <a:ext cx="1055992" cy="1056135"/>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anchor="ctr"/>
          <a:lstStyle/>
          <a:p>
            <a:pPr algn="ctr">
              <a:defRPr/>
            </a:pPr>
            <a:r>
              <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900" b="1" dirty="0">
                <a:solidFill>
                  <a:schemeClr val="bg1">
                    <a:lumMod val="50000"/>
                  </a:schemeClr>
                </a:solidFill>
                <a:latin typeface="微软雅黑" panose="020B0503020204020204" pitchFamily="34" charset="-122"/>
                <a:ea typeface="微软雅黑" panose="020B0503020204020204" pitchFamily="34" charset="-122"/>
              </a:rPr>
              <a:t> 输入标题</a:t>
            </a:r>
            <a:endParaRPr lang="id-ID" altLang="zh-CN" sz="9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Arc 48"/>
          <p:cNvSpPr/>
          <p:nvPr/>
        </p:nvSpPr>
        <p:spPr>
          <a:xfrm>
            <a:off x="2819826" y="3147142"/>
            <a:ext cx="1055992" cy="1056135"/>
          </a:xfrm>
          <a:prstGeom prst="arc">
            <a:avLst>
              <a:gd name="adj1" fmla="val 16200000"/>
              <a:gd name="adj2" fmla="val 11287514"/>
            </a:avLst>
          </a:prstGeom>
          <a:ln w="101600" cap="rnd">
            <a:solidFill>
              <a:schemeClr val="accent1"/>
            </a:solidFill>
          </a:ln>
        </p:spPr>
        <p:style>
          <a:lnRef idx="1">
            <a:schemeClr val="accent1"/>
          </a:lnRef>
          <a:fillRef idx="0">
            <a:schemeClr val="accent1"/>
          </a:fillRef>
          <a:effectRef idx="0">
            <a:schemeClr val="accent1"/>
          </a:effectRef>
          <a:fontRef idx="minor">
            <a:schemeClr val="tx1"/>
          </a:fontRef>
        </p:style>
        <p:txBody>
          <a:bodyPr lIns="91458" tIns="45729" rIns="91458" bIns="45729" anchor="ctr"/>
          <a:lstStyle/>
          <a:p>
            <a:pPr algn="ctr">
              <a:defRPr/>
            </a:pPr>
            <a:endParaRPr lang="en-US" sz="1000" dirty="0"/>
          </a:p>
        </p:txBody>
      </p:sp>
      <p:sp>
        <p:nvSpPr>
          <p:cNvPr id="75" name="标题 4"/>
          <p:cNvSpPr txBox="1"/>
          <p:nvPr/>
        </p:nvSpPr>
        <p:spPr>
          <a:xfrm>
            <a:off x="36684" y="1207760"/>
            <a:ext cx="1296032" cy="249699"/>
          </a:xfrm>
          <a:prstGeom prst="rect">
            <a:avLst/>
          </a:prstGeom>
        </p:spPr>
        <p:txBody>
          <a:bodyPr vert="horz" lIns="68576" tIns="34288" rIns="68576" bIns="3428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我们要做什么</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22" presetClass="entr" presetSubtype="4" fill="hold" nodeType="withEffect">
                                  <p:stCondLst>
                                    <p:cond delay="100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par>
                                <p:cTn id="47" presetID="22" presetClass="entr" presetSubtype="4" fill="hold" nodeType="withEffect">
                                  <p:stCondLst>
                                    <p:cond delay="100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par>
                                <p:cTn id="53" presetID="22" presetClass="entr" presetSubtype="4" fill="hold" nodeType="withEffect">
                                  <p:stCondLst>
                                    <p:cond delay="100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00"/>
                                        <p:tgtEl>
                                          <p:spTgt spid="41"/>
                                        </p:tgtEl>
                                      </p:cBhvr>
                                    </p:animEffect>
                                  </p:childTnLst>
                                </p:cTn>
                              </p:par>
                              <p:par>
                                <p:cTn id="56" presetID="22" presetClass="entr" presetSubtype="4" fill="hold" nodeType="withEffect">
                                  <p:stCondLst>
                                    <p:cond delay="100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par>
                                <p:cTn id="59" presetID="22" presetClass="entr" presetSubtype="4" fill="hold" nodeType="withEffect">
                                  <p:stCondLst>
                                    <p:cond delay="10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58"/>
                                        </p:tgtEl>
                                        <p:attrNameLst>
                                          <p:attrName>style.visibility</p:attrName>
                                        </p:attrNameLst>
                                      </p:cBhvr>
                                      <p:to>
                                        <p:strVal val="visible"/>
                                      </p:to>
                                    </p:set>
                                    <p:anim calcmode="lin" valueType="num">
                                      <p:cBhvr>
                                        <p:cTn id="94" dur="500" fill="hold"/>
                                        <p:tgtEl>
                                          <p:spTgt spid="58"/>
                                        </p:tgtEl>
                                        <p:attrNameLst>
                                          <p:attrName>ppt_w</p:attrName>
                                        </p:attrNameLst>
                                      </p:cBhvr>
                                      <p:tavLst>
                                        <p:tav tm="0">
                                          <p:val>
                                            <p:fltVal val="0"/>
                                          </p:val>
                                        </p:tav>
                                        <p:tav tm="100000">
                                          <p:val>
                                            <p:strVal val="#ppt_w"/>
                                          </p:val>
                                        </p:tav>
                                      </p:tavLst>
                                    </p:anim>
                                    <p:anim calcmode="lin" valueType="num">
                                      <p:cBhvr>
                                        <p:cTn id="95" dur="500" fill="hold"/>
                                        <p:tgtEl>
                                          <p:spTgt spid="58"/>
                                        </p:tgtEl>
                                        <p:attrNameLst>
                                          <p:attrName>ppt_h</p:attrName>
                                        </p:attrNameLst>
                                      </p:cBhvr>
                                      <p:tavLst>
                                        <p:tav tm="0">
                                          <p:val>
                                            <p:fltVal val="0"/>
                                          </p:val>
                                        </p:tav>
                                        <p:tav tm="100000">
                                          <p:val>
                                            <p:strVal val="#ppt_h"/>
                                          </p:val>
                                        </p:tav>
                                      </p:tavLst>
                                    </p:anim>
                                    <p:animEffect transition="in" filter="fade">
                                      <p:cBhvr>
                                        <p:cTn id="96" dur="500"/>
                                        <p:tgtEl>
                                          <p:spTgt spid="58"/>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ppt_x"/>
                                          </p:val>
                                        </p:tav>
                                        <p:tav tm="100000">
                                          <p:val>
                                            <p:strVal val="#ppt_x"/>
                                          </p:val>
                                        </p:tav>
                                      </p:tavLst>
                                    </p:anim>
                                    <p:anim calcmode="lin" valueType="num">
                                      <p:cBhvr additive="base">
                                        <p:cTn id="108" dur="500" fill="hold"/>
                                        <p:tgtEl>
                                          <p:spTgt spid="4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ppt_x"/>
                                          </p:val>
                                        </p:tav>
                                        <p:tav tm="100000">
                                          <p:val>
                                            <p:strVal val="#ppt_x"/>
                                          </p:val>
                                        </p:tav>
                                      </p:tavLst>
                                    </p:anim>
                                    <p:anim calcmode="lin" valueType="num">
                                      <p:cBhvr additive="base">
                                        <p:cTn id="116" dur="50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500" fill="hold"/>
                                        <p:tgtEl>
                                          <p:spTgt spid="51"/>
                                        </p:tgtEl>
                                        <p:attrNameLst>
                                          <p:attrName>ppt_x</p:attrName>
                                        </p:attrNameLst>
                                      </p:cBhvr>
                                      <p:tavLst>
                                        <p:tav tm="0">
                                          <p:val>
                                            <p:strVal val="#ppt_x"/>
                                          </p:val>
                                        </p:tav>
                                        <p:tav tm="100000">
                                          <p:val>
                                            <p:strVal val="#ppt_x"/>
                                          </p:val>
                                        </p:tav>
                                      </p:tavLst>
                                    </p:anim>
                                    <p:anim calcmode="lin" valueType="num">
                                      <p:cBhvr additive="base">
                                        <p:cTn id="120" dur="500" fill="hold"/>
                                        <p:tgtEl>
                                          <p:spTgt spid="5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500" fill="hold"/>
                                        <p:tgtEl>
                                          <p:spTgt spid="52"/>
                                        </p:tgtEl>
                                        <p:attrNameLst>
                                          <p:attrName>ppt_x</p:attrName>
                                        </p:attrNameLst>
                                      </p:cBhvr>
                                      <p:tavLst>
                                        <p:tav tm="0">
                                          <p:val>
                                            <p:strVal val="#ppt_x"/>
                                          </p:val>
                                        </p:tav>
                                        <p:tav tm="100000">
                                          <p:val>
                                            <p:strVal val="#ppt_x"/>
                                          </p:val>
                                        </p:tav>
                                      </p:tavLst>
                                    </p:anim>
                                    <p:anim calcmode="lin" valueType="num">
                                      <p:cBhvr additive="base">
                                        <p:cTn id="124" dur="500" fill="hold"/>
                                        <p:tgtEl>
                                          <p:spTgt spid="52"/>
                                        </p:tgtEl>
                                        <p:attrNameLst>
                                          <p:attrName>ppt_y</p:attrName>
                                        </p:attrNameLst>
                                      </p:cBhvr>
                                      <p:tavLst>
                                        <p:tav tm="0">
                                          <p:val>
                                            <p:strVal val="1+#ppt_h/2"/>
                                          </p:val>
                                        </p:tav>
                                        <p:tav tm="100000">
                                          <p:val>
                                            <p:strVal val="#ppt_y"/>
                                          </p:val>
                                        </p:tav>
                                      </p:tavLst>
                                    </p:anim>
                                  </p:childTnLst>
                                </p:cTn>
                              </p:par>
                            </p:childTnLst>
                          </p:cTn>
                        </p:par>
                        <p:par>
                          <p:cTn id="125" fill="hold">
                            <p:stCondLst>
                              <p:cond delay="500"/>
                            </p:stCondLst>
                            <p:childTnLst>
                              <p:par>
                                <p:cTn id="126" presetID="53" presetClass="entr" presetSubtype="16"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ppt_w</p:attrName>
                                        </p:attrNameLst>
                                      </p:cBhvr>
                                      <p:tavLst>
                                        <p:tav tm="0">
                                          <p:val>
                                            <p:fltVal val="0"/>
                                          </p:val>
                                        </p:tav>
                                        <p:tav tm="100000">
                                          <p:val>
                                            <p:strVal val="#ppt_w"/>
                                          </p:val>
                                        </p:tav>
                                      </p:tavLst>
                                    </p:anim>
                                    <p:anim calcmode="lin" valueType="num">
                                      <p:cBhvr>
                                        <p:cTn id="129" dur="500" fill="hold"/>
                                        <p:tgtEl>
                                          <p:spTgt spid="61"/>
                                        </p:tgtEl>
                                        <p:attrNameLst>
                                          <p:attrName>ppt_h</p:attrName>
                                        </p:attrNameLst>
                                      </p:cBhvr>
                                      <p:tavLst>
                                        <p:tav tm="0">
                                          <p:val>
                                            <p:fltVal val="0"/>
                                          </p:val>
                                        </p:tav>
                                        <p:tav tm="100000">
                                          <p:val>
                                            <p:strVal val="#ppt_h"/>
                                          </p:val>
                                        </p:tav>
                                      </p:tavLst>
                                    </p:anim>
                                    <p:animEffect transition="in" filter="fade">
                                      <p:cBhvr>
                                        <p:cTn id="130" dur="500"/>
                                        <p:tgtEl>
                                          <p:spTgt spid="61"/>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 calcmode="lin" valueType="num">
                                      <p:cBhvr>
                                        <p:cTn id="134" dur="500" fill="hold"/>
                                        <p:tgtEl>
                                          <p:spTgt spid="62"/>
                                        </p:tgtEl>
                                        <p:attrNameLst>
                                          <p:attrName>ppt_w</p:attrName>
                                        </p:attrNameLst>
                                      </p:cBhvr>
                                      <p:tavLst>
                                        <p:tav tm="0">
                                          <p:val>
                                            <p:fltVal val="0"/>
                                          </p:val>
                                        </p:tav>
                                        <p:tav tm="100000">
                                          <p:val>
                                            <p:strVal val="#ppt_w"/>
                                          </p:val>
                                        </p:tav>
                                      </p:tavLst>
                                    </p:anim>
                                    <p:anim calcmode="lin" valueType="num">
                                      <p:cBhvr>
                                        <p:cTn id="135" dur="500" fill="hold"/>
                                        <p:tgtEl>
                                          <p:spTgt spid="62"/>
                                        </p:tgtEl>
                                        <p:attrNameLst>
                                          <p:attrName>ppt_h</p:attrName>
                                        </p:attrNameLst>
                                      </p:cBhvr>
                                      <p:tavLst>
                                        <p:tav tm="0">
                                          <p:val>
                                            <p:fltVal val="0"/>
                                          </p:val>
                                        </p:tav>
                                        <p:tav tm="100000">
                                          <p:val>
                                            <p:strVal val="#ppt_h"/>
                                          </p:val>
                                        </p:tav>
                                      </p:tavLst>
                                    </p:anim>
                                    <p:animEffect transition="in" filter="fade">
                                      <p:cBhvr>
                                        <p:cTn id="136" dur="500"/>
                                        <p:tgtEl>
                                          <p:spTgt spid="62"/>
                                        </p:tgtEl>
                                      </p:cBhvr>
                                    </p:animEffect>
                                  </p:childTnLst>
                                </p:cTn>
                              </p:par>
                            </p:childTnLst>
                          </p:cTn>
                        </p:par>
                        <p:par>
                          <p:cTn id="137" fill="hold">
                            <p:stCondLst>
                              <p:cond delay="1500"/>
                            </p:stCondLst>
                            <p:childTnLst>
                              <p:par>
                                <p:cTn id="138" presetID="42" presetClass="entr" presetSubtype="0" fill="hold" grpId="0" nodeType="afterEffect">
                                  <p:stCondLst>
                                    <p:cond delay="0"/>
                                  </p:stCondLst>
                                  <p:childTnLst>
                                    <p:set>
                                      <p:cBhvr>
                                        <p:cTn id="139" dur="1" fill="hold">
                                          <p:stCondLst>
                                            <p:cond delay="0"/>
                                          </p:stCondLst>
                                        </p:cTn>
                                        <p:tgtEl>
                                          <p:spTgt spid="60"/>
                                        </p:tgtEl>
                                        <p:attrNameLst>
                                          <p:attrName>style.visibility</p:attrName>
                                        </p:attrNameLst>
                                      </p:cBhvr>
                                      <p:to>
                                        <p:strVal val="visible"/>
                                      </p:to>
                                    </p:set>
                                    <p:animEffect transition="in" filter="fade">
                                      <p:cBhvr>
                                        <p:cTn id="140" dur="1000"/>
                                        <p:tgtEl>
                                          <p:spTgt spid="60"/>
                                        </p:tgtEl>
                                      </p:cBhvr>
                                    </p:animEffect>
                                    <p:anim calcmode="lin" valueType="num">
                                      <p:cBhvr>
                                        <p:cTn id="141" dur="1000" fill="hold"/>
                                        <p:tgtEl>
                                          <p:spTgt spid="60"/>
                                        </p:tgtEl>
                                        <p:attrNameLst>
                                          <p:attrName>ppt_x</p:attrName>
                                        </p:attrNameLst>
                                      </p:cBhvr>
                                      <p:tavLst>
                                        <p:tav tm="0">
                                          <p:val>
                                            <p:strVal val="#ppt_x"/>
                                          </p:val>
                                        </p:tav>
                                        <p:tav tm="100000">
                                          <p:val>
                                            <p:strVal val="#ppt_x"/>
                                          </p:val>
                                        </p:tav>
                                      </p:tavLst>
                                    </p:anim>
                                    <p:anim calcmode="lin" valueType="num">
                                      <p:cBhvr>
                                        <p:cTn id="1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animBg="1"/>
      <p:bldP spid="6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7561b13ce19553.jpg"/>
          <p:cNvPicPr>
            <a:picLocks noChangeAspect="1" noChangeArrowheads="1"/>
          </p:cNvPicPr>
          <p:nvPr/>
        </p:nvPicPr>
        <p:blipFill>
          <a:blip r:embed="rId3" cstate="print"/>
          <a:srcRect/>
          <a:stretch>
            <a:fillRect/>
          </a:stretch>
        </p:blipFill>
        <p:spPr bwMode="auto">
          <a:xfrm>
            <a:off x="1588" y="0"/>
            <a:ext cx="9144000" cy="5148263"/>
          </a:xfrm>
          <a:prstGeom prst="rect">
            <a:avLst/>
          </a:prstGeom>
          <a:noFill/>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414947265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2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4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4"/>
          <p:cNvGrpSpPr/>
          <p:nvPr/>
        </p:nvGrpSpPr>
        <p:grpSpPr>
          <a:xfrm>
            <a:off x="3206159" y="1908387"/>
            <a:ext cx="623833" cy="622726"/>
            <a:chOff x="3241675" y="2678113"/>
            <a:chExt cx="831850" cy="830262"/>
          </a:xfrm>
        </p:grpSpPr>
        <p:sp>
          <p:nvSpPr>
            <p:cNvPr id="66" name="Oval 7"/>
            <p:cNvSpPr>
              <a:spLocks noChangeArrowheads="1"/>
            </p:cNvSpPr>
            <p:nvPr/>
          </p:nvSpPr>
          <p:spPr bwMode="auto">
            <a:xfrm>
              <a:off x="3241675" y="2678113"/>
              <a:ext cx="831850" cy="830262"/>
            </a:xfrm>
            <a:prstGeom prst="ellipse">
              <a:avLst/>
            </a:prstGeom>
            <a:solidFill>
              <a:schemeClr val="accent2"/>
            </a:solidFill>
            <a:ln>
              <a:noFill/>
            </a:ln>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67"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68"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grpSp>
      <p:grpSp>
        <p:nvGrpSpPr>
          <p:cNvPr id="3" name="组合 68"/>
          <p:cNvGrpSpPr/>
          <p:nvPr/>
        </p:nvGrpSpPr>
        <p:grpSpPr>
          <a:xfrm>
            <a:off x="2819240" y="1012994"/>
            <a:ext cx="623833" cy="623918"/>
            <a:chOff x="2725738" y="1484313"/>
            <a:chExt cx="831850" cy="831850"/>
          </a:xfrm>
        </p:grpSpPr>
        <p:sp>
          <p:nvSpPr>
            <p:cNvPr id="70" name="Oval 6"/>
            <p:cNvSpPr>
              <a:spLocks noChangeArrowheads="1"/>
            </p:cNvSpPr>
            <p:nvPr/>
          </p:nvSpPr>
          <p:spPr bwMode="auto">
            <a:xfrm>
              <a:off x="2725738" y="1484313"/>
              <a:ext cx="831850" cy="831850"/>
            </a:xfrm>
            <a:prstGeom prst="ellipse">
              <a:avLst/>
            </a:prstGeom>
            <a:solidFill>
              <a:schemeClr val="accent1"/>
            </a:solidFill>
            <a:ln>
              <a:noFill/>
            </a:ln>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71" name="Freeform 12"/>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72"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grpSp>
      <p:grpSp>
        <p:nvGrpSpPr>
          <p:cNvPr id="4" name="组合 72"/>
          <p:cNvGrpSpPr/>
          <p:nvPr/>
        </p:nvGrpSpPr>
        <p:grpSpPr>
          <a:xfrm>
            <a:off x="3206159" y="3000242"/>
            <a:ext cx="623833" cy="623918"/>
            <a:chOff x="3241675" y="4133850"/>
            <a:chExt cx="831850" cy="831850"/>
          </a:xfrm>
        </p:grpSpPr>
        <p:sp>
          <p:nvSpPr>
            <p:cNvPr id="74" name="Oval 9"/>
            <p:cNvSpPr>
              <a:spLocks noChangeArrowheads="1"/>
            </p:cNvSpPr>
            <p:nvPr/>
          </p:nvSpPr>
          <p:spPr bwMode="auto">
            <a:xfrm>
              <a:off x="3241675" y="4133850"/>
              <a:ext cx="831850" cy="831850"/>
            </a:xfrm>
            <a:prstGeom prst="ellipse">
              <a:avLst/>
            </a:prstGeom>
            <a:solidFill>
              <a:schemeClr val="accent3"/>
            </a:solidFill>
            <a:ln>
              <a:noFill/>
            </a:ln>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7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7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77"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78"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grpSp>
      <p:grpSp>
        <p:nvGrpSpPr>
          <p:cNvPr id="5" name="组合 78"/>
          <p:cNvGrpSpPr/>
          <p:nvPr/>
        </p:nvGrpSpPr>
        <p:grpSpPr>
          <a:xfrm>
            <a:off x="2819240" y="3895636"/>
            <a:ext cx="623833" cy="622726"/>
            <a:chOff x="2725738" y="5327650"/>
            <a:chExt cx="831850" cy="830262"/>
          </a:xfrm>
        </p:grpSpPr>
        <p:sp>
          <p:nvSpPr>
            <p:cNvPr id="84" name="Oval 8"/>
            <p:cNvSpPr>
              <a:spLocks noChangeArrowheads="1"/>
            </p:cNvSpPr>
            <p:nvPr/>
          </p:nvSpPr>
          <p:spPr bwMode="auto">
            <a:xfrm>
              <a:off x="2725738" y="5327650"/>
              <a:ext cx="831850" cy="830262"/>
            </a:xfrm>
            <a:prstGeom prst="ellipse">
              <a:avLst/>
            </a:prstGeom>
            <a:solidFill>
              <a:schemeClr val="accent4"/>
            </a:solidFill>
            <a:ln>
              <a:noFill/>
            </a:ln>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85"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grpSp>
      <p:grpSp>
        <p:nvGrpSpPr>
          <p:cNvPr id="6" name="组合 85"/>
          <p:cNvGrpSpPr/>
          <p:nvPr/>
        </p:nvGrpSpPr>
        <p:grpSpPr>
          <a:xfrm>
            <a:off x="1433472" y="2109613"/>
            <a:ext cx="1454818" cy="1455014"/>
            <a:chOff x="877888" y="2946400"/>
            <a:chExt cx="1939925" cy="1939925"/>
          </a:xfrm>
        </p:grpSpPr>
        <p:sp>
          <p:nvSpPr>
            <p:cNvPr id="87" name="Oval 5"/>
            <p:cNvSpPr>
              <a:spLocks noChangeArrowheads="1"/>
            </p:cNvSpPr>
            <p:nvPr/>
          </p:nvSpPr>
          <p:spPr bwMode="auto">
            <a:xfrm>
              <a:off x="877888" y="2946400"/>
              <a:ext cx="1939925" cy="1939925"/>
            </a:xfrm>
            <a:prstGeom prst="ellipse">
              <a:avLst/>
            </a:prstGeom>
            <a:solidFill>
              <a:schemeClr val="accent1"/>
            </a:solidFill>
            <a:ln>
              <a:noFill/>
            </a:ln>
          </p:spPr>
          <p:txBody>
            <a:bodyPr vert="horz" wrap="square" lIns="68562" tIns="34281" rIns="68562" bIns="34281" numCol="1" anchor="t" anchorCtr="0" compatLnSpc="1"/>
            <a:lstStyle/>
            <a:p>
              <a:endParaRPr lang="zh-CN" altLang="en-US" sz="1000" dirty="0">
                <a:latin typeface="微软雅黑" panose="020B0503020204020204" pitchFamily="34" charset="-122"/>
                <a:ea typeface="微软雅黑" panose="020B0503020204020204" pitchFamily="34" charset="-122"/>
              </a:endParaRPr>
            </a:p>
          </p:txBody>
        </p:sp>
        <p:sp>
          <p:nvSpPr>
            <p:cNvPr id="88" name="TextBox 87"/>
            <p:cNvSpPr txBox="1"/>
            <p:nvPr/>
          </p:nvSpPr>
          <p:spPr>
            <a:xfrm>
              <a:off x="1078684" y="3608621"/>
              <a:ext cx="1538332" cy="492419"/>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网络营销</a:t>
              </a:r>
            </a:p>
          </p:txBody>
        </p:sp>
      </p:grpSp>
      <p:sp>
        <p:nvSpPr>
          <p:cNvPr id="89" name="TextBox 88"/>
          <p:cNvSpPr txBox="1"/>
          <p:nvPr/>
        </p:nvSpPr>
        <p:spPr>
          <a:xfrm>
            <a:off x="3962512" y="844352"/>
            <a:ext cx="1497879" cy="277017"/>
          </a:xfrm>
          <a:prstGeom prst="rect">
            <a:avLst/>
          </a:prstGeom>
          <a:noFill/>
        </p:spPr>
        <p:txBody>
          <a:bodyPr wrap="square" lIns="91458" tIns="45729" rIns="91458" bIns="45729" rtlCol="0">
            <a:spAutoFit/>
          </a:bodyPr>
          <a:lstStyle/>
          <a:p>
            <a:r>
              <a:rPr lang="en-US" altLang="zh-CN" sz="1200" b="1" dirty="0">
                <a:solidFill>
                  <a:schemeClr val="bg1">
                    <a:lumMod val="50000"/>
                  </a:schemeClr>
                </a:solidFill>
                <a:latin typeface="微软雅黑" panose="020B0503020204020204" pitchFamily="34" charset="-122"/>
                <a:ea typeface="微软雅黑" panose="020B0503020204020204" pitchFamily="34" charset="-122"/>
              </a:rPr>
              <a:t>QQ</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空间</a:t>
            </a:r>
          </a:p>
        </p:txBody>
      </p:sp>
      <p:sp>
        <p:nvSpPr>
          <p:cNvPr id="90" name="TextBox 89"/>
          <p:cNvSpPr txBox="1"/>
          <p:nvPr/>
        </p:nvSpPr>
        <p:spPr>
          <a:xfrm>
            <a:off x="4009312" y="1132384"/>
            <a:ext cx="3227778" cy="338572"/>
          </a:xfrm>
          <a:prstGeom prst="rect">
            <a:avLst/>
          </a:prstGeom>
          <a:noFill/>
        </p:spPr>
        <p:txBody>
          <a:bodyPr wrap="square" lIns="91458" tIns="45729" rIns="91458" bIns="45729"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利用</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3962512" y="3922843"/>
            <a:ext cx="1497879" cy="277017"/>
          </a:xfrm>
          <a:prstGeom prst="rect">
            <a:avLst/>
          </a:prstGeom>
          <a:noFill/>
        </p:spPr>
        <p:txBody>
          <a:bodyPr wrap="square" lIns="91458" tIns="45729" rIns="91458" bIns="45729"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本地论坛社区</a:t>
            </a:r>
          </a:p>
        </p:txBody>
      </p:sp>
      <p:sp>
        <p:nvSpPr>
          <p:cNvPr id="92" name="TextBox 91"/>
          <p:cNvSpPr txBox="1"/>
          <p:nvPr/>
        </p:nvSpPr>
        <p:spPr>
          <a:xfrm>
            <a:off x="4009312" y="4153313"/>
            <a:ext cx="3443802" cy="338572"/>
          </a:xfrm>
          <a:prstGeom prst="rect">
            <a:avLst/>
          </a:prstGeom>
          <a:noFill/>
        </p:spPr>
        <p:txBody>
          <a:bodyPr wrap="square" lIns="91458" tIns="45729" rIns="91458" bIns="45729"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利用</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空间来进行朋友圈间的传播，达到广告目的。利用</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QQ</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空间来进行朋友圈间的传播，达到广告目的。利</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用</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4341204" y="2849640"/>
            <a:ext cx="1497879" cy="277017"/>
          </a:xfrm>
          <a:prstGeom prst="rect">
            <a:avLst/>
          </a:prstGeom>
          <a:noFill/>
        </p:spPr>
        <p:txBody>
          <a:bodyPr wrap="square" lIns="91458" tIns="45729" rIns="91458" bIns="45729"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微博营销</a:t>
            </a:r>
          </a:p>
        </p:txBody>
      </p:sp>
      <p:sp>
        <p:nvSpPr>
          <p:cNvPr id="94" name="TextBox 93"/>
          <p:cNvSpPr txBox="1"/>
          <p:nvPr/>
        </p:nvSpPr>
        <p:spPr>
          <a:xfrm>
            <a:off x="4388004" y="3080111"/>
            <a:ext cx="3137118" cy="338572"/>
          </a:xfrm>
          <a:prstGeom prst="rect">
            <a:avLst/>
          </a:prstGeom>
          <a:noFill/>
        </p:spPr>
        <p:txBody>
          <a:bodyPr wrap="square" lIns="91458" tIns="45729" rIns="91458" bIns="45729"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利用新浪微博来进行传播利用新浪微博来进行传播利用新浪微博来进行传播，利用新浪微博来进行传播利用新浪</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微</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4341204" y="1774827"/>
            <a:ext cx="1497879" cy="277017"/>
          </a:xfrm>
          <a:prstGeom prst="rect">
            <a:avLst/>
          </a:prstGeom>
          <a:noFill/>
        </p:spPr>
        <p:txBody>
          <a:bodyPr wrap="square" lIns="91458" tIns="45729" rIns="91458" bIns="45729"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微信营销</a:t>
            </a:r>
          </a:p>
        </p:txBody>
      </p:sp>
      <p:sp>
        <p:nvSpPr>
          <p:cNvPr id="96" name="TextBox 95"/>
          <p:cNvSpPr txBox="1"/>
          <p:nvPr/>
        </p:nvSpPr>
        <p:spPr>
          <a:xfrm>
            <a:off x="4388004" y="2005297"/>
            <a:ext cx="3065110" cy="338572"/>
          </a:xfrm>
          <a:prstGeom prst="rect">
            <a:avLst/>
          </a:prstGeom>
          <a:noFill/>
        </p:spPr>
        <p:txBody>
          <a:bodyPr wrap="square" lIns="91458" tIns="45729" rIns="91458" bIns="45729"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利用微信朋友圈间的传播，达到广告目的。利用微信朋友圈间的传播，达到广告目的，利用微信朋友圈间的传</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播</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3"/>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2"/>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4"/>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5"/>
                                        </p:tgtEl>
                                        <p:attrNameLst>
                                          <p:attrName>ppt_x</p:attrName>
                                          <p:attrName>ppt_y</p:attrName>
                                        </p:attrNameLst>
                                      </p:cBhvr>
                                      <p:rCtr x="-5295" y="-13194"/>
                                    </p:animMotion>
                                  </p:childTnLst>
                                </p:cTn>
                              </p:par>
                            </p:childTnLst>
                          </p:cTn>
                        </p:par>
                        <p:par>
                          <p:cTn id="27" fill="hold">
                            <p:stCondLst>
                              <p:cond delay="1000"/>
                            </p:stCondLst>
                            <p:childTnLst>
                              <p:par>
                                <p:cTn id="28" presetID="31" presetClass="entr" presetSubtype="0" fill="hold" grpId="0"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300" fill="hold"/>
                                        <p:tgtEl>
                                          <p:spTgt spid="89"/>
                                        </p:tgtEl>
                                        <p:attrNameLst>
                                          <p:attrName>ppt_w</p:attrName>
                                        </p:attrNameLst>
                                      </p:cBhvr>
                                      <p:tavLst>
                                        <p:tav tm="0">
                                          <p:val>
                                            <p:fltVal val="0"/>
                                          </p:val>
                                        </p:tav>
                                        <p:tav tm="100000">
                                          <p:val>
                                            <p:strVal val="#ppt_w"/>
                                          </p:val>
                                        </p:tav>
                                      </p:tavLst>
                                    </p:anim>
                                    <p:anim calcmode="lin" valueType="num">
                                      <p:cBhvr>
                                        <p:cTn id="31" dur="300" fill="hold"/>
                                        <p:tgtEl>
                                          <p:spTgt spid="89"/>
                                        </p:tgtEl>
                                        <p:attrNameLst>
                                          <p:attrName>ppt_h</p:attrName>
                                        </p:attrNameLst>
                                      </p:cBhvr>
                                      <p:tavLst>
                                        <p:tav tm="0">
                                          <p:val>
                                            <p:fltVal val="0"/>
                                          </p:val>
                                        </p:tav>
                                        <p:tav tm="100000">
                                          <p:val>
                                            <p:strVal val="#ppt_h"/>
                                          </p:val>
                                        </p:tav>
                                      </p:tavLst>
                                    </p:anim>
                                    <p:anim calcmode="lin" valueType="num">
                                      <p:cBhvr>
                                        <p:cTn id="32" dur="300" fill="hold"/>
                                        <p:tgtEl>
                                          <p:spTgt spid="89"/>
                                        </p:tgtEl>
                                        <p:attrNameLst>
                                          <p:attrName>style.rotation</p:attrName>
                                        </p:attrNameLst>
                                      </p:cBhvr>
                                      <p:tavLst>
                                        <p:tav tm="0">
                                          <p:val>
                                            <p:fltVal val="90"/>
                                          </p:val>
                                        </p:tav>
                                        <p:tav tm="100000">
                                          <p:val>
                                            <p:fltVal val="0"/>
                                          </p:val>
                                        </p:tav>
                                      </p:tavLst>
                                    </p:anim>
                                    <p:animEffect transition="in" filter="fade">
                                      <p:cBhvr>
                                        <p:cTn id="33" dur="300"/>
                                        <p:tgtEl>
                                          <p:spTgt spid="89"/>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wipe(up)">
                                      <p:cBhvr>
                                        <p:cTn id="37" dur="500"/>
                                        <p:tgtEl>
                                          <p:spTgt spid="90"/>
                                        </p:tgtEl>
                                      </p:cBhvr>
                                    </p:animEffect>
                                  </p:childTnLst>
                                </p:cTn>
                              </p:par>
                            </p:childTnLst>
                          </p:cTn>
                        </p:par>
                        <p:par>
                          <p:cTn id="38" fill="hold">
                            <p:stCondLst>
                              <p:cond delay="2000"/>
                            </p:stCondLst>
                            <p:childTnLst>
                              <p:par>
                                <p:cTn id="39" presetID="31" presetClass="entr" presetSubtype="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 calcmode="lin" valueType="num">
                                      <p:cBhvr>
                                        <p:cTn id="41" dur="300" fill="hold"/>
                                        <p:tgtEl>
                                          <p:spTgt spid="95"/>
                                        </p:tgtEl>
                                        <p:attrNameLst>
                                          <p:attrName>ppt_w</p:attrName>
                                        </p:attrNameLst>
                                      </p:cBhvr>
                                      <p:tavLst>
                                        <p:tav tm="0">
                                          <p:val>
                                            <p:fltVal val="0"/>
                                          </p:val>
                                        </p:tav>
                                        <p:tav tm="100000">
                                          <p:val>
                                            <p:strVal val="#ppt_w"/>
                                          </p:val>
                                        </p:tav>
                                      </p:tavLst>
                                    </p:anim>
                                    <p:anim calcmode="lin" valueType="num">
                                      <p:cBhvr>
                                        <p:cTn id="42" dur="300" fill="hold"/>
                                        <p:tgtEl>
                                          <p:spTgt spid="95"/>
                                        </p:tgtEl>
                                        <p:attrNameLst>
                                          <p:attrName>ppt_h</p:attrName>
                                        </p:attrNameLst>
                                      </p:cBhvr>
                                      <p:tavLst>
                                        <p:tav tm="0">
                                          <p:val>
                                            <p:fltVal val="0"/>
                                          </p:val>
                                        </p:tav>
                                        <p:tav tm="100000">
                                          <p:val>
                                            <p:strVal val="#ppt_h"/>
                                          </p:val>
                                        </p:tav>
                                      </p:tavLst>
                                    </p:anim>
                                    <p:anim calcmode="lin" valueType="num">
                                      <p:cBhvr>
                                        <p:cTn id="43" dur="300" fill="hold"/>
                                        <p:tgtEl>
                                          <p:spTgt spid="95"/>
                                        </p:tgtEl>
                                        <p:attrNameLst>
                                          <p:attrName>style.rotation</p:attrName>
                                        </p:attrNameLst>
                                      </p:cBhvr>
                                      <p:tavLst>
                                        <p:tav tm="0">
                                          <p:val>
                                            <p:fltVal val="90"/>
                                          </p:val>
                                        </p:tav>
                                        <p:tav tm="100000">
                                          <p:val>
                                            <p:fltVal val="0"/>
                                          </p:val>
                                        </p:tav>
                                      </p:tavLst>
                                    </p:anim>
                                    <p:animEffect transition="in" filter="fade">
                                      <p:cBhvr>
                                        <p:cTn id="44" dur="300"/>
                                        <p:tgtEl>
                                          <p:spTgt spid="95"/>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500"/>
                                        <p:tgtEl>
                                          <p:spTgt spid="96"/>
                                        </p:tgtEl>
                                      </p:cBhvr>
                                    </p:animEffect>
                                  </p:childTnLst>
                                </p:cTn>
                              </p:par>
                            </p:childTnLst>
                          </p:cTn>
                        </p:par>
                        <p:par>
                          <p:cTn id="49" fill="hold">
                            <p:stCondLst>
                              <p:cond delay="3000"/>
                            </p:stCondLst>
                            <p:childTnLst>
                              <p:par>
                                <p:cTn id="50" presetID="31" presetClass="entr" presetSubtype="0"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300" fill="hold"/>
                                        <p:tgtEl>
                                          <p:spTgt spid="93"/>
                                        </p:tgtEl>
                                        <p:attrNameLst>
                                          <p:attrName>ppt_w</p:attrName>
                                        </p:attrNameLst>
                                      </p:cBhvr>
                                      <p:tavLst>
                                        <p:tav tm="0">
                                          <p:val>
                                            <p:fltVal val="0"/>
                                          </p:val>
                                        </p:tav>
                                        <p:tav tm="100000">
                                          <p:val>
                                            <p:strVal val="#ppt_w"/>
                                          </p:val>
                                        </p:tav>
                                      </p:tavLst>
                                    </p:anim>
                                    <p:anim calcmode="lin" valueType="num">
                                      <p:cBhvr>
                                        <p:cTn id="53" dur="300" fill="hold"/>
                                        <p:tgtEl>
                                          <p:spTgt spid="93"/>
                                        </p:tgtEl>
                                        <p:attrNameLst>
                                          <p:attrName>ppt_h</p:attrName>
                                        </p:attrNameLst>
                                      </p:cBhvr>
                                      <p:tavLst>
                                        <p:tav tm="0">
                                          <p:val>
                                            <p:fltVal val="0"/>
                                          </p:val>
                                        </p:tav>
                                        <p:tav tm="100000">
                                          <p:val>
                                            <p:strVal val="#ppt_h"/>
                                          </p:val>
                                        </p:tav>
                                      </p:tavLst>
                                    </p:anim>
                                    <p:anim calcmode="lin" valueType="num">
                                      <p:cBhvr>
                                        <p:cTn id="54" dur="300" fill="hold"/>
                                        <p:tgtEl>
                                          <p:spTgt spid="93"/>
                                        </p:tgtEl>
                                        <p:attrNameLst>
                                          <p:attrName>style.rotation</p:attrName>
                                        </p:attrNameLst>
                                      </p:cBhvr>
                                      <p:tavLst>
                                        <p:tav tm="0">
                                          <p:val>
                                            <p:fltVal val="90"/>
                                          </p:val>
                                        </p:tav>
                                        <p:tav tm="100000">
                                          <p:val>
                                            <p:fltVal val="0"/>
                                          </p:val>
                                        </p:tav>
                                      </p:tavLst>
                                    </p:anim>
                                    <p:animEffect transition="in" filter="fade">
                                      <p:cBhvr>
                                        <p:cTn id="55" dur="300"/>
                                        <p:tgtEl>
                                          <p:spTgt spid="93"/>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wipe(up)">
                                      <p:cBhvr>
                                        <p:cTn id="59" dur="500"/>
                                        <p:tgtEl>
                                          <p:spTgt spid="94"/>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p:cTn id="63" dur="300" fill="hold"/>
                                        <p:tgtEl>
                                          <p:spTgt spid="91"/>
                                        </p:tgtEl>
                                        <p:attrNameLst>
                                          <p:attrName>ppt_w</p:attrName>
                                        </p:attrNameLst>
                                      </p:cBhvr>
                                      <p:tavLst>
                                        <p:tav tm="0">
                                          <p:val>
                                            <p:fltVal val="0"/>
                                          </p:val>
                                        </p:tav>
                                        <p:tav tm="100000">
                                          <p:val>
                                            <p:strVal val="#ppt_w"/>
                                          </p:val>
                                        </p:tav>
                                      </p:tavLst>
                                    </p:anim>
                                    <p:anim calcmode="lin" valueType="num">
                                      <p:cBhvr>
                                        <p:cTn id="64" dur="300" fill="hold"/>
                                        <p:tgtEl>
                                          <p:spTgt spid="91"/>
                                        </p:tgtEl>
                                        <p:attrNameLst>
                                          <p:attrName>ppt_h</p:attrName>
                                        </p:attrNameLst>
                                      </p:cBhvr>
                                      <p:tavLst>
                                        <p:tav tm="0">
                                          <p:val>
                                            <p:fltVal val="0"/>
                                          </p:val>
                                        </p:tav>
                                        <p:tav tm="100000">
                                          <p:val>
                                            <p:strVal val="#ppt_h"/>
                                          </p:val>
                                        </p:tav>
                                      </p:tavLst>
                                    </p:anim>
                                    <p:anim calcmode="lin" valueType="num">
                                      <p:cBhvr>
                                        <p:cTn id="65" dur="300" fill="hold"/>
                                        <p:tgtEl>
                                          <p:spTgt spid="91"/>
                                        </p:tgtEl>
                                        <p:attrNameLst>
                                          <p:attrName>style.rotation</p:attrName>
                                        </p:attrNameLst>
                                      </p:cBhvr>
                                      <p:tavLst>
                                        <p:tav tm="0">
                                          <p:val>
                                            <p:fltVal val="90"/>
                                          </p:val>
                                        </p:tav>
                                        <p:tav tm="100000">
                                          <p:val>
                                            <p:fltVal val="0"/>
                                          </p:val>
                                        </p:tav>
                                      </p:tavLst>
                                    </p:anim>
                                    <p:animEffect transition="in" filter="fade">
                                      <p:cBhvr>
                                        <p:cTn id="66" dur="300"/>
                                        <p:tgtEl>
                                          <p:spTgt spid="91"/>
                                        </p:tgtEl>
                                      </p:cBhvr>
                                    </p:animEffect>
                                  </p:childTnLst>
                                </p:cTn>
                              </p:par>
                            </p:childTnLst>
                          </p:cTn>
                        </p:par>
                        <p:par>
                          <p:cTn id="67" fill="hold">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up)">
                                      <p:cBhvr>
                                        <p:cTn id="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21"/>
          <p:cNvGrpSpPr/>
          <p:nvPr/>
        </p:nvGrpSpPr>
        <p:grpSpPr>
          <a:xfrm>
            <a:off x="5137252" y="1299608"/>
            <a:ext cx="3143346" cy="3143770"/>
            <a:chOff x="5136360" y="1299207"/>
            <a:chExt cx="3142800" cy="3142800"/>
          </a:xfrm>
          <a:solidFill>
            <a:schemeClr val="accent4"/>
          </a:solidFill>
        </p:grpSpPr>
        <p:sp>
          <p:nvSpPr>
            <p:cNvPr id="5" name="Oval 18"/>
            <p:cNvSpPr/>
            <p:nvPr/>
          </p:nvSpPr>
          <p:spPr>
            <a:xfrm>
              <a:off x="5136360" y="1299207"/>
              <a:ext cx="3142800" cy="3142800"/>
            </a:xfrm>
            <a:prstGeom prst="ellipse">
              <a:avLst/>
            </a:prstGeom>
            <a:grp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282876"/>
            </a:xfrm>
            <a:prstGeom prst="rect">
              <a:avLst/>
            </a:prstGeom>
            <a:grp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7" name="TextBox 6"/>
            <p:cNvSpPr txBox="1"/>
            <p:nvPr/>
          </p:nvSpPr>
          <p:spPr>
            <a:xfrm>
              <a:off x="6243599" y="2039519"/>
              <a:ext cx="952019" cy="553827"/>
            </a:xfrm>
            <a:prstGeom prst="rect">
              <a:avLst/>
            </a:prstGeom>
            <a:grpFill/>
          </p:spPr>
          <p:txBody>
            <a:bodyPr wrap="none" lIns="0" tIns="0" rIns="0" bIns="0" rtlCol="0">
              <a:spAutoFit/>
            </a:bodyPr>
            <a:lstStyle/>
            <a:p>
              <a:pPr algn="ctr"/>
              <a:r>
                <a:rPr lang="en-US" sz="36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6218095" y="2810631"/>
              <a:ext cx="923170" cy="184609"/>
            </a:xfrm>
            <a:prstGeom prst="rect">
              <a:avLst/>
            </a:prstGeom>
            <a:grpFill/>
          </p:spPr>
          <p:txBody>
            <a:bodyPr wrap="non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a:t>
              </a:r>
              <a:r>
                <a:rPr lang="zh-CN" altLang="en-US" sz="1200" b="1" dirty="0" smtClean="0">
                  <a:solidFill>
                    <a:schemeClr val="bg1"/>
                  </a:solidFill>
                  <a:latin typeface="微软雅黑" panose="020B0503020204020204" pitchFamily="34" charset="-122"/>
                  <a:ea typeface="微软雅黑" panose="020B0503020204020204" pitchFamily="34" charset="-122"/>
                </a:rPr>
                <a:t>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7"/>
          <p:cNvGrpSpPr/>
          <p:nvPr/>
        </p:nvGrpSpPr>
        <p:grpSpPr>
          <a:xfrm>
            <a:off x="909425" y="1241667"/>
            <a:ext cx="2507415" cy="2507754"/>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212109"/>
            </a:xfrm>
            <a:prstGeom prst="rect">
              <a:avLst/>
            </a:prstGeom>
            <a:noFill/>
          </p:spPr>
          <p:txBody>
            <a:bodyPr wrap="square" lIns="0" tIns="0" rIns="0" bIns="0" rtlCol="0">
              <a:spAutoFit/>
            </a:bodyPr>
            <a:lstStyle/>
            <a:p>
              <a:pPr algn="ctr">
                <a:lnSpc>
                  <a:spcPct val="120000"/>
                </a:lnSpc>
              </a:pPr>
              <a:r>
                <a:rPr lang="zh-CN" altLang="en-US" sz="600" dirty="0">
                  <a:solidFill>
                    <a:schemeClr val="bg1"/>
                  </a:solidFill>
                  <a:latin typeface="微软雅黑" pitchFamily="34" charset="-122"/>
                  <a:ea typeface="微软雅黑" pitchFamily="34" charset="-122"/>
                </a:rPr>
                <a:t>点击输入本栏的具体文字，简明扼要的说明分项内容</a:t>
              </a:r>
              <a:r>
                <a:rPr lang="zh-CN" altLang="en-US" sz="600" dirty="0" smtClean="0">
                  <a:solidFill>
                    <a:schemeClr val="bg1"/>
                  </a:solidFill>
                  <a:latin typeface="微软雅黑" pitchFamily="34" charset="-122"/>
                  <a:ea typeface="微软雅黑" pitchFamily="34" charset="-122"/>
                </a:rPr>
                <a:t>，请</a:t>
              </a:r>
              <a:r>
                <a:rPr lang="zh-CN" altLang="en-US" sz="600" dirty="0">
                  <a:solidFill>
                    <a:schemeClr val="bg1"/>
                  </a:solidFill>
                  <a:latin typeface="微软雅黑" pitchFamily="34" charset="-122"/>
                  <a:ea typeface="微软雅黑" pitchFamily="34" charset="-122"/>
                </a:rPr>
                <a:t>根据您的具体内容酌情修改。</a:t>
              </a:r>
              <a:endParaRPr lang="en-US" altLang="zh-CN" sz="600" dirty="0">
                <a:solidFill>
                  <a:schemeClr val="bg1"/>
                </a:solidFill>
                <a:latin typeface="微软雅黑" pitchFamily="34" charset="-122"/>
                <a:ea typeface="微软雅黑" pitchFamily="34" charset="-122"/>
              </a:endParaRPr>
            </a:p>
          </p:txBody>
        </p:sp>
        <p:sp>
          <p:nvSpPr>
            <p:cNvPr id="10" name="TextBox 9"/>
            <p:cNvSpPr txBox="1"/>
            <p:nvPr/>
          </p:nvSpPr>
          <p:spPr>
            <a:xfrm>
              <a:off x="1697991" y="1617358"/>
              <a:ext cx="952019" cy="553827"/>
            </a:xfrm>
            <a:prstGeom prst="rect">
              <a:avLst/>
            </a:prstGeom>
            <a:noFill/>
          </p:spPr>
          <p:txBody>
            <a:bodyPr wrap="none" lIns="0" tIns="0" rIns="0" bIns="0" rtlCol="0">
              <a:spAutoFit/>
            </a:bodyPr>
            <a:lstStyle/>
            <a:p>
              <a:pPr algn="ctr"/>
              <a:r>
                <a:rPr lang="en-US" sz="36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706568" y="2306575"/>
              <a:ext cx="923170" cy="184609"/>
            </a:xfrm>
            <a:prstGeom prst="rect">
              <a:avLst/>
            </a:prstGeom>
            <a:noFill/>
          </p:spPr>
          <p:txBody>
            <a:bodyPr wrap="non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a:t>
              </a:r>
              <a:r>
                <a:rPr lang="zh-CN" altLang="en-US" sz="1200" b="1" dirty="0" smtClean="0">
                  <a:solidFill>
                    <a:schemeClr val="bg1"/>
                  </a:solidFill>
                  <a:latin typeface="微软雅黑" panose="020B0503020204020204" pitchFamily="34" charset="-122"/>
                  <a:ea typeface="微软雅黑" panose="020B0503020204020204" pitchFamily="34" charset="-122"/>
                </a:rPr>
                <a:t>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24446" y="2626253"/>
            <a:ext cx="2034893" cy="2035168"/>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376718"/>
            </a:xfrm>
            <a:prstGeom prst="rect">
              <a:avLst/>
            </a:prstGeom>
            <a:noFill/>
          </p:spPr>
          <p:txBody>
            <a:bodyPr wrap="square" lIns="0" tIns="0" rIns="0" bIns="0" rtlCol="0">
              <a:spAutoFit/>
            </a:bodyPr>
            <a:lstStyle/>
            <a:p>
              <a:pPr algn="ctr">
                <a:lnSpc>
                  <a:spcPct val="120000"/>
                </a:lnSpc>
              </a:pPr>
              <a:r>
                <a:rPr lang="zh-CN" altLang="en-US" sz="7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700" dirty="0">
                <a:solidFill>
                  <a:schemeClr val="bg1"/>
                </a:solidFill>
                <a:latin typeface="微软雅黑" pitchFamily="34" charset="-122"/>
                <a:ea typeface="微软雅黑" pitchFamily="34" charset="-122"/>
              </a:endParaRPr>
            </a:p>
          </p:txBody>
        </p:sp>
        <p:sp>
          <p:nvSpPr>
            <p:cNvPr id="13" name="TextBox 12"/>
            <p:cNvSpPr txBox="1"/>
            <p:nvPr/>
          </p:nvSpPr>
          <p:spPr>
            <a:xfrm>
              <a:off x="3634286" y="2957625"/>
              <a:ext cx="636283" cy="369218"/>
            </a:xfrm>
            <a:prstGeom prst="rect">
              <a:avLst/>
            </a:prstGeom>
            <a:noFill/>
          </p:spPr>
          <p:txBody>
            <a:bodyPr wrap="none" lIns="0" tIns="0" rIns="0" bIns="0" rtlCol="0">
              <a:spAutoFit/>
            </a:bodyPr>
            <a:lstStyle/>
            <a:p>
              <a:pPr algn="ctr"/>
              <a:r>
                <a:rPr lang="en-US" sz="24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487024" y="3499899"/>
              <a:ext cx="923171" cy="184609"/>
            </a:xfrm>
            <a:prstGeom prst="rect">
              <a:avLst/>
            </a:prstGeom>
            <a:noFill/>
          </p:spPr>
          <p:txBody>
            <a:bodyPr wrap="non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a:t>
              </a:r>
              <a:r>
                <a:rPr lang="zh-CN" altLang="en-US" sz="1200" b="1" dirty="0" smtClean="0">
                  <a:solidFill>
                    <a:schemeClr val="bg1"/>
                  </a:solidFill>
                  <a:latin typeface="微软雅黑" panose="020B0503020204020204" pitchFamily="34" charset="-122"/>
                  <a:ea typeface="微软雅黑" panose="020B0503020204020204" pitchFamily="34" charset="-122"/>
                </a:rPr>
                <a:t>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724" y="1151917"/>
            <a:ext cx="1663871" cy="1664096"/>
            <a:chOff x="3743074" y="1151562"/>
            <a:chExt cx="1663582" cy="1663582"/>
          </a:xfrm>
          <a:solidFill>
            <a:schemeClr val="accent3"/>
          </a:solidFill>
        </p:grpSpPr>
        <p:sp>
          <p:nvSpPr>
            <p:cNvPr id="4" name="Oval 17"/>
            <p:cNvSpPr/>
            <p:nvPr/>
          </p:nvSpPr>
          <p:spPr>
            <a:xfrm>
              <a:off x="3743074" y="1151562"/>
              <a:ext cx="1663582" cy="1663582"/>
            </a:xfrm>
            <a:prstGeom prst="ellipse">
              <a:avLst/>
            </a:prstGeom>
            <a:grp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376718"/>
            </a:xfrm>
            <a:prstGeom prst="rect">
              <a:avLst/>
            </a:prstGeom>
            <a:grpFill/>
          </p:spPr>
          <p:txBody>
            <a:bodyPr wrap="square" lIns="0" tIns="0" rIns="0" bIns="0" rtlCol="0">
              <a:spAutoFit/>
            </a:bodyPr>
            <a:lstStyle/>
            <a:p>
              <a:pPr algn="ctr">
                <a:lnSpc>
                  <a:spcPct val="120000"/>
                </a:lnSpc>
              </a:pPr>
              <a:r>
                <a:rPr lang="zh-CN" altLang="en-US" sz="7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700" dirty="0">
                <a:solidFill>
                  <a:schemeClr val="bg1"/>
                </a:solidFill>
                <a:latin typeface="微软雅黑" pitchFamily="34" charset="-122"/>
                <a:ea typeface="微软雅黑" pitchFamily="34" charset="-122"/>
              </a:endParaRPr>
            </a:p>
          </p:txBody>
        </p:sp>
        <p:sp>
          <p:nvSpPr>
            <p:cNvPr id="16" name="TextBox 15"/>
            <p:cNvSpPr txBox="1"/>
            <p:nvPr/>
          </p:nvSpPr>
          <p:spPr>
            <a:xfrm>
              <a:off x="4267594" y="1314546"/>
              <a:ext cx="636282" cy="369218"/>
            </a:xfrm>
            <a:prstGeom prst="rect">
              <a:avLst/>
            </a:prstGeom>
            <a:grpFill/>
          </p:spPr>
          <p:txBody>
            <a:bodyPr wrap="none" lIns="0" tIns="0" rIns="0" bIns="0" rtlCol="0">
              <a:spAutoFit/>
            </a:bodyPr>
            <a:lstStyle/>
            <a:p>
              <a:pPr algn="ctr"/>
              <a:r>
                <a:rPr lang="en-US" sz="24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164957" y="1802519"/>
              <a:ext cx="846239" cy="169225"/>
            </a:xfrm>
            <a:prstGeom prst="rect">
              <a:avLst/>
            </a:prstGeom>
            <a:grpFill/>
          </p:spPr>
          <p:txBody>
            <a:bodyPr wrap="none" lIns="0" tIns="0" rIns="0" bIns="0" rtlCol="0">
              <a:spAutoFit/>
            </a:bodyPr>
            <a:lstStyle/>
            <a:p>
              <a:pPr algn="ctr"/>
              <a:r>
                <a:rPr lang="zh-CN" altLang="en-US" sz="1100" b="1" dirty="0">
                  <a:solidFill>
                    <a:schemeClr val="bg1"/>
                  </a:solidFill>
                  <a:latin typeface="微软雅黑" panose="020B0503020204020204" pitchFamily="34" charset="-122"/>
                  <a:ea typeface="微软雅黑" panose="020B0503020204020204" pitchFamily="34" charset="-122"/>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rPr>
                <a:t>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437" y="1131940"/>
            <a:ext cx="7004621" cy="452041"/>
          </a:xfrm>
          <a:prstGeom prst="roundRect">
            <a:avLst>
              <a:gd name="adj" fmla="val 50000"/>
            </a:avLst>
          </a:prstGeom>
          <a:solidFill>
            <a:schemeClr val="accent1"/>
          </a:solidFill>
          <a:ln w="12700" cap="flat">
            <a:noFill/>
            <a:miter lim="400000"/>
          </a:ln>
          <a:effectLst/>
        </p:spPr>
        <p:txBody>
          <a:bodyPr wrap="square" lIns="14291" tIns="14291" rIns="14291" bIns="14291" numCol="1" anchor="ctr">
            <a:noAutofit/>
          </a:bodyPr>
          <a:lstStyle/>
          <a:p>
            <a:pPr lvl="0"/>
            <a:endParaRPr sz="1300" dirty="0"/>
          </a:p>
        </p:txBody>
      </p:sp>
      <p:sp>
        <p:nvSpPr>
          <p:cNvPr id="3" name="Shape 3885"/>
          <p:cNvSpPr/>
          <p:nvPr/>
        </p:nvSpPr>
        <p:spPr>
          <a:xfrm>
            <a:off x="1785106" y="1706649"/>
            <a:ext cx="5584905" cy="282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。点击</a:t>
            </a:r>
            <a:r>
              <a:rPr lang="zh-CN" altLang="en-US" sz="800" dirty="0">
                <a:solidFill>
                  <a:schemeClr val="bg1">
                    <a:lumMod val="50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a:t>
            </a:r>
            <a:endParaRPr lang="en-US" altLang="zh-CN" sz="800" dirty="0">
              <a:solidFill>
                <a:schemeClr val="bg1">
                  <a:lumMod val="50000"/>
                </a:schemeClr>
              </a:solidFill>
              <a:latin typeface="微软雅黑" pitchFamily="34" charset="-122"/>
              <a:ea typeface="微软雅黑" pitchFamily="34" charset="-122"/>
            </a:endParaRPr>
          </a:p>
        </p:txBody>
      </p:sp>
      <p:sp>
        <p:nvSpPr>
          <p:cNvPr id="4" name="Shape 3886"/>
          <p:cNvSpPr/>
          <p:nvPr/>
        </p:nvSpPr>
        <p:spPr>
          <a:xfrm>
            <a:off x="1066437" y="2363160"/>
            <a:ext cx="7004621" cy="452041"/>
          </a:xfrm>
          <a:prstGeom prst="roundRect">
            <a:avLst>
              <a:gd name="adj" fmla="val 50000"/>
            </a:avLst>
          </a:prstGeom>
          <a:solidFill>
            <a:schemeClr val="accent2"/>
          </a:solidFill>
          <a:ln w="12700" cap="flat">
            <a:noFill/>
            <a:miter lim="400000"/>
          </a:ln>
          <a:effectLst/>
        </p:spPr>
        <p:txBody>
          <a:bodyPr wrap="square" lIns="14291" tIns="14291" rIns="14291" bIns="14291" numCol="1" anchor="ctr">
            <a:noAutofit/>
          </a:bodyPr>
          <a:lstStyle/>
          <a:p>
            <a:pPr lvl="0"/>
            <a:endParaRPr sz="1300" dirty="0"/>
          </a:p>
        </p:txBody>
      </p:sp>
      <p:sp>
        <p:nvSpPr>
          <p:cNvPr id="5" name="Shape 3888"/>
          <p:cNvSpPr/>
          <p:nvPr/>
        </p:nvSpPr>
        <p:spPr>
          <a:xfrm>
            <a:off x="1785106" y="2937868"/>
            <a:ext cx="5584905" cy="2829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。点击</a:t>
            </a:r>
            <a:r>
              <a:rPr lang="zh-CN" altLang="en-US" sz="800" dirty="0">
                <a:solidFill>
                  <a:schemeClr val="bg1">
                    <a:lumMod val="50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endParaRPr>
          </a:p>
        </p:txBody>
      </p:sp>
      <p:sp>
        <p:nvSpPr>
          <p:cNvPr id="6" name="Shape 3889"/>
          <p:cNvSpPr/>
          <p:nvPr/>
        </p:nvSpPr>
        <p:spPr>
          <a:xfrm>
            <a:off x="1066437" y="3561929"/>
            <a:ext cx="7004621" cy="452041"/>
          </a:xfrm>
          <a:prstGeom prst="roundRect">
            <a:avLst>
              <a:gd name="adj" fmla="val 50000"/>
            </a:avLst>
          </a:prstGeom>
          <a:solidFill>
            <a:schemeClr val="accent3"/>
          </a:solidFill>
          <a:ln w="12700" cap="flat">
            <a:noFill/>
            <a:miter lim="400000"/>
          </a:ln>
          <a:effectLst/>
        </p:spPr>
        <p:txBody>
          <a:bodyPr wrap="square" lIns="14291" tIns="14291" rIns="14291" bIns="14291" numCol="1" anchor="ctr">
            <a:noAutofit/>
          </a:bodyPr>
          <a:lstStyle/>
          <a:p>
            <a:pPr lvl="0"/>
            <a:endParaRPr sz="1300" dirty="0"/>
          </a:p>
        </p:txBody>
      </p:sp>
      <p:sp>
        <p:nvSpPr>
          <p:cNvPr id="7" name="Shape 3891"/>
          <p:cNvSpPr/>
          <p:nvPr/>
        </p:nvSpPr>
        <p:spPr>
          <a:xfrm>
            <a:off x="1785106" y="4136638"/>
            <a:ext cx="5584905" cy="3323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800" dirty="0">
                <a:solidFill>
                  <a:schemeClr val="bg1">
                    <a:lumMod val="50000"/>
                  </a:schemeClr>
                </a:solidFill>
                <a:latin typeface="微软雅黑" pitchFamily="34" charset="-122"/>
                <a:ea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rPr>
              <a:t>……</a:t>
            </a:r>
            <a:r>
              <a:rPr lang="zh-CN" altLang="en-US" sz="80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800" dirty="0" smtClean="0">
                <a:solidFill>
                  <a:schemeClr val="bg1">
                    <a:lumMod val="50000"/>
                  </a:schemeClr>
                </a:solidFill>
                <a:latin typeface="微软雅黑" pitchFamily="34" charset="-122"/>
                <a:ea typeface="微软雅黑" pitchFamily="34" charset="-122"/>
              </a:rPr>
              <a:t>。点击</a:t>
            </a:r>
            <a:r>
              <a:rPr lang="zh-CN" altLang="en-US" sz="800" dirty="0">
                <a:solidFill>
                  <a:schemeClr val="bg1">
                    <a:lumMod val="50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4180" y="1204633"/>
            <a:ext cx="3026755" cy="306654"/>
          </a:xfrm>
          <a:prstGeom prst="rect">
            <a:avLst/>
          </a:prstGeom>
        </p:spPr>
        <p:txBody>
          <a:bodyPr lIns="91458" tIns="45729" rIns="91458" bIns="45729"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b="1" dirty="0" smtClean="0">
                <a:solidFill>
                  <a:srgbClr val="FCFCFC"/>
                </a:solidFill>
                <a:latin typeface="微软雅黑" panose="020B0503020204020204" pitchFamily="34" charset="-122"/>
                <a:ea typeface="微软雅黑" panose="020B0503020204020204" pitchFamily="34" charset="-122"/>
              </a:rPr>
              <a:t>Q1       </a:t>
            </a:r>
            <a:r>
              <a:rPr lang="zh-CN" altLang="en-US" sz="1400" b="1"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b="1" dirty="0" smtClean="0">
                <a:solidFill>
                  <a:srgbClr val="FCFCFC"/>
                </a:solidFill>
                <a:latin typeface="微软雅黑" panose="020B0503020204020204" pitchFamily="34" charset="-122"/>
                <a:ea typeface="微软雅黑" panose="020B0503020204020204" pitchFamily="34" charset="-122"/>
              </a:rPr>
              <a:t> ?</a:t>
            </a:r>
            <a:endParaRPr lang="en-US" sz="1400" b="1"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4180" y="3634622"/>
            <a:ext cx="3026755" cy="306654"/>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200" b="1" dirty="0" smtClean="0">
                <a:solidFill>
                  <a:srgbClr val="FCFCFC"/>
                </a:solidFill>
                <a:latin typeface="微软雅黑" panose="020B0503020204020204" pitchFamily="34" charset="-122"/>
                <a:ea typeface="微软雅黑" panose="020B0503020204020204" pitchFamily="34" charset="-122"/>
              </a:rPr>
              <a:t>Q3       </a:t>
            </a:r>
            <a:r>
              <a:rPr lang="zh-CN" altLang="en-US" sz="1200" b="1" dirty="0" smtClean="0">
                <a:solidFill>
                  <a:srgbClr val="FCFCFC"/>
                </a:solidFill>
                <a:latin typeface="微软雅黑" panose="020B0503020204020204" pitchFamily="34" charset="-122"/>
                <a:ea typeface="微软雅黑" panose="020B0503020204020204" pitchFamily="34" charset="-122"/>
              </a:rPr>
              <a:t>点击</a:t>
            </a:r>
            <a:r>
              <a:rPr lang="zh-CN" altLang="en-US" sz="1200" b="1"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200" b="1"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4180" y="2435853"/>
            <a:ext cx="3026755" cy="306654"/>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200" b="1" dirty="0" smtClean="0">
                <a:solidFill>
                  <a:srgbClr val="FCFCFC"/>
                </a:solidFill>
                <a:latin typeface="微软雅黑" panose="020B0503020204020204" pitchFamily="34" charset="-122"/>
                <a:ea typeface="微软雅黑" panose="020B0503020204020204" pitchFamily="34" charset="-122"/>
              </a:rPr>
              <a:t>Q2       </a:t>
            </a:r>
            <a:r>
              <a:rPr lang="zh-CN" altLang="en-US" sz="1200" b="1" dirty="0" smtClean="0">
                <a:solidFill>
                  <a:srgbClr val="FCFCFC"/>
                </a:solidFill>
                <a:latin typeface="微软雅黑" panose="020B0503020204020204" pitchFamily="34" charset="-122"/>
                <a:ea typeface="微软雅黑" panose="020B0503020204020204" pitchFamily="34" charset="-122"/>
              </a:rPr>
              <a:t>点击</a:t>
            </a:r>
            <a:r>
              <a:rPr lang="zh-CN" altLang="en-US" sz="1200" b="1"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200" b="1" dirty="0">
                <a:solidFill>
                  <a:srgbClr val="FCFCFC"/>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outVertical)">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7716" y="1209543"/>
            <a:ext cx="1768949" cy="1769188"/>
          </a:xfrm>
          <a:prstGeom prst="rect">
            <a:avLst/>
          </a:prstGeom>
        </p:spPr>
      </p:pic>
      <p:sp>
        <p:nvSpPr>
          <p:cNvPr id="9" name="矩形 8"/>
          <p:cNvSpPr/>
          <p:nvPr/>
        </p:nvSpPr>
        <p:spPr>
          <a:xfrm>
            <a:off x="0" y="3076600"/>
            <a:ext cx="9145588" cy="111582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
        <p:nvSpPr>
          <p:cNvPr id="10" name="椭圆 9"/>
          <p:cNvSpPr/>
          <p:nvPr/>
        </p:nvSpPr>
        <p:spPr>
          <a:xfrm>
            <a:off x="443209" y="3442939"/>
            <a:ext cx="337683" cy="3377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dirty="0">
                <a:cs typeface="+mn-ea"/>
                <a:sym typeface="+mn-lt"/>
              </a:rPr>
              <a:t>1</a:t>
            </a:r>
            <a:endParaRPr lang="zh-CN" altLang="en-US" dirty="0">
              <a:cs typeface="+mn-ea"/>
              <a:sym typeface="+mn-lt"/>
            </a:endParaRPr>
          </a:p>
        </p:txBody>
      </p:sp>
      <p:sp>
        <p:nvSpPr>
          <p:cNvPr id="11" name="矩形 10"/>
          <p:cNvSpPr/>
          <p:nvPr/>
        </p:nvSpPr>
        <p:spPr>
          <a:xfrm>
            <a:off x="780892" y="3350507"/>
            <a:ext cx="2242591" cy="417560"/>
          </a:xfrm>
          <a:prstGeom prst="rect">
            <a:avLst/>
          </a:prstGeom>
        </p:spPr>
        <p:txBody>
          <a:bodyPr wrap="square" lIns="68589" tIns="34295" rIns="68589" bIns="34295">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2" name="椭圆 11"/>
          <p:cNvSpPr/>
          <p:nvPr/>
        </p:nvSpPr>
        <p:spPr>
          <a:xfrm>
            <a:off x="3488835" y="3442939"/>
            <a:ext cx="337683" cy="3377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dirty="0">
                <a:cs typeface="+mn-ea"/>
                <a:sym typeface="+mn-lt"/>
              </a:rPr>
              <a:t>2</a:t>
            </a:r>
            <a:endParaRPr lang="zh-CN" altLang="en-US" dirty="0">
              <a:cs typeface="+mn-ea"/>
              <a:sym typeface="+mn-lt"/>
            </a:endParaRPr>
          </a:p>
        </p:txBody>
      </p:sp>
      <p:sp>
        <p:nvSpPr>
          <p:cNvPr id="13" name="矩形 12"/>
          <p:cNvSpPr/>
          <p:nvPr/>
        </p:nvSpPr>
        <p:spPr>
          <a:xfrm>
            <a:off x="3826518" y="3350507"/>
            <a:ext cx="2169969" cy="417560"/>
          </a:xfrm>
          <a:prstGeom prst="rect">
            <a:avLst/>
          </a:prstGeom>
        </p:spPr>
        <p:txBody>
          <a:bodyPr wrap="square" lIns="68589" tIns="34295" rIns="68589" bIns="34295">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4" name="椭圆 13"/>
          <p:cNvSpPr/>
          <p:nvPr/>
        </p:nvSpPr>
        <p:spPr>
          <a:xfrm>
            <a:off x="6530762" y="3442939"/>
            <a:ext cx="337683" cy="3377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dirty="0">
                <a:cs typeface="+mn-ea"/>
                <a:sym typeface="+mn-lt"/>
              </a:rPr>
              <a:t>3</a:t>
            </a:r>
            <a:endParaRPr lang="zh-CN" altLang="en-US" dirty="0">
              <a:cs typeface="+mn-ea"/>
              <a:sym typeface="+mn-lt"/>
            </a:endParaRPr>
          </a:p>
        </p:txBody>
      </p:sp>
      <p:sp>
        <p:nvSpPr>
          <p:cNvPr id="15" name="矩形 14"/>
          <p:cNvSpPr/>
          <p:nvPr/>
        </p:nvSpPr>
        <p:spPr>
          <a:xfrm>
            <a:off x="6868445" y="3350507"/>
            <a:ext cx="2169969" cy="417560"/>
          </a:xfrm>
          <a:prstGeom prst="rect">
            <a:avLst/>
          </a:prstGeom>
        </p:spPr>
        <p:txBody>
          <a:bodyPr wrap="square" lIns="68589" tIns="34295" rIns="68589" bIns="34295">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grpSp>
        <p:nvGrpSpPr>
          <p:cNvPr id="2" name="组合 15"/>
          <p:cNvGrpSpPr/>
          <p:nvPr/>
        </p:nvGrpSpPr>
        <p:grpSpPr>
          <a:xfrm>
            <a:off x="4677959" y="1210465"/>
            <a:ext cx="4467629" cy="1768266"/>
            <a:chOff x="4257077" y="2119893"/>
            <a:chExt cx="5955804" cy="2356960"/>
          </a:xfrm>
          <a:solidFill>
            <a:srgbClr val="00B050"/>
          </a:solidFill>
        </p:grpSpPr>
        <p:sp>
          <p:nvSpPr>
            <p:cNvPr id="17" name="等腰三角形 16"/>
            <p:cNvSpPr/>
            <p:nvPr/>
          </p:nvSpPr>
          <p:spPr>
            <a:xfrm rot="16200000">
              <a:off x="4224440" y="3094390"/>
              <a:ext cx="473237" cy="407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4552497" y="2119893"/>
              <a:ext cx="5660384" cy="2356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700" dirty="0">
                  <a:solidFill>
                    <a:schemeClr val="bg1"/>
                  </a:solidFill>
                  <a:cs typeface="+mn-ea"/>
                  <a:sym typeface="+mn-lt"/>
                </a:rPr>
                <a:t>在此输入关于此标题或图形的文字描述内容或者相关的数据</a:t>
              </a:r>
              <a:endParaRPr lang="en-US" altLang="zh-CN" sz="1700" dirty="0">
                <a:solidFill>
                  <a:schemeClr val="bg1"/>
                </a:solidFill>
                <a:cs typeface="+mn-ea"/>
                <a:sym typeface="+mn-lt"/>
              </a:endParaRPr>
            </a:p>
          </p:txBody>
        </p:sp>
      </p:gr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13527"/>
            <a:ext cx="3137715" cy="1765203"/>
          </a:xfrm>
          <a:prstGeom prst="rect">
            <a:avLst/>
          </a:prstGeom>
        </p:spPr>
      </p:pic>
    </p:spTree>
    <p:extLst>
      <p:ext uri="{BB962C8B-B14F-4D97-AF65-F5344CB8AC3E}">
        <p14:creationId xmlns:p14="http://schemas.microsoft.com/office/powerpoint/2010/main" val="811493028"/>
      </p:ext>
    </p:extLst>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p:tgtEl>
                                          <p:spTgt spid="2"/>
                                        </p:tgtEl>
                                        <p:attrNameLst>
                                          <p:attrName>ppt_x</p:attrName>
                                        </p:attrNameLst>
                                      </p:cBhvr>
                                      <p:tavLst>
                                        <p:tav tm="0">
                                          <p:val>
                                            <p:strVal val="#ppt_x+#ppt_w*1.125000"/>
                                          </p:val>
                                        </p:tav>
                                        <p:tav tm="100000">
                                          <p:val>
                                            <p:strVal val="#ppt_x"/>
                                          </p:val>
                                        </p:tav>
                                      </p:tavLst>
                                    </p:anim>
                                    <p:animEffect transition="in" filter="wipe(left)">
                                      <p:cBhvr>
                                        <p:cTn id="17" dur="1000"/>
                                        <p:tgtEl>
                                          <p:spTgt spid="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childTnLst>
                          </p:cTn>
                        </p:par>
                        <p:par>
                          <p:cTn id="34" fill="hold">
                            <p:stCondLst>
                              <p:cond delay="5625"/>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anim calcmode="lin" valueType="num">
                                      <p:cBhvr>
                                        <p:cTn id="3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2"/>
                                        </p:tgtEl>
                                      </p:cBhvr>
                                    </p:animEffect>
                                  </p:childTnLst>
                                </p:cTn>
                              </p:par>
                            </p:childTnLst>
                          </p:cTn>
                        </p:par>
                        <p:par>
                          <p:cTn id="42" fill="hold">
                            <p:stCondLst>
                              <p:cond delay="6125"/>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childTnLst>
                                </p:cTn>
                              </p:par>
                            </p:childTnLst>
                          </p:cTn>
                        </p:par>
                        <p:par>
                          <p:cTn id="46" fill="hold">
                            <p:stCondLst>
                              <p:cond delay="87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childTnLst>
                          </p:cTn>
                        </p:par>
                        <p:par>
                          <p:cTn id="54" fill="hold">
                            <p:stCondLst>
                              <p:cond delay="9250"/>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P spid="13" grpId="0"/>
      <p:bldP spid="14"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11.jpg"/>
          <p:cNvPicPr>
            <a:picLocks noChangeAspect="1" noChangeArrowheads="1"/>
          </p:cNvPicPr>
          <p:nvPr/>
        </p:nvPicPr>
        <p:blipFill>
          <a:blip r:embed="rId13" cstate="print"/>
          <a:srcRect/>
          <a:stretch>
            <a:fillRect/>
          </a:stretch>
        </p:blipFill>
        <p:spPr bwMode="auto">
          <a:xfrm>
            <a:off x="1588" y="0"/>
            <a:ext cx="9144000" cy="5148263"/>
          </a:xfrm>
          <a:prstGeom prst="rect">
            <a:avLst/>
          </a:prstGeom>
          <a:noFill/>
        </p:spPr>
      </p:pic>
      <p:sp>
        <p:nvSpPr>
          <p:cNvPr id="18" name="MH_Others_1"/>
          <p:cNvSpPr txBox="1"/>
          <p:nvPr>
            <p:custDataLst>
              <p:tags r:id="rId1"/>
            </p:custDataLst>
          </p:nvPr>
        </p:nvSpPr>
        <p:spPr>
          <a:xfrm>
            <a:off x="2483108" y="1059263"/>
            <a:ext cx="1261884" cy="2699358"/>
          </a:xfrm>
          <a:prstGeom prst="rect">
            <a:avLst/>
          </a:prstGeom>
          <a:noFill/>
        </p:spPr>
        <p:txBody>
          <a:bodyPr vert="eaVert" wrap="square" lIns="0" tIns="0" rIns="0" bIns="0" rtlCol="0" anchor="ctr" anchorCtr="0">
            <a:spAutoFit/>
          </a:bodyPr>
          <a:lstStyle/>
          <a:p>
            <a:pPr algn="ctr"/>
            <a:r>
              <a:rPr lang="zh-CN" altLang="en-US" sz="8200" b="1"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8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2"/>
          <p:cNvSpPr txBox="1"/>
          <p:nvPr>
            <p:custDataLst>
              <p:tags r:id="rId2"/>
            </p:custDataLst>
          </p:nvPr>
        </p:nvSpPr>
        <p:spPr>
          <a:xfrm rot="5400000">
            <a:off x="1170279" y="2168150"/>
            <a:ext cx="2347019" cy="481583"/>
          </a:xfrm>
          <a:prstGeom prst="rect">
            <a:avLst/>
          </a:prstGeom>
          <a:noFill/>
        </p:spPr>
        <p:txBody>
          <a:bodyPr wrap="square" lIns="0" tIns="0" rIns="0" bIns="0">
            <a:spAutoFit/>
          </a:bodyPr>
          <a:lstStyle/>
          <a:p>
            <a:pPr algn="ctr">
              <a:defRPr/>
            </a:pPr>
            <a:r>
              <a:rPr lang="en-US" altLang="zh-CN" sz="31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1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Number_1"/>
          <p:cNvSpPr/>
          <p:nvPr>
            <p:custDataLst>
              <p:tags r:id="rId3"/>
            </p:custDataLst>
          </p:nvPr>
        </p:nvSpPr>
        <p:spPr>
          <a:xfrm>
            <a:off x="4061386" y="1439520"/>
            <a:ext cx="270032" cy="27008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4"/>
            </p:custDataLst>
          </p:nvPr>
        </p:nvSpPr>
        <p:spPr>
          <a:xfrm>
            <a:off x="4438927" y="1377363"/>
            <a:ext cx="2369155"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2" name="MH_Number_2"/>
          <p:cNvSpPr/>
          <p:nvPr>
            <p:custDataLst>
              <p:tags r:id="rId5"/>
            </p:custDataLst>
          </p:nvPr>
        </p:nvSpPr>
        <p:spPr>
          <a:xfrm>
            <a:off x="4061386" y="2058067"/>
            <a:ext cx="270032" cy="270084"/>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6"/>
            </p:custDataLst>
          </p:nvPr>
        </p:nvSpPr>
        <p:spPr>
          <a:xfrm>
            <a:off x="4438927" y="1995911"/>
            <a:ext cx="2507377"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4" name="MH_Number_3"/>
          <p:cNvSpPr/>
          <p:nvPr>
            <p:custDataLst>
              <p:tags r:id="rId7"/>
            </p:custDataLst>
          </p:nvPr>
        </p:nvSpPr>
        <p:spPr>
          <a:xfrm>
            <a:off x="4061386" y="2676615"/>
            <a:ext cx="270032" cy="270084"/>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8"/>
            </p:custDataLst>
          </p:nvPr>
        </p:nvSpPr>
        <p:spPr>
          <a:xfrm>
            <a:off x="4438927" y="2614459"/>
            <a:ext cx="2507377"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6" name="MH_Number_4"/>
          <p:cNvSpPr/>
          <p:nvPr>
            <p:custDataLst>
              <p:tags r:id="rId9"/>
            </p:custDataLst>
          </p:nvPr>
        </p:nvSpPr>
        <p:spPr>
          <a:xfrm>
            <a:off x="4061386" y="3295162"/>
            <a:ext cx="270032" cy="270084"/>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15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10"/>
            </p:custDataLst>
          </p:nvPr>
        </p:nvSpPr>
        <p:spPr>
          <a:xfrm>
            <a:off x="4438927" y="3233005"/>
            <a:ext cx="2507377" cy="36009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lnSpc>
                <a:spcPct val="130000"/>
              </a:lnSpc>
            </a:pPr>
            <a:r>
              <a:rPr lang="zh-CN" altLang="en-US"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Tree>
    <p:extLst>
      <p:ext uri="{BB962C8B-B14F-4D97-AF65-F5344CB8AC3E}">
        <p14:creationId xmlns:p14="http://schemas.microsoft.com/office/powerpoint/2010/main" val="2157040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pageCurlDoubl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500" autoRev="1" fill="hold">
                                          <p:stCondLst>
                                            <p:cond delay="0"/>
                                          </p:stCondLst>
                                        </p:cTn>
                                        <p:tgtEl>
                                          <p:spTgt spid="18"/>
                                        </p:tgtEl>
                                        <p:attrNameLst>
                                          <p:attrName>ppt_w</p:attrName>
                                        </p:attrNameLst>
                                      </p:cBhvr>
                                    </p:anim>
                                    <p:anim by="(#ppt_w*0.50)" calcmode="lin" valueType="num">
                                      <p:cBhvr>
                                        <p:cTn id="8" dur="500" decel="50000" autoRev="1" fill="hold">
                                          <p:stCondLst>
                                            <p:cond delay="0"/>
                                          </p:stCondLst>
                                        </p:cTn>
                                        <p:tgtEl>
                                          <p:spTgt spid="18"/>
                                        </p:tgtEl>
                                        <p:attrNameLst>
                                          <p:attrName>ppt_x</p:attrName>
                                        </p:attrNameLst>
                                      </p:cBhvr>
                                    </p:anim>
                                    <p:anim from="(-#ppt_h/2)" to="(#ppt_y)" calcmode="lin" valueType="num">
                                      <p:cBhvr>
                                        <p:cTn id="9" dur="1000" fill="hold">
                                          <p:stCondLst>
                                            <p:cond delay="0"/>
                                          </p:stCondLst>
                                        </p:cTn>
                                        <p:tgtEl>
                                          <p:spTgt spid="18"/>
                                        </p:tgtEl>
                                        <p:attrNameLst>
                                          <p:attrName>ppt_y</p:attrName>
                                        </p:attrNameLst>
                                      </p:cBhvr>
                                    </p:anim>
                                    <p:animRot by="21600000">
                                      <p:cBhvr>
                                        <p:cTn id="10" dur="1000" fill="hold">
                                          <p:stCondLst>
                                            <p:cond delay="0"/>
                                          </p:stCondLst>
                                        </p:cTn>
                                        <p:tgtEl>
                                          <p:spTgt spid="18"/>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9"/>
                                        </p:tgtEl>
                                        <p:attrNameLst>
                                          <p:attrName>style.visibility</p:attrName>
                                        </p:attrNameLst>
                                      </p:cBhvr>
                                      <p:to>
                                        <p:strVal val="visible"/>
                                      </p:to>
                                    </p:set>
                                    <p:anim by="(-#ppt_w*2)" calcmode="lin" valueType="num">
                                      <p:cBhvr rctx="PPT">
                                        <p:cTn id="13" dur="500" autoRev="1" fill="hold">
                                          <p:stCondLst>
                                            <p:cond delay="0"/>
                                          </p:stCondLst>
                                        </p:cTn>
                                        <p:tgtEl>
                                          <p:spTgt spid="19"/>
                                        </p:tgtEl>
                                        <p:attrNameLst>
                                          <p:attrName>ppt_w</p:attrName>
                                        </p:attrNameLst>
                                      </p:cBhvr>
                                    </p:anim>
                                    <p:anim by="(#ppt_w*0.50)" calcmode="lin" valueType="num">
                                      <p:cBhvr>
                                        <p:cTn id="14" dur="500" decel="50000" autoRev="1" fill="hold">
                                          <p:stCondLst>
                                            <p:cond delay="0"/>
                                          </p:stCondLst>
                                        </p:cTn>
                                        <p:tgtEl>
                                          <p:spTgt spid="19"/>
                                        </p:tgtEl>
                                        <p:attrNameLst>
                                          <p:attrName>ppt_x</p:attrName>
                                        </p:attrNameLst>
                                      </p:cBhvr>
                                    </p:anim>
                                    <p:anim from="(-#ppt_h/2)" to="(#ppt_y)" calcmode="lin" valueType="num">
                                      <p:cBhvr>
                                        <p:cTn id="15" dur="1000" fill="hold">
                                          <p:stCondLst>
                                            <p:cond delay="0"/>
                                          </p:stCondLst>
                                        </p:cTn>
                                        <p:tgtEl>
                                          <p:spTgt spid="19"/>
                                        </p:tgtEl>
                                        <p:attrNameLst>
                                          <p:attrName>ppt_y</p:attrName>
                                        </p:attrNameLst>
                                      </p:cBhvr>
                                    </p:anim>
                                    <p:animRot by="21600000">
                                      <p:cBhvr>
                                        <p:cTn id="16" dur="1000" fill="hold">
                                          <p:stCondLst>
                                            <p:cond delay="0"/>
                                          </p:stCondLst>
                                        </p:cTn>
                                        <p:tgtEl>
                                          <p:spTgt spid="19"/>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down)">
                                      <p:cBhvr>
                                        <p:cTn id="46" dur="500"/>
                                        <p:tgtEl>
                                          <p:spTgt spid="2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animBg="1"/>
      <p:bldP spid="22" grpId="0" animBg="1"/>
      <p:bldP spid="23" grpId="0" animBg="1"/>
      <p:bldP spid="24" grpId="0" animBg="1"/>
      <p:bldP spid="25" grpId="0" animBg="1"/>
      <p:bldP spid="2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8" y="722298"/>
            <a:ext cx="5734291" cy="3558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118" y="2183965"/>
            <a:ext cx="963157" cy="369350"/>
          </a:xfrm>
          <a:prstGeom prst="rect">
            <a:avLst/>
          </a:prstGeom>
          <a:solidFill>
            <a:srgbClr val="FFFFFF">
              <a:alpha val="50195"/>
            </a:srgbClr>
          </a:solidFill>
          <a:ln w="6350">
            <a:solidFill>
              <a:srgbClr val="FFFFFF"/>
            </a:solidFill>
            <a:miter lim="800000"/>
            <a:headEnd/>
            <a:tailEnd/>
          </a:ln>
        </p:spPr>
        <p:txBody>
          <a:bodyPr lIns="91458" tIns="45729" rIns="91458" bIns="45729">
            <a:spAutoFit/>
          </a:bodyPr>
          <a:lstStyle/>
          <a:p>
            <a:pPr algn="ctr">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9002" y="2242491"/>
            <a:ext cx="965283" cy="369350"/>
          </a:xfrm>
          <a:prstGeom prst="rect">
            <a:avLst/>
          </a:prstGeom>
          <a:solidFill>
            <a:srgbClr val="FFFFFF">
              <a:alpha val="50195"/>
            </a:srgbClr>
          </a:solidFill>
          <a:ln w="6350">
            <a:solidFill>
              <a:srgbClr val="FFFFFF"/>
            </a:solidFill>
            <a:miter lim="800000"/>
            <a:headEnd/>
            <a:tailEnd/>
          </a:ln>
        </p:spPr>
        <p:txBody>
          <a:bodyPr lIns="91458" tIns="45729" rIns="91458" bIns="45729">
            <a:spAutoFit/>
          </a:bodyPr>
          <a:lstStyle/>
          <a:p>
            <a:pPr algn="ctr">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924" y="741808"/>
            <a:ext cx="5508916" cy="3774952"/>
            <a:chOff x="2736449" y="813564"/>
            <a:chExt cx="5507959" cy="3773787"/>
          </a:xfrm>
        </p:grpSpPr>
        <p:sp>
          <p:nvSpPr>
            <p:cNvPr id="6" name="TextBox 154"/>
            <p:cNvSpPr>
              <a:spLocks noChangeArrowheads="1"/>
            </p:cNvSpPr>
            <p:nvPr/>
          </p:nvSpPr>
          <p:spPr bwMode="auto">
            <a:xfrm>
              <a:off x="2891632" y="813564"/>
              <a:ext cx="962990" cy="369218"/>
            </a:xfrm>
            <a:prstGeom prst="rect">
              <a:avLst/>
            </a:prstGeom>
            <a:solidFill>
              <a:schemeClr val="bg1">
                <a:alpha val="45097"/>
              </a:schemeClr>
            </a:solidFill>
            <a:ln w="6350">
              <a:solidFill>
                <a:schemeClr val="bg1"/>
              </a:solidFill>
              <a:miter lim="800000"/>
              <a:headEnd/>
              <a:tailEnd/>
            </a:ln>
          </p:spPr>
          <p:txBody>
            <a:bodyPr>
              <a:spAutoFit/>
            </a:bodyPr>
            <a:lstStyle/>
            <a:p>
              <a:pPr algn="ctr">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591"/>
            </a:xfrm>
            <a:prstGeom prst="rect">
              <a:avLst/>
            </a:prstGeom>
            <a:solidFill>
              <a:schemeClr val="accent1"/>
            </a:solidFill>
            <a:ln w="6350">
              <a:noFill/>
              <a:miter lim="800000"/>
              <a:headEnd/>
              <a:tailEnd/>
            </a:ln>
          </p:spPr>
          <p:txBody>
            <a:bodyPr>
              <a:spAutoFit/>
            </a:bodyPr>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591"/>
            </a:xfrm>
            <a:prstGeom prst="rect">
              <a:avLst/>
            </a:prstGeom>
            <a:solidFill>
              <a:schemeClr val="accent4"/>
            </a:solidFill>
            <a:ln w="6350">
              <a:noFill/>
              <a:miter lim="800000"/>
              <a:headEnd/>
              <a:tailEnd/>
            </a:ln>
          </p:spPr>
          <p:txBody>
            <a:bodyPr>
              <a:spAutoFit/>
            </a:bodyPr>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591"/>
            </a:xfrm>
            <a:prstGeom prst="rect">
              <a:avLst/>
            </a:prstGeom>
            <a:solidFill>
              <a:schemeClr val="accent2"/>
            </a:solidFill>
            <a:ln w="6350">
              <a:noFill/>
              <a:miter lim="800000"/>
              <a:headEnd/>
              <a:tailEnd/>
            </a:ln>
          </p:spPr>
          <p:txBody>
            <a:bodyPr>
              <a:spAutoFit/>
            </a:bodyPr>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591"/>
            </a:xfrm>
            <a:prstGeom prst="rect">
              <a:avLst/>
            </a:prstGeom>
            <a:solidFill>
              <a:schemeClr val="accent3"/>
            </a:solidFill>
            <a:ln w="6350">
              <a:noFill/>
              <a:miter lim="800000"/>
              <a:headEnd/>
              <a:tailEnd/>
            </a:ln>
          </p:spPr>
          <p:txBody>
            <a:bodyPr>
              <a:spAutoFit/>
            </a:bodyPr>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accent1"/>
            </a:solidFill>
            <a:ln w="6350">
              <a:solidFill>
                <a:schemeClr val="bg1">
                  <a:lumMod val="75000"/>
                </a:schemeClr>
              </a:solidFill>
              <a:miter lim="800000"/>
              <a:headEnd type="oval" w="med" len="med"/>
              <a:tailEnd/>
            </a:ln>
          </p:spPr>
          <p:txBody>
            <a:bodyPr anchor="ctr" anchorCtr="1"/>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accent1"/>
            </a:solidFill>
            <a:ln w="6350">
              <a:solidFill>
                <a:schemeClr val="bg1">
                  <a:lumMod val="75000"/>
                </a:schemeClr>
              </a:solidFill>
              <a:miter lim="800000"/>
              <a:headEnd type="oval" w="med" len="med"/>
              <a:tailEnd/>
            </a:ln>
          </p:spPr>
          <p:txBody>
            <a:bodyPr anchor="ctr" anchorCtr="1"/>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accent2"/>
            </a:solidFill>
            <a:ln w="6350">
              <a:solidFill>
                <a:schemeClr val="bg1">
                  <a:lumMod val="75000"/>
                </a:schemeClr>
              </a:solidFill>
              <a:miter lim="800000"/>
              <a:headEnd type="oval" w="med" len="med"/>
              <a:tailEnd/>
            </a:ln>
          </p:spPr>
          <p:txBody>
            <a:bodyPr anchor="ctr" anchorCtr="1"/>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97398"/>
              <a:ext cx="1928104" cy="258038"/>
            </a:xfrm>
            <a:prstGeom prst="borderCallout2">
              <a:avLst>
                <a:gd name="adj1" fmla="val 28963"/>
                <a:gd name="adj2" fmla="val -1000"/>
                <a:gd name="adj3" fmla="val 32403"/>
                <a:gd name="adj4" fmla="val -45727"/>
                <a:gd name="adj5" fmla="val -30426"/>
                <a:gd name="adj6" fmla="val -61329"/>
              </a:avLst>
            </a:prstGeom>
            <a:solidFill>
              <a:schemeClr val="accent3"/>
            </a:solidFill>
            <a:ln w="6350">
              <a:solidFill>
                <a:schemeClr val="bg1">
                  <a:lumMod val="75000"/>
                </a:schemeClr>
              </a:solidFill>
              <a:miter lim="800000"/>
              <a:headEnd type="oval" w="med" len="med"/>
              <a:tailEnd/>
            </a:ln>
          </p:spPr>
          <p:txBody>
            <a:bodyPr anchor="ctr" anchorCtr="1"/>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327813"/>
              <a:ext cx="1928104" cy="259538"/>
            </a:xfrm>
            <a:prstGeom prst="borderCallout2">
              <a:avLst>
                <a:gd name="adj1" fmla="val 28963"/>
                <a:gd name="adj2" fmla="val -1000"/>
                <a:gd name="adj3" fmla="val 35847"/>
                <a:gd name="adj4" fmla="val -97440"/>
                <a:gd name="adj5" fmla="val -44194"/>
                <a:gd name="adj6" fmla="val -115000"/>
              </a:avLst>
            </a:prstGeom>
            <a:solidFill>
              <a:schemeClr val="accent4"/>
            </a:solidFill>
            <a:ln w="6350">
              <a:solidFill>
                <a:schemeClr val="bg1">
                  <a:lumMod val="75000"/>
                </a:schemeClr>
              </a:solidFill>
              <a:miter lim="800000"/>
              <a:headEnd type="oval" w="med" len="med"/>
              <a:tailEnd/>
            </a:ln>
          </p:spPr>
          <p:txBody>
            <a:bodyPr anchor="ctr" anchorCtr="1"/>
            <a:lstStyle/>
            <a:p>
              <a:pPr algn="ctr">
                <a:lnSpc>
                  <a:spcPct val="150000"/>
                </a:lnSpc>
                <a:spcBef>
                  <a:spcPts val="600"/>
                </a:spcBef>
                <a:spcAft>
                  <a:spcPts val="600"/>
                </a:spcAft>
              </a:pPr>
              <a:r>
                <a:rPr lang="zh-CN" altLang="en-US" sz="1200" dirty="0">
                  <a:solidFill>
                    <a:schemeClr val="bg1"/>
                  </a:solidFill>
                  <a:latin typeface="微软雅黑" panose="020B0503020204020204" pitchFamily="34" charset="-122"/>
                  <a:ea typeface="微软雅黑" panose="020B0503020204020204" pitchFamily="34" charset="-122"/>
                </a:rPr>
                <a:t>标题文字</a:t>
              </a: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7561b13ce19553.jpg"/>
          <p:cNvPicPr>
            <a:picLocks noChangeAspect="1" noChangeArrowheads="1"/>
          </p:cNvPicPr>
          <p:nvPr/>
        </p:nvPicPr>
        <p:blipFill>
          <a:blip r:embed="rId3" cstate="print"/>
          <a:srcRect/>
          <a:stretch>
            <a:fillRect/>
          </a:stretch>
        </p:blipFill>
        <p:spPr bwMode="auto">
          <a:xfrm>
            <a:off x="1588" y="0"/>
            <a:ext cx="9144000" cy="5148263"/>
          </a:xfrm>
          <a:prstGeom prst="rect">
            <a:avLst/>
          </a:prstGeom>
          <a:noFill/>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414947265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2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4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8"/>
          <p:cNvGrpSpPr/>
          <p:nvPr/>
        </p:nvGrpSpPr>
        <p:grpSpPr>
          <a:xfrm>
            <a:off x="5053914" y="1781703"/>
            <a:ext cx="4091675" cy="184229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01</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52"/>
          <p:cNvGrpSpPr/>
          <p:nvPr/>
        </p:nvGrpSpPr>
        <p:grpSpPr>
          <a:xfrm>
            <a:off x="5764485" y="2337867"/>
            <a:ext cx="3381102" cy="1286133"/>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03</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56"/>
          <p:cNvGrpSpPr/>
          <p:nvPr/>
        </p:nvGrpSpPr>
        <p:grpSpPr>
          <a:xfrm>
            <a:off x="5422715" y="2053864"/>
            <a:ext cx="3722871" cy="1570136"/>
            <a:chOff x="5421773" y="2139075"/>
            <a:chExt cx="3722225" cy="1569651"/>
          </a:xfrm>
          <a:solidFill>
            <a:schemeClr val="accent2"/>
          </a:solidFill>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02</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2464" y="1590280"/>
            <a:ext cx="2229237" cy="381118"/>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2465" y="2520207"/>
            <a:ext cx="2638883" cy="438285"/>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2464" y="2264858"/>
            <a:ext cx="241977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5" name="组合 63"/>
          <p:cNvGrpSpPr/>
          <p:nvPr/>
        </p:nvGrpSpPr>
        <p:grpSpPr>
          <a:xfrm>
            <a:off x="1827832" y="1348408"/>
            <a:ext cx="1479054" cy="556050"/>
            <a:chOff x="3447030" y="3890564"/>
            <a:chExt cx="1971730" cy="741171"/>
          </a:xfrm>
        </p:grpSpPr>
        <p:sp>
          <p:nvSpPr>
            <p:cNvPr id="65" name="文本框 111"/>
            <p:cNvSpPr txBox="1"/>
            <p:nvPr/>
          </p:nvSpPr>
          <p:spPr>
            <a:xfrm>
              <a:off x="3451161" y="3890564"/>
              <a:ext cx="1725051" cy="369218"/>
            </a:xfrm>
            <a:prstGeom prst="rect">
              <a:avLst/>
            </a:prstGeom>
            <a:noFill/>
          </p:spPr>
          <p:txBody>
            <a:bodyPr wrap="square" rtlCol="0">
              <a:spAutoFit/>
            </a:bodyPr>
            <a:lstStyle/>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5126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800" kern="0" dirty="0" smtClean="0">
                  <a:solidFill>
                    <a:schemeClr val="bg1">
                      <a:lumMod val="50000"/>
                    </a:schemeClr>
                  </a:solidFill>
                  <a:latin typeface="微软雅黑" panose="020B0503020204020204" pitchFamily="34" charset="-122"/>
                  <a:ea typeface="微软雅黑" panose="020B0503020204020204" pitchFamily="34" charset="-122"/>
                  <a:cs typeface="Arial" pitchFamily="34" charset="0"/>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1026" y="1560983"/>
            <a:ext cx="62876" cy="62884"/>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1026" y="2232159"/>
            <a:ext cx="62876" cy="628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1026" y="2927496"/>
            <a:ext cx="62876" cy="628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1157" y="1364857"/>
            <a:ext cx="450786" cy="450847"/>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1157" y="2037956"/>
            <a:ext cx="450786" cy="450847"/>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1157" y="2731226"/>
            <a:ext cx="450786" cy="450847"/>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94" tIns="34297" rIns="68594" bIns="34297"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478" y="1452765"/>
            <a:ext cx="228144" cy="275031"/>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4" tIns="34297" rIns="68594" bIns="34297"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6" name="组合 73"/>
          <p:cNvGrpSpPr/>
          <p:nvPr/>
        </p:nvGrpSpPr>
        <p:grpSpPr>
          <a:xfrm>
            <a:off x="1452478" y="2162737"/>
            <a:ext cx="215849" cy="217350"/>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7" name="组合 108"/>
          <p:cNvGrpSpPr/>
          <p:nvPr/>
        </p:nvGrpSpPr>
        <p:grpSpPr>
          <a:xfrm>
            <a:off x="1461465" y="2832508"/>
            <a:ext cx="210170" cy="253389"/>
            <a:chOff x="4141788" y="809625"/>
            <a:chExt cx="3600450" cy="4340225"/>
          </a:xfrm>
          <a:solidFill>
            <a:schemeClr val="bg1"/>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8" name="组合 111"/>
          <p:cNvGrpSpPr/>
          <p:nvPr/>
        </p:nvGrpSpPr>
        <p:grpSpPr>
          <a:xfrm>
            <a:off x="1827832" y="1973002"/>
            <a:ext cx="1479054" cy="556050"/>
            <a:chOff x="3447030" y="3890564"/>
            <a:chExt cx="1971730" cy="741171"/>
          </a:xfrm>
        </p:grpSpPr>
        <p:sp>
          <p:nvSpPr>
            <p:cNvPr id="113" name="文本框 111"/>
            <p:cNvSpPr txBox="1"/>
            <p:nvPr/>
          </p:nvSpPr>
          <p:spPr>
            <a:xfrm>
              <a:off x="3451161" y="3890564"/>
              <a:ext cx="1725051" cy="369218"/>
            </a:xfrm>
            <a:prstGeom prst="rect">
              <a:avLst/>
            </a:prstGeom>
            <a:noFill/>
          </p:spPr>
          <p:txBody>
            <a:bodyPr wrap="square" rtlCol="0">
              <a:spAutoFit/>
            </a:bodyPr>
            <a:lstStyle/>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标题文字</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5126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800" kern="0" dirty="0" smtClean="0">
                  <a:solidFill>
                    <a:schemeClr val="bg1">
                      <a:lumMod val="50000"/>
                    </a:schemeClr>
                  </a:solidFill>
                  <a:latin typeface="微软雅黑" panose="020B0503020204020204" pitchFamily="34" charset="-122"/>
                  <a:ea typeface="微软雅黑" panose="020B0503020204020204" pitchFamily="34" charset="-122"/>
                  <a:cs typeface="Arial" pitchFamily="34" charset="0"/>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114"/>
          <p:cNvGrpSpPr/>
          <p:nvPr/>
        </p:nvGrpSpPr>
        <p:grpSpPr>
          <a:xfrm>
            <a:off x="1827832" y="2696911"/>
            <a:ext cx="1479054" cy="556050"/>
            <a:chOff x="3447030" y="3890564"/>
            <a:chExt cx="1971730" cy="741171"/>
          </a:xfrm>
        </p:grpSpPr>
        <p:sp>
          <p:nvSpPr>
            <p:cNvPr id="116" name="文本框 111"/>
            <p:cNvSpPr txBox="1"/>
            <p:nvPr/>
          </p:nvSpPr>
          <p:spPr>
            <a:xfrm>
              <a:off x="3451161" y="3890564"/>
              <a:ext cx="1725051" cy="369218"/>
            </a:xfrm>
            <a:prstGeom prst="rect">
              <a:avLst/>
            </a:prstGeom>
            <a:noFill/>
          </p:spPr>
          <p:txBody>
            <a:bodyPr wrap="square" rtlCol="0">
              <a:spAutoFit/>
            </a:bodyPr>
            <a:lstStyle/>
            <a:p>
              <a:r>
                <a:rPr lang="zh-CN" altLang="en-US" sz="1200" b="1" dirty="0" smtClean="0">
                  <a:solidFill>
                    <a:schemeClr val="bg2"/>
                  </a:solidFill>
                  <a:latin typeface="微软雅黑" panose="020B0503020204020204" pitchFamily="34" charset="-122"/>
                  <a:ea typeface="微软雅黑" panose="020B0503020204020204" pitchFamily="34" charset="-122"/>
                </a:rPr>
                <a:t>标题文字</a:t>
              </a:r>
              <a:endParaRPr lang="zh-CN" altLang="en-US" sz="1200" b="1"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5126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800" kern="0" dirty="0" smtClean="0">
                  <a:solidFill>
                    <a:schemeClr val="bg1">
                      <a:lumMod val="50000"/>
                    </a:schemeClr>
                  </a:solidFill>
                  <a:latin typeface="微软雅黑" panose="020B0503020204020204" pitchFamily="34" charset="-122"/>
                  <a:ea typeface="微软雅黑" panose="020B0503020204020204" pitchFamily="34" charset="-122"/>
                  <a:cs typeface="Arial" pitchFamily="34" charset="0"/>
                </a:rPr>
                <a:t>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830" y="4045472"/>
            <a:ext cx="6697907" cy="338572"/>
          </a:xfrm>
          <a:prstGeom prst="rect">
            <a:avLst/>
          </a:prstGeom>
          <a:noFill/>
        </p:spPr>
        <p:txBody>
          <a:bodyPr wrap="square" lIns="91458" tIns="45729" rIns="91458" bIns="45729" rtlCol="0">
            <a:spAutoFit/>
          </a:bodyPr>
          <a:lstStyle/>
          <a:p>
            <a:r>
              <a:rPr lang="zh-CN" altLang="en-US" sz="800" spc="-10" dirty="0" smtClean="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800" spc="-10" dirty="0">
                <a:solidFill>
                  <a:schemeClr val="bg1">
                    <a:lumMod val="50000"/>
                  </a:schemeClr>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800" spc="-10" dirty="0" smtClean="0">
                <a:solidFill>
                  <a:schemeClr val="bg1">
                    <a:lumMod val="50000"/>
                  </a:schemeClr>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831" y="3730921"/>
            <a:ext cx="2054924" cy="277017"/>
          </a:xfrm>
          <a:prstGeom prst="rect">
            <a:avLst/>
          </a:prstGeom>
          <a:noFill/>
        </p:spPr>
        <p:txBody>
          <a:bodyPr wrap="square" lIns="91458" tIns="45729" rIns="91458" bIns="45729" rtlCol="0">
            <a:spAutoFit/>
          </a:bodyPr>
          <a:lstStyle/>
          <a:p>
            <a:r>
              <a:rPr lang="zh-CN" altLang="en-US" sz="1200" b="1" spc="-10" dirty="0" smtClean="0">
                <a:solidFill>
                  <a:schemeClr val="bg1">
                    <a:lumMod val="50000"/>
                  </a:schemeClr>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0-#ppt_w/2"/>
                                          </p:val>
                                        </p:tav>
                                        <p:tav tm="100000">
                                          <p:val>
                                            <p:strVal val="#ppt_x"/>
                                          </p:val>
                                        </p:tav>
                                      </p:tavLst>
                                    </p:anim>
                                    <p:anim calcmode="lin" valueType="num">
                                      <p:cBhvr additive="base">
                                        <p:cTn id="64" dur="500" fill="hold"/>
                                        <p:tgtEl>
                                          <p:spTgt spid="6"/>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0-#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0-#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fill="hold"/>
                                        <p:tgtEl>
                                          <p:spTgt spid="9"/>
                                        </p:tgtEl>
                                        <p:attrNameLst>
                                          <p:attrName>ppt_x</p:attrName>
                                        </p:attrNameLst>
                                      </p:cBhvr>
                                      <p:tavLst>
                                        <p:tav tm="0">
                                          <p:val>
                                            <p:strVal val="0-#ppt_w/2"/>
                                          </p:val>
                                        </p:tav>
                                        <p:tav tm="100000">
                                          <p:val>
                                            <p:strVal val="#ppt_x"/>
                                          </p:val>
                                        </p:tav>
                                      </p:tavLst>
                                    </p:anim>
                                    <p:anim calcmode="lin" valueType="num">
                                      <p:cBhvr additive="base">
                                        <p:cTn id="7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1"/>
          <p:cNvSpPr>
            <a:spLocks noChangeArrowheads="1"/>
          </p:cNvSpPr>
          <p:nvPr/>
        </p:nvSpPr>
        <p:spPr bwMode="auto">
          <a:xfrm>
            <a:off x="3792800" y="2042077"/>
            <a:ext cx="1571898" cy="1572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5" name="Shape 1302"/>
          <p:cNvSpPr>
            <a:spLocks/>
          </p:cNvSpPr>
          <p:nvPr/>
        </p:nvSpPr>
        <p:spPr bwMode="auto">
          <a:xfrm>
            <a:off x="4935999" y="1217195"/>
            <a:ext cx="714499" cy="71459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a:extLst/>
        </p:spPr>
        <p:txBody>
          <a:bodyPr lIns="0" tIns="0" rIns="0" bIns="0" anchor="ctr"/>
          <a:lstStyle/>
          <a:p>
            <a:pPr algn="ctr" defTabSz="438238"/>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2</a:t>
            </a:r>
          </a:p>
        </p:txBody>
      </p:sp>
      <p:sp>
        <p:nvSpPr>
          <p:cNvPr id="6" name="Shape 1305"/>
          <p:cNvSpPr/>
          <p:nvPr/>
        </p:nvSpPr>
        <p:spPr bwMode="auto">
          <a:xfrm>
            <a:off x="4329866" y="1368450"/>
            <a:ext cx="503721" cy="22629"/>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119">
              <a:lnSpc>
                <a:spcPct val="110000"/>
              </a:lnSpc>
              <a:spcBef>
                <a:spcPts val="1125"/>
              </a:spcBef>
              <a:defRPr sz="2000">
                <a:solidFill>
                  <a:srgbClr val="4C4C4C"/>
                </a:solidFill>
                <a:latin typeface="Helvetica Neue Light"/>
                <a:ea typeface="Helvetica Neue Light"/>
                <a:cs typeface="Helvetica Neue Light"/>
                <a:sym typeface="Helvetica Neue Light"/>
              </a:defRPr>
            </a:pPr>
            <a:endParaRPr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7" name="Shape 1306"/>
          <p:cNvSpPr/>
          <p:nvPr/>
        </p:nvSpPr>
        <p:spPr bwMode="auto">
          <a:xfrm rot="7172730">
            <a:off x="5575442" y="3517003"/>
            <a:ext cx="503789" cy="2262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119">
              <a:lnSpc>
                <a:spcPct val="110000"/>
              </a:lnSpc>
              <a:spcBef>
                <a:spcPts val="1125"/>
              </a:spcBef>
            </a:pPr>
            <a:endParaRPr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8" name="Shape 1307"/>
          <p:cNvSpPr/>
          <p:nvPr/>
        </p:nvSpPr>
        <p:spPr bwMode="auto">
          <a:xfrm rot="3600000">
            <a:off x="5573061" y="2090194"/>
            <a:ext cx="503789" cy="2262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119">
              <a:lnSpc>
                <a:spcPct val="110000"/>
              </a:lnSpc>
              <a:spcBef>
                <a:spcPts val="1125"/>
              </a:spcBef>
            </a:pPr>
            <a:endParaRPr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9" name="Shape 1308"/>
          <p:cNvSpPr/>
          <p:nvPr/>
        </p:nvSpPr>
        <p:spPr bwMode="auto">
          <a:xfrm rot="10800000">
            <a:off x="4322721" y="4242316"/>
            <a:ext cx="504913" cy="22629"/>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119">
              <a:lnSpc>
                <a:spcPct val="110000"/>
              </a:lnSpc>
              <a:spcBef>
                <a:spcPts val="1125"/>
              </a:spcBef>
            </a:pPr>
            <a:endParaRPr dirty="0">
              <a:solidFill>
                <a:schemeClr val="tx2"/>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0" name="Shape 1309"/>
          <p:cNvSpPr/>
          <p:nvPr/>
        </p:nvSpPr>
        <p:spPr bwMode="auto">
          <a:xfrm rot="18000000">
            <a:off x="3083032" y="2084239"/>
            <a:ext cx="504981" cy="21435"/>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119">
              <a:lnSpc>
                <a:spcPct val="110000"/>
              </a:lnSpc>
              <a:spcBef>
                <a:spcPts val="1125"/>
              </a:spcBef>
            </a:pPr>
            <a:endParaRPr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1" name="Shape 1310"/>
          <p:cNvSpPr/>
          <p:nvPr/>
        </p:nvSpPr>
        <p:spPr bwMode="auto">
          <a:xfrm rot="14400000">
            <a:off x="3080650" y="3520576"/>
            <a:ext cx="503790" cy="22626"/>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solidFill>
            <a:srgbClr val="9C9088"/>
          </a:solidFill>
          <a:ln w="38100" cap="flat">
            <a:solidFill>
              <a:srgbClr val="9C9088"/>
            </a:solidFill>
            <a:prstDash val="solid"/>
            <a:miter lim="400000"/>
            <a:tailEnd type="triangle" w="med" len="med"/>
          </a:ln>
          <a:effectLst/>
        </p:spPr>
        <p:txBody>
          <a:bodyPr lIns="0" tIns="0" rIns="0" bIns="0" anchor="ctr"/>
          <a:lstStyle/>
          <a:p>
            <a:pPr algn="ctr" defTabSz="219119">
              <a:lnSpc>
                <a:spcPct val="110000"/>
              </a:lnSpc>
              <a:spcBef>
                <a:spcPts val="1125"/>
              </a:spcBef>
            </a:pPr>
            <a:endParaRPr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2" name="Shape 1312"/>
          <p:cNvSpPr>
            <a:spLocks/>
          </p:cNvSpPr>
          <p:nvPr/>
        </p:nvSpPr>
        <p:spPr bwMode="auto">
          <a:xfrm>
            <a:off x="5652879" y="2451064"/>
            <a:ext cx="714499" cy="71340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a:noFill/>
          </a:ln>
          <a:extLst/>
        </p:spPr>
        <p:txBody>
          <a:bodyPr lIns="0" tIns="0" rIns="0" bIns="0" anchor="ctr"/>
          <a:lstStyle/>
          <a:p>
            <a:pPr algn="ctr" defTabSz="438238"/>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3</a:t>
            </a:r>
          </a:p>
        </p:txBody>
      </p:sp>
      <p:sp>
        <p:nvSpPr>
          <p:cNvPr id="13" name="Shape 1315"/>
          <p:cNvSpPr>
            <a:spLocks/>
          </p:cNvSpPr>
          <p:nvPr/>
        </p:nvSpPr>
        <p:spPr bwMode="auto">
          <a:xfrm>
            <a:off x="2791311" y="2451064"/>
            <a:ext cx="713308" cy="713405"/>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a:extLst/>
        </p:spPr>
        <p:txBody>
          <a:bodyPr lIns="0" tIns="0" rIns="0" bIns="0" anchor="ctr"/>
          <a:lstStyle/>
          <a:p>
            <a:pPr algn="ctr" defTabSz="438238"/>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6</a:t>
            </a:r>
          </a:p>
        </p:txBody>
      </p:sp>
      <p:sp>
        <p:nvSpPr>
          <p:cNvPr id="14" name="Shape 1318"/>
          <p:cNvSpPr>
            <a:spLocks/>
          </p:cNvSpPr>
          <p:nvPr/>
        </p:nvSpPr>
        <p:spPr bwMode="auto">
          <a:xfrm>
            <a:off x="3505810" y="1217195"/>
            <a:ext cx="714499" cy="71459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a:extLst/>
        </p:spPr>
        <p:txBody>
          <a:bodyPr lIns="0" tIns="0" rIns="0" bIns="0" anchor="ctr"/>
          <a:lstStyle>
            <a:lvl1pPr defTabSz="584200">
              <a:defRPr>
                <a:solidFill>
                  <a:schemeClr val="tx1"/>
                </a:solidFill>
                <a:latin typeface="Lato Light"/>
                <a:ea typeface="MS PGothic" panose="020B0600070205080204" pitchFamily="34" charset="-128"/>
              </a:defRPr>
            </a:lvl1pPr>
            <a:lvl2pPr defTabSz="584200">
              <a:defRPr>
                <a:solidFill>
                  <a:schemeClr val="tx1"/>
                </a:solidFill>
                <a:latin typeface="Lato Light"/>
                <a:ea typeface="MS PGothic" panose="020B0600070205080204" pitchFamily="34" charset="-128"/>
              </a:defRPr>
            </a:lvl2pPr>
            <a:lvl3pPr defTabSz="584200">
              <a:defRPr>
                <a:solidFill>
                  <a:schemeClr val="tx1"/>
                </a:solidFill>
                <a:latin typeface="Lato Light"/>
                <a:ea typeface="MS PGothic" panose="020B0600070205080204" pitchFamily="34" charset="-128"/>
              </a:defRPr>
            </a:lvl3pPr>
            <a:lvl4pPr defTabSz="584200">
              <a:defRPr>
                <a:solidFill>
                  <a:schemeClr val="tx1"/>
                </a:solidFill>
                <a:latin typeface="Lato Light"/>
                <a:ea typeface="MS PGothic" panose="020B0600070205080204" pitchFamily="34" charset="-128"/>
              </a:defRPr>
            </a:lvl4pPr>
            <a:lvl5pPr defTabSz="584200">
              <a:defRPr>
                <a:solidFill>
                  <a:schemeClr val="tx1"/>
                </a:solidFill>
                <a:latin typeface="Lato Light"/>
                <a:ea typeface="MS PGothic" panose="020B0600070205080204" pitchFamily="34" charset="-128"/>
              </a:defRPr>
            </a:lvl5pPr>
            <a:lvl6pPr marL="22844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6pPr>
            <a:lvl7pPr marL="27416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7pPr>
            <a:lvl8pPr marL="31988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8pPr>
            <a:lvl9pPr marL="3656013" indent="-912813" defTabSz="584200"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ctr" eaLnBrk="1" hangingPunct="1"/>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01</a:t>
            </a:r>
            <a:endPar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endParaRPr>
          </a:p>
        </p:txBody>
      </p:sp>
      <p:sp>
        <p:nvSpPr>
          <p:cNvPr id="15" name="Shape 1321"/>
          <p:cNvSpPr>
            <a:spLocks/>
          </p:cNvSpPr>
          <p:nvPr/>
        </p:nvSpPr>
        <p:spPr bwMode="auto">
          <a:xfrm>
            <a:off x="3505810" y="3690886"/>
            <a:ext cx="714499" cy="71459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a:extLst/>
        </p:spPr>
        <p:txBody>
          <a:bodyPr lIns="0" tIns="0" rIns="0" bIns="0" anchor="ctr"/>
          <a:lstStyle/>
          <a:p>
            <a:pPr algn="ctr" defTabSz="438238"/>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5</a:t>
            </a:r>
          </a:p>
        </p:txBody>
      </p:sp>
      <p:sp>
        <p:nvSpPr>
          <p:cNvPr id="16" name="Shape 1324"/>
          <p:cNvSpPr>
            <a:spLocks/>
          </p:cNvSpPr>
          <p:nvPr/>
        </p:nvSpPr>
        <p:spPr bwMode="auto">
          <a:xfrm>
            <a:off x="4937190" y="3690886"/>
            <a:ext cx="714499" cy="714596"/>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a:noFill/>
          </a:ln>
          <a:extLst/>
        </p:spPr>
        <p:txBody>
          <a:bodyPr lIns="0" tIns="0" rIns="0" bIns="0" anchor="ctr"/>
          <a:lstStyle/>
          <a:p>
            <a:pPr algn="ctr" defTabSz="438238"/>
            <a:r>
              <a:rPr lang="en-US"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0</a:t>
            </a:r>
            <a:r>
              <a:rPr lang="zh-CN" altLang="zh-CN" b="1" dirty="0">
                <a:solidFill>
                  <a:schemeClr val="bg1"/>
                </a:solidFill>
                <a:latin typeface="微软雅黑" panose="020B0503020204020204" pitchFamily="34" charset="-122"/>
                <a:ea typeface="微软雅黑" panose="020B0503020204020204" pitchFamily="34" charset="-122"/>
                <a:cs typeface="Lato Light"/>
                <a:sym typeface="Century Gothic" panose="020B0502020202020204" pitchFamily="34" charset="0"/>
              </a:rPr>
              <a:t>4</a:t>
            </a:r>
          </a:p>
        </p:txBody>
      </p:sp>
      <p:sp>
        <p:nvSpPr>
          <p:cNvPr id="17" name="Subtitle 2"/>
          <p:cNvSpPr txBox="1">
            <a:spLocks/>
          </p:cNvSpPr>
          <p:nvPr/>
        </p:nvSpPr>
        <p:spPr bwMode="auto">
          <a:xfrm>
            <a:off x="5782682" y="1473260"/>
            <a:ext cx="2345938"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1" tIns="34290" rIns="68581" bIns="3429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Box 46"/>
          <p:cNvSpPr txBox="1">
            <a:spLocks noChangeArrowheads="1"/>
          </p:cNvSpPr>
          <p:nvPr/>
        </p:nvSpPr>
        <p:spPr bwMode="auto">
          <a:xfrm>
            <a:off x="5786251" y="1220768"/>
            <a:ext cx="1748142" cy="27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9" name="Subtitle 2"/>
          <p:cNvSpPr txBox="1">
            <a:spLocks/>
          </p:cNvSpPr>
          <p:nvPr/>
        </p:nvSpPr>
        <p:spPr bwMode="auto">
          <a:xfrm>
            <a:off x="6450738" y="2726183"/>
            <a:ext cx="2345938"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1" tIns="34290" rIns="68581" bIns="3429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TextBox 46"/>
          <p:cNvSpPr txBox="1">
            <a:spLocks noChangeArrowheads="1"/>
          </p:cNvSpPr>
          <p:nvPr/>
        </p:nvSpPr>
        <p:spPr bwMode="auto">
          <a:xfrm>
            <a:off x="6454308" y="2473693"/>
            <a:ext cx="1748142" cy="27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1" name="Subtitle 2"/>
          <p:cNvSpPr txBox="1">
            <a:spLocks/>
          </p:cNvSpPr>
          <p:nvPr/>
        </p:nvSpPr>
        <p:spPr bwMode="auto">
          <a:xfrm>
            <a:off x="5761247" y="4043421"/>
            <a:ext cx="2345938"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1" tIns="34290" rIns="68581" bIns="3429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TextBox 46"/>
          <p:cNvSpPr txBox="1">
            <a:spLocks noChangeArrowheads="1"/>
          </p:cNvSpPr>
          <p:nvPr/>
        </p:nvSpPr>
        <p:spPr bwMode="auto">
          <a:xfrm>
            <a:off x="5764817" y="3790930"/>
            <a:ext cx="1748142" cy="27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3" name="Subtitle 2"/>
          <p:cNvSpPr txBox="1">
            <a:spLocks/>
          </p:cNvSpPr>
          <p:nvPr/>
        </p:nvSpPr>
        <p:spPr bwMode="auto">
          <a:xfrm>
            <a:off x="1024118" y="1391079"/>
            <a:ext cx="2345938"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1" tIns="34290" rIns="68581" bIns="3429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TextBox 46"/>
          <p:cNvSpPr txBox="1">
            <a:spLocks noChangeArrowheads="1"/>
          </p:cNvSpPr>
          <p:nvPr/>
        </p:nvSpPr>
        <p:spPr bwMode="auto">
          <a:xfrm>
            <a:off x="1613577" y="1138590"/>
            <a:ext cx="1748142" cy="27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5" name="Subtitle 2"/>
          <p:cNvSpPr txBox="1">
            <a:spLocks/>
          </p:cNvSpPr>
          <p:nvPr/>
        </p:nvSpPr>
        <p:spPr bwMode="auto">
          <a:xfrm>
            <a:off x="347726" y="2771441"/>
            <a:ext cx="2345938"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1" tIns="34290" rIns="68581" bIns="3429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46"/>
          <p:cNvSpPr txBox="1">
            <a:spLocks noChangeArrowheads="1"/>
          </p:cNvSpPr>
          <p:nvPr/>
        </p:nvSpPr>
        <p:spPr bwMode="auto">
          <a:xfrm>
            <a:off x="937184" y="2518950"/>
            <a:ext cx="1748142" cy="277085"/>
          </a:xfrm>
          <a:prstGeom prst="rect">
            <a:avLst/>
          </a:prstGeom>
          <a:extLst/>
        </p:spPr>
        <p:txBody>
          <a:bodyPr lIns="91458" tIns="45729" rIns="91458" bIns="4572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7" name="Subtitle 2"/>
          <p:cNvSpPr txBox="1">
            <a:spLocks/>
          </p:cNvSpPr>
          <p:nvPr/>
        </p:nvSpPr>
        <p:spPr bwMode="auto">
          <a:xfrm>
            <a:off x="1024118" y="4043421"/>
            <a:ext cx="2345938"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1" tIns="34290" rIns="68581" bIns="34290">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46"/>
          <p:cNvSpPr txBox="1">
            <a:spLocks noChangeArrowheads="1"/>
          </p:cNvSpPr>
          <p:nvPr/>
        </p:nvSpPr>
        <p:spPr bwMode="auto">
          <a:xfrm>
            <a:off x="1613577" y="3790930"/>
            <a:ext cx="1748142" cy="277085"/>
          </a:xfrm>
          <a:prstGeom prst="rect">
            <a:avLst/>
          </a:prstGeom>
          <a:extLst/>
        </p:spPr>
        <p:txBody>
          <a:bodyPr lIns="91458" tIns="45729" rIns="91458" bIns="45729">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ato Light"/>
                <a:ea typeface="MS PGothic" panose="020B0600070205080204" pitchFamily="34" charset="-128"/>
              </a:defRPr>
            </a:lvl9p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Tree>
    <p:extLst>
      <p:ext uri="{BB962C8B-B14F-4D97-AF65-F5344CB8AC3E}">
        <p14:creationId xmlns:p14="http://schemas.microsoft.com/office/powerpoint/2010/main" val="308974795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1000"/>
                                        <p:tgtEl>
                                          <p:spTgt spid="25"/>
                                        </p:tgtEl>
                                      </p:cBhvr>
                                    </p:animEffect>
                                    <p:anim calcmode="lin" valueType="num">
                                      <p:cBhvr>
                                        <p:cTn id="90" dur="1000" fill="hold"/>
                                        <p:tgtEl>
                                          <p:spTgt spid="25"/>
                                        </p:tgtEl>
                                        <p:attrNameLst>
                                          <p:attrName>ppt_x</p:attrName>
                                        </p:attrNameLst>
                                      </p:cBhvr>
                                      <p:tavLst>
                                        <p:tav tm="0">
                                          <p:val>
                                            <p:strVal val="#ppt_x"/>
                                          </p:val>
                                        </p:tav>
                                        <p:tav tm="100000">
                                          <p:val>
                                            <p:strVal val="#ppt_x"/>
                                          </p:val>
                                        </p:tav>
                                      </p:tavLst>
                                    </p:anim>
                                    <p:anim calcmode="lin" valueType="num">
                                      <p:cBhvr>
                                        <p:cTn id="91" dur="1000" fill="hold"/>
                                        <p:tgtEl>
                                          <p:spTgt spid="2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1000"/>
                                        <p:tgtEl>
                                          <p:spTgt spid="28"/>
                                        </p:tgtEl>
                                      </p:cBhvr>
                                    </p:animEffect>
                                    <p:anim calcmode="lin" valueType="num">
                                      <p:cBhvr>
                                        <p:cTn id="95" dur="1000" fill="hold"/>
                                        <p:tgtEl>
                                          <p:spTgt spid="28"/>
                                        </p:tgtEl>
                                        <p:attrNameLst>
                                          <p:attrName>ppt_x</p:attrName>
                                        </p:attrNameLst>
                                      </p:cBhvr>
                                      <p:tavLst>
                                        <p:tav tm="0">
                                          <p:val>
                                            <p:strVal val="#ppt_x"/>
                                          </p:val>
                                        </p:tav>
                                        <p:tav tm="100000">
                                          <p:val>
                                            <p:strVal val="#ppt_x"/>
                                          </p:val>
                                        </p:tav>
                                      </p:tavLst>
                                    </p:anim>
                                    <p:anim calcmode="lin" valueType="num">
                                      <p:cBhvr>
                                        <p:cTn id="96" dur="1000" fill="hold"/>
                                        <p:tgtEl>
                                          <p:spTgt spid="2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0"/>
                                        <p:tgtEl>
                                          <p:spTgt spid="18"/>
                                        </p:tgtEl>
                                      </p:cBhvr>
                                    </p:animEffect>
                                    <p:anim calcmode="lin" valueType="num">
                                      <p:cBhvr>
                                        <p:cTn id="105" dur="1000" fill="hold"/>
                                        <p:tgtEl>
                                          <p:spTgt spid="18"/>
                                        </p:tgtEl>
                                        <p:attrNameLst>
                                          <p:attrName>ppt_x</p:attrName>
                                        </p:attrNameLst>
                                      </p:cBhvr>
                                      <p:tavLst>
                                        <p:tav tm="0">
                                          <p:val>
                                            <p:strVal val="#ppt_x"/>
                                          </p:val>
                                        </p:tav>
                                        <p:tav tm="100000">
                                          <p:val>
                                            <p:strVal val="#ppt_x"/>
                                          </p:val>
                                        </p:tav>
                                      </p:tavLst>
                                    </p:anim>
                                    <p:anim calcmode="lin" valueType="num">
                                      <p:cBhvr>
                                        <p:cTn id="106" dur="1000" fill="hold"/>
                                        <p:tgtEl>
                                          <p:spTgt spid="1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fade">
                                      <p:cBhvr>
                                        <p:cTn id="109" dur="1000"/>
                                        <p:tgtEl>
                                          <p:spTgt spid="17"/>
                                        </p:tgtEl>
                                      </p:cBhvr>
                                    </p:animEffect>
                                    <p:anim calcmode="lin" valueType="num">
                                      <p:cBhvr>
                                        <p:cTn id="110" dur="1000" fill="hold"/>
                                        <p:tgtEl>
                                          <p:spTgt spid="17"/>
                                        </p:tgtEl>
                                        <p:attrNameLst>
                                          <p:attrName>ppt_x</p:attrName>
                                        </p:attrNameLst>
                                      </p:cBhvr>
                                      <p:tavLst>
                                        <p:tav tm="0">
                                          <p:val>
                                            <p:strVal val="#ppt_x"/>
                                          </p:val>
                                        </p:tav>
                                        <p:tav tm="100000">
                                          <p:val>
                                            <p:strVal val="#ppt_x"/>
                                          </p:val>
                                        </p:tav>
                                      </p:tavLst>
                                    </p:anim>
                                    <p:anim calcmode="lin" valueType="num">
                                      <p:cBhvr>
                                        <p:cTn id="111" dur="1000" fill="hold"/>
                                        <p:tgtEl>
                                          <p:spTgt spid="1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1000"/>
                                        <p:tgtEl>
                                          <p:spTgt spid="19"/>
                                        </p:tgtEl>
                                      </p:cBhvr>
                                    </p:animEffect>
                                    <p:anim calcmode="lin" valueType="num">
                                      <p:cBhvr>
                                        <p:cTn id="115" dur="1000" fill="hold"/>
                                        <p:tgtEl>
                                          <p:spTgt spid="19"/>
                                        </p:tgtEl>
                                        <p:attrNameLst>
                                          <p:attrName>ppt_x</p:attrName>
                                        </p:attrNameLst>
                                      </p:cBhvr>
                                      <p:tavLst>
                                        <p:tav tm="0">
                                          <p:val>
                                            <p:strVal val="#ppt_x"/>
                                          </p:val>
                                        </p:tav>
                                        <p:tav tm="100000">
                                          <p:val>
                                            <p:strVal val="#ppt_x"/>
                                          </p:val>
                                        </p:tav>
                                      </p:tavLst>
                                    </p:anim>
                                    <p:anim calcmode="lin" valueType="num">
                                      <p:cBhvr>
                                        <p:cTn id="116" dur="1000" fill="hold"/>
                                        <p:tgtEl>
                                          <p:spTgt spid="19"/>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1000"/>
                                        <p:tgtEl>
                                          <p:spTgt spid="20"/>
                                        </p:tgtEl>
                                      </p:cBhvr>
                                    </p:animEffect>
                                    <p:anim calcmode="lin" valueType="num">
                                      <p:cBhvr>
                                        <p:cTn id="120" dur="1000" fill="hold"/>
                                        <p:tgtEl>
                                          <p:spTgt spid="20"/>
                                        </p:tgtEl>
                                        <p:attrNameLst>
                                          <p:attrName>ppt_x</p:attrName>
                                        </p:attrNameLst>
                                      </p:cBhvr>
                                      <p:tavLst>
                                        <p:tav tm="0">
                                          <p:val>
                                            <p:strVal val="#ppt_x"/>
                                          </p:val>
                                        </p:tav>
                                        <p:tav tm="100000">
                                          <p:val>
                                            <p:strVal val="#ppt_x"/>
                                          </p:val>
                                        </p:tav>
                                      </p:tavLst>
                                    </p:anim>
                                    <p:anim calcmode="lin" valueType="num">
                                      <p:cBhvr>
                                        <p:cTn id="121" dur="1000" fill="hold"/>
                                        <p:tgtEl>
                                          <p:spTgt spid="2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fade">
                                      <p:cBhvr>
                                        <p:cTn id="124" dur="1000"/>
                                        <p:tgtEl>
                                          <p:spTgt spid="21"/>
                                        </p:tgtEl>
                                      </p:cBhvr>
                                    </p:animEffect>
                                    <p:anim calcmode="lin" valueType="num">
                                      <p:cBhvr>
                                        <p:cTn id="125" dur="1000" fill="hold"/>
                                        <p:tgtEl>
                                          <p:spTgt spid="21"/>
                                        </p:tgtEl>
                                        <p:attrNameLst>
                                          <p:attrName>ppt_x</p:attrName>
                                        </p:attrNameLst>
                                      </p:cBhvr>
                                      <p:tavLst>
                                        <p:tav tm="0">
                                          <p:val>
                                            <p:strVal val="#ppt_x"/>
                                          </p:val>
                                        </p:tav>
                                        <p:tav tm="100000">
                                          <p:val>
                                            <p:strVal val="#ppt_x"/>
                                          </p:val>
                                        </p:tav>
                                      </p:tavLst>
                                    </p:anim>
                                    <p:anim calcmode="lin" valueType="num">
                                      <p:cBhvr>
                                        <p:cTn id="126" dur="1000" fill="hold"/>
                                        <p:tgtEl>
                                          <p:spTgt spid="21"/>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22"/>
                                        </p:tgtEl>
                                        <p:attrNameLst>
                                          <p:attrName>style.visibility</p:attrName>
                                        </p:attrNameLst>
                                      </p:cBhvr>
                                      <p:to>
                                        <p:strVal val="visible"/>
                                      </p:to>
                                    </p:set>
                                    <p:animEffect transition="in" filter="fade">
                                      <p:cBhvr>
                                        <p:cTn id="129" dur="1000"/>
                                        <p:tgtEl>
                                          <p:spTgt spid="22"/>
                                        </p:tgtEl>
                                      </p:cBhvr>
                                    </p:animEffect>
                                    <p:anim calcmode="lin" valueType="num">
                                      <p:cBhvr>
                                        <p:cTn id="130" dur="1000" fill="hold"/>
                                        <p:tgtEl>
                                          <p:spTgt spid="22"/>
                                        </p:tgtEl>
                                        <p:attrNameLst>
                                          <p:attrName>ppt_x</p:attrName>
                                        </p:attrNameLst>
                                      </p:cBhvr>
                                      <p:tavLst>
                                        <p:tav tm="0">
                                          <p:val>
                                            <p:strVal val="#ppt_x"/>
                                          </p:val>
                                        </p:tav>
                                        <p:tav tm="100000">
                                          <p:val>
                                            <p:strVal val="#ppt_x"/>
                                          </p:val>
                                        </p:tav>
                                      </p:tavLst>
                                    </p:anim>
                                    <p:anim calcmode="lin" valueType="num">
                                      <p:cBhvr>
                                        <p:cTn id="1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a:spLocks/>
          </p:cNvSpPr>
          <p:nvPr/>
        </p:nvSpPr>
        <p:spPr bwMode="auto">
          <a:xfrm>
            <a:off x="4031363" y="3290429"/>
            <a:ext cx="1405182" cy="1861124"/>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accent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p:cNvSpPr>
          <p:nvPr/>
        </p:nvSpPr>
        <p:spPr bwMode="auto">
          <a:xfrm>
            <a:off x="3712219" y="1106942"/>
            <a:ext cx="1155901" cy="1194169"/>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accent4"/>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6" name="Freeform 13"/>
          <p:cNvSpPr>
            <a:spLocks/>
          </p:cNvSpPr>
          <p:nvPr/>
        </p:nvSpPr>
        <p:spPr bwMode="auto">
          <a:xfrm>
            <a:off x="3709044" y="2563129"/>
            <a:ext cx="1167016" cy="1203697"/>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accent2"/>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7" name="Freeform 14"/>
          <p:cNvSpPr>
            <a:spLocks/>
          </p:cNvSpPr>
          <p:nvPr/>
        </p:nvSpPr>
        <p:spPr bwMode="auto">
          <a:xfrm>
            <a:off x="4280643" y="1842182"/>
            <a:ext cx="1155901" cy="1186228"/>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accent3"/>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8" name="Text Placeholder 3"/>
          <p:cNvSpPr txBox="1">
            <a:spLocks/>
          </p:cNvSpPr>
          <p:nvPr/>
        </p:nvSpPr>
        <p:spPr>
          <a:xfrm rot="19086412">
            <a:off x="5002302" y="3500606"/>
            <a:ext cx="221214"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400" dirty="0" smtClean="0">
                <a:solidFill>
                  <a:schemeClr val="bg1"/>
                </a:solidFill>
                <a:latin typeface="微软雅黑" panose="020B0503020204020204" pitchFamily="34" charset="-122"/>
                <a:ea typeface="微软雅黑" panose="020B0503020204020204" pitchFamily="34" charset="-122"/>
              </a:rPr>
              <a:t>01</a:t>
            </a:r>
          </a:p>
        </p:txBody>
      </p:sp>
      <p:sp>
        <p:nvSpPr>
          <p:cNvPr id="9" name="Text Placeholder 3"/>
          <p:cNvSpPr txBox="1">
            <a:spLocks/>
          </p:cNvSpPr>
          <p:nvPr/>
        </p:nvSpPr>
        <p:spPr>
          <a:xfrm rot="2817072">
            <a:off x="3897891" y="2742321"/>
            <a:ext cx="221214"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400" dirty="0" smtClean="0">
                <a:solidFill>
                  <a:schemeClr val="bg1"/>
                </a:solidFill>
                <a:latin typeface="微软雅黑" panose="020B0503020204020204" pitchFamily="34" charset="-122"/>
                <a:ea typeface="微软雅黑" panose="020B0503020204020204" pitchFamily="34" charset="-122"/>
              </a:rPr>
              <a:t>02</a:t>
            </a:r>
          </a:p>
        </p:txBody>
      </p:sp>
      <p:sp>
        <p:nvSpPr>
          <p:cNvPr id="10" name="Text Placeholder 3"/>
          <p:cNvSpPr txBox="1">
            <a:spLocks/>
          </p:cNvSpPr>
          <p:nvPr/>
        </p:nvSpPr>
        <p:spPr>
          <a:xfrm rot="18997969">
            <a:off x="4987485" y="2042236"/>
            <a:ext cx="221214"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400" dirty="0" smtClean="0">
                <a:solidFill>
                  <a:schemeClr val="bg1"/>
                </a:solidFill>
                <a:latin typeface="微软雅黑" panose="020B0503020204020204" pitchFamily="34" charset="-122"/>
                <a:ea typeface="微软雅黑" panose="020B0503020204020204" pitchFamily="34" charset="-122"/>
              </a:rPr>
              <a:t>03</a:t>
            </a:r>
          </a:p>
        </p:txBody>
      </p:sp>
      <p:sp>
        <p:nvSpPr>
          <p:cNvPr id="11" name="Text Placeholder 3"/>
          <p:cNvSpPr txBox="1">
            <a:spLocks/>
          </p:cNvSpPr>
          <p:nvPr/>
        </p:nvSpPr>
        <p:spPr>
          <a:xfrm rot="2817072">
            <a:off x="3913135" y="1312092"/>
            <a:ext cx="221214"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400" dirty="0" smtClean="0">
                <a:solidFill>
                  <a:schemeClr val="bg1"/>
                </a:solidFill>
                <a:latin typeface="微软雅黑" panose="020B0503020204020204" pitchFamily="34" charset="-122"/>
                <a:ea typeface="微软雅黑" panose="020B0503020204020204" pitchFamily="34" charset="-122"/>
              </a:rPr>
              <a:t>04</a:t>
            </a:r>
          </a:p>
        </p:txBody>
      </p:sp>
      <p:sp>
        <p:nvSpPr>
          <p:cNvPr id="12" name="Rectangle 23"/>
          <p:cNvSpPr/>
          <p:nvPr/>
        </p:nvSpPr>
        <p:spPr>
          <a:xfrm rot="18897855">
            <a:off x="4371677" y="2450202"/>
            <a:ext cx="769441" cy="153888"/>
          </a:xfrm>
          <a:prstGeom prst="rect">
            <a:avLst/>
          </a:prstGeom>
        </p:spPr>
        <p:txBody>
          <a:bodyPr wrap="none" lIns="0" tIns="0" rIns="0" bIns="0">
            <a:spAutoFit/>
          </a:bodyPr>
          <a:lstStyle/>
          <a:p>
            <a:r>
              <a:rPr lang="zh-CN" altLang="en-US" sz="1000" dirty="0" smtClean="0">
                <a:solidFill>
                  <a:schemeClr val="bg1"/>
                </a:solidFill>
                <a:latin typeface="微软雅黑" panose="020B0503020204020204" pitchFamily="34" charset="-122"/>
                <a:ea typeface="微软雅黑" panose="020B0503020204020204" pitchFamily="34" charset="-122"/>
              </a:rPr>
              <a:t>单击编辑标题</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 name="Rectangle 26"/>
          <p:cNvSpPr/>
          <p:nvPr/>
        </p:nvSpPr>
        <p:spPr>
          <a:xfrm rot="2726022">
            <a:off x="3997767" y="1711683"/>
            <a:ext cx="769441" cy="153888"/>
          </a:xfrm>
          <a:prstGeom prst="rect">
            <a:avLst/>
          </a:prstGeom>
        </p:spPr>
        <p:txBody>
          <a:bodyPr wrap="none" lIns="0" tIns="0" rIns="0" bIns="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单击编辑标题</a:t>
            </a:r>
          </a:p>
        </p:txBody>
      </p:sp>
      <p:sp>
        <p:nvSpPr>
          <p:cNvPr id="14" name="Rectangle 27"/>
          <p:cNvSpPr/>
          <p:nvPr/>
        </p:nvSpPr>
        <p:spPr>
          <a:xfrm rot="2786029">
            <a:off x="3987491" y="3164974"/>
            <a:ext cx="769441" cy="153888"/>
          </a:xfrm>
          <a:prstGeom prst="rect">
            <a:avLst/>
          </a:prstGeom>
        </p:spPr>
        <p:txBody>
          <a:bodyPr wrap="none" lIns="0" tIns="0" rIns="0" bIns="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单击编辑标题</a:t>
            </a:r>
          </a:p>
        </p:txBody>
      </p:sp>
      <p:sp>
        <p:nvSpPr>
          <p:cNvPr id="15" name="Rectangle 28"/>
          <p:cNvSpPr/>
          <p:nvPr/>
        </p:nvSpPr>
        <p:spPr>
          <a:xfrm rot="18897855">
            <a:off x="4368379" y="3875434"/>
            <a:ext cx="795089"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a:t>
            </a:r>
            <a:r>
              <a:rPr lang="zh-CN" altLang="en-US" sz="1000" dirty="0">
                <a:solidFill>
                  <a:schemeClr val="bg1"/>
                </a:solidFill>
                <a:latin typeface="微软雅黑" panose="020B0503020204020204" pitchFamily="34" charset="-122"/>
                <a:ea typeface="微软雅黑" panose="020B0503020204020204" pitchFamily="34" charset="-122"/>
              </a:rPr>
              <a:t>击编辑标题</a:t>
            </a:r>
          </a:p>
        </p:txBody>
      </p:sp>
      <p:sp>
        <p:nvSpPr>
          <p:cNvPr id="16" name="Freeform 100"/>
          <p:cNvSpPr>
            <a:spLocks noEditPoints="1"/>
          </p:cNvSpPr>
          <p:nvPr/>
        </p:nvSpPr>
        <p:spPr bwMode="auto">
          <a:xfrm>
            <a:off x="4141600" y="4688145"/>
            <a:ext cx="383853" cy="368019"/>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17" name="Freeform 187"/>
          <p:cNvSpPr>
            <a:spLocks noEditPoints="1"/>
          </p:cNvSpPr>
          <p:nvPr/>
        </p:nvSpPr>
        <p:spPr bwMode="auto">
          <a:xfrm>
            <a:off x="5536405" y="3335309"/>
            <a:ext cx="435315" cy="281364"/>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accent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18" name="Freeform 52"/>
          <p:cNvSpPr>
            <a:spLocks noEditPoints="1"/>
          </p:cNvSpPr>
          <p:nvPr/>
        </p:nvSpPr>
        <p:spPr bwMode="auto">
          <a:xfrm>
            <a:off x="3232015" y="2599993"/>
            <a:ext cx="418908" cy="418964"/>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2"/>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19" name="Freeform 51"/>
          <p:cNvSpPr>
            <a:spLocks noEditPoints="1"/>
          </p:cNvSpPr>
          <p:nvPr/>
        </p:nvSpPr>
        <p:spPr bwMode="auto">
          <a:xfrm>
            <a:off x="5511180" y="1787418"/>
            <a:ext cx="361204" cy="511435"/>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accent3"/>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20" name="Freeform 152"/>
          <p:cNvSpPr>
            <a:spLocks noEditPoints="1"/>
          </p:cNvSpPr>
          <p:nvPr/>
        </p:nvSpPr>
        <p:spPr bwMode="auto">
          <a:xfrm>
            <a:off x="3216816" y="1152479"/>
            <a:ext cx="397041" cy="36696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4"/>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21" name="TextBox 37"/>
          <p:cNvSpPr txBox="1"/>
          <p:nvPr/>
        </p:nvSpPr>
        <p:spPr>
          <a:xfrm>
            <a:off x="6109560" y="3320857"/>
            <a:ext cx="1487570" cy="246221"/>
          </a:xfrm>
          <a:prstGeom prst="rect">
            <a:avLst/>
          </a:prstGeom>
          <a:noFill/>
        </p:spPr>
        <p:txBody>
          <a:bodyPr wrap="square" lIns="0" tIns="0" rIns="0" bIns="0" rtlCol="0">
            <a:spAutoFit/>
          </a:body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Rectangle 38"/>
          <p:cNvSpPr/>
          <p:nvPr/>
        </p:nvSpPr>
        <p:spPr>
          <a:xfrm>
            <a:off x="6109559" y="3111089"/>
            <a:ext cx="923490" cy="184723"/>
          </a:xfrm>
          <a:prstGeom prst="rect">
            <a:avLst/>
          </a:prstGeom>
        </p:spPr>
        <p:txBody>
          <a:bodyPr wrap="none" lIns="0" tIns="0" rIns="0" bIns="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3" name="TextBox 40"/>
          <p:cNvSpPr txBox="1"/>
          <p:nvPr/>
        </p:nvSpPr>
        <p:spPr>
          <a:xfrm>
            <a:off x="6109560" y="1917308"/>
            <a:ext cx="1487569" cy="246221"/>
          </a:xfrm>
          <a:prstGeom prst="rect">
            <a:avLst/>
          </a:prstGeom>
          <a:noFill/>
        </p:spPr>
        <p:txBody>
          <a:bodyPr wrap="square" lIns="0" tIns="0" rIns="0" bIns="0" rtlCol="0">
            <a:spAutoFit/>
          </a:bodyPr>
          <a:lstStyle/>
          <a:p>
            <a:pP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Rectangle 41"/>
          <p:cNvSpPr/>
          <p:nvPr/>
        </p:nvSpPr>
        <p:spPr>
          <a:xfrm>
            <a:off x="6109559" y="1698012"/>
            <a:ext cx="923490" cy="184723"/>
          </a:xfrm>
          <a:prstGeom prst="rect">
            <a:avLst/>
          </a:prstGeom>
        </p:spPr>
        <p:txBody>
          <a:bodyPr wrap="none" lIns="0" tIns="0" rIns="0" bIns="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5" name="TextBox 43"/>
          <p:cNvSpPr txBox="1"/>
          <p:nvPr/>
        </p:nvSpPr>
        <p:spPr>
          <a:xfrm>
            <a:off x="1620466" y="2686985"/>
            <a:ext cx="1340487" cy="246221"/>
          </a:xfrm>
          <a:prstGeom prst="rect">
            <a:avLst/>
          </a:prstGeom>
          <a:noFill/>
        </p:spPr>
        <p:txBody>
          <a:bodyPr wrap="square" lIns="0" tIns="0" rIns="0" bIns="0" rtlCol="0">
            <a:spAutoFit/>
          </a:bodyPr>
          <a:lstStyle/>
          <a:p>
            <a:pPr algn="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Rectangle 44"/>
          <p:cNvSpPr/>
          <p:nvPr/>
        </p:nvSpPr>
        <p:spPr>
          <a:xfrm>
            <a:off x="2021534" y="2496272"/>
            <a:ext cx="923490" cy="184723"/>
          </a:xfrm>
          <a:prstGeom prst="rect">
            <a:avLst/>
          </a:prstGeom>
        </p:spPr>
        <p:txBody>
          <a:bodyPr wrap="none" lIns="0" tIns="0" rIns="0" bIns="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7" name="TextBox 46"/>
          <p:cNvSpPr txBox="1"/>
          <p:nvPr/>
        </p:nvSpPr>
        <p:spPr>
          <a:xfrm>
            <a:off x="1548458" y="1217664"/>
            <a:ext cx="1379537" cy="246221"/>
          </a:xfrm>
          <a:prstGeom prst="rect">
            <a:avLst/>
          </a:prstGeom>
          <a:noFill/>
        </p:spPr>
        <p:txBody>
          <a:bodyPr wrap="square" lIns="0" tIns="0" rIns="0" bIns="0" rtlCol="0">
            <a:spAutoFit/>
          </a:bodyPr>
          <a:lstStyle/>
          <a:p>
            <a:pPr algn="r" defTabSz="912796">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Rectangle 47"/>
          <p:cNvSpPr/>
          <p:nvPr/>
        </p:nvSpPr>
        <p:spPr>
          <a:xfrm>
            <a:off x="2021534" y="1026952"/>
            <a:ext cx="923490" cy="184723"/>
          </a:xfrm>
          <a:prstGeom prst="rect">
            <a:avLst/>
          </a:prstGeom>
        </p:spPr>
        <p:txBody>
          <a:bodyPr wrap="none" lIns="0" tIns="0" rIns="0" bIns="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Tree>
    <p:extLst>
      <p:ext uri="{BB962C8B-B14F-4D97-AF65-F5344CB8AC3E}">
        <p14:creationId xmlns:p14="http://schemas.microsoft.com/office/powerpoint/2010/main" val="2892996233"/>
      </p:ext>
    </p:extLst>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5000"/>
                            </p:stCondLst>
                            <p:childTnLst>
                              <p:par>
                                <p:cTn id="65" presetID="53"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5500"/>
                            </p:stCondLst>
                            <p:childTnLst>
                              <p:par>
                                <p:cTn id="71" presetID="53"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fltVal val="0"/>
                                          </p:val>
                                        </p:tav>
                                        <p:tav tm="100000">
                                          <p:val>
                                            <p:strVal val="#ppt_h"/>
                                          </p:val>
                                        </p:tav>
                                      </p:tavLst>
                                    </p:anim>
                                    <p:animEffect transition="in" filter="fade">
                                      <p:cBhvr>
                                        <p:cTn id="75" dur="500"/>
                                        <p:tgtEl>
                                          <p:spTgt spid="12"/>
                                        </p:tgtEl>
                                      </p:cBhvr>
                                    </p:animEffect>
                                  </p:childTnLst>
                                </p:cTn>
                              </p:par>
                            </p:childTnLst>
                          </p:cTn>
                        </p:par>
                        <p:par>
                          <p:cTn id="76" fill="hold">
                            <p:stCondLst>
                              <p:cond delay="6000"/>
                            </p:stCondLst>
                            <p:childTnLst>
                              <p:par>
                                <p:cTn id="77" presetID="53"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6500"/>
                            </p:stCondLst>
                            <p:childTnLst>
                              <p:par>
                                <p:cTn id="83" presetID="53" presetClass="entr" presetSubtype="0"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fltVal val="0"/>
                                          </p:val>
                                        </p:tav>
                                        <p:tav tm="100000">
                                          <p:val>
                                            <p:strVal val="#ppt_w"/>
                                          </p:val>
                                        </p:tav>
                                      </p:tavLst>
                                    </p:anim>
                                    <p:anim calcmode="lin" valueType="num">
                                      <p:cBhvr>
                                        <p:cTn id="86" dur="500" fill="hold"/>
                                        <p:tgtEl>
                                          <p:spTgt spid="5"/>
                                        </p:tgtEl>
                                        <p:attrNameLst>
                                          <p:attrName>ppt_h</p:attrName>
                                        </p:attrNameLst>
                                      </p:cBhvr>
                                      <p:tavLst>
                                        <p:tav tm="0">
                                          <p:val>
                                            <p:fltVal val="0"/>
                                          </p:val>
                                        </p:tav>
                                        <p:tav tm="100000">
                                          <p:val>
                                            <p:strVal val="#ppt_h"/>
                                          </p:val>
                                        </p:tav>
                                      </p:tavLst>
                                    </p:anim>
                                    <p:animEffect transition="in" filter="fade">
                                      <p:cBhvr>
                                        <p:cTn id="87" dur="500"/>
                                        <p:tgtEl>
                                          <p:spTgt spid="5"/>
                                        </p:tgtEl>
                                      </p:cBhvr>
                                    </p:animEffect>
                                  </p:childTnLst>
                                </p:cTn>
                              </p:par>
                            </p:childTnLst>
                          </p:cTn>
                        </p:par>
                        <p:par>
                          <p:cTn id="88" fill="hold">
                            <p:stCondLst>
                              <p:cond delay="7000"/>
                            </p:stCondLst>
                            <p:childTnLst>
                              <p:par>
                                <p:cTn id="89" presetID="53"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500" fill="hold"/>
                                        <p:tgtEl>
                                          <p:spTgt spid="11"/>
                                        </p:tgtEl>
                                        <p:attrNameLst>
                                          <p:attrName>ppt_w</p:attrName>
                                        </p:attrNameLst>
                                      </p:cBhvr>
                                      <p:tavLst>
                                        <p:tav tm="0">
                                          <p:val>
                                            <p:fltVal val="0"/>
                                          </p:val>
                                        </p:tav>
                                        <p:tav tm="100000">
                                          <p:val>
                                            <p:strVal val="#ppt_w"/>
                                          </p:val>
                                        </p:tav>
                                      </p:tavLst>
                                    </p:anim>
                                    <p:anim calcmode="lin" valueType="num">
                                      <p:cBhvr>
                                        <p:cTn id="92" dur="500" fill="hold"/>
                                        <p:tgtEl>
                                          <p:spTgt spid="11"/>
                                        </p:tgtEl>
                                        <p:attrNameLst>
                                          <p:attrName>ppt_h</p:attrName>
                                        </p:attrNameLst>
                                      </p:cBhvr>
                                      <p:tavLst>
                                        <p:tav tm="0">
                                          <p:val>
                                            <p:fltVal val="0"/>
                                          </p:val>
                                        </p:tav>
                                        <p:tav tm="100000">
                                          <p:val>
                                            <p:strVal val="#ppt_h"/>
                                          </p:val>
                                        </p:tav>
                                      </p:tavLst>
                                    </p:anim>
                                    <p:animEffect transition="in" filter="fade">
                                      <p:cBhvr>
                                        <p:cTn id="93" dur="500"/>
                                        <p:tgtEl>
                                          <p:spTgt spid="11"/>
                                        </p:tgtEl>
                                      </p:cBhvr>
                                    </p:animEffect>
                                  </p:childTnLst>
                                </p:cTn>
                              </p:par>
                            </p:childTnLst>
                          </p:cTn>
                        </p:par>
                        <p:par>
                          <p:cTn id="94" fill="hold">
                            <p:stCondLst>
                              <p:cond delay="7500"/>
                            </p:stCondLst>
                            <p:childTnLst>
                              <p:par>
                                <p:cTn id="95" presetID="53" presetClass="entr" presetSubtype="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Effect transition="in" filter="fade">
                                      <p:cBhvr>
                                        <p:cTn id="99" dur="500"/>
                                        <p:tgtEl>
                                          <p:spTgt spid="13"/>
                                        </p:tgtEl>
                                      </p:cBhvr>
                                    </p:animEffect>
                                  </p:childTnLst>
                                </p:cTn>
                              </p:par>
                            </p:childTnLst>
                          </p:cTn>
                        </p:par>
                        <p:par>
                          <p:cTn id="100" fill="hold">
                            <p:stCondLst>
                              <p:cond delay="8000"/>
                            </p:stCondLst>
                            <p:childTnLst>
                              <p:par>
                                <p:cTn id="101" presetID="53" presetClass="entr" presetSubtype="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8" fill="hold" grpId="0" nodeType="click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fill="hold"/>
                                        <p:tgtEl>
                                          <p:spTgt spid="25"/>
                                        </p:tgtEl>
                                        <p:attrNameLst>
                                          <p:attrName>ppt_x</p:attrName>
                                        </p:attrNameLst>
                                      </p:cBhvr>
                                      <p:tavLst>
                                        <p:tav tm="0">
                                          <p:val>
                                            <p:strVal val="0-#ppt_w/2"/>
                                          </p:val>
                                        </p:tav>
                                        <p:tav tm="100000">
                                          <p:val>
                                            <p:strVal val="#ppt_x"/>
                                          </p:val>
                                        </p:tav>
                                      </p:tavLst>
                                    </p:anim>
                                    <p:anim calcmode="lin" valueType="num">
                                      <p:cBhvr additive="base">
                                        <p:cTn id="111" dur="500" fill="hold"/>
                                        <p:tgtEl>
                                          <p:spTgt spid="25"/>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fill="hold"/>
                                        <p:tgtEl>
                                          <p:spTgt spid="26"/>
                                        </p:tgtEl>
                                        <p:attrNameLst>
                                          <p:attrName>ppt_x</p:attrName>
                                        </p:attrNameLst>
                                      </p:cBhvr>
                                      <p:tavLst>
                                        <p:tav tm="0">
                                          <p:val>
                                            <p:strVal val="0-#ppt_w/2"/>
                                          </p:val>
                                        </p:tav>
                                        <p:tav tm="100000">
                                          <p:val>
                                            <p:strVal val="#ppt_x"/>
                                          </p:val>
                                        </p:tav>
                                      </p:tavLst>
                                    </p:anim>
                                    <p:anim calcmode="lin" valueType="num">
                                      <p:cBhvr additive="base">
                                        <p:cTn id="115" dur="500" fill="hold"/>
                                        <p:tgtEl>
                                          <p:spTgt spid="26"/>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additive="base">
                                        <p:cTn id="118" dur="500" fill="hold"/>
                                        <p:tgtEl>
                                          <p:spTgt spid="27"/>
                                        </p:tgtEl>
                                        <p:attrNameLst>
                                          <p:attrName>ppt_x</p:attrName>
                                        </p:attrNameLst>
                                      </p:cBhvr>
                                      <p:tavLst>
                                        <p:tav tm="0">
                                          <p:val>
                                            <p:strVal val="0-#ppt_w/2"/>
                                          </p:val>
                                        </p:tav>
                                        <p:tav tm="100000">
                                          <p:val>
                                            <p:strVal val="#ppt_x"/>
                                          </p:val>
                                        </p:tav>
                                      </p:tavLst>
                                    </p:anim>
                                    <p:anim calcmode="lin" valueType="num">
                                      <p:cBhvr additive="base">
                                        <p:cTn id="119" dur="500" fill="hold"/>
                                        <p:tgtEl>
                                          <p:spTgt spid="27"/>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8"/>
                                        </p:tgtEl>
                                        <p:attrNameLst>
                                          <p:attrName>style.visibility</p:attrName>
                                        </p:attrNameLst>
                                      </p:cBhvr>
                                      <p:to>
                                        <p:strVal val="visible"/>
                                      </p:to>
                                    </p:set>
                                    <p:anim calcmode="lin" valueType="num">
                                      <p:cBhvr additive="base">
                                        <p:cTn id="122" dur="500" fill="hold"/>
                                        <p:tgtEl>
                                          <p:spTgt spid="28"/>
                                        </p:tgtEl>
                                        <p:attrNameLst>
                                          <p:attrName>ppt_x</p:attrName>
                                        </p:attrNameLst>
                                      </p:cBhvr>
                                      <p:tavLst>
                                        <p:tav tm="0">
                                          <p:val>
                                            <p:strVal val="0-#ppt_w/2"/>
                                          </p:val>
                                        </p:tav>
                                        <p:tav tm="100000">
                                          <p:val>
                                            <p:strVal val="#ppt_x"/>
                                          </p:val>
                                        </p:tav>
                                      </p:tavLst>
                                    </p:anim>
                                    <p:anim calcmode="lin" valueType="num">
                                      <p:cBhvr additive="base">
                                        <p:cTn id="123"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2" fill="hold" grpId="0" nodeType="clickEffect">
                                  <p:stCondLst>
                                    <p:cond delay="0"/>
                                  </p:stCondLst>
                                  <p:childTnLst>
                                    <p:set>
                                      <p:cBhvr>
                                        <p:cTn id="127" dur="1" fill="hold">
                                          <p:stCondLst>
                                            <p:cond delay="0"/>
                                          </p:stCondLst>
                                        </p:cTn>
                                        <p:tgtEl>
                                          <p:spTgt spid="21"/>
                                        </p:tgtEl>
                                        <p:attrNameLst>
                                          <p:attrName>style.visibility</p:attrName>
                                        </p:attrNameLst>
                                      </p:cBhvr>
                                      <p:to>
                                        <p:strVal val="visible"/>
                                      </p:to>
                                    </p:set>
                                    <p:anim calcmode="lin" valueType="num">
                                      <p:cBhvr additive="base">
                                        <p:cTn id="128" dur="500" fill="hold"/>
                                        <p:tgtEl>
                                          <p:spTgt spid="21"/>
                                        </p:tgtEl>
                                        <p:attrNameLst>
                                          <p:attrName>ppt_x</p:attrName>
                                        </p:attrNameLst>
                                      </p:cBhvr>
                                      <p:tavLst>
                                        <p:tav tm="0">
                                          <p:val>
                                            <p:strVal val="1+#ppt_w/2"/>
                                          </p:val>
                                        </p:tav>
                                        <p:tav tm="100000">
                                          <p:val>
                                            <p:strVal val="#ppt_x"/>
                                          </p:val>
                                        </p:tav>
                                      </p:tavLst>
                                    </p:anim>
                                    <p:anim calcmode="lin" valueType="num">
                                      <p:cBhvr additive="base">
                                        <p:cTn id="129" dur="500" fill="hold"/>
                                        <p:tgtEl>
                                          <p:spTgt spid="21"/>
                                        </p:tgtEl>
                                        <p:attrNameLst>
                                          <p:attrName>ppt_y</p:attrName>
                                        </p:attrNameLst>
                                      </p:cBhvr>
                                      <p:tavLst>
                                        <p:tav tm="0">
                                          <p:val>
                                            <p:strVal val="#ppt_y"/>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 calcmode="lin" valueType="num">
                                      <p:cBhvr additive="base">
                                        <p:cTn id="132" dur="500" fill="hold"/>
                                        <p:tgtEl>
                                          <p:spTgt spid="22"/>
                                        </p:tgtEl>
                                        <p:attrNameLst>
                                          <p:attrName>ppt_x</p:attrName>
                                        </p:attrNameLst>
                                      </p:cBhvr>
                                      <p:tavLst>
                                        <p:tav tm="0">
                                          <p:val>
                                            <p:strVal val="1+#ppt_w/2"/>
                                          </p:val>
                                        </p:tav>
                                        <p:tav tm="100000">
                                          <p:val>
                                            <p:strVal val="#ppt_x"/>
                                          </p:val>
                                        </p:tav>
                                      </p:tavLst>
                                    </p:anim>
                                    <p:anim calcmode="lin" valueType="num">
                                      <p:cBhvr additive="base">
                                        <p:cTn id="133" dur="500" fill="hold"/>
                                        <p:tgtEl>
                                          <p:spTgt spid="22"/>
                                        </p:tgtEl>
                                        <p:attrNameLst>
                                          <p:attrName>ppt_y</p:attrName>
                                        </p:attrNameLst>
                                      </p:cBhvr>
                                      <p:tavLst>
                                        <p:tav tm="0">
                                          <p:val>
                                            <p:strVal val="#ppt_y"/>
                                          </p:val>
                                        </p:tav>
                                        <p:tav tm="100000">
                                          <p:val>
                                            <p:strVal val="#ppt_y"/>
                                          </p:val>
                                        </p:tav>
                                      </p:tavLst>
                                    </p:anim>
                                  </p:childTnLst>
                                </p:cTn>
                              </p:par>
                              <p:par>
                                <p:cTn id="134" presetID="2" presetClass="entr" presetSubtype="2" fill="hold" grpId="0" nodeType="withEffect">
                                  <p:stCondLst>
                                    <p:cond delay="0"/>
                                  </p:stCondLst>
                                  <p:childTnLst>
                                    <p:set>
                                      <p:cBhvr>
                                        <p:cTn id="135" dur="1" fill="hold">
                                          <p:stCondLst>
                                            <p:cond delay="0"/>
                                          </p:stCondLst>
                                        </p:cTn>
                                        <p:tgtEl>
                                          <p:spTgt spid="23"/>
                                        </p:tgtEl>
                                        <p:attrNameLst>
                                          <p:attrName>style.visibility</p:attrName>
                                        </p:attrNameLst>
                                      </p:cBhvr>
                                      <p:to>
                                        <p:strVal val="visible"/>
                                      </p:to>
                                    </p:set>
                                    <p:anim calcmode="lin" valueType="num">
                                      <p:cBhvr additive="base">
                                        <p:cTn id="136" dur="500" fill="hold"/>
                                        <p:tgtEl>
                                          <p:spTgt spid="23"/>
                                        </p:tgtEl>
                                        <p:attrNameLst>
                                          <p:attrName>ppt_x</p:attrName>
                                        </p:attrNameLst>
                                      </p:cBhvr>
                                      <p:tavLst>
                                        <p:tav tm="0">
                                          <p:val>
                                            <p:strVal val="1+#ppt_w/2"/>
                                          </p:val>
                                        </p:tav>
                                        <p:tav tm="100000">
                                          <p:val>
                                            <p:strVal val="#ppt_x"/>
                                          </p:val>
                                        </p:tav>
                                      </p:tavLst>
                                    </p:anim>
                                    <p:anim calcmode="lin" valueType="num">
                                      <p:cBhvr additive="base">
                                        <p:cTn id="137" dur="500" fill="hold"/>
                                        <p:tgtEl>
                                          <p:spTgt spid="23"/>
                                        </p:tgtEl>
                                        <p:attrNameLst>
                                          <p:attrName>ppt_y</p:attrName>
                                        </p:attrNameLst>
                                      </p:cBhvr>
                                      <p:tavLst>
                                        <p:tav tm="0">
                                          <p:val>
                                            <p:strVal val="#ppt_y"/>
                                          </p:val>
                                        </p:tav>
                                        <p:tav tm="100000">
                                          <p:val>
                                            <p:strVal val="#ppt_y"/>
                                          </p:val>
                                        </p:tav>
                                      </p:tavLst>
                                    </p:anim>
                                  </p:childTnLst>
                                </p:cTn>
                              </p:par>
                              <p:par>
                                <p:cTn id="138" presetID="2" presetClass="entr" presetSubtype="2" fill="hold" grpId="0" nodeType="withEffect">
                                  <p:stCondLst>
                                    <p:cond delay="0"/>
                                  </p:stCondLst>
                                  <p:childTnLst>
                                    <p:set>
                                      <p:cBhvr>
                                        <p:cTn id="139" dur="1" fill="hold">
                                          <p:stCondLst>
                                            <p:cond delay="0"/>
                                          </p:stCondLst>
                                        </p:cTn>
                                        <p:tgtEl>
                                          <p:spTgt spid="24"/>
                                        </p:tgtEl>
                                        <p:attrNameLst>
                                          <p:attrName>style.visibility</p:attrName>
                                        </p:attrNameLst>
                                      </p:cBhvr>
                                      <p:to>
                                        <p:strVal val="visible"/>
                                      </p:to>
                                    </p:set>
                                    <p:anim calcmode="lin" valueType="num">
                                      <p:cBhvr additive="base">
                                        <p:cTn id="140" dur="500" fill="hold"/>
                                        <p:tgtEl>
                                          <p:spTgt spid="24"/>
                                        </p:tgtEl>
                                        <p:attrNameLst>
                                          <p:attrName>ppt_x</p:attrName>
                                        </p:attrNameLst>
                                      </p:cBhvr>
                                      <p:tavLst>
                                        <p:tav tm="0">
                                          <p:val>
                                            <p:strVal val="1+#ppt_w/2"/>
                                          </p:val>
                                        </p:tav>
                                        <p:tav tm="100000">
                                          <p:val>
                                            <p:strVal val="#ppt_x"/>
                                          </p:val>
                                        </p:tav>
                                      </p:tavLst>
                                    </p:anim>
                                    <p:anim calcmode="lin" valueType="num">
                                      <p:cBhvr additive="base">
                                        <p:cTn id="14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Administrator\Desktop\07561b13ce19553.jpg"/>
          <p:cNvPicPr>
            <a:picLocks noChangeAspect="1" noChangeArrowheads="1"/>
          </p:cNvPicPr>
          <p:nvPr/>
        </p:nvPicPr>
        <p:blipFill>
          <a:blip r:embed="rId5" cstate="print"/>
          <a:srcRect/>
          <a:stretch>
            <a:fillRect/>
          </a:stretch>
        </p:blipFill>
        <p:spPr bwMode="auto">
          <a:xfrm>
            <a:off x="1588" y="0"/>
            <a:ext cx="9144000" cy="5148263"/>
          </a:xfrm>
          <a:prstGeom prst="rect">
            <a:avLst/>
          </a:prstGeom>
          <a:noFill/>
        </p:spPr>
      </p:pic>
      <p:pic>
        <p:nvPicPr>
          <p:cNvPr id="2" name="Could This Be Lo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356010" y="-792286"/>
            <a:ext cx="433569" cy="433651"/>
          </a:xfrm>
          <a:prstGeom prst="rect">
            <a:avLst/>
          </a:prstGeom>
        </p:spPr>
      </p:pic>
      <p:sp>
        <p:nvSpPr>
          <p:cNvPr id="12" name="TextBox 5"/>
          <p:cNvSpPr txBox="1">
            <a:spLocks noChangeArrowheads="1"/>
          </p:cNvSpPr>
          <p:nvPr/>
        </p:nvSpPr>
        <p:spPr bwMode="auto">
          <a:xfrm>
            <a:off x="623546" y="2750633"/>
            <a:ext cx="4231133" cy="4057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中医草药</a:t>
            </a: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美颜养生</a:t>
            </a: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中医文化</a:t>
            </a:r>
            <a:r>
              <a:rPr lang="en-US" altLang="zh-CN" sz="1700" spc="213"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700" spc="213"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6"/>
          <p:cNvSpPr txBox="1">
            <a:spLocks noChangeArrowheads="1"/>
          </p:cNvSpPr>
          <p:nvPr/>
        </p:nvSpPr>
        <p:spPr bwMode="auto">
          <a:xfrm>
            <a:off x="-102682" y="1708448"/>
            <a:ext cx="5683588" cy="10583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zh-CN" altLang="en-US" sz="5400" b="1" kern="2000" dirty="0" smtClean="0">
                <a:solidFill>
                  <a:schemeClr val="tx1">
                    <a:lumMod val="75000"/>
                    <a:lumOff val="25000"/>
                  </a:schemeClr>
                </a:solidFill>
                <a:latin typeface="叶根友毛笔行书2.0版" pitchFamily="2" charset="-122"/>
                <a:ea typeface="叶根友毛笔行书2.0版" pitchFamily="2" charset="-122"/>
                <a:cs typeface="+mn-ea"/>
                <a:sym typeface="Arial" panose="020B0604020202020204" pitchFamily="34" charset="0"/>
              </a:rPr>
              <a:t>谢谢您的观看</a:t>
            </a:r>
            <a:endParaRPr lang="zh-CN" altLang="en-US" sz="5400" b="1" kern="2000" dirty="0">
              <a:solidFill>
                <a:schemeClr val="tx1">
                  <a:lumMod val="75000"/>
                  <a:lumOff val="25000"/>
                </a:schemeClr>
              </a:solidFill>
              <a:latin typeface="叶根友毛笔行书2.0版" pitchFamily="2" charset="-122"/>
              <a:ea typeface="叶根友毛笔行书2.0版" pitchFamily="2" charset="-122"/>
              <a:cs typeface="+mn-ea"/>
              <a:sym typeface="Arial" panose="020B0604020202020204" pitchFamily="34" charset="0"/>
            </a:endParaRPr>
          </a:p>
        </p:txBody>
      </p:sp>
    </p:spTree>
    <p:extLst>
      <p:ext uri="{BB962C8B-B14F-4D97-AF65-F5344CB8AC3E}">
        <p14:creationId xmlns:p14="http://schemas.microsoft.com/office/powerpoint/2010/main" val="3630656976"/>
      </p:ext>
    </p:extLst>
  </p:cSld>
  <p:clrMapOvr>
    <a:masterClrMapping/>
  </p:clrMapOvr>
  <mc:AlternateContent xmlns:mc="http://schemas.openxmlformats.org/markup-compatibility/2006" xmlns:p14="http://schemas.microsoft.com/office/powerpoint/2010/main">
    <mc:Choice Requires="p14">
      <p:transition spd="slow" p14:dur="1200" advTm="0">
        <p:dissolve/>
      </p:transition>
    </mc:Choice>
    <mc:Fallback xmlns="">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5" repeatCount="indefinite" fill="remove" display="0">
                  <p:stCondLst>
                    <p:cond delay="indefinite"/>
                  </p:stCondLst>
                  <p:endCondLst>
                    <p:cond evt="onStopAudio" delay="0">
                      <p:tgtEl>
                        <p:sldTgt/>
                      </p:tgtEl>
                    </p:cond>
                  </p:endCondLst>
                </p:cTn>
                <p:tgtEl>
                  <p:spTgt spid="2"/>
                </p:tgtEl>
              </p:cMediaNode>
            </p:audio>
          </p:childTnLst>
        </p:cTn>
      </p:par>
    </p:tnLst>
    <p:bldLst>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7561b13ce19553.jpg"/>
          <p:cNvPicPr>
            <a:picLocks noChangeAspect="1" noChangeArrowheads="1"/>
          </p:cNvPicPr>
          <p:nvPr/>
        </p:nvPicPr>
        <p:blipFill>
          <a:blip r:embed="rId3" cstate="print"/>
          <a:srcRect/>
          <a:stretch>
            <a:fillRect/>
          </a:stretch>
        </p:blipFill>
        <p:spPr bwMode="auto">
          <a:xfrm>
            <a:off x="1588" y="0"/>
            <a:ext cx="9144000" cy="5148263"/>
          </a:xfrm>
          <a:prstGeom prst="rect">
            <a:avLst/>
          </a:prstGeom>
          <a:noFill/>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414947265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2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4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nvGraphicFramePr>
        <p:xfrm>
          <a:off x="3253974" y="1207194"/>
          <a:ext cx="2637640" cy="2712992"/>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9"/>
          <p:cNvGrpSpPr/>
          <p:nvPr/>
        </p:nvGrpSpPr>
        <p:grpSpPr>
          <a:xfrm>
            <a:off x="3443112" y="1645872"/>
            <a:ext cx="2828633" cy="2829888"/>
            <a:chOff x="3491329" y="1261482"/>
            <a:chExt cx="3006725" cy="3006726"/>
          </a:xfrm>
        </p:grpSpPr>
        <p:grpSp>
          <p:nvGrpSpPr>
            <p:cNvPr id="3" name="组合 20"/>
            <p:cNvGrpSpPr/>
            <p:nvPr/>
          </p:nvGrpSpPr>
          <p:grpSpPr>
            <a:xfrm rot="900000">
              <a:off x="3491329" y="1261482"/>
              <a:ext cx="3006725" cy="3006726"/>
              <a:chOff x="3491329" y="1261482"/>
              <a:chExt cx="3006725" cy="3006726"/>
            </a:xfrm>
          </p:grpSpPr>
          <p:grpSp>
            <p:nvGrpSpPr>
              <p:cNvPr id="4"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
          <p:cNvSpPr>
            <a:spLocks noEditPoints="1"/>
          </p:cNvSpPr>
          <p:nvPr/>
        </p:nvSpPr>
        <p:spPr bwMode="auto">
          <a:xfrm>
            <a:off x="4345537" y="1964956"/>
            <a:ext cx="441057" cy="404624"/>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67" tIns="45734" rIns="91467" bIns="45734" numCol="1" anchor="t" anchorCtr="0" compatLnSpc="1"/>
          <a:lstStyle/>
          <a:p>
            <a:endParaRPr lang="zh-CN" altLang="en-US"/>
          </a:p>
        </p:txBody>
      </p:sp>
      <p:sp>
        <p:nvSpPr>
          <p:cNvPr id="33" name="Rectangle 24"/>
          <p:cNvSpPr>
            <a:spLocks noChangeArrowheads="1"/>
          </p:cNvSpPr>
          <p:nvPr/>
        </p:nvSpPr>
        <p:spPr bwMode="auto">
          <a:xfrm>
            <a:off x="3846764" y="2446974"/>
            <a:ext cx="1452060" cy="55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添加文本</a:t>
            </a:r>
            <a:endParaRPr lang="en-US" altLang="zh-CN" sz="1200" b="1" dirty="0" smtClean="0">
              <a:solidFill>
                <a:schemeClr val="bg1">
                  <a:lumMod val="50000"/>
                </a:schemeClr>
              </a:solidFill>
              <a:latin typeface="微软雅黑" pitchFamily="34" charset="-122"/>
              <a:ea typeface="微软雅黑" pitchFamily="34" charset="-122"/>
            </a:endParaRPr>
          </a:p>
          <a:p>
            <a:pPr algn="ctr">
              <a:lnSpc>
                <a:spcPct val="120000"/>
              </a:lnSpc>
              <a:spcBef>
                <a:spcPts val="300"/>
              </a:spcBef>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p:txBody>
      </p:sp>
      <p:sp>
        <p:nvSpPr>
          <p:cNvPr id="34" name="Rectangle 24"/>
          <p:cNvSpPr>
            <a:spLocks noChangeArrowheads="1"/>
          </p:cNvSpPr>
          <p:nvPr/>
        </p:nvSpPr>
        <p:spPr bwMode="auto">
          <a:xfrm>
            <a:off x="726050" y="1524936"/>
            <a:ext cx="184389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algn="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p:txBody>
      </p:sp>
      <p:sp>
        <p:nvSpPr>
          <p:cNvPr id="35" name="Rectangle 24"/>
          <p:cNvSpPr>
            <a:spLocks noChangeArrowheads="1"/>
          </p:cNvSpPr>
          <p:nvPr/>
        </p:nvSpPr>
        <p:spPr bwMode="auto">
          <a:xfrm>
            <a:off x="2742625" y="1573320"/>
            <a:ext cx="599349"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smtClean="0">
                <a:solidFill>
                  <a:schemeClr val="accent2"/>
                </a:solidFill>
              </a:rPr>
              <a:t>15%</a:t>
            </a:r>
            <a:endParaRPr lang="en-US" altLang="zh-CN" dirty="0" smtClean="0">
              <a:solidFill>
                <a:schemeClr val="accent2"/>
              </a:solidFill>
            </a:endParaRPr>
          </a:p>
        </p:txBody>
      </p:sp>
      <p:sp>
        <p:nvSpPr>
          <p:cNvPr id="36" name="Rectangle 24"/>
          <p:cNvSpPr>
            <a:spLocks noChangeArrowheads="1"/>
          </p:cNvSpPr>
          <p:nvPr/>
        </p:nvSpPr>
        <p:spPr bwMode="auto">
          <a:xfrm>
            <a:off x="870091" y="3332022"/>
            <a:ext cx="184389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algn="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algn="r">
              <a:lnSpc>
                <a:spcPct val="130000"/>
              </a:lnSpc>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p:txBody>
      </p:sp>
      <p:sp>
        <p:nvSpPr>
          <p:cNvPr id="37" name="Rectangle 24"/>
          <p:cNvSpPr>
            <a:spLocks noChangeArrowheads="1"/>
          </p:cNvSpPr>
          <p:nvPr/>
        </p:nvSpPr>
        <p:spPr bwMode="auto">
          <a:xfrm>
            <a:off x="2886666" y="3380405"/>
            <a:ext cx="599349"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smtClean="0">
                <a:solidFill>
                  <a:schemeClr val="accent1"/>
                </a:solidFill>
              </a:rPr>
              <a:t>40%</a:t>
            </a:r>
            <a:endParaRPr lang="en-US" altLang="zh-CN" dirty="0" smtClean="0">
              <a:solidFill>
                <a:schemeClr val="accent1"/>
              </a:solidFill>
            </a:endParaRPr>
          </a:p>
        </p:txBody>
      </p:sp>
      <p:sp>
        <p:nvSpPr>
          <p:cNvPr id="38" name="Rectangle 24"/>
          <p:cNvSpPr>
            <a:spLocks noChangeArrowheads="1"/>
          </p:cNvSpPr>
          <p:nvPr/>
        </p:nvSpPr>
        <p:spPr bwMode="auto">
          <a:xfrm>
            <a:off x="5937532" y="958247"/>
            <a:ext cx="184389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a:lnSpc>
                <a:spcPct val="130000"/>
              </a:lnSpc>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p:txBody>
      </p:sp>
      <p:sp>
        <p:nvSpPr>
          <p:cNvPr id="39" name="Rectangle 24"/>
          <p:cNvSpPr>
            <a:spLocks noChangeArrowheads="1"/>
          </p:cNvSpPr>
          <p:nvPr/>
        </p:nvSpPr>
        <p:spPr bwMode="auto">
          <a:xfrm>
            <a:off x="5154969" y="1003635"/>
            <a:ext cx="599349"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smtClean="0">
                <a:solidFill>
                  <a:schemeClr val="accent3"/>
                </a:solidFill>
              </a:rPr>
              <a:t>20%</a:t>
            </a:r>
            <a:endParaRPr lang="en-US" altLang="zh-CN" dirty="0" smtClean="0">
              <a:solidFill>
                <a:schemeClr val="accent3"/>
              </a:solidFill>
            </a:endParaRPr>
          </a:p>
        </p:txBody>
      </p:sp>
      <p:sp>
        <p:nvSpPr>
          <p:cNvPr id="40" name="Rectangle 24"/>
          <p:cNvSpPr>
            <a:spLocks noChangeArrowheads="1"/>
          </p:cNvSpPr>
          <p:nvPr/>
        </p:nvSpPr>
        <p:spPr bwMode="auto">
          <a:xfrm>
            <a:off x="6752683" y="2369581"/>
            <a:ext cx="184389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algn="ct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algn="ctr">
              <a:lnSpc>
                <a:spcPct val="130000"/>
              </a:lnSpc>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p:txBody>
      </p:sp>
      <p:sp>
        <p:nvSpPr>
          <p:cNvPr id="41" name="Rectangle 24"/>
          <p:cNvSpPr>
            <a:spLocks noChangeArrowheads="1"/>
          </p:cNvSpPr>
          <p:nvPr/>
        </p:nvSpPr>
        <p:spPr bwMode="auto">
          <a:xfrm>
            <a:off x="5937533" y="2362972"/>
            <a:ext cx="599349"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smtClean="0">
                <a:solidFill>
                  <a:schemeClr val="accent4"/>
                </a:solidFill>
              </a:rPr>
              <a:t>25%</a:t>
            </a:r>
            <a:endParaRPr lang="en-US" altLang="zh-CN" dirty="0" smtClean="0">
              <a:solidFill>
                <a:schemeClr val="accent4"/>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21" presetClass="entr" presetSubtype="1" fill="hold" grpId="0" nodeType="withEffect">
                                  <p:stCondLst>
                                    <p:cond delay="11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750"/>
                                        <p:tgtEl>
                                          <p:spTgt spid="19"/>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2" presetClass="entr" presetSubtype="2" fill="hold" grpId="0" nodeType="withEffect">
                                  <p:stCondLst>
                                    <p:cond delay="110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16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2" presetClass="entr" presetSubtype="2" fill="hold" grpId="0" nodeType="withEffect">
                                  <p:stCondLst>
                                    <p:cond delay="160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1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2" presetClass="entr" presetSubtype="8" fill="hold" grpId="0" nodeType="withEffect">
                                  <p:stCondLst>
                                    <p:cond delay="21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26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2" presetClass="entr" presetSubtype="8" fill="hold" grpId="0" nodeType="withEffect">
                                  <p:stCondLst>
                                    <p:cond delay="26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3" name="Freeform 7"/>
          <p:cNvSpPr>
            <a:spLocks/>
          </p:cNvSpPr>
          <p:nvPr/>
        </p:nvSpPr>
        <p:spPr bwMode="auto">
          <a:xfrm>
            <a:off x="3143797" y="2812987"/>
            <a:ext cx="1402006" cy="1401040"/>
          </a:xfrm>
          <a:custGeom>
            <a:avLst/>
            <a:gdLst>
              <a:gd name="T0" fmla="*/ 456 w 912"/>
              <a:gd name="T1" fmla="*/ 0 h 913"/>
              <a:gd name="T2" fmla="*/ 0 w 912"/>
              <a:gd name="T3" fmla="*/ 457 h 913"/>
              <a:gd name="T4" fmla="*/ 456 w 912"/>
              <a:gd name="T5" fmla="*/ 913 h 913"/>
              <a:gd name="T6" fmla="*/ 912 w 912"/>
              <a:gd name="T7" fmla="*/ 457 h 913"/>
              <a:gd name="T8" fmla="*/ 912 w 912"/>
              <a:gd name="T9" fmla="*/ 0 h 913"/>
              <a:gd name="T10" fmla="*/ 456 w 912"/>
              <a:gd name="T11" fmla="*/ 0 h 913"/>
            </a:gdLst>
            <a:ahLst/>
            <a:cxnLst>
              <a:cxn ang="0">
                <a:pos x="T0" y="T1"/>
              </a:cxn>
              <a:cxn ang="0">
                <a:pos x="T2" y="T3"/>
              </a:cxn>
              <a:cxn ang="0">
                <a:pos x="T4" y="T5"/>
              </a:cxn>
              <a:cxn ang="0">
                <a:pos x="T6" y="T7"/>
              </a:cxn>
              <a:cxn ang="0">
                <a:pos x="T8" y="T9"/>
              </a:cxn>
              <a:cxn ang="0">
                <a:pos x="T10" y="T11"/>
              </a:cxn>
            </a:cxnLst>
            <a:rect l="0" t="0" r="r" b="b"/>
            <a:pathLst>
              <a:path w="912" h="913">
                <a:moveTo>
                  <a:pt x="456" y="0"/>
                </a:moveTo>
                <a:cubicBezTo>
                  <a:pt x="204" y="0"/>
                  <a:pt x="0" y="205"/>
                  <a:pt x="0" y="457"/>
                </a:cubicBezTo>
                <a:cubicBezTo>
                  <a:pt x="0" y="709"/>
                  <a:pt x="204" y="913"/>
                  <a:pt x="456" y="913"/>
                </a:cubicBezTo>
                <a:cubicBezTo>
                  <a:pt x="708" y="913"/>
                  <a:pt x="912" y="709"/>
                  <a:pt x="912" y="457"/>
                </a:cubicBezTo>
                <a:cubicBezTo>
                  <a:pt x="912" y="0"/>
                  <a:pt x="912" y="0"/>
                  <a:pt x="912" y="0"/>
                </a:cubicBezTo>
                <a:lnTo>
                  <a:pt x="456" y="0"/>
                </a:lnTo>
                <a:close/>
              </a:path>
            </a:pathLst>
          </a:custGeom>
          <a:solidFill>
            <a:srgbClr val="FFFDEF"/>
          </a:solidFill>
          <a:ln w="9525" cmpd="sng">
            <a:solidFill>
              <a:schemeClr val="accent4"/>
            </a:solidFill>
            <a:round/>
            <a:headEnd/>
            <a:tailEnd/>
          </a:ln>
        </p:spPr>
        <p:txBody>
          <a:bodyPr lIns="91467" tIns="45734" rIns="91467" bIns="45734"/>
          <a:lstStyle/>
          <a:p>
            <a:endParaRPr lang="zh-CN" altLang="en-US">
              <a:solidFill>
                <a:schemeClr val="bg1">
                  <a:lumMod val="50000"/>
                </a:schemeClr>
              </a:solidFill>
            </a:endParaRPr>
          </a:p>
        </p:txBody>
      </p:sp>
      <p:sp>
        <p:nvSpPr>
          <p:cNvPr id="24584" name="Freeform 8"/>
          <p:cNvSpPr>
            <a:spLocks/>
          </p:cNvSpPr>
          <p:nvPr/>
        </p:nvSpPr>
        <p:spPr bwMode="auto">
          <a:xfrm>
            <a:off x="4612489" y="2812986"/>
            <a:ext cx="839933" cy="837129"/>
          </a:xfrm>
          <a:custGeom>
            <a:avLst/>
            <a:gdLst>
              <a:gd name="T0" fmla="*/ 273 w 546"/>
              <a:gd name="T1" fmla="*/ 0 h 546"/>
              <a:gd name="T2" fmla="*/ 546 w 546"/>
              <a:gd name="T3" fmla="*/ 273 h 546"/>
              <a:gd name="T4" fmla="*/ 273 w 546"/>
              <a:gd name="T5" fmla="*/ 546 h 546"/>
              <a:gd name="T6" fmla="*/ 0 w 546"/>
              <a:gd name="T7" fmla="*/ 273 h 546"/>
              <a:gd name="T8" fmla="*/ 0 w 546"/>
              <a:gd name="T9" fmla="*/ 0 h 546"/>
              <a:gd name="T10" fmla="*/ 273 w 546"/>
              <a:gd name="T11" fmla="*/ 0 h 546"/>
            </a:gdLst>
            <a:ahLst/>
            <a:cxnLst>
              <a:cxn ang="0">
                <a:pos x="T0" y="T1"/>
              </a:cxn>
              <a:cxn ang="0">
                <a:pos x="T2" y="T3"/>
              </a:cxn>
              <a:cxn ang="0">
                <a:pos x="T4" y="T5"/>
              </a:cxn>
              <a:cxn ang="0">
                <a:pos x="T6" y="T7"/>
              </a:cxn>
              <a:cxn ang="0">
                <a:pos x="T8" y="T9"/>
              </a:cxn>
              <a:cxn ang="0">
                <a:pos x="T10" y="T11"/>
              </a:cxn>
            </a:cxnLst>
            <a:rect l="0" t="0" r="r" b="b"/>
            <a:pathLst>
              <a:path w="546" h="546">
                <a:moveTo>
                  <a:pt x="273" y="0"/>
                </a:moveTo>
                <a:cubicBezTo>
                  <a:pt x="424" y="0"/>
                  <a:pt x="546" y="123"/>
                  <a:pt x="546" y="273"/>
                </a:cubicBezTo>
                <a:cubicBezTo>
                  <a:pt x="546" y="424"/>
                  <a:pt x="424" y="546"/>
                  <a:pt x="273" y="546"/>
                </a:cubicBezTo>
                <a:cubicBezTo>
                  <a:pt x="123" y="546"/>
                  <a:pt x="0" y="424"/>
                  <a:pt x="0" y="273"/>
                </a:cubicBezTo>
                <a:cubicBezTo>
                  <a:pt x="0" y="0"/>
                  <a:pt x="0" y="0"/>
                  <a:pt x="0" y="0"/>
                </a:cubicBezTo>
                <a:lnTo>
                  <a:pt x="273" y="0"/>
                </a:lnTo>
                <a:close/>
              </a:path>
            </a:pathLst>
          </a:custGeom>
          <a:solidFill>
            <a:schemeClr val="accent3"/>
          </a:solidFill>
          <a:ln>
            <a:solidFill>
              <a:srgbClr val="CBAB89"/>
            </a:solidFill>
          </a:ln>
        </p:spPr>
        <p:txBody>
          <a:bodyPr lIns="91467" tIns="45734" rIns="91467" bIns="45734"/>
          <a:lstStyle/>
          <a:p>
            <a:endParaRPr lang="zh-CN" altLang="en-US">
              <a:solidFill>
                <a:schemeClr val="bg1">
                  <a:lumMod val="50000"/>
                </a:schemeClr>
              </a:solidFill>
            </a:endParaRPr>
          </a:p>
        </p:txBody>
      </p:sp>
      <p:sp>
        <p:nvSpPr>
          <p:cNvPr id="24585" name="Freeform 9"/>
          <p:cNvSpPr>
            <a:spLocks/>
          </p:cNvSpPr>
          <p:nvPr/>
        </p:nvSpPr>
        <p:spPr bwMode="auto">
          <a:xfrm>
            <a:off x="4612489" y="1348408"/>
            <a:ext cx="1403594" cy="1399451"/>
          </a:xfrm>
          <a:custGeom>
            <a:avLst/>
            <a:gdLst>
              <a:gd name="T0" fmla="*/ 457 w 913"/>
              <a:gd name="T1" fmla="*/ 912 h 912"/>
              <a:gd name="T2" fmla="*/ 913 w 913"/>
              <a:gd name="T3" fmla="*/ 456 h 912"/>
              <a:gd name="T4" fmla="*/ 457 w 913"/>
              <a:gd name="T5" fmla="*/ 0 h 912"/>
              <a:gd name="T6" fmla="*/ 0 w 913"/>
              <a:gd name="T7" fmla="*/ 456 h 912"/>
              <a:gd name="T8" fmla="*/ 0 w 913"/>
              <a:gd name="T9" fmla="*/ 912 h 912"/>
              <a:gd name="T10" fmla="*/ 457 w 913"/>
              <a:gd name="T11" fmla="*/ 912 h 912"/>
            </a:gdLst>
            <a:ahLst/>
            <a:cxnLst>
              <a:cxn ang="0">
                <a:pos x="T0" y="T1"/>
              </a:cxn>
              <a:cxn ang="0">
                <a:pos x="T2" y="T3"/>
              </a:cxn>
              <a:cxn ang="0">
                <a:pos x="T4" y="T5"/>
              </a:cxn>
              <a:cxn ang="0">
                <a:pos x="T6" y="T7"/>
              </a:cxn>
              <a:cxn ang="0">
                <a:pos x="T8" y="T9"/>
              </a:cxn>
              <a:cxn ang="0">
                <a:pos x="T10" y="T11"/>
              </a:cxn>
            </a:cxnLst>
            <a:rect l="0" t="0" r="r" b="b"/>
            <a:pathLst>
              <a:path w="913" h="912">
                <a:moveTo>
                  <a:pt x="457" y="912"/>
                </a:moveTo>
                <a:cubicBezTo>
                  <a:pt x="709" y="912"/>
                  <a:pt x="913" y="708"/>
                  <a:pt x="913" y="456"/>
                </a:cubicBezTo>
                <a:cubicBezTo>
                  <a:pt x="913" y="204"/>
                  <a:pt x="709" y="0"/>
                  <a:pt x="457" y="0"/>
                </a:cubicBezTo>
                <a:cubicBezTo>
                  <a:pt x="205" y="0"/>
                  <a:pt x="0" y="204"/>
                  <a:pt x="0" y="456"/>
                </a:cubicBezTo>
                <a:cubicBezTo>
                  <a:pt x="0" y="912"/>
                  <a:pt x="0" y="912"/>
                  <a:pt x="0" y="912"/>
                </a:cubicBezTo>
                <a:lnTo>
                  <a:pt x="457" y="912"/>
                </a:lnTo>
                <a:close/>
              </a:path>
            </a:pathLst>
          </a:custGeom>
          <a:solidFill>
            <a:srgbClr val="FFFDEF"/>
          </a:solidFill>
          <a:ln w="9525" cmpd="sng">
            <a:solidFill>
              <a:schemeClr val="accent2"/>
            </a:solidFill>
            <a:round/>
            <a:headEnd/>
            <a:tailEnd/>
          </a:ln>
        </p:spPr>
        <p:txBody>
          <a:bodyPr lIns="91467" tIns="45734" rIns="91467" bIns="45734"/>
          <a:lstStyle/>
          <a:p>
            <a:endParaRPr lang="zh-CN" altLang="en-US">
              <a:solidFill>
                <a:schemeClr val="bg1">
                  <a:lumMod val="50000"/>
                </a:schemeClr>
              </a:solidFill>
            </a:endParaRPr>
          </a:p>
        </p:txBody>
      </p:sp>
      <p:sp>
        <p:nvSpPr>
          <p:cNvPr id="24586" name="Freeform 10"/>
          <p:cNvSpPr>
            <a:spLocks/>
          </p:cNvSpPr>
          <p:nvPr/>
        </p:nvSpPr>
        <p:spPr bwMode="auto">
          <a:xfrm>
            <a:off x="3145385" y="1349995"/>
            <a:ext cx="1400418" cy="1397863"/>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6350"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91467" tIns="45734" rIns="91467" bIns="45734"/>
          <a:lstStyle/>
          <a:p>
            <a:endParaRPr lang="zh-CN" altLang="en-US">
              <a:solidFill>
                <a:schemeClr val="bg1">
                  <a:lumMod val="50000"/>
                </a:schemeClr>
              </a:solidFill>
            </a:endParaRPr>
          </a:p>
        </p:txBody>
      </p:sp>
      <p:sp>
        <p:nvSpPr>
          <p:cNvPr id="24587" name="Freeform 11"/>
          <p:cNvSpPr>
            <a:spLocks noEditPoints="1"/>
          </p:cNvSpPr>
          <p:nvPr/>
        </p:nvSpPr>
        <p:spPr bwMode="auto">
          <a:xfrm>
            <a:off x="4922105" y="3157687"/>
            <a:ext cx="219113" cy="149317"/>
          </a:xfrm>
          <a:custGeom>
            <a:avLst/>
            <a:gdLst>
              <a:gd name="T0" fmla="*/ 79 w 98"/>
              <a:gd name="T1" fmla="*/ 61 h 69"/>
              <a:gd name="T2" fmla="*/ 91 w 98"/>
              <a:gd name="T3" fmla="*/ 49 h 69"/>
              <a:gd name="T4" fmla="*/ 81 w 98"/>
              <a:gd name="T5" fmla="*/ 37 h 69"/>
              <a:gd name="T6" fmla="*/ 70 w 98"/>
              <a:gd name="T7" fmla="*/ 15 h 69"/>
              <a:gd name="T8" fmla="*/ 37 w 98"/>
              <a:gd name="T9" fmla="*/ 12 h 69"/>
              <a:gd name="T10" fmla="*/ 24 w 98"/>
              <a:gd name="T11" fmla="*/ 26 h 69"/>
              <a:gd name="T12" fmla="*/ 8 w 98"/>
              <a:gd name="T13" fmla="*/ 43 h 69"/>
              <a:gd name="T14" fmla="*/ 13 w 98"/>
              <a:gd name="T15" fmla="*/ 56 h 69"/>
              <a:gd name="T16" fmla="*/ 26 w 98"/>
              <a:gd name="T17" fmla="*/ 61 h 69"/>
              <a:gd name="T18" fmla="*/ 26 w 98"/>
              <a:gd name="T19" fmla="*/ 42 h 69"/>
              <a:gd name="T20" fmla="*/ 26 w 98"/>
              <a:gd name="T21" fmla="*/ 39 h 69"/>
              <a:gd name="T22" fmla="*/ 34 w 98"/>
              <a:gd name="T23" fmla="*/ 43 h 69"/>
              <a:gd name="T24" fmla="*/ 36 w 98"/>
              <a:gd name="T25" fmla="*/ 28 h 69"/>
              <a:gd name="T26" fmla="*/ 38 w 98"/>
              <a:gd name="T27" fmla="*/ 43 h 69"/>
              <a:gd name="T28" fmla="*/ 46 w 98"/>
              <a:gd name="T29" fmla="*/ 39 h 69"/>
              <a:gd name="T30" fmla="*/ 38 w 98"/>
              <a:gd name="T31" fmla="*/ 50 h 69"/>
              <a:gd name="T32" fmla="*/ 38 w 98"/>
              <a:gd name="T33" fmla="*/ 50 h 69"/>
              <a:gd name="T34" fmla="*/ 37 w 98"/>
              <a:gd name="T35" fmla="*/ 50 h 69"/>
              <a:gd name="T36" fmla="*/ 37 w 98"/>
              <a:gd name="T37" fmla="*/ 50 h 69"/>
              <a:gd name="T38" fmla="*/ 35 w 98"/>
              <a:gd name="T39" fmla="*/ 50 h 69"/>
              <a:gd name="T40" fmla="*/ 35 w 98"/>
              <a:gd name="T41" fmla="*/ 50 h 69"/>
              <a:gd name="T42" fmla="*/ 35 w 98"/>
              <a:gd name="T43" fmla="*/ 50 h 69"/>
              <a:gd name="T44" fmla="*/ 26 w 98"/>
              <a:gd name="T45" fmla="*/ 42 h 69"/>
              <a:gd name="T46" fmla="*/ 53 w 98"/>
              <a:gd name="T47" fmla="*/ 40 h 69"/>
              <a:gd name="T48" fmla="*/ 49 w 98"/>
              <a:gd name="T49" fmla="*/ 37 h 69"/>
              <a:gd name="T50" fmla="*/ 58 w 98"/>
              <a:gd name="T51" fmla="*/ 28 h 69"/>
              <a:gd name="T52" fmla="*/ 58 w 98"/>
              <a:gd name="T53" fmla="*/ 28 h 69"/>
              <a:gd name="T54" fmla="*/ 58 w 98"/>
              <a:gd name="T55" fmla="*/ 28 h 69"/>
              <a:gd name="T56" fmla="*/ 60 w 98"/>
              <a:gd name="T57" fmla="*/ 28 h 69"/>
              <a:gd name="T58" fmla="*/ 60 w 98"/>
              <a:gd name="T59" fmla="*/ 28 h 69"/>
              <a:gd name="T60" fmla="*/ 61 w 98"/>
              <a:gd name="T61" fmla="*/ 28 h 69"/>
              <a:gd name="T62" fmla="*/ 69 w 98"/>
              <a:gd name="T63" fmla="*/ 37 h 69"/>
              <a:gd name="T64" fmla="*/ 66 w 98"/>
              <a:gd name="T65" fmla="*/ 40 h 69"/>
              <a:gd name="T66" fmla="*/ 62 w 98"/>
              <a:gd name="T67" fmla="*/ 48 h 69"/>
              <a:gd name="T68" fmla="*/ 57 w 98"/>
              <a:gd name="T69" fmla="*/ 48 h 69"/>
              <a:gd name="T70" fmla="*/ 53 w 98"/>
              <a:gd name="T71" fmla="*/ 40 h 69"/>
              <a:gd name="T72" fmla="*/ 93 w 98"/>
              <a:gd name="T73" fmla="*/ 63 h 69"/>
              <a:gd name="T74" fmla="*/ 79 w 98"/>
              <a:gd name="T75" fmla="*/ 69 h 69"/>
              <a:gd name="T76" fmla="*/ 8 w 98"/>
              <a:gd name="T77" fmla="*/ 61 h 69"/>
              <a:gd name="T78" fmla="*/ 7 w 98"/>
              <a:gd name="T79" fmla="*/ 26 h 69"/>
              <a:gd name="T80" fmla="*/ 33 w 98"/>
              <a:gd name="T81" fmla="*/ 5 h 69"/>
              <a:gd name="T82" fmla="*/ 75 w 98"/>
              <a:gd name="T83" fmla="*/ 10 h 69"/>
              <a:gd name="T84" fmla="*/ 94 w 98"/>
              <a:gd name="T85" fmla="*/ 36 h 69"/>
              <a:gd name="T86" fmla="*/ 93 w 98"/>
              <a:gd name="T87" fmla="*/ 63 h 69"/>
              <a:gd name="T88" fmla="*/ 93 w 98"/>
              <a:gd name="T8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9">
                <a:moveTo>
                  <a:pt x="79" y="61"/>
                </a:moveTo>
                <a:cubicBezTo>
                  <a:pt x="79" y="61"/>
                  <a:pt x="79" y="61"/>
                  <a:pt x="79" y="61"/>
                </a:cubicBezTo>
                <a:cubicBezTo>
                  <a:pt x="82" y="61"/>
                  <a:pt x="85" y="60"/>
                  <a:pt x="87" y="58"/>
                </a:cubicBezTo>
                <a:cubicBezTo>
                  <a:pt x="89" y="55"/>
                  <a:pt x="91" y="52"/>
                  <a:pt x="91" y="49"/>
                </a:cubicBezTo>
                <a:cubicBezTo>
                  <a:pt x="91" y="46"/>
                  <a:pt x="90" y="43"/>
                  <a:pt x="88" y="41"/>
                </a:cubicBezTo>
                <a:cubicBezTo>
                  <a:pt x="86" y="39"/>
                  <a:pt x="84" y="38"/>
                  <a:pt x="81" y="37"/>
                </a:cubicBezTo>
                <a:cubicBezTo>
                  <a:pt x="79" y="37"/>
                  <a:pt x="78" y="35"/>
                  <a:pt x="78" y="33"/>
                </a:cubicBezTo>
                <a:cubicBezTo>
                  <a:pt x="78" y="26"/>
                  <a:pt x="75" y="20"/>
                  <a:pt x="70" y="15"/>
                </a:cubicBezTo>
                <a:cubicBezTo>
                  <a:pt x="65" y="10"/>
                  <a:pt x="59" y="8"/>
                  <a:pt x="52" y="8"/>
                </a:cubicBezTo>
                <a:cubicBezTo>
                  <a:pt x="46" y="8"/>
                  <a:pt x="41" y="9"/>
                  <a:pt x="37" y="12"/>
                </a:cubicBezTo>
                <a:cubicBezTo>
                  <a:pt x="33" y="14"/>
                  <a:pt x="30" y="19"/>
                  <a:pt x="28" y="23"/>
                </a:cubicBezTo>
                <a:cubicBezTo>
                  <a:pt x="27" y="25"/>
                  <a:pt x="26" y="26"/>
                  <a:pt x="24" y="26"/>
                </a:cubicBezTo>
                <a:cubicBezTo>
                  <a:pt x="20" y="26"/>
                  <a:pt x="16" y="28"/>
                  <a:pt x="13" y="31"/>
                </a:cubicBezTo>
                <a:cubicBezTo>
                  <a:pt x="10" y="34"/>
                  <a:pt x="8" y="39"/>
                  <a:pt x="8" y="43"/>
                </a:cubicBezTo>
                <a:cubicBezTo>
                  <a:pt x="8" y="48"/>
                  <a:pt x="10" y="53"/>
                  <a:pt x="13" y="56"/>
                </a:cubicBezTo>
                <a:cubicBezTo>
                  <a:pt x="13" y="56"/>
                  <a:pt x="13" y="56"/>
                  <a:pt x="13" y="56"/>
                </a:cubicBezTo>
                <a:cubicBezTo>
                  <a:pt x="13" y="56"/>
                  <a:pt x="13" y="56"/>
                  <a:pt x="13" y="56"/>
                </a:cubicBezTo>
                <a:cubicBezTo>
                  <a:pt x="16" y="59"/>
                  <a:pt x="21" y="61"/>
                  <a:pt x="26" y="61"/>
                </a:cubicBezTo>
                <a:cubicBezTo>
                  <a:pt x="79" y="61"/>
                  <a:pt x="79" y="61"/>
                  <a:pt x="79" y="61"/>
                </a:cubicBezTo>
                <a:close/>
                <a:moveTo>
                  <a:pt x="26" y="42"/>
                </a:moveTo>
                <a:cubicBezTo>
                  <a:pt x="26" y="42"/>
                  <a:pt x="26" y="42"/>
                  <a:pt x="26" y="42"/>
                </a:cubicBezTo>
                <a:cubicBezTo>
                  <a:pt x="25" y="41"/>
                  <a:pt x="25" y="39"/>
                  <a:pt x="26" y="39"/>
                </a:cubicBezTo>
                <a:cubicBezTo>
                  <a:pt x="27" y="38"/>
                  <a:pt x="29" y="38"/>
                  <a:pt x="29" y="39"/>
                </a:cubicBezTo>
                <a:cubicBezTo>
                  <a:pt x="34" y="43"/>
                  <a:pt x="34" y="43"/>
                  <a:pt x="34" y="43"/>
                </a:cubicBezTo>
                <a:cubicBezTo>
                  <a:pt x="34" y="30"/>
                  <a:pt x="34" y="30"/>
                  <a:pt x="34" y="30"/>
                </a:cubicBezTo>
                <a:cubicBezTo>
                  <a:pt x="34" y="29"/>
                  <a:pt x="35" y="28"/>
                  <a:pt x="36" y="28"/>
                </a:cubicBezTo>
                <a:cubicBezTo>
                  <a:pt x="37" y="28"/>
                  <a:pt x="38" y="29"/>
                  <a:pt x="38" y="30"/>
                </a:cubicBezTo>
                <a:cubicBezTo>
                  <a:pt x="38" y="43"/>
                  <a:pt x="38" y="43"/>
                  <a:pt x="38" y="43"/>
                </a:cubicBezTo>
                <a:cubicBezTo>
                  <a:pt x="43" y="39"/>
                  <a:pt x="43" y="39"/>
                  <a:pt x="43" y="39"/>
                </a:cubicBezTo>
                <a:cubicBezTo>
                  <a:pt x="44" y="38"/>
                  <a:pt x="45" y="38"/>
                  <a:pt x="46" y="39"/>
                </a:cubicBezTo>
                <a:cubicBezTo>
                  <a:pt x="47" y="39"/>
                  <a:pt x="47" y="41"/>
                  <a:pt x="46" y="42"/>
                </a:cubicBezTo>
                <a:cubicBezTo>
                  <a:pt x="38" y="50"/>
                  <a:pt x="38" y="50"/>
                  <a:pt x="38" y="50"/>
                </a:cubicBezTo>
                <a:cubicBezTo>
                  <a:pt x="38" y="50"/>
                  <a:pt x="38" y="50"/>
                  <a:pt x="38" y="50"/>
                </a:cubicBezTo>
                <a:cubicBezTo>
                  <a:pt x="38" y="50"/>
                  <a:pt x="38" y="50"/>
                  <a:pt x="38" y="50"/>
                </a:cubicBezTo>
                <a:cubicBezTo>
                  <a:pt x="38" y="50"/>
                  <a:pt x="38" y="50"/>
                  <a:pt x="38" y="50"/>
                </a:cubicBezTo>
                <a:cubicBezTo>
                  <a:pt x="38" y="50"/>
                  <a:pt x="38" y="50"/>
                  <a:pt x="37" y="50"/>
                </a:cubicBezTo>
                <a:cubicBezTo>
                  <a:pt x="37" y="50"/>
                  <a:pt x="37" y="50"/>
                  <a:pt x="37" y="50"/>
                </a:cubicBezTo>
                <a:cubicBezTo>
                  <a:pt x="37" y="50"/>
                  <a:pt x="37" y="50"/>
                  <a:pt x="37" y="50"/>
                </a:cubicBezTo>
                <a:cubicBezTo>
                  <a:pt x="37" y="51"/>
                  <a:pt x="37" y="51"/>
                  <a:pt x="36" y="51"/>
                </a:cubicBezTo>
                <a:cubicBezTo>
                  <a:pt x="36" y="51"/>
                  <a:pt x="36" y="51"/>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26" y="42"/>
                  <a:pt x="26" y="42"/>
                  <a:pt x="26" y="42"/>
                </a:cubicBezTo>
                <a:close/>
                <a:moveTo>
                  <a:pt x="53" y="40"/>
                </a:moveTo>
                <a:cubicBezTo>
                  <a:pt x="53" y="40"/>
                  <a:pt x="53" y="40"/>
                  <a:pt x="53" y="40"/>
                </a:cubicBezTo>
                <a:cubicBezTo>
                  <a:pt x="52" y="41"/>
                  <a:pt x="50" y="41"/>
                  <a:pt x="49" y="40"/>
                </a:cubicBezTo>
                <a:cubicBezTo>
                  <a:pt x="48" y="39"/>
                  <a:pt x="48" y="37"/>
                  <a:pt x="49" y="37"/>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9" y="28"/>
                  <a:pt x="59" y="28"/>
                  <a:pt x="59" y="28"/>
                </a:cubicBezTo>
                <a:cubicBezTo>
                  <a:pt x="60" y="28"/>
                  <a:pt x="60" y="28"/>
                  <a:pt x="60" y="28"/>
                </a:cubicBezTo>
                <a:cubicBezTo>
                  <a:pt x="60" y="28"/>
                  <a:pt x="60" y="28"/>
                  <a:pt x="60" y="28"/>
                </a:cubicBezTo>
                <a:cubicBezTo>
                  <a:pt x="60" y="28"/>
                  <a:pt x="60" y="28"/>
                  <a:pt x="60" y="28"/>
                </a:cubicBezTo>
                <a:cubicBezTo>
                  <a:pt x="61" y="28"/>
                  <a:pt x="61" y="28"/>
                  <a:pt x="61" y="28"/>
                </a:cubicBezTo>
                <a:cubicBezTo>
                  <a:pt x="61" y="28"/>
                  <a:pt x="61" y="28"/>
                  <a:pt x="61" y="28"/>
                </a:cubicBezTo>
                <a:cubicBezTo>
                  <a:pt x="61" y="28"/>
                  <a:pt x="61" y="28"/>
                  <a:pt x="61" y="28"/>
                </a:cubicBezTo>
                <a:cubicBezTo>
                  <a:pt x="69" y="37"/>
                  <a:pt x="69" y="37"/>
                  <a:pt x="69" y="37"/>
                </a:cubicBezTo>
                <a:cubicBezTo>
                  <a:pt x="70" y="37"/>
                  <a:pt x="70" y="39"/>
                  <a:pt x="69" y="40"/>
                </a:cubicBezTo>
                <a:cubicBezTo>
                  <a:pt x="68" y="41"/>
                  <a:pt x="67" y="41"/>
                  <a:pt x="66" y="40"/>
                </a:cubicBezTo>
                <a:cubicBezTo>
                  <a:pt x="62" y="35"/>
                  <a:pt x="62" y="35"/>
                  <a:pt x="62" y="35"/>
                </a:cubicBezTo>
                <a:cubicBezTo>
                  <a:pt x="62" y="48"/>
                  <a:pt x="62" y="48"/>
                  <a:pt x="62" y="48"/>
                </a:cubicBezTo>
                <a:cubicBezTo>
                  <a:pt x="62" y="50"/>
                  <a:pt x="61" y="51"/>
                  <a:pt x="59" y="51"/>
                </a:cubicBezTo>
                <a:cubicBezTo>
                  <a:pt x="58" y="51"/>
                  <a:pt x="57" y="50"/>
                  <a:pt x="57" y="48"/>
                </a:cubicBezTo>
                <a:cubicBezTo>
                  <a:pt x="57" y="35"/>
                  <a:pt x="57" y="35"/>
                  <a:pt x="57" y="35"/>
                </a:cubicBezTo>
                <a:cubicBezTo>
                  <a:pt x="53" y="40"/>
                  <a:pt x="53" y="40"/>
                  <a:pt x="53" y="40"/>
                </a:cubicBezTo>
                <a:close/>
                <a:moveTo>
                  <a:pt x="93" y="63"/>
                </a:moveTo>
                <a:cubicBezTo>
                  <a:pt x="93" y="63"/>
                  <a:pt x="93" y="63"/>
                  <a:pt x="93" y="63"/>
                </a:cubicBezTo>
                <a:cubicBezTo>
                  <a:pt x="89" y="66"/>
                  <a:pt x="84" y="69"/>
                  <a:pt x="79" y="69"/>
                </a:cubicBezTo>
                <a:cubicBezTo>
                  <a:pt x="79" y="69"/>
                  <a:pt x="79" y="69"/>
                  <a:pt x="79" y="69"/>
                </a:cubicBezTo>
                <a:cubicBezTo>
                  <a:pt x="26" y="69"/>
                  <a:pt x="26" y="69"/>
                  <a:pt x="26" y="69"/>
                </a:cubicBezTo>
                <a:cubicBezTo>
                  <a:pt x="19" y="69"/>
                  <a:pt x="12" y="66"/>
                  <a:pt x="8" y="61"/>
                </a:cubicBezTo>
                <a:cubicBezTo>
                  <a:pt x="3" y="57"/>
                  <a:pt x="0" y="50"/>
                  <a:pt x="0" y="43"/>
                </a:cubicBezTo>
                <a:cubicBezTo>
                  <a:pt x="0" y="37"/>
                  <a:pt x="3" y="30"/>
                  <a:pt x="7" y="26"/>
                </a:cubicBezTo>
                <a:cubicBezTo>
                  <a:pt x="11" y="22"/>
                  <a:pt x="16" y="19"/>
                  <a:pt x="22" y="18"/>
                </a:cubicBezTo>
                <a:cubicBezTo>
                  <a:pt x="25" y="13"/>
                  <a:pt x="28" y="9"/>
                  <a:pt x="33" y="5"/>
                </a:cubicBezTo>
                <a:cubicBezTo>
                  <a:pt x="39" y="2"/>
                  <a:pt x="45" y="0"/>
                  <a:pt x="52" y="0"/>
                </a:cubicBezTo>
                <a:cubicBezTo>
                  <a:pt x="61" y="0"/>
                  <a:pt x="69" y="4"/>
                  <a:pt x="75" y="10"/>
                </a:cubicBezTo>
                <a:cubicBezTo>
                  <a:pt x="81" y="15"/>
                  <a:pt x="84" y="22"/>
                  <a:pt x="85" y="30"/>
                </a:cubicBezTo>
                <a:cubicBezTo>
                  <a:pt x="88" y="32"/>
                  <a:pt x="91" y="34"/>
                  <a:pt x="94" y="36"/>
                </a:cubicBezTo>
                <a:cubicBezTo>
                  <a:pt x="97" y="40"/>
                  <a:pt x="98" y="44"/>
                  <a:pt x="98" y="49"/>
                </a:cubicBezTo>
                <a:cubicBezTo>
                  <a:pt x="98" y="54"/>
                  <a:pt x="96" y="59"/>
                  <a:pt x="93" y="63"/>
                </a:cubicBezTo>
                <a:cubicBezTo>
                  <a:pt x="93" y="63"/>
                  <a:pt x="93" y="63"/>
                  <a:pt x="93" y="63"/>
                </a:cubicBezTo>
                <a:cubicBezTo>
                  <a:pt x="93" y="63"/>
                  <a:pt x="93" y="63"/>
                  <a:pt x="93"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solidFill>
                <a:schemeClr val="bg1">
                  <a:lumMod val="50000"/>
                </a:schemeClr>
              </a:solidFill>
            </a:endParaRPr>
          </a:p>
        </p:txBody>
      </p:sp>
      <p:sp>
        <p:nvSpPr>
          <p:cNvPr id="24588" name="Freeform 12"/>
          <p:cNvSpPr>
            <a:spLocks noEditPoints="1"/>
          </p:cNvSpPr>
          <p:nvPr/>
        </p:nvSpPr>
        <p:spPr bwMode="auto">
          <a:xfrm>
            <a:off x="5149158" y="1694697"/>
            <a:ext cx="212762" cy="270042"/>
          </a:xfrm>
          <a:custGeom>
            <a:avLst/>
            <a:gdLst>
              <a:gd name="T0" fmla="*/ 24 w 79"/>
              <a:gd name="T1" fmla="*/ 42 h 99"/>
              <a:gd name="T2" fmla="*/ 4 w 79"/>
              <a:gd name="T3" fmla="*/ 8 h 99"/>
              <a:gd name="T4" fmla="*/ 4 w 79"/>
              <a:gd name="T5" fmla="*/ 0 h 99"/>
              <a:gd name="T6" fmla="*/ 10 w 79"/>
              <a:gd name="T7" fmla="*/ 0 h 99"/>
              <a:gd name="T8" fmla="*/ 69 w 79"/>
              <a:gd name="T9" fmla="*/ 0 h 99"/>
              <a:gd name="T10" fmla="*/ 75 w 79"/>
              <a:gd name="T11" fmla="*/ 0 h 99"/>
              <a:gd name="T12" fmla="*/ 75 w 79"/>
              <a:gd name="T13" fmla="*/ 8 h 99"/>
              <a:gd name="T14" fmla="*/ 55 w 79"/>
              <a:gd name="T15" fmla="*/ 42 h 99"/>
              <a:gd name="T16" fmla="*/ 55 w 79"/>
              <a:gd name="T17" fmla="*/ 57 h 99"/>
              <a:gd name="T18" fmla="*/ 75 w 79"/>
              <a:gd name="T19" fmla="*/ 91 h 99"/>
              <a:gd name="T20" fmla="*/ 75 w 79"/>
              <a:gd name="T21" fmla="*/ 99 h 99"/>
              <a:gd name="T22" fmla="*/ 69 w 79"/>
              <a:gd name="T23" fmla="*/ 99 h 99"/>
              <a:gd name="T24" fmla="*/ 10 w 79"/>
              <a:gd name="T25" fmla="*/ 99 h 99"/>
              <a:gd name="T26" fmla="*/ 4 w 79"/>
              <a:gd name="T27" fmla="*/ 99 h 99"/>
              <a:gd name="T28" fmla="*/ 4 w 79"/>
              <a:gd name="T29" fmla="*/ 91 h 99"/>
              <a:gd name="T30" fmla="*/ 24 w 79"/>
              <a:gd name="T31" fmla="*/ 57 h 99"/>
              <a:gd name="T32" fmla="*/ 14 w 79"/>
              <a:gd name="T33" fmla="*/ 91 h 99"/>
              <a:gd name="T34" fmla="*/ 17 w 79"/>
              <a:gd name="T35" fmla="*/ 91 h 99"/>
              <a:gd name="T36" fmla="*/ 41 w 79"/>
              <a:gd name="T37" fmla="*/ 70 h 99"/>
              <a:gd name="T38" fmla="*/ 65 w 79"/>
              <a:gd name="T39" fmla="*/ 91 h 99"/>
              <a:gd name="T40" fmla="*/ 40 w 79"/>
              <a:gd name="T41" fmla="*/ 52 h 99"/>
              <a:gd name="T42" fmla="*/ 40 w 79"/>
              <a:gd name="T43" fmla="*/ 52 h 99"/>
              <a:gd name="T44" fmla="*/ 40 w 79"/>
              <a:gd name="T45" fmla="*/ 52 h 99"/>
              <a:gd name="T46" fmla="*/ 14 w 79"/>
              <a:gd name="T47" fmla="*/ 91 h 99"/>
              <a:gd name="T48" fmla="*/ 24 w 79"/>
              <a:gd name="T49" fmla="*/ 91 h 99"/>
              <a:gd name="T50" fmla="*/ 40 w 79"/>
              <a:gd name="T51" fmla="*/ 75 h 99"/>
              <a:gd name="T52" fmla="*/ 20 w 79"/>
              <a:gd name="T53" fmla="*/ 28 h 99"/>
              <a:gd name="T54" fmla="*/ 59 w 79"/>
              <a:gd name="T55" fmla="*/ 28 h 99"/>
              <a:gd name="T56" fmla="*/ 14 w 79"/>
              <a:gd name="T57" fmla="*/ 8 h 99"/>
              <a:gd name="T58" fmla="*/ 55 w 79"/>
              <a:gd name="T59" fmla="*/ 33 h 99"/>
              <a:gd name="T60" fmla="*/ 24 w 79"/>
              <a:gd name="T61" fmla="*/ 33 h 99"/>
              <a:gd name="T62" fmla="*/ 40 w 79"/>
              <a:gd name="T63" fmla="*/ 47 h 99"/>
              <a:gd name="T64" fmla="*/ 40 w 79"/>
              <a:gd name="T65" fmla="*/ 47 h 99"/>
              <a:gd name="T66" fmla="*/ 40 w 79"/>
              <a:gd name="T67" fmla="*/ 47 h 99"/>
              <a:gd name="T68" fmla="*/ 55 w 79"/>
              <a:gd name="T6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99">
                <a:moveTo>
                  <a:pt x="32" y="49"/>
                </a:moveTo>
                <a:cubicBezTo>
                  <a:pt x="29" y="47"/>
                  <a:pt x="27" y="44"/>
                  <a:pt x="24" y="42"/>
                </a:cubicBezTo>
                <a:cubicBezTo>
                  <a:pt x="16" y="35"/>
                  <a:pt x="8" y="28"/>
                  <a:pt x="7" y="8"/>
                </a:cubicBezTo>
                <a:cubicBezTo>
                  <a:pt x="4" y="8"/>
                  <a:pt x="4" y="8"/>
                  <a:pt x="4" y="8"/>
                </a:cubicBezTo>
                <a:cubicBezTo>
                  <a:pt x="2" y="8"/>
                  <a:pt x="0" y="6"/>
                  <a:pt x="0" y="4"/>
                </a:cubicBezTo>
                <a:cubicBezTo>
                  <a:pt x="0" y="2"/>
                  <a:pt x="2" y="0"/>
                  <a:pt x="4" y="0"/>
                </a:cubicBezTo>
                <a:cubicBezTo>
                  <a:pt x="10" y="0"/>
                  <a:pt x="10" y="0"/>
                  <a:pt x="10" y="0"/>
                </a:cubicBezTo>
                <a:cubicBezTo>
                  <a:pt x="10" y="0"/>
                  <a:pt x="10" y="0"/>
                  <a:pt x="10" y="0"/>
                </a:cubicBezTo>
                <a:cubicBezTo>
                  <a:pt x="11" y="0"/>
                  <a:pt x="11" y="0"/>
                  <a:pt x="11" y="0"/>
                </a:cubicBezTo>
                <a:cubicBezTo>
                  <a:pt x="69" y="0"/>
                  <a:pt x="69" y="0"/>
                  <a:pt x="69" y="0"/>
                </a:cubicBezTo>
                <a:cubicBezTo>
                  <a:pt x="69" y="0"/>
                  <a:pt x="69" y="0"/>
                  <a:pt x="69" y="0"/>
                </a:cubicBezTo>
                <a:cubicBezTo>
                  <a:pt x="75" y="0"/>
                  <a:pt x="75" y="0"/>
                  <a:pt x="75" y="0"/>
                </a:cubicBezTo>
                <a:cubicBezTo>
                  <a:pt x="78" y="0"/>
                  <a:pt x="79" y="2"/>
                  <a:pt x="79" y="4"/>
                </a:cubicBezTo>
                <a:cubicBezTo>
                  <a:pt x="79" y="6"/>
                  <a:pt x="78" y="8"/>
                  <a:pt x="75" y="8"/>
                </a:cubicBezTo>
                <a:cubicBezTo>
                  <a:pt x="73" y="8"/>
                  <a:pt x="73" y="8"/>
                  <a:pt x="73" y="8"/>
                </a:cubicBezTo>
                <a:cubicBezTo>
                  <a:pt x="72" y="28"/>
                  <a:pt x="64" y="35"/>
                  <a:pt x="55" y="42"/>
                </a:cubicBezTo>
                <a:cubicBezTo>
                  <a:pt x="53" y="44"/>
                  <a:pt x="50" y="47"/>
                  <a:pt x="48" y="49"/>
                </a:cubicBezTo>
                <a:cubicBezTo>
                  <a:pt x="50" y="52"/>
                  <a:pt x="53" y="54"/>
                  <a:pt x="55" y="57"/>
                </a:cubicBezTo>
                <a:cubicBezTo>
                  <a:pt x="64" y="64"/>
                  <a:pt x="72" y="70"/>
                  <a:pt x="73" y="91"/>
                </a:cubicBezTo>
                <a:cubicBezTo>
                  <a:pt x="75" y="91"/>
                  <a:pt x="75" y="91"/>
                  <a:pt x="75" y="91"/>
                </a:cubicBezTo>
                <a:cubicBezTo>
                  <a:pt x="78" y="91"/>
                  <a:pt x="79" y="93"/>
                  <a:pt x="79" y="95"/>
                </a:cubicBezTo>
                <a:cubicBezTo>
                  <a:pt x="79" y="97"/>
                  <a:pt x="78" y="99"/>
                  <a:pt x="75" y="99"/>
                </a:cubicBezTo>
                <a:cubicBezTo>
                  <a:pt x="69" y="99"/>
                  <a:pt x="69" y="99"/>
                  <a:pt x="69" y="99"/>
                </a:cubicBezTo>
                <a:cubicBezTo>
                  <a:pt x="69" y="99"/>
                  <a:pt x="69" y="99"/>
                  <a:pt x="69" y="99"/>
                </a:cubicBezTo>
                <a:cubicBezTo>
                  <a:pt x="69" y="99"/>
                  <a:pt x="69" y="99"/>
                  <a:pt x="69" y="99"/>
                </a:cubicBezTo>
                <a:cubicBezTo>
                  <a:pt x="10" y="99"/>
                  <a:pt x="10" y="99"/>
                  <a:pt x="10" y="99"/>
                </a:cubicBezTo>
                <a:cubicBezTo>
                  <a:pt x="10" y="99"/>
                  <a:pt x="10" y="99"/>
                  <a:pt x="10" y="99"/>
                </a:cubicBezTo>
                <a:cubicBezTo>
                  <a:pt x="4" y="99"/>
                  <a:pt x="4" y="99"/>
                  <a:pt x="4" y="99"/>
                </a:cubicBezTo>
                <a:cubicBezTo>
                  <a:pt x="2" y="99"/>
                  <a:pt x="0" y="97"/>
                  <a:pt x="0" y="95"/>
                </a:cubicBezTo>
                <a:cubicBezTo>
                  <a:pt x="0" y="93"/>
                  <a:pt x="2" y="91"/>
                  <a:pt x="4" y="91"/>
                </a:cubicBezTo>
                <a:cubicBezTo>
                  <a:pt x="7" y="91"/>
                  <a:pt x="7" y="91"/>
                  <a:pt x="7" y="91"/>
                </a:cubicBezTo>
                <a:cubicBezTo>
                  <a:pt x="8" y="70"/>
                  <a:pt x="16" y="64"/>
                  <a:pt x="24" y="57"/>
                </a:cubicBezTo>
                <a:cubicBezTo>
                  <a:pt x="27" y="54"/>
                  <a:pt x="29" y="52"/>
                  <a:pt x="32" y="49"/>
                </a:cubicBezTo>
                <a:close/>
                <a:moveTo>
                  <a:pt x="14" y="91"/>
                </a:moveTo>
                <a:cubicBezTo>
                  <a:pt x="14" y="91"/>
                  <a:pt x="14" y="91"/>
                  <a:pt x="14" y="91"/>
                </a:cubicBezTo>
                <a:cubicBezTo>
                  <a:pt x="17" y="91"/>
                  <a:pt x="17" y="91"/>
                  <a:pt x="17" y="91"/>
                </a:cubicBezTo>
                <a:cubicBezTo>
                  <a:pt x="38" y="70"/>
                  <a:pt x="38" y="70"/>
                  <a:pt x="38" y="70"/>
                </a:cubicBezTo>
                <a:cubicBezTo>
                  <a:pt x="39" y="69"/>
                  <a:pt x="40" y="69"/>
                  <a:pt x="41" y="70"/>
                </a:cubicBezTo>
                <a:cubicBezTo>
                  <a:pt x="62" y="91"/>
                  <a:pt x="62" y="91"/>
                  <a:pt x="62" y="91"/>
                </a:cubicBezTo>
                <a:cubicBezTo>
                  <a:pt x="65" y="91"/>
                  <a:pt x="65" y="91"/>
                  <a:pt x="65" y="91"/>
                </a:cubicBezTo>
                <a:cubicBezTo>
                  <a:pt x="64" y="74"/>
                  <a:pt x="58" y="68"/>
                  <a:pt x="50" y="62"/>
                </a:cubicBezTo>
                <a:cubicBezTo>
                  <a:pt x="47" y="59"/>
                  <a:pt x="43" y="56"/>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36" y="56"/>
                  <a:pt x="32" y="59"/>
                  <a:pt x="29" y="62"/>
                </a:cubicBezTo>
                <a:cubicBezTo>
                  <a:pt x="22" y="68"/>
                  <a:pt x="15" y="74"/>
                  <a:pt x="14" y="91"/>
                </a:cubicBezTo>
                <a:close/>
                <a:moveTo>
                  <a:pt x="24" y="91"/>
                </a:moveTo>
                <a:cubicBezTo>
                  <a:pt x="24" y="91"/>
                  <a:pt x="24" y="91"/>
                  <a:pt x="24" y="91"/>
                </a:cubicBezTo>
                <a:cubicBezTo>
                  <a:pt x="56" y="91"/>
                  <a:pt x="56" y="91"/>
                  <a:pt x="56" y="91"/>
                </a:cubicBezTo>
                <a:cubicBezTo>
                  <a:pt x="40" y="75"/>
                  <a:pt x="40" y="75"/>
                  <a:pt x="40" y="75"/>
                </a:cubicBezTo>
                <a:cubicBezTo>
                  <a:pt x="24" y="91"/>
                  <a:pt x="24" y="91"/>
                  <a:pt x="24" y="91"/>
                </a:cubicBezTo>
                <a:close/>
                <a:moveTo>
                  <a:pt x="20" y="28"/>
                </a:moveTo>
                <a:cubicBezTo>
                  <a:pt x="20" y="28"/>
                  <a:pt x="20" y="28"/>
                  <a:pt x="20" y="28"/>
                </a:cubicBezTo>
                <a:cubicBezTo>
                  <a:pt x="59" y="28"/>
                  <a:pt x="59" y="28"/>
                  <a:pt x="59" y="28"/>
                </a:cubicBezTo>
                <a:cubicBezTo>
                  <a:pt x="62" y="24"/>
                  <a:pt x="65" y="18"/>
                  <a:pt x="65" y="8"/>
                </a:cubicBezTo>
                <a:cubicBezTo>
                  <a:pt x="14" y="8"/>
                  <a:pt x="14" y="8"/>
                  <a:pt x="14" y="8"/>
                </a:cubicBezTo>
                <a:cubicBezTo>
                  <a:pt x="15" y="18"/>
                  <a:pt x="17" y="24"/>
                  <a:pt x="20" y="28"/>
                </a:cubicBezTo>
                <a:close/>
                <a:moveTo>
                  <a:pt x="55" y="33"/>
                </a:moveTo>
                <a:cubicBezTo>
                  <a:pt x="55" y="33"/>
                  <a:pt x="55" y="33"/>
                  <a:pt x="55" y="33"/>
                </a:cubicBezTo>
                <a:cubicBezTo>
                  <a:pt x="24" y="33"/>
                  <a:pt x="24" y="33"/>
                  <a:pt x="24" y="33"/>
                </a:cubicBezTo>
                <a:cubicBezTo>
                  <a:pt x="26" y="34"/>
                  <a:pt x="27" y="35"/>
                  <a:pt x="29" y="37"/>
                </a:cubicBezTo>
                <a:cubicBezTo>
                  <a:pt x="32" y="40"/>
                  <a:pt x="36" y="43"/>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3" y="43"/>
                  <a:pt x="47" y="40"/>
                  <a:pt x="50" y="37"/>
                </a:cubicBezTo>
                <a:cubicBezTo>
                  <a:pt x="52" y="35"/>
                  <a:pt x="54" y="34"/>
                  <a:pt x="55" y="33"/>
                </a:cubicBezTo>
                <a:close/>
              </a:path>
            </a:pathLst>
          </a:custGeom>
          <a:solidFill>
            <a:schemeClr val="accent2"/>
          </a:solidFill>
          <a:ln>
            <a:noFill/>
          </a:ln>
        </p:spPr>
        <p:txBody>
          <a:bodyPr lIns="91467" tIns="45734" rIns="91467" bIns="45734"/>
          <a:lstStyle/>
          <a:p>
            <a:endParaRPr lang="zh-CN" altLang="en-US">
              <a:solidFill>
                <a:schemeClr val="bg1">
                  <a:lumMod val="50000"/>
                </a:schemeClr>
              </a:solidFill>
            </a:endParaRPr>
          </a:p>
        </p:txBody>
      </p:sp>
      <p:sp>
        <p:nvSpPr>
          <p:cNvPr id="24589" name="Freeform 13"/>
          <p:cNvSpPr>
            <a:spLocks noEditPoints="1"/>
          </p:cNvSpPr>
          <p:nvPr/>
        </p:nvSpPr>
        <p:spPr bwMode="auto">
          <a:xfrm>
            <a:off x="3710632" y="3100501"/>
            <a:ext cx="266746" cy="260511"/>
          </a:xfrm>
          <a:custGeom>
            <a:avLst/>
            <a:gdLst>
              <a:gd name="T0" fmla="*/ 49 w 98"/>
              <a:gd name="T1" fmla="*/ 0 h 98"/>
              <a:gd name="T2" fmla="*/ 84 w 98"/>
              <a:gd name="T3" fmla="*/ 15 h 98"/>
              <a:gd name="T4" fmla="*/ 98 w 98"/>
              <a:gd name="T5" fmla="*/ 49 h 98"/>
              <a:gd name="T6" fmla="*/ 84 w 98"/>
              <a:gd name="T7" fmla="*/ 84 h 98"/>
              <a:gd name="T8" fmla="*/ 49 w 98"/>
              <a:gd name="T9" fmla="*/ 98 h 98"/>
              <a:gd name="T10" fmla="*/ 14 w 98"/>
              <a:gd name="T11" fmla="*/ 84 h 98"/>
              <a:gd name="T12" fmla="*/ 14 w 98"/>
              <a:gd name="T13" fmla="*/ 84 h 98"/>
              <a:gd name="T14" fmla="*/ 14 w 98"/>
              <a:gd name="T15" fmla="*/ 84 h 98"/>
              <a:gd name="T16" fmla="*/ 0 w 98"/>
              <a:gd name="T17" fmla="*/ 49 h 98"/>
              <a:gd name="T18" fmla="*/ 14 w 98"/>
              <a:gd name="T19" fmla="*/ 15 h 98"/>
              <a:gd name="T20" fmla="*/ 14 w 98"/>
              <a:gd name="T21" fmla="*/ 15 h 98"/>
              <a:gd name="T22" fmla="*/ 49 w 98"/>
              <a:gd name="T23" fmla="*/ 0 h 98"/>
              <a:gd name="T24" fmla="*/ 51 w 98"/>
              <a:gd name="T25" fmla="*/ 8 h 98"/>
              <a:gd name="T26" fmla="*/ 51 w 98"/>
              <a:gd name="T27" fmla="*/ 8 h 98"/>
              <a:gd name="T28" fmla="*/ 51 w 98"/>
              <a:gd name="T29" fmla="*/ 48 h 98"/>
              <a:gd name="T30" fmla="*/ 80 w 98"/>
              <a:gd name="T31" fmla="*/ 77 h 98"/>
              <a:gd name="T32" fmla="*/ 91 w 98"/>
              <a:gd name="T33" fmla="*/ 49 h 98"/>
              <a:gd name="T34" fmla="*/ 78 w 98"/>
              <a:gd name="T35" fmla="*/ 20 h 98"/>
              <a:gd name="T36" fmla="*/ 78 w 98"/>
              <a:gd name="T37" fmla="*/ 20 h 98"/>
              <a:gd name="T38" fmla="*/ 51 w 98"/>
              <a:gd name="T39" fmla="*/ 8 h 98"/>
              <a:gd name="T40" fmla="*/ 77 w 98"/>
              <a:gd name="T41" fmla="*/ 80 h 98"/>
              <a:gd name="T42" fmla="*/ 77 w 98"/>
              <a:gd name="T43" fmla="*/ 80 h 98"/>
              <a:gd name="T44" fmla="*/ 48 w 98"/>
              <a:gd name="T45" fmla="*/ 51 h 98"/>
              <a:gd name="T46" fmla="*/ 47 w 98"/>
              <a:gd name="T47" fmla="*/ 51 h 98"/>
              <a:gd name="T48" fmla="*/ 47 w 98"/>
              <a:gd name="T49" fmla="*/ 49 h 98"/>
              <a:gd name="T50" fmla="*/ 47 w 98"/>
              <a:gd name="T51" fmla="*/ 8 h 98"/>
              <a:gd name="T52" fmla="*/ 20 w 98"/>
              <a:gd name="T53" fmla="*/ 20 h 98"/>
              <a:gd name="T54" fmla="*/ 20 w 98"/>
              <a:gd name="T55" fmla="*/ 20 h 98"/>
              <a:gd name="T56" fmla="*/ 8 w 98"/>
              <a:gd name="T57" fmla="*/ 49 h 98"/>
              <a:gd name="T58" fmla="*/ 20 w 98"/>
              <a:gd name="T59" fmla="*/ 79 h 98"/>
              <a:gd name="T60" fmla="*/ 20 w 98"/>
              <a:gd name="T61" fmla="*/ 79 h 98"/>
              <a:gd name="T62" fmla="*/ 49 w 98"/>
              <a:gd name="T63" fmla="*/ 91 h 98"/>
              <a:gd name="T64" fmla="*/ 77 w 98"/>
              <a:gd name="T65"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8">
                <a:moveTo>
                  <a:pt x="49" y="0"/>
                </a:moveTo>
                <a:cubicBezTo>
                  <a:pt x="63" y="0"/>
                  <a:pt x="75" y="6"/>
                  <a:pt x="84" y="15"/>
                </a:cubicBezTo>
                <a:cubicBezTo>
                  <a:pt x="93" y="24"/>
                  <a:pt x="98" y="36"/>
                  <a:pt x="98" y="49"/>
                </a:cubicBezTo>
                <a:cubicBezTo>
                  <a:pt x="98" y="63"/>
                  <a:pt x="93" y="75"/>
                  <a:pt x="84" y="84"/>
                </a:cubicBezTo>
                <a:cubicBezTo>
                  <a:pt x="75" y="93"/>
                  <a:pt x="63" y="98"/>
                  <a:pt x="49" y="98"/>
                </a:cubicBezTo>
                <a:cubicBezTo>
                  <a:pt x="36" y="98"/>
                  <a:pt x="23" y="93"/>
                  <a:pt x="14" y="84"/>
                </a:cubicBezTo>
                <a:cubicBezTo>
                  <a:pt x="14" y="84"/>
                  <a:pt x="14" y="84"/>
                  <a:pt x="14" y="84"/>
                </a:cubicBezTo>
                <a:cubicBezTo>
                  <a:pt x="14" y="84"/>
                  <a:pt x="14" y="84"/>
                  <a:pt x="14" y="84"/>
                </a:cubicBezTo>
                <a:cubicBezTo>
                  <a:pt x="6" y="75"/>
                  <a:pt x="0" y="63"/>
                  <a:pt x="0" y="49"/>
                </a:cubicBezTo>
                <a:cubicBezTo>
                  <a:pt x="0" y="36"/>
                  <a:pt x="6" y="24"/>
                  <a:pt x="14" y="15"/>
                </a:cubicBezTo>
                <a:cubicBezTo>
                  <a:pt x="14" y="15"/>
                  <a:pt x="14" y="15"/>
                  <a:pt x="14" y="15"/>
                </a:cubicBezTo>
                <a:cubicBezTo>
                  <a:pt x="23" y="6"/>
                  <a:pt x="36" y="0"/>
                  <a:pt x="49" y="0"/>
                </a:cubicBezTo>
                <a:close/>
                <a:moveTo>
                  <a:pt x="51" y="8"/>
                </a:moveTo>
                <a:cubicBezTo>
                  <a:pt x="51" y="8"/>
                  <a:pt x="51" y="8"/>
                  <a:pt x="51" y="8"/>
                </a:cubicBezTo>
                <a:cubicBezTo>
                  <a:pt x="51" y="48"/>
                  <a:pt x="51" y="48"/>
                  <a:pt x="51" y="48"/>
                </a:cubicBezTo>
                <a:cubicBezTo>
                  <a:pt x="80" y="77"/>
                  <a:pt x="80" y="77"/>
                  <a:pt x="80" y="77"/>
                </a:cubicBezTo>
                <a:cubicBezTo>
                  <a:pt x="87" y="70"/>
                  <a:pt x="91" y="60"/>
                  <a:pt x="91" y="49"/>
                </a:cubicBezTo>
                <a:cubicBezTo>
                  <a:pt x="91" y="38"/>
                  <a:pt x="86" y="28"/>
                  <a:pt x="78" y="20"/>
                </a:cubicBezTo>
                <a:cubicBezTo>
                  <a:pt x="78" y="20"/>
                  <a:pt x="78" y="20"/>
                  <a:pt x="78" y="20"/>
                </a:cubicBezTo>
                <a:cubicBezTo>
                  <a:pt x="71" y="13"/>
                  <a:pt x="62" y="8"/>
                  <a:pt x="51" y="8"/>
                </a:cubicBezTo>
                <a:close/>
                <a:moveTo>
                  <a:pt x="77" y="80"/>
                </a:moveTo>
                <a:cubicBezTo>
                  <a:pt x="77" y="80"/>
                  <a:pt x="77" y="80"/>
                  <a:pt x="77" y="80"/>
                </a:cubicBezTo>
                <a:cubicBezTo>
                  <a:pt x="48" y="51"/>
                  <a:pt x="48" y="51"/>
                  <a:pt x="48" y="51"/>
                </a:cubicBezTo>
                <a:cubicBezTo>
                  <a:pt x="47" y="51"/>
                  <a:pt x="47" y="51"/>
                  <a:pt x="47" y="51"/>
                </a:cubicBezTo>
                <a:cubicBezTo>
                  <a:pt x="47" y="50"/>
                  <a:pt x="47" y="50"/>
                  <a:pt x="47" y="49"/>
                </a:cubicBezTo>
                <a:cubicBezTo>
                  <a:pt x="47" y="8"/>
                  <a:pt x="47" y="8"/>
                  <a:pt x="47" y="8"/>
                </a:cubicBezTo>
                <a:cubicBezTo>
                  <a:pt x="36" y="8"/>
                  <a:pt x="27" y="13"/>
                  <a:pt x="20" y="20"/>
                </a:cubicBezTo>
                <a:cubicBezTo>
                  <a:pt x="20" y="20"/>
                  <a:pt x="20" y="20"/>
                  <a:pt x="20" y="20"/>
                </a:cubicBezTo>
                <a:cubicBezTo>
                  <a:pt x="12" y="28"/>
                  <a:pt x="8" y="38"/>
                  <a:pt x="8" y="49"/>
                </a:cubicBezTo>
                <a:cubicBezTo>
                  <a:pt x="8" y="61"/>
                  <a:pt x="12" y="71"/>
                  <a:pt x="20" y="79"/>
                </a:cubicBezTo>
                <a:cubicBezTo>
                  <a:pt x="20" y="79"/>
                  <a:pt x="20" y="79"/>
                  <a:pt x="20" y="79"/>
                </a:cubicBezTo>
                <a:cubicBezTo>
                  <a:pt x="27" y="86"/>
                  <a:pt x="38" y="91"/>
                  <a:pt x="49" y="91"/>
                </a:cubicBezTo>
                <a:cubicBezTo>
                  <a:pt x="60" y="91"/>
                  <a:pt x="69" y="87"/>
                  <a:pt x="77" y="80"/>
                </a:cubicBezTo>
                <a:close/>
              </a:path>
            </a:pathLst>
          </a:custGeom>
          <a:solidFill>
            <a:schemeClr val="accent4"/>
          </a:solidFill>
          <a:ln>
            <a:solidFill>
              <a:schemeClr val="accent4"/>
            </a:solidFill>
          </a:ln>
        </p:spPr>
        <p:txBody>
          <a:bodyPr lIns="91467" tIns="45734" rIns="91467" bIns="45734"/>
          <a:lstStyle/>
          <a:p>
            <a:endParaRPr lang="zh-CN" altLang="en-US">
              <a:solidFill>
                <a:schemeClr val="bg1">
                  <a:lumMod val="50000"/>
                </a:schemeClr>
              </a:solidFill>
            </a:endParaRPr>
          </a:p>
        </p:txBody>
      </p:sp>
      <p:sp>
        <p:nvSpPr>
          <p:cNvPr id="24590" name="Text Box 14"/>
          <p:cNvSpPr txBox="1">
            <a:spLocks noChangeArrowheads="1"/>
          </p:cNvSpPr>
          <p:nvPr/>
        </p:nvSpPr>
        <p:spPr bwMode="auto">
          <a:xfrm>
            <a:off x="3499810" y="3389605"/>
            <a:ext cx="715383" cy="585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gn="ctr"/>
            <a:r>
              <a:rPr lang="en-US" altLang="zh-CN" sz="2400" dirty="0">
                <a:solidFill>
                  <a:srgbClr val="A2897B"/>
                </a:solidFill>
              </a:rPr>
              <a:t>30%</a:t>
            </a:r>
          </a:p>
          <a:p>
            <a:pPr algn="ctr"/>
            <a:r>
              <a:rPr lang="en-US" altLang="zh-CN" sz="800" dirty="0">
                <a:solidFill>
                  <a:srgbClr val="A2897B"/>
                </a:solidFill>
              </a:rPr>
              <a:t>Option </a:t>
            </a:r>
            <a:r>
              <a:rPr lang="zh-CN" altLang="en-US" sz="800" dirty="0">
                <a:solidFill>
                  <a:srgbClr val="A2897B"/>
                </a:solidFill>
              </a:rPr>
              <a:t>2</a:t>
            </a:r>
            <a:endParaRPr lang="en-US" altLang="zh-CN" sz="800" dirty="0">
              <a:solidFill>
                <a:srgbClr val="A2897B"/>
              </a:solidFill>
            </a:endParaRPr>
          </a:p>
        </p:txBody>
      </p:sp>
      <p:sp>
        <p:nvSpPr>
          <p:cNvPr id="24591" name="Text Box 15"/>
          <p:cNvSpPr txBox="1">
            <a:spLocks noChangeArrowheads="1"/>
          </p:cNvSpPr>
          <p:nvPr/>
        </p:nvSpPr>
        <p:spPr bwMode="auto">
          <a:xfrm>
            <a:off x="4900228" y="1982211"/>
            <a:ext cx="715383" cy="585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pPr algn="ctr"/>
            <a:r>
              <a:rPr lang="en-US" altLang="zh-CN" sz="2400" dirty="0">
                <a:solidFill>
                  <a:srgbClr val="A2897B"/>
                </a:solidFill>
              </a:rPr>
              <a:t>23%</a:t>
            </a:r>
          </a:p>
          <a:p>
            <a:pPr algn="ctr"/>
            <a:r>
              <a:rPr lang="en-US" altLang="zh-CN" sz="800" dirty="0">
                <a:solidFill>
                  <a:srgbClr val="A2897B"/>
                </a:solidFill>
              </a:rPr>
              <a:t>Option </a:t>
            </a:r>
            <a:r>
              <a:rPr lang="zh-CN" altLang="en-US" sz="800" dirty="0">
                <a:solidFill>
                  <a:srgbClr val="A2897B"/>
                </a:solidFill>
              </a:rPr>
              <a:t>1</a:t>
            </a:r>
            <a:endParaRPr lang="en-US" altLang="zh-CN" sz="800" dirty="0">
              <a:solidFill>
                <a:srgbClr val="A2897B"/>
              </a:solidFill>
            </a:endParaRPr>
          </a:p>
        </p:txBody>
      </p:sp>
      <p:sp>
        <p:nvSpPr>
          <p:cNvPr id="24592" name="Rectangle 16"/>
          <p:cNvSpPr>
            <a:spLocks noChangeArrowheads="1"/>
          </p:cNvSpPr>
          <p:nvPr/>
        </p:nvSpPr>
        <p:spPr bwMode="auto">
          <a:xfrm>
            <a:off x="6301883" y="1621626"/>
            <a:ext cx="2232413" cy="741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p:txBody>
      </p:sp>
      <p:sp>
        <p:nvSpPr>
          <p:cNvPr id="24593" name="Rectangle 17"/>
          <p:cNvSpPr>
            <a:spLocks noChangeArrowheads="1"/>
          </p:cNvSpPr>
          <p:nvPr/>
        </p:nvSpPr>
        <p:spPr bwMode="auto">
          <a:xfrm>
            <a:off x="630348" y="3206930"/>
            <a:ext cx="2232413" cy="741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algn="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algn="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p:txBody>
      </p:sp>
      <p:sp>
        <p:nvSpPr>
          <p:cNvPr id="24594" name="Freeform 18"/>
          <p:cNvSpPr>
            <a:spLocks/>
          </p:cNvSpPr>
          <p:nvPr/>
        </p:nvSpPr>
        <p:spPr bwMode="auto">
          <a:xfrm>
            <a:off x="3705868" y="1909140"/>
            <a:ext cx="839934" cy="838718"/>
          </a:xfrm>
          <a:custGeom>
            <a:avLst/>
            <a:gdLst>
              <a:gd name="T0" fmla="*/ 273 w 546"/>
              <a:gd name="T1" fmla="*/ 546 h 546"/>
              <a:gd name="T2" fmla="*/ 0 w 546"/>
              <a:gd name="T3" fmla="*/ 273 h 546"/>
              <a:gd name="T4" fmla="*/ 273 w 546"/>
              <a:gd name="T5" fmla="*/ 0 h 546"/>
              <a:gd name="T6" fmla="*/ 546 w 546"/>
              <a:gd name="T7" fmla="*/ 273 h 546"/>
              <a:gd name="T8" fmla="*/ 546 w 546"/>
              <a:gd name="T9" fmla="*/ 546 h 546"/>
              <a:gd name="T10" fmla="*/ 273 w 546"/>
              <a:gd name="T11" fmla="*/ 546 h 546"/>
            </a:gdLst>
            <a:ahLst/>
            <a:cxnLst>
              <a:cxn ang="0">
                <a:pos x="T0" y="T1"/>
              </a:cxn>
              <a:cxn ang="0">
                <a:pos x="T2" y="T3"/>
              </a:cxn>
              <a:cxn ang="0">
                <a:pos x="T4" y="T5"/>
              </a:cxn>
              <a:cxn ang="0">
                <a:pos x="T6" y="T7"/>
              </a:cxn>
              <a:cxn ang="0">
                <a:pos x="T8" y="T9"/>
              </a:cxn>
              <a:cxn ang="0">
                <a:pos x="T10" y="T11"/>
              </a:cxn>
            </a:cxnLst>
            <a:rect l="0" t="0" r="r" b="b"/>
            <a:pathLst>
              <a:path w="546" h="546">
                <a:moveTo>
                  <a:pt x="273" y="546"/>
                </a:moveTo>
                <a:cubicBezTo>
                  <a:pt x="123" y="546"/>
                  <a:pt x="0" y="424"/>
                  <a:pt x="0" y="273"/>
                </a:cubicBezTo>
                <a:cubicBezTo>
                  <a:pt x="0" y="123"/>
                  <a:pt x="123" y="0"/>
                  <a:pt x="273" y="0"/>
                </a:cubicBezTo>
                <a:cubicBezTo>
                  <a:pt x="424" y="0"/>
                  <a:pt x="546" y="123"/>
                  <a:pt x="546" y="273"/>
                </a:cubicBezTo>
                <a:cubicBezTo>
                  <a:pt x="546" y="546"/>
                  <a:pt x="546" y="546"/>
                  <a:pt x="546" y="546"/>
                </a:cubicBezTo>
                <a:lnTo>
                  <a:pt x="273" y="546"/>
                </a:lnTo>
                <a:close/>
              </a:path>
            </a:pathLst>
          </a:custGeom>
          <a:solidFill>
            <a:schemeClr val="accent1"/>
          </a:solidFill>
          <a:ln>
            <a:solidFill>
              <a:srgbClr val="CBAB89"/>
            </a:solidFill>
          </a:ln>
        </p:spPr>
        <p:txBody>
          <a:bodyPr lIns="91467" tIns="45734" rIns="91467" bIns="45734"/>
          <a:lstStyle/>
          <a:p>
            <a:endParaRPr lang="zh-CN" altLang="en-US">
              <a:solidFill>
                <a:schemeClr val="bg1">
                  <a:lumMod val="50000"/>
                </a:schemeClr>
              </a:solidFill>
            </a:endParaRPr>
          </a:p>
        </p:txBody>
      </p:sp>
      <p:sp>
        <p:nvSpPr>
          <p:cNvPr id="24595" name="Freeform 19"/>
          <p:cNvSpPr>
            <a:spLocks noEditPoints="1"/>
          </p:cNvSpPr>
          <p:nvPr/>
        </p:nvSpPr>
        <p:spPr bwMode="auto">
          <a:xfrm>
            <a:off x="4093286" y="2220483"/>
            <a:ext cx="209586" cy="216033"/>
          </a:xfrm>
          <a:custGeom>
            <a:avLst/>
            <a:gdLst>
              <a:gd name="T0" fmla="*/ 55 w 95"/>
              <a:gd name="T1" fmla="*/ 0 h 98"/>
              <a:gd name="T2" fmla="*/ 85 w 95"/>
              <a:gd name="T3" fmla="*/ 29 h 98"/>
              <a:gd name="T4" fmla="*/ 86 w 95"/>
              <a:gd name="T5" fmla="*/ 31 h 98"/>
              <a:gd name="T6" fmla="*/ 82 w 95"/>
              <a:gd name="T7" fmla="*/ 41 h 98"/>
              <a:gd name="T8" fmla="*/ 79 w 95"/>
              <a:gd name="T9" fmla="*/ 34 h 98"/>
              <a:gd name="T10" fmla="*/ 55 w 95"/>
              <a:gd name="T11" fmla="*/ 31 h 98"/>
              <a:gd name="T12" fmla="*/ 53 w 95"/>
              <a:gd name="T13" fmla="*/ 25 h 98"/>
              <a:gd name="T14" fmla="*/ 11 w 95"/>
              <a:gd name="T15" fmla="*/ 8 h 98"/>
              <a:gd name="T16" fmla="*/ 8 w 95"/>
              <a:gd name="T17" fmla="*/ 10 h 98"/>
              <a:gd name="T18" fmla="*/ 9 w 95"/>
              <a:gd name="T19" fmla="*/ 90 h 98"/>
              <a:gd name="T20" fmla="*/ 11 w 95"/>
              <a:gd name="T21" fmla="*/ 91 h 98"/>
              <a:gd name="T22" fmla="*/ 78 w 95"/>
              <a:gd name="T23" fmla="*/ 90 h 98"/>
              <a:gd name="T24" fmla="*/ 79 w 95"/>
              <a:gd name="T25" fmla="*/ 88 h 98"/>
              <a:gd name="T26" fmla="*/ 82 w 95"/>
              <a:gd name="T27" fmla="*/ 82 h 98"/>
              <a:gd name="T28" fmla="*/ 86 w 95"/>
              <a:gd name="T29" fmla="*/ 88 h 98"/>
              <a:gd name="T30" fmla="*/ 83 w 95"/>
              <a:gd name="T31" fmla="*/ 95 h 98"/>
              <a:gd name="T32" fmla="*/ 11 w 95"/>
              <a:gd name="T33" fmla="*/ 98 h 98"/>
              <a:gd name="T34" fmla="*/ 0 w 95"/>
              <a:gd name="T35" fmla="*/ 88 h 98"/>
              <a:gd name="T36" fmla="*/ 3 w 95"/>
              <a:gd name="T37" fmla="*/ 3 h 98"/>
              <a:gd name="T38" fmla="*/ 72 w 95"/>
              <a:gd name="T39" fmla="*/ 38 h 98"/>
              <a:gd name="T40" fmla="*/ 72 w 95"/>
              <a:gd name="T41" fmla="*/ 38 h 98"/>
              <a:gd name="T42" fmla="*/ 94 w 95"/>
              <a:gd name="T43" fmla="*/ 63 h 98"/>
              <a:gd name="T44" fmla="*/ 68 w 95"/>
              <a:gd name="T45" fmla="*/ 86 h 98"/>
              <a:gd name="T46" fmla="*/ 68 w 95"/>
              <a:gd name="T47" fmla="*/ 73 h 98"/>
              <a:gd name="T48" fmla="*/ 49 w 95"/>
              <a:gd name="T49" fmla="*/ 71 h 98"/>
              <a:gd name="T50" fmla="*/ 49 w 95"/>
              <a:gd name="T51" fmla="*/ 53 h 98"/>
              <a:gd name="T52" fmla="*/ 52 w 95"/>
              <a:gd name="T53" fmla="*/ 50 h 98"/>
              <a:gd name="T54" fmla="*/ 68 w 95"/>
              <a:gd name="T55" fmla="*/ 40 h 98"/>
              <a:gd name="T56" fmla="*/ 72 w 95"/>
              <a:gd name="T57" fmla="*/ 38 h 98"/>
              <a:gd name="T58" fmla="*/ 89 w 95"/>
              <a:gd name="T59" fmla="*/ 62 h 98"/>
              <a:gd name="T60" fmla="*/ 72 w 95"/>
              <a:gd name="T61" fmla="*/ 53 h 98"/>
              <a:gd name="T62" fmla="*/ 70 w 95"/>
              <a:gd name="T63" fmla="*/ 55 h 98"/>
              <a:gd name="T64" fmla="*/ 54 w 95"/>
              <a:gd name="T65" fmla="*/ 69 h 98"/>
              <a:gd name="T66" fmla="*/ 70 w 95"/>
              <a:gd name="T67" fmla="*/ 69 h 98"/>
              <a:gd name="T68" fmla="*/ 72 w 95"/>
              <a:gd name="T69" fmla="*/ 79 h 98"/>
              <a:gd name="T70" fmla="*/ 75 w 95"/>
              <a:gd name="T71" fmla="*/ 29 h 98"/>
              <a:gd name="T72" fmla="*/ 57 w 95"/>
              <a:gd name="T73" fmla="*/ 12 h 98"/>
              <a:gd name="T74" fmla="*/ 59 w 95"/>
              <a:gd name="T75" fmla="*/ 28 h 98"/>
              <a:gd name="T76" fmla="*/ 61 w 95"/>
              <a:gd name="T7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8">
                <a:moveTo>
                  <a:pt x="11" y="0"/>
                </a:moveTo>
                <a:cubicBezTo>
                  <a:pt x="55" y="0"/>
                  <a:pt x="55" y="0"/>
                  <a:pt x="55" y="0"/>
                </a:cubicBezTo>
                <a:cubicBezTo>
                  <a:pt x="56" y="0"/>
                  <a:pt x="57" y="1"/>
                  <a:pt x="58" y="1"/>
                </a:cubicBezTo>
                <a:cubicBezTo>
                  <a:pt x="85" y="29"/>
                  <a:pt x="85" y="29"/>
                  <a:pt x="85" y="29"/>
                </a:cubicBezTo>
                <a:cubicBezTo>
                  <a:pt x="86" y="29"/>
                  <a:pt x="86" y="30"/>
                  <a:pt x="86" y="31"/>
                </a:cubicBezTo>
                <a:cubicBezTo>
                  <a:pt x="86" y="31"/>
                  <a:pt x="86" y="31"/>
                  <a:pt x="86" y="31"/>
                </a:cubicBezTo>
                <a:cubicBezTo>
                  <a:pt x="86" y="37"/>
                  <a:pt x="86" y="37"/>
                  <a:pt x="86" y="37"/>
                </a:cubicBezTo>
                <a:cubicBezTo>
                  <a:pt x="86" y="40"/>
                  <a:pt x="85" y="41"/>
                  <a:pt x="82" y="41"/>
                </a:cubicBezTo>
                <a:cubicBezTo>
                  <a:pt x="80" y="41"/>
                  <a:pt x="79" y="40"/>
                  <a:pt x="79" y="37"/>
                </a:cubicBezTo>
                <a:cubicBezTo>
                  <a:pt x="79" y="34"/>
                  <a:pt x="79" y="34"/>
                  <a:pt x="79" y="34"/>
                </a:cubicBezTo>
                <a:cubicBezTo>
                  <a:pt x="61" y="34"/>
                  <a:pt x="61" y="34"/>
                  <a:pt x="61" y="34"/>
                </a:cubicBezTo>
                <a:cubicBezTo>
                  <a:pt x="59" y="34"/>
                  <a:pt x="57" y="33"/>
                  <a:pt x="55" y="31"/>
                </a:cubicBezTo>
                <a:cubicBezTo>
                  <a:pt x="55" y="31"/>
                  <a:pt x="55" y="31"/>
                  <a:pt x="55" y="31"/>
                </a:cubicBezTo>
                <a:cubicBezTo>
                  <a:pt x="54" y="29"/>
                  <a:pt x="53" y="27"/>
                  <a:pt x="53" y="25"/>
                </a:cubicBezTo>
                <a:cubicBezTo>
                  <a:pt x="53" y="8"/>
                  <a:pt x="53" y="8"/>
                  <a:pt x="53" y="8"/>
                </a:cubicBezTo>
                <a:cubicBezTo>
                  <a:pt x="11" y="8"/>
                  <a:pt x="11" y="8"/>
                  <a:pt x="11" y="8"/>
                </a:cubicBezTo>
                <a:cubicBezTo>
                  <a:pt x="10" y="8"/>
                  <a:pt x="9" y="8"/>
                  <a:pt x="9" y="9"/>
                </a:cubicBezTo>
                <a:cubicBezTo>
                  <a:pt x="8" y="9"/>
                  <a:pt x="8" y="10"/>
                  <a:pt x="8" y="10"/>
                </a:cubicBezTo>
                <a:cubicBezTo>
                  <a:pt x="8" y="88"/>
                  <a:pt x="8" y="88"/>
                  <a:pt x="8" y="88"/>
                </a:cubicBezTo>
                <a:cubicBezTo>
                  <a:pt x="8" y="89"/>
                  <a:pt x="8" y="90"/>
                  <a:pt x="9" y="90"/>
                </a:cubicBezTo>
                <a:cubicBezTo>
                  <a:pt x="9" y="90"/>
                  <a:pt x="9" y="90"/>
                  <a:pt x="9" y="90"/>
                </a:cubicBezTo>
                <a:cubicBezTo>
                  <a:pt x="9" y="90"/>
                  <a:pt x="10" y="91"/>
                  <a:pt x="11" y="91"/>
                </a:cubicBezTo>
                <a:cubicBezTo>
                  <a:pt x="76" y="91"/>
                  <a:pt x="76" y="91"/>
                  <a:pt x="76" y="91"/>
                </a:cubicBezTo>
                <a:cubicBezTo>
                  <a:pt x="77" y="91"/>
                  <a:pt x="77" y="90"/>
                  <a:pt x="78" y="90"/>
                </a:cubicBezTo>
                <a:cubicBezTo>
                  <a:pt x="78" y="90"/>
                  <a:pt x="78" y="90"/>
                  <a:pt x="78" y="90"/>
                </a:cubicBezTo>
                <a:cubicBezTo>
                  <a:pt x="78" y="90"/>
                  <a:pt x="79" y="89"/>
                  <a:pt x="79" y="88"/>
                </a:cubicBezTo>
                <a:cubicBezTo>
                  <a:pt x="79" y="86"/>
                  <a:pt x="79" y="86"/>
                  <a:pt x="79" y="86"/>
                </a:cubicBezTo>
                <a:cubicBezTo>
                  <a:pt x="79" y="84"/>
                  <a:pt x="80" y="82"/>
                  <a:pt x="82" y="82"/>
                </a:cubicBezTo>
                <a:cubicBezTo>
                  <a:pt x="85" y="82"/>
                  <a:pt x="86" y="84"/>
                  <a:pt x="86" y="86"/>
                </a:cubicBezTo>
                <a:cubicBezTo>
                  <a:pt x="86" y="88"/>
                  <a:pt x="86" y="88"/>
                  <a:pt x="86" y="88"/>
                </a:cubicBezTo>
                <a:cubicBezTo>
                  <a:pt x="86" y="91"/>
                  <a:pt x="85" y="94"/>
                  <a:pt x="83" y="95"/>
                </a:cubicBezTo>
                <a:cubicBezTo>
                  <a:pt x="83" y="95"/>
                  <a:pt x="83" y="95"/>
                  <a:pt x="83" y="95"/>
                </a:cubicBezTo>
                <a:cubicBezTo>
                  <a:pt x="81" y="97"/>
                  <a:pt x="79" y="98"/>
                  <a:pt x="76" y="98"/>
                </a:cubicBezTo>
                <a:cubicBezTo>
                  <a:pt x="11" y="98"/>
                  <a:pt x="11" y="98"/>
                  <a:pt x="11" y="98"/>
                </a:cubicBezTo>
                <a:cubicBezTo>
                  <a:pt x="8" y="98"/>
                  <a:pt x="5" y="97"/>
                  <a:pt x="3" y="95"/>
                </a:cubicBezTo>
                <a:cubicBezTo>
                  <a:pt x="2" y="94"/>
                  <a:pt x="0" y="91"/>
                  <a:pt x="0" y="88"/>
                </a:cubicBezTo>
                <a:cubicBezTo>
                  <a:pt x="0" y="10"/>
                  <a:pt x="0" y="10"/>
                  <a:pt x="0" y="10"/>
                </a:cubicBezTo>
                <a:cubicBezTo>
                  <a:pt x="0" y="8"/>
                  <a:pt x="2" y="5"/>
                  <a:pt x="3" y="3"/>
                </a:cubicBezTo>
                <a:cubicBezTo>
                  <a:pt x="5" y="1"/>
                  <a:pt x="8" y="0"/>
                  <a:pt x="11" y="0"/>
                </a:cubicBezTo>
                <a:close/>
                <a:moveTo>
                  <a:pt x="72" y="38"/>
                </a:moveTo>
                <a:cubicBezTo>
                  <a:pt x="72" y="38"/>
                  <a:pt x="72" y="38"/>
                  <a:pt x="72" y="38"/>
                </a:cubicBezTo>
                <a:cubicBezTo>
                  <a:pt x="72" y="38"/>
                  <a:pt x="72" y="38"/>
                  <a:pt x="72" y="38"/>
                </a:cubicBezTo>
                <a:cubicBezTo>
                  <a:pt x="94" y="60"/>
                  <a:pt x="94" y="60"/>
                  <a:pt x="94" y="60"/>
                </a:cubicBezTo>
                <a:cubicBezTo>
                  <a:pt x="95" y="61"/>
                  <a:pt x="95" y="63"/>
                  <a:pt x="94" y="63"/>
                </a:cubicBezTo>
                <a:cubicBezTo>
                  <a:pt x="72" y="86"/>
                  <a:pt x="72" y="86"/>
                  <a:pt x="72" y="86"/>
                </a:cubicBezTo>
                <a:cubicBezTo>
                  <a:pt x="71" y="87"/>
                  <a:pt x="69" y="87"/>
                  <a:pt x="68" y="86"/>
                </a:cubicBezTo>
                <a:cubicBezTo>
                  <a:pt x="68" y="85"/>
                  <a:pt x="68" y="85"/>
                  <a:pt x="68" y="84"/>
                </a:cubicBezTo>
                <a:cubicBezTo>
                  <a:pt x="68" y="73"/>
                  <a:pt x="68" y="73"/>
                  <a:pt x="68" y="73"/>
                </a:cubicBezTo>
                <a:cubicBezTo>
                  <a:pt x="52" y="73"/>
                  <a:pt x="52" y="73"/>
                  <a:pt x="52" y="73"/>
                </a:cubicBezTo>
                <a:cubicBezTo>
                  <a:pt x="51" y="73"/>
                  <a:pt x="49" y="72"/>
                  <a:pt x="49" y="71"/>
                </a:cubicBezTo>
                <a:cubicBezTo>
                  <a:pt x="49" y="71"/>
                  <a:pt x="49" y="71"/>
                  <a:pt x="49" y="71"/>
                </a:cubicBezTo>
                <a:cubicBezTo>
                  <a:pt x="49" y="53"/>
                  <a:pt x="49" y="53"/>
                  <a:pt x="49" y="53"/>
                </a:cubicBezTo>
                <a:cubicBezTo>
                  <a:pt x="49" y="51"/>
                  <a:pt x="51" y="50"/>
                  <a:pt x="52" y="50"/>
                </a:cubicBezTo>
                <a:cubicBezTo>
                  <a:pt x="52" y="50"/>
                  <a:pt x="52" y="50"/>
                  <a:pt x="52" y="50"/>
                </a:cubicBezTo>
                <a:cubicBezTo>
                  <a:pt x="68" y="50"/>
                  <a:pt x="68" y="50"/>
                  <a:pt x="68" y="50"/>
                </a:cubicBezTo>
                <a:cubicBezTo>
                  <a:pt x="68" y="40"/>
                  <a:pt x="68" y="40"/>
                  <a:pt x="68" y="40"/>
                </a:cubicBezTo>
                <a:cubicBezTo>
                  <a:pt x="68" y="38"/>
                  <a:pt x="69" y="37"/>
                  <a:pt x="70" y="37"/>
                </a:cubicBezTo>
                <a:cubicBezTo>
                  <a:pt x="71" y="37"/>
                  <a:pt x="71" y="38"/>
                  <a:pt x="72" y="38"/>
                </a:cubicBezTo>
                <a:close/>
                <a:moveTo>
                  <a:pt x="89" y="62"/>
                </a:moveTo>
                <a:cubicBezTo>
                  <a:pt x="89" y="62"/>
                  <a:pt x="89" y="62"/>
                  <a:pt x="89" y="62"/>
                </a:cubicBezTo>
                <a:cubicBezTo>
                  <a:pt x="72" y="45"/>
                  <a:pt x="72" y="45"/>
                  <a:pt x="72" y="45"/>
                </a:cubicBezTo>
                <a:cubicBezTo>
                  <a:pt x="72" y="53"/>
                  <a:pt x="72" y="53"/>
                  <a:pt x="72" y="53"/>
                </a:cubicBezTo>
                <a:cubicBezTo>
                  <a:pt x="72" y="53"/>
                  <a:pt x="72" y="53"/>
                  <a:pt x="72" y="53"/>
                </a:cubicBezTo>
                <a:cubicBezTo>
                  <a:pt x="72" y="54"/>
                  <a:pt x="71" y="55"/>
                  <a:pt x="70" y="55"/>
                </a:cubicBezTo>
                <a:cubicBezTo>
                  <a:pt x="54" y="55"/>
                  <a:pt x="54" y="55"/>
                  <a:pt x="54" y="55"/>
                </a:cubicBezTo>
                <a:cubicBezTo>
                  <a:pt x="54" y="69"/>
                  <a:pt x="54" y="69"/>
                  <a:pt x="54" y="69"/>
                </a:cubicBezTo>
                <a:cubicBezTo>
                  <a:pt x="70" y="69"/>
                  <a:pt x="70" y="69"/>
                  <a:pt x="70" y="69"/>
                </a:cubicBezTo>
                <a:cubicBezTo>
                  <a:pt x="70" y="69"/>
                  <a:pt x="70" y="69"/>
                  <a:pt x="70" y="69"/>
                </a:cubicBezTo>
                <a:cubicBezTo>
                  <a:pt x="71" y="69"/>
                  <a:pt x="72" y="70"/>
                  <a:pt x="72" y="71"/>
                </a:cubicBezTo>
                <a:cubicBezTo>
                  <a:pt x="72" y="79"/>
                  <a:pt x="72" y="79"/>
                  <a:pt x="72" y="79"/>
                </a:cubicBezTo>
                <a:cubicBezTo>
                  <a:pt x="89" y="62"/>
                  <a:pt x="89" y="62"/>
                  <a:pt x="89" y="62"/>
                </a:cubicBezTo>
                <a:close/>
                <a:moveTo>
                  <a:pt x="75" y="29"/>
                </a:moveTo>
                <a:cubicBezTo>
                  <a:pt x="75" y="29"/>
                  <a:pt x="75" y="29"/>
                  <a:pt x="75" y="29"/>
                </a:cubicBezTo>
                <a:cubicBezTo>
                  <a:pt x="57" y="12"/>
                  <a:pt x="57" y="12"/>
                  <a:pt x="57" y="12"/>
                </a:cubicBezTo>
                <a:cubicBezTo>
                  <a:pt x="57" y="25"/>
                  <a:pt x="57" y="25"/>
                  <a:pt x="57" y="25"/>
                </a:cubicBezTo>
                <a:cubicBezTo>
                  <a:pt x="57" y="26"/>
                  <a:pt x="58" y="27"/>
                  <a:pt x="59" y="28"/>
                </a:cubicBezTo>
                <a:cubicBezTo>
                  <a:pt x="59" y="28"/>
                  <a:pt x="59" y="28"/>
                  <a:pt x="59" y="28"/>
                </a:cubicBezTo>
                <a:cubicBezTo>
                  <a:pt x="59" y="29"/>
                  <a:pt x="60" y="29"/>
                  <a:pt x="61" y="29"/>
                </a:cubicBezTo>
                <a:cubicBezTo>
                  <a:pt x="75" y="29"/>
                  <a:pt x="75" y="29"/>
                  <a:pt x="75"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67" tIns="45734" rIns="91467" bIns="45734"/>
          <a:lstStyle/>
          <a:p>
            <a:endParaRPr lang="zh-CN" altLang="en-US">
              <a:solidFill>
                <a:schemeClr val="bg1">
                  <a:lumMod val="50000"/>
                </a:schemeClr>
              </a:solidFill>
            </a:endParaRPr>
          </a:p>
        </p:txBody>
      </p:sp>
      <p:sp>
        <p:nvSpPr>
          <p:cNvPr id="24596" name="Freeform 20"/>
          <p:cNvSpPr>
            <a:spLocks/>
          </p:cNvSpPr>
          <p:nvPr/>
        </p:nvSpPr>
        <p:spPr bwMode="auto">
          <a:xfrm rot="10800000">
            <a:off x="4614076" y="2812987"/>
            <a:ext cx="1411533" cy="1408981"/>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6350" cap="flat" cmpd="sng">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lIns="91467" tIns="45734" rIns="91467" bIns="45734"/>
          <a:lstStyle/>
          <a:p>
            <a:endParaRPr lang="zh-CN" altLang="en-US">
              <a:solidFill>
                <a:schemeClr val="bg1">
                  <a:lumMod val="50000"/>
                </a:schemeClr>
              </a:solidFill>
            </a:endParaRPr>
          </a:p>
        </p:txBody>
      </p:sp>
    </p:spTree>
    <p:extLst>
      <p:ext uri="{BB962C8B-B14F-4D97-AF65-F5344CB8AC3E}">
        <p14:creationId xmlns:p14="http://schemas.microsoft.com/office/powerpoint/2010/main" val="1935111323"/>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594"/>
                                        </p:tgtEl>
                                        <p:attrNameLst>
                                          <p:attrName>style.visibility</p:attrName>
                                        </p:attrNameLst>
                                      </p:cBhvr>
                                      <p:to>
                                        <p:strVal val="visible"/>
                                      </p:to>
                                    </p:set>
                                    <p:anim calcmode="lin" valueType="num">
                                      <p:cBhvr additive="base">
                                        <p:cTn id="7" dur="750" fill="hold"/>
                                        <p:tgtEl>
                                          <p:spTgt spid="24594"/>
                                        </p:tgtEl>
                                        <p:attrNameLst>
                                          <p:attrName>ppt_x</p:attrName>
                                        </p:attrNameLst>
                                      </p:cBhvr>
                                      <p:tavLst>
                                        <p:tav tm="0">
                                          <p:val>
                                            <p:strVal val="0-#ppt_w/2"/>
                                          </p:val>
                                        </p:tav>
                                        <p:tav tm="100000">
                                          <p:val>
                                            <p:strVal val="#ppt_x"/>
                                          </p:val>
                                        </p:tav>
                                      </p:tavLst>
                                    </p:anim>
                                    <p:anim calcmode="lin" valueType="num">
                                      <p:cBhvr additive="base">
                                        <p:cTn id="8" dur="750" fill="hold"/>
                                        <p:tgtEl>
                                          <p:spTgt spid="2459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586"/>
                                        </p:tgtEl>
                                        <p:attrNameLst>
                                          <p:attrName>style.visibility</p:attrName>
                                        </p:attrNameLst>
                                      </p:cBhvr>
                                      <p:to>
                                        <p:strVal val="visible"/>
                                      </p:to>
                                    </p:set>
                                    <p:anim calcmode="lin" valueType="num">
                                      <p:cBhvr additive="base">
                                        <p:cTn id="11" dur="750" fill="hold"/>
                                        <p:tgtEl>
                                          <p:spTgt spid="24586"/>
                                        </p:tgtEl>
                                        <p:attrNameLst>
                                          <p:attrName>ppt_x</p:attrName>
                                        </p:attrNameLst>
                                      </p:cBhvr>
                                      <p:tavLst>
                                        <p:tav tm="0">
                                          <p:val>
                                            <p:strVal val="0-#ppt_w/2"/>
                                          </p:val>
                                        </p:tav>
                                        <p:tav tm="100000">
                                          <p:val>
                                            <p:strVal val="#ppt_x"/>
                                          </p:val>
                                        </p:tav>
                                      </p:tavLst>
                                    </p:anim>
                                    <p:anim calcmode="lin" valueType="num">
                                      <p:cBhvr additive="base">
                                        <p:cTn id="12" dur="750" fill="hold"/>
                                        <p:tgtEl>
                                          <p:spTgt spid="2458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4585"/>
                                        </p:tgtEl>
                                        <p:attrNameLst>
                                          <p:attrName>style.visibility</p:attrName>
                                        </p:attrNameLst>
                                      </p:cBhvr>
                                      <p:to>
                                        <p:strVal val="visible"/>
                                      </p:to>
                                    </p:set>
                                    <p:anim calcmode="lin" valueType="num">
                                      <p:cBhvr additive="base">
                                        <p:cTn id="15" dur="750" fill="hold"/>
                                        <p:tgtEl>
                                          <p:spTgt spid="24585"/>
                                        </p:tgtEl>
                                        <p:attrNameLst>
                                          <p:attrName>ppt_x</p:attrName>
                                        </p:attrNameLst>
                                      </p:cBhvr>
                                      <p:tavLst>
                                        <p:tav tm="0">
                                          <p:val>
                                            <p:strVal val="1+#ppt_w/2"/>
                                          </p:val>
                                        </p:tav>
                                        <p:tav tm="100000">
                                          <p:val>
                                            <p:strVal val="#ppt_x"/>
                                          </p:val>
                                        </p:tav>
                                      </p:tavLst>
                                    </p:anim>
                                    <p:anim calcmode="lin" valueType="num">
                                      <p:cBhvr additive="base">
                                        <p:cTn id="16" dur="750" fill="hold"/>
                                        <p:tgtEl>
                                          <p:spTgt spid="2458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4583"/>
                                        </p:tgtEl>
                                        <p:attrNameLst>
                                          <p:attrName>style.visibility</p:attrName>
                                        </p:attrNameLst>
                                      </p:cBhvr>
                                      <p:to>
                                        <p:strVal val="visible"/>
                                      </p:to>
                                    </p:set>
                                    <p:anim calcmode="lin" valueType="num">
                                      <p:cBhvr additive="base">
                                        <p:cTn id="19" dur="750" fill="hold"/>
                                        <p:tgtEl>
                                          <p:spTgt spid="24583"/>
                                        </p:tgtEl>
                                        <p:attrNameLst>
                                          <p:attrName>ppt_x</p:attrName>
                                        </p:attrNameLst>
                                      </p:cBhvr>
                                      <p:tavLst>
                                        <p:tav tm="0">
                                          <p:val>
                                            <p:strVal val="0-#ppt_w/2"/>
                                          </p:val>
                                        </p:tav>
                                        <p:tav tm="100000">
                                          <p:val>
                                            <p:strVal val="#ppt_x"/>
                                          </p:val>
                                        </p:tav>
                                      </p:tavLst>
                                    </p:anim>
                                    <p:anim calcmode="lin" valueType="num">
                                      <p:cBhvr additive="base">
                                        <p:cTn id="20" dur="750" fill="hold"/>
                                        <p:tgtEl>
                                          <p:spTgt spid="2458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4584"/>
                                        </p:tgtEl>
                                        <p:attrNameLst>
                                          <p:attrName>style.visibility</p:attrName>
                                        </p:attrNameLst>
                                      </p:cBhvr>
                                      <p:to>
                                        <p:strVal val="visible"/>
                                      </p:to>
                                    </p:set>
                                    <p:anim calcmode="lin" valueType="num">
                                      <p:cBhvr additive="base">
                                        <p:cTn id="23" dur="750" fill="hold"/>
                                        <p:tgtEl>
                                          <p:spTgt spid="24584"/>
                                        </p:tgtEl>
                                        <p:attrNameLst>
                                          <p:attrName>ppt_x</p:attrName>
                                        </p:attrNameLst>
                                      </p:cBhvr>
                                      <p:tavLst>
                                        <p:tav tm="0">
                                          <p:val>
                                            <p:strVal val="1+#ppt_w/2"/>
                                          </p:val>
                                        </p:tav>
                                        <p:tav tm="100000">
                                          <p:val>
                                            <p:strVal val="#ppt_x"/>
                                          </p:val>
                                        </p:tav>
                                      </p:tavLst>
                                    </p:anim>
                                    <p:anim calcmode="lin" valueType="num">
                                      <p:cBhvr additive="base">
                                        <p:cTn id="24" dur="750" fill="hold"/>
                                        <p:tgtEl>
                                          <p:spTgt spid="2458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4596"/>
                                        </p:tgtEl>
                                        <p:attrNameLst>
                                          <p:attrName>style.visibility</p:attrName>
                                        </p:attrNameLst>
                                      </p:cBhvr>
                                      <p:to>
                                        <p:strVal val="visible"/>
                                      </p:to>
                                    </p:set>
                                    <p:anim calcmode="lin" valueType="num">
                                      <p:cBhvr additive="base">
                                        <p:cTn id="27" dur="750" fill="hold"/>
                                        <p:tgtEl>
                                          <p:spTgt spid="24596"/>
                                        </p:tgtEl>
                                        <p:attrNameLst>
                                          <p:attrName>ppt_x</p:attrName>
                                        </p:attrNameLst>
                                      </p:cBhvr>
                                      <p:tavLst>
                                        <p:tav tm="0">
                                          <p:val>
                                            <p:strVal val="1+#ppt_w/2"/>
                                          </p:val>
                                        </p:tav>
                                        <p:tav tm="100000">
                                          <p:val>
                                            <p:strVal val="#ppt_x"/>
                                          </p:val>
                                        </p:tav>
                                      </p:tavLst>
                                    </p:anim>
                                    <p:anim calcmode="lin" valueType="num">
                                      <p:cBhvr additive="base">
                                        <p:cTn id="28" dur="750" fill="hold"/>
                                        <p:tgtEl>
                                          <p:spTgt spid="2459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24595"/>
                                        </p:tgtEl>
                                        <p:attrNameLst>
                                          <p:attrName>style.visibility</p:attrName>
                                        </p:attrNameLst>
                                      </p:cBhvr>
                                      <p:to>
                                        <p:strVal val="visible"/>
                                      </p:to>
                                    </p:set>
                                    <p:anim calcmode="lin" valueType="num">
                                      <p:cBhvr>
                                        <p:cTn id="31" dur="300" fill="hold"/>
                                        <p:tgtEl>
                                          <p:spTgt spid="24595"/>
                                        </p:tgtEl>
                                        <p:attrNameLst>
                                          <p:attrName>ppt_w</p:attrName>
                                        </p:attrNameLst>
                                      </p:cBhvr>
                                      <p:tavLst>
                                        <p:tav tm="0">
                                          <p:val>
                                            <p:fltVal val="0"/>
                                          </p:val>
                                        </p:tav>
                                        <p:tav tm="100000">
                                          <p:val>
                                            <p:strVal val="#ppt_w"/>
                                          </p:val>
                                        </p:tav>
                                      </p:tavLst>
                                    </p:anim>
                                    <p:anim calcmode="lin" valueType="num">
                                      <p:cBhvr>
                                        <p:cTn id="32" dur="300" fill="hold"/>
                                        <p:tgtEl>
                                          <p:spTgt spid="24595"/>
                                        </p:tgtEl>
                                        <p:attrNameLst>
                                          <p:attrName>ppt_h</p:attrName>
                                        </p:attrNameLst>
                                      </p:cBhvr>
                                      <p:tavLst>
                                        <p:tav tm="0">
                                          <p:val>
                                            <p:fltVal val="0"/>
                                          </p:val>
                                        </p:tav>
                                        <p:tav tm="100000">
                                          <p:val>
                                            <p:strVal val="#ppt_h"/>
                                          </p:val>
                                        </p:tav>
                                      </p:tavLst>
                                    </p:anim>
                                    <p:animEffect transition="in" filter="fade">
                                      <p:cBhvr>
                                        <p:cTn id="33" dur="300"/>
                                        <p:tgtEl>
                                          <p:spTgt spid="24595"/>
                                        </p:tgtEl>
                                      </p:cBhvr>
                                    </p:animEffect>
                                  </p:childTnLst>
                                </p:cTn>
                              </p:par>
                              <p:par>
                                <p:cTn id="34" presetID="6" presetClass="emph" presetSubtype="0" autoRev="1" fill="hold" grpId="1" nodeType="withEffect">
                                  <p:stCondLst>
                                    <p:cond delay="800"/>
                                  </p:stCondLst>
                                  <p:childTnLst>
                                    <p:animScale>
                                      <p:cBhvr>
                                        <p:cTn id="35" dur="150" fill="hold"/>
                                        <p:tgtEl>
                                          <p:spTgt spid="24595"/>
                                        </p:tgtEl>
                                      </p:cBhvr>
                                      <p:by x="110000" y="110000"/>
                                    </p:animScale>
                                  </p:childTnLst>
                                </p:cTn>
                              </p:par>
                              <p:par>
                                <p:cTn id="36" presetID="53" presetClass="entr" presetSubtype="16" fill="hold" grpId="0" nodeType="withEffect">
                                  <p:stCondLst>
                                    <p:cond delay="500"/>
                                  </p:stCondLst>
                                  <p:childTnLst>
                                    <p:set>
                                      <p:cBhvr>
                                        <p:cTn id="37" dur="1" fill="hold">
                                          <p:stCondLst>
                                            <p:cond delay="0"/>
                                          </p:stCondLst>
                                        </p:cTn>
                                        <p:tgtEl>
                                          <p:spTgt spid="24587"/>
                                        </p:tgtEl>
                                        <p:attrNameLst>
                                          <p:attrName>style.visibility</p:attrName>
                                        </p:attrNameLst>
                                      </p:cBhvr>
                                      <p:to>
                                        <p:strVal val="visible"/>
                                      </p:to>
                                    </p:set>
                                    <p:anim calcmode="lin" valueType="num">
                                      <p:cBhvr>
                                        <p:cTn id="38" dur="300" fill="hold"/>
                                        <p:tgtEl>
                                          <p:spTgt spid="24587"/>
                                        </p:tgtEl>
                                        <p:attrNameLst>
                                          <p:attrName>ppt_w</p:attrName>
                                        </p:attrNameLst>
                                      </p:cBhvr>
                                      <p:tavLst>
                                        <p:tav tm="0">
                                          <p:val>
                                            <p:fltVal val="0"/>
                                          </p:val>
                                        </p:tav>
                                        <p:tav tm="100000">
                                          <p:val>
                                            <p:strVal val="#ppt_w"/>
                                          </p:val>
                                        </p:tav>
                                      </p:tavLst>
                                    </p:anim>
                                    <p:anim calcmode="lin" valueType="num">
                                      <p:cBhvr>
                                        <p:cTn id="39" dur="300" fill="hold"/>
                                        <p:tgtEl>
                                          <p:spTgt spid="24587"/>
                                        </p:tgtEl>
                                        <p:attrNameLst>
                                          <p:attrName>ppt_h</p:attrName>
                                        </p:attrNameLst>
                                      </p:cBhvr>
                                      <p:tavLst>
                                        <p:tav tm="0">
                                          <p:val>
                                            <p:fltVal val="0"/>
                                          </p:val>
                                        </p:tav>
                                        <p:tav tm="100000">
                                          <p:val>
                                            <p:strVal val="#ppt_h"/>
                                          </p:val>
                                        </p:tav>
                                      </p:tavLst>
                                    </p:anim>
                                    <p:animEffect transition="in" filter="fade">
                                      <p:cBhvr>
                                        <p:cTn id="40" dur="300"/>
                                        <p:tgtEl>
                                          <p:spTgt spid="24587"/>
                                        </p:tgtEl>
                                      </p:cBhvr>
                                    </p:animEffect>
                                  </p:childTnLst>
                                </p:cTn>
                              </p:par>
                              <p:par>
                                <p:cTn id="41" presetID="6" presetClass="emph" presetSubtype="0" autoRev="1" fill="hold" grpId="1" nodeType="withEffect">
                                  <p:stCondLst>
                                    <p:cond delay="800"/>
                                  </p:stCondLst>
                                  <p:childTnLst>
                                    <p:animScale>
                                      <p:cBhvr>
                                        <p:cTn id="42" dur="150" fill="hold"/>
                                        <p:tgtEl>
                                          <p:spTgt spid="24587"/>
                                        </p:tgtEl>
                                      </p:cBhvr>
                                      <p:by x="110000" y="110000"/>
                                    </p:animScale>
                                  </p:childTnLst>
                                </p:cTn>
                              </p:par>
                              <p:par>
                                <p:cTn id="43" presetID="2" presetClass="entr" presetSubtype="2" fill="hold" grpId="0" nodeType="withEffect">
                                  <p:stCondLst>
                                    <p:cond delay="500"/>
                                  </p:stCondLst>
                                  <p:childTnLst>
                                    <p:set>
                                      <p:cBhvr>
                                        <p:cTn id="44" dur="1" fill="hold">
                                          <p:stCondLst>
                                            <p:cond delay="0"/>
                                          </p:stCondLst>
                                        </p:cTn>
                                        <p:tgtEl>
                                          <p:spTgt spid="24588"/>
                                        </p:tgtEl>
                                        <p:attrNameLst>
                                          <p:attrName>style.visibility</p:attrName>
                                        </p:attrNameLst>
                                      </p:cBhvr>
                                      <p:to>
                                        <p:strVal val="visible"/>
                                      </p:to>
                                    </p:set>
                                    <p:anim calcmode="lin" valueType="num">
                                      <p:cBhvr additive="base">
                                        <p:cTn id="45" dur="750" fill="hold"/>
                                        <p:tgtEl>
                                          <p:spTgt spid="24588"/>
                                        </p:tgtEl>
                                        <p:attrNameLst>
                                          <p:attrName>ppt_x</p:attrName>
                                        </p:attrNameLst>
                                      </p:cBhvr>
                                      <p:tavLst>
                                        <p:tav tm="0">
                                          <p:val>
                                            <p:strVal val="1+#ppt_w/2"/>
                                          </p:val>
                                        </p:tav>
                                        <p:tav tm="100000">
                                          <p:val>
                                            <p:strVal val="#ppt_x"/>
                                          </p:val>
                                        </p:tav>
                                      </p:tavLst>
                                    </p:anim>
                                    <p:anim calcmode="lin" valueType="num">
                                      <p:cBhvr additive="base">
                                        <p:cTn id="46" dur="750" fill="hold"/>
                                        <p:tgtEl>
                                          <p:spTgt spid="2458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600"/>
                                  </p:stCondLst>
                                  <p:childTnLst>
                                    <p:set>
                                      <p:cBhvr>
                                        <p:cTn id="48" dur="1" fill="hold">
                                          <p:stCondLst>
                                            <p:cond delay="0"/>
                                          </p:stCondLst>
                                        </p:cTn>
                                        <p:tgtEl>
                                          <p:spTgt spid="24591"/>
                                        </p:tgtEl>
                                        <p:attrNameLst>
                                          <p:attrName>style.visibility</p:attrName>
                                        </p:attrNameLst>
                                      </p:cBhvr>
                                      <p:to>
                                        <p:strVal val="visible"/>
                                      </p:to>
                                    </p:set>
                                    <p:anim calcmode="lin" valueType="num">
                                      <p:cBhvr additive="base">
                                        <p:cTn id="49" dur="750" fill="hold"/>
                                        <p:tgtEl>
                                          <p:spTgt spid="24591"/>
                                        </p:tgtEl>
                                        <p:attrNameLst>
                                          <p:attrName>ppt_x</p:attrName>
                                        </p:attrNameLst>
                                      </p:cBhvr>
                                      <p:tavLst>
                                        <p:tav tm="0">
                                          <p:val>
                                            <p:strVal val="1+#ppt_w/2"/>
                                          </p:val>
                                        </p:tav>
                                        <p:tav tm="100000">
                                          <p:val>
                                            <p:strVal val="#ppt_x"/>
                                          </p:val>
                                        </p:tav>
                                      </p:tavLst>
                                    </p:anim>
                                    <p:anim calcmode="lin" valueType="num">
                                      <p:cBhvr additive="base">
                                        <p:cTn id="50" dur="750" fill="hold"/>
                                        <p:tgtEl>
                                          <p:spTgt spid="245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00"/>
                                  </p:stCondLst>
                                  <p:childTnLst>
                                    <p:set>
                                      <p:cBhvr>
                                        <p:cTn id="52" dur="1" fill="hold">
                                          <p:stCondLst>
                                            <p:cond delay="0"/>
                                          </p:stCondLst>
                                        </p:cTn>
                                        <p:tgtEl>
                                          <p:spTgt spid="24592"/>
                                        </p:tgtEl>
                                        <p:attrNameLst>
                                          <p:attrName>style.visibility</p:attrName>
                                        </p:attrNameLst>
                                      </p:cBhvr>
                                      <p:to>
                                        <p:strVal val="visible"/>
                                      </p:to>
                                    </p:set>
                                    <p:anim calcmode="lin" valueType="num">
                                      <p:cBhvr additive="base">
                                        <p:cTn id="53" dur="750" fill="hold"/>
                                        <p:tgtEl>
                                          <p:spTgt spid="24592"/>
                                        </p:tgtEl>
                                        <p:attrNameLst>
                                          <p:attrName>ppt_x</p:attrName>
                                        </p:attrNameLst>
                                      </p:cBhvr>
                                      <p:tavLst>
                                        <p:tav tm="0">
                                          <p:val>
                                            <p:strVal val="1+#ppt_w/2"/>
                                          </p:val>
                                        </p:tav>
                                        <p:tav tm="100000">
                                          <p:val>
                                            <p:strVal val="#ppt_x"/>
                                          </p:val>
                                        </p:tav>
                                      </p:tavLst>
                                    </p:anim>
                                    <p:anim calcmode="lin" valueType="num">
                                      <p:cBhvr additive="base">
                                        <p:cTn id="54" dur="750" fill="hold"/>
                                        <p:tgtEl>
                                          <p:spTgt spid="2459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500"/>
                                  </p:stCondLst>
                                  <p:childTnLst>
                                    <p:set>
                                      <p:cBhvr>
                                        <p:cTn id="56" dur="1" fill="hold">
                                          <p:stCondLst>
                                            <p:cond delay="0"/>
                                          </p:stCondLst>
                                        </p:cTn>
                                        <p:tgtEl>
                                          <p:spTgt spid="24589"/>
                                        </p:tgtEl>
                                        <p:attrNameLst>
                                          <p:attrName>style.visibility</p:attrName>
                                        </p:attrNameLst>
                                      </p:cBhvr>
                                      <p:to>
                                        <p:strVal val="visible"/>
                                      </p:to>
                                    </p:set>
                                    <p:anim calcmode="lin" valueType="num">
                                      <p:cBhvr additive="base">
                                        <p:cTn id="57" dur="750" fill="hold"/>
                                        <p:tgtEl>
                                          <p:spTgt spid="24589"/>
                                        </p:tgtEl>
                                        <p:attrNameLst>
                                          <p:attrName>ppt_x</p:attrName>
                                        </p:attrNameLst>
                                      </p:cBhvr>
                                      <p:tavLst>
                                        <p:tav tm="0">
                                          <p:val>
                                            <p:strVal val="0-#ppt_w/2"/>
                                          </p:val>
                                        </p:tav>
                                        <p:tav tm="100000">
                                          <p:val>
                                            <p:strVal val="#ppt_x"/>
                                          </p:val>
                                        </p:tav>
                                      </p:tavLst>
                                    </p:anim>
                                    <p:anim calcmode="lin" valueType="num">
                                      <p:cBhvr additive="base">
                                        <p:cTn id="58" dur="750" fill="hold"/>
                                        <p:tgtEl>
                                          <p:spTgt spid="2458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600"/>
                                  </p:stCondLst>
                                  <p:childTnLst>
                                    <p:set>
                                      <p:cBhvr>
                                        <p:cTn id="60" dur="1" fill="hold">
                                          <p:stCondLst>
                                            <p:cond delay="0"/>
                                          </p:stCondLst>
                                        </p:cTn>
                                        <p:tgtEl>
                                          <p:spTgt spid="24590"/>
                                        </p:tgtEl>
                                        <p:attrNameLst>
                                          <p:attrName>style.visibility</p:attrName>
                                        </p:attrNameLst>
                                      </p:cBhvr>
                                      <p:to>
                                        <p:strVal val="visible"/>
                                      </p:to>
                                    </p:set>
                                    <p:anim calcmode="lin" valueType="num">
                                      <p:cBhvr additive="base">
                                        <p:cTn id="61" dur="750" fill="hold"/>
                                        <p:tgtEl>
                                          <p:spTgt spid="24590"/>
                                        </p:tgtEl>
                                        <p:attrNameLst>
                                          <p:attrName>ppt_x</p:attrName>
                                        </p:attrNameLst>
                                      </p:cBhvr>
                                      <p:tavLst>
                                        <p:tav tm="0">
                                          <p:val>
                                            <p:strVal val="0-#ppt_w/2"/>
                                          </p:val>
                                        </p:tav>
                                        <p:tav tm="100000">
                                          <p:val>
                                            <p:strVal val="#ppt_x"/>
                                          </p:val>
                                        </p:tav>
                                      </p:tavLst>
                                    </p:anim>
                                    <p:anim calcmode="lin" valueType="num">
                                      <p:cBhvr additive="base">
                                        <p:cTn id="62" dur="750" fill="hold"/>
                                        <p:tgtEl>
                                          <p:spTgt spid="24590"/>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700"/>
                                  </p:stCondLst>
                                  <p:childTnLst>
                                    <p:set>
                                      <p:cBhvr>
                                        <p:cTn id="64" dur="1" fill="hold">
                                          <p:stCondLst>
                                            <p:cond delay="0"/>
                                          </p:stCondLst>
                                        </p:cTn>
                                        <p:tgtEl>
                                          <p:spTgt spid="24593"/>
                                        </p:tgtEl>
                                        <p:attrNameLst>
                                          <p:attrName>style.visibility</p:attrName>
                                        </p:attrNameLst>
                                      </p:cBhvr>
                                      <p:to>
                                        <p:strVal val="visible"/>
                                      </p:to>
                                    </p:set>
                                    <p:anim calcmode="lin" valueType="num">
                                      <p:cBhvr additive="base">
                                        <p:cTn id="65" dur="750" fill="hold"/>
                                        <p:tgtEl>
                                          <p:spTgt spid="24593"/>
                                        </p:tgtEl>
                                        <p:attrNameLst>
                                          <p:attrName>ppt_x</p:attrName>
                                        </p:attrNameLst>
                                      </p:cBhvr>
                                      <p:tavLst>
                                        <p:tav tm="0">
                                          <p:val>
                                            <p:strVal val="0-#ppt_w/2"/>
                                          </p:val>
                                        </p:tav>
                                        <p:tav tm="100000">
                                          <p:val>
                                            <p:strVal val="#ppt_x"/>
                                          </p:val>
                                        </p:tav>
                                      </p:tavLst>
                                    </p:anim>
                                    <p:anim calcmode="lin" valueType="num">
                                      <p:cBhvr additive="base">
                                        <p:cTn id="66" dur="750" fill="hold"/>
                                        <p:tgtEl>
                                          <p:spTgt spid="245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animBg="1"/>
      <p:bldP spid="24584" grpId="0" animBg="1"/>
      <p:bldP spid="24585" grpId="0" animBg="1"/>
      <p:bldP spid="24586" grpId="0" animBg="1"/>
      <p:bldP spid="24587" grpId="0" animBg="1"/>
      <p:bldP spid="24587" grpId="1" animBg="1"/>
      <p:bldP spid="24588" grpId="0" animBg="1"/>
      <p:bldP spid="24589" grpId="0" animBg="1"/>
      <p:bldP spid="24590" grpId="0"/>
      <p:bldP spid="24591" grpId="0"/>
      <p:bldP spid="24592" grpId="0"/>
      <p:bldP spid="24593" grpId="0"/>
      <p:bldP spid="24594" grpId="0" animBg="1"/>
      <p:bldP spid="24595" grpId="0" animBg="1"/>
      <p:bldP spid="24595" grpId="1" animBg="1"/>
      <p:bldP spid="2459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2546" y="1837872"/>
            <a:ext cx="446165" cy="1885526"/>
            <a:chOff x="552450" y="1836738"/>
            <a:chExt cx="446088" cy="1884362"/>
          </a:xfrm>
        </p:grpSpPr>
        <p:sp>
          <p:nvSpPr>
            <p:cNvPr id="16386" name="Freeform 2"/>
            <p:cNvSpPr>
              <a:spLocks/>
            </p:cNvSpPr>
            <p:nvPr/>
          </p:nvSpPr>
          <p:spPr bwMode="auto">
            <a:xfrm>
              <a:off x="552450" y="1836738"/>
              <a:ext cx="446088" cy="128587"/>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387" name="Freeform 3"/>
            <p:cNvSpPr>
              <a:spLocks/>
            </p:cNvSpPr>
            <p:nvPr/>
          </p:nvSpPr>
          <p:spPr bwMode="auto">
            <a:xfrm>
              <a:off x="552450" y="2032000"/>
              <a:ext cx="446088" cy="128588"/>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388" name="Freeform 4"/>
            <p:cNvSpPr>
              <a:spLocks/>
            </p:cNvSpPr>
            <p:nvPr/>
          </p:nvSpPr>
          <p:spPr bwMode="auto">
            <a:xfrm>
              <a:off x="552450" y="2227263"/>
              <a:ext cx="446088"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389" name="Freeform 5"/>
            <p:cNvSpPr>
              <a:spLocks/>
            </p:cNvSpPr>
            <p:nvPr/>
          </p:nvSpPr>
          <p:spPr bwMode="auto">
            <a:xfrm>
              <a:off x="552450" y="2422525"/>
              <a:ext cx="446088"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390" name="Freeform 6"/>
            <p:cNvSpPr>
              <a:spLocks/>
            </p:cNvSpPr>
            <p:nvPr/>
          </p:nvSpPr>
          <p:spPr bwMode="auto">
            <a:xfrm>
              <a:off x="552450" y="2617788"/>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391" name="Freeform 7"/>
            <p:cNvSpPr>
              <a:spLocks/>
            </p:cNvSpPr>
            <p:nvPr/>
          </p:nvSpPr>
          <p:spPr bwMode="auto">
            <a:xfrm>
              <a:off x="552450" y="2813050"/>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392" name="Freeform 8"/>
            <p:cNvSpPr>
              <a:spLocks/>
            </p:cNvSpPr>
            <p:nvPr/>
          </p:nvSpPr>
          <p:spPr bwMode="auto">
            <a:xfrm>
              <a:off x="552450" y="3008313"/>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393" name="Freeform 9"/>
            <p:cNvSpPr>
              <a:spLocks/>
            </p:cNvSpPr>
            <p:nvPr/>
          </p:nvSpPr>
          <p:spPr bwMode="auto">
            <a:xfrm>
              <a:off x="552450" y="3203575"/>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394" name="Freeform 10"/>
            <p:cNvSpPr>
              <a:spLocks/>
            </p:cNvSpPr>
            <p:nvPr/>
          </p:nvSpPr>
          <p:spPr bwMode="auto">
            <a:xfrm>
              <a:off x="552450" y="3397250"/>
              <a:ext cx="446088"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395" name="Freeform 11"/>
            <p:cNvSpPr>
              <a:spLocks/>
            </p:cNvSpPr>
            <p:nvPr/>
          </p:nvSpPr>
          <p:spPr bwMode="auto">
            <a:xfrm>
              <a:off x="552450" y="3592513"/>
              <a:ext cx="446088"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solidFill>
                <a:srgbClr val="CBAB89"/>
              </a:solidFill>
              <a:round/>
              <a:headEnd/>
              <a:tailEnd/>
            </a:ln>
          </p:spPr>
          <p:txBody>
            <a:bodyPr/>
            <a:lstStyle/>
            <a:p>
              <a:endParaRPr lang="zh-CN" altLang="en-US">
                <a:solidFill>
                  <a:schemeClr val="bg1">
                    <a:lumMod val="50000"/>
                  </a:schemeClr>
                </a:solidFill>
              </a:endParaRPr>
            </a:p>
          </p:txBody>
        </p:sp>
      </p:grpSp>
      <p:grpSp>
        <p:nvGrpSpPr>
          <p:cNvPr id="3" name="组合 2"/>
          <p:cNvGrpSpPr/>
          <p:nvPr/>
        </p:nvGrpSpPr>
        <p:grpSpPr>
          <a:xfrm>
            <a:off x="1125734" y="1837872"/>
            <a:ext cx="446164" cy="1885526"/>
            <a:chOff x="1125538" y="1836738"/>
            <a:chExt cx="446087" cy="1884362"/>
          </a:xfrm>
        </p:grpSpPr>
        <p:sp>
          <p:nvSpPr>
            <p:cNvPr id="16396" name="Freeform 12"/>
            <p:cNvSpPr>
              <a:spLocks/>
            </p:cNvSpPr>
            <p:nvPr/>
          </p:nvSpPr>
          <p:spPr bwMode="auto">
            <a:xfrm>
              <a:off x="1125538" y="1836738"/>
              <a:ext cx="446087" cy="128587"/>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3"/>
              </a:solidFill>
              <a:round/>
              <a:headEnd/>
              <a:tailEnd/>
            </a:ln>
          </p:spPr>
          <p:txBody>
            <a:bodyPr/>
            <a:lstStyle/>
            <a:p>
              <a:endParaRPr lang="zh-CN" altLang="en-US">
                <a:solidFill>
                  <a:schemeClr val="bg1">
                    <a:lumMod val="50000"/>
                  </a:schemeClr>
                </a:solidFill>
              </a:endParaRPr>
            </a:p>
          </p:txBody>
        </p:sp>
        <p:sp>
          <p:nvSpPr>
            <p:cNvPr id="16397" name="Freeform 13"/>
            <p:cNvSpPr>
              <a:spLocks/>
            </p:cNvSpPr>
            <p:nvPr/>
          </p:nvSpPr>
          <p:spPr bwMode="auto">
            <a:xfrm>
              <a:off x="1125538" y="2032000"/>
              <a:ext cx="446087" cy="128588"/>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3"/>
              </a:solidFill>
              <a:round/>
              <a:headEnd/>
              <a:tailEnd/>
            </a:ln>
          </p:spPr>
          <p:txBody>
            <a:bodyPr/>
            <a:lstStyle/>
            <a:p>
              <a:endParaRPr lang="zh-CN" altLang="en-US">
                <a:solidFill>
                  <a:schemeClr val="bg1">
                    <a:lumMod val="50000"/>
                  </a:schemeClr>
                </a:solidFill>
              </a:endParaRPr>
            </a:p>
          </p:txBody>
        </p:sp>
        <p:sp>
          <p:nvSpPr>
            <p:cNvPr id="16398" name="Freeform 14"/>
            <p:cNvSpPr>
              <a:spLocks/>
            </p:cNvSpPr>
            <p:nvPr/>
          </p:nvSpPr>
          <p:spPr bwMode="auto">
            <a:xfrm>
              <a:off x="1125538" y="222726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3"/>
              </a:solidFill>
              <a:round/>
              <a:headEnd/>
              <a:tailEnd/>
            </a:ln>
          </p:spPr>
          <p:txBody>
            <a:bodyPr/>
            <a:lstStyle/>
            <a:p>
              <a:endParaRPr lang="zh-CN" altLang="en-US">
                <a:solidFill>
                  <a:schemeClr val="bg1">
                    <a:lumMod val="50000"/>
                  </a:schemeClr>
                </a:solidFill>
              </a:endParaRPr>
            </a:p>
          </p:txBody>
        </p:sp>
        <p:sp>
          <p:nvSpPr>
            <p:cNvPr id="16399" name="Freeform 15"/>
            <p:cNvSpPr>
              <a:spLocks/>
            </p:cNvSpPr>
            <p:nvPr/>
          </p:nvSpPr>
          <p:spPr bwMode="auto">
            <a:xfrm>
              <a:off x="1125538" y="2422525"/>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400" name="Freeform 16"/>
            <p:cNvSpPr>
              <a:spLocks/>
            </p:cNvSpPr>
            <p:nvPr/>
          </p:nvSpPr>
          <p:spPr bwMode="auto">
            <a:xfrm>
              <a:off x="1125538" y="2617788"/>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401" name="Freeform 17"/>
            <p:cNvSpPr>
              <a:spLocks/>
            </p:cNvSpPr>
            <p:nvPr/>
          </p:nvSpPr>
          <p:spPr bwMode="auto">
            <a:xfrm>
              <a:off x="1125538" y="2813050"/>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402" name="Freeform 18"/>
            <p:cNvSpPr>
              <a:spLocks/>
            </p:cNvSpPr>
            <p:nvPr/>
          </p:nvSpPr>
          <p:spPr bwMode="auto">
            <a:xfrm>
              <a:off x="1125538" y="3008313"/>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403" name="Freeform 19"/>
            <p:cNvSpPr>
              <a:spLocks/>
            </p:cNvSpPr>
            <p:nvPr/>
          </p:nvSpPr>
          <p:spPr bwMode="auto">
            <a:xfrm>
              <a:off x="1125538" y="3203575"/>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404" name="Freeform 20"/>
            <p:cNvSpPr>
              <a:spLocks/>
            </p:cNvSpPr>
            <p:nvPr/>
          </p:nvSpPr>
          <p:spPr bwMode="auto">
            <a:xfrm>
              <a:off x="1125538" y="3397250"/>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solidFill>
                <a:srgbClr val="CBAB89"/>
              </a:solidFill>
              <a:round/>
              <a:headEnd/>
              <a:tailEnd/>
            </a:ln>
          </p:spPr>
          <p:txBody>
            <a:bodyPr/>
            <a:lstStyle/>
            <a:p>
              <a:endParaRPr lang="zh-CN" altLang="en-US">
                <a:solidFill>
                  <a:schemeClr val="bg1">
                    <a:lumMod val="50000"/>
                  </a:schemeClr>
                </a:solidFill>
              </a:endParaRPr>
            </a:p>
          </p:txBody>
        </p:sp>
        <p:sp>
          <p:nvSpPr>
            <p:cNvPr id="16405" name="Freeform 21"/>
            <p:cNvSpPr>
              <a:spLocks/>
            </p:cNvSpPr>
            <p:nvPr/>
          </p:nvSpPr>
          <p:spPr bwMode="auto">
            <a:xfrm>
              <a:off x="1125538" y="359251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solidFill>
                <a:srgbClr val="CBAB89"/>
              </a:solidFill>
              <a:round/>
              <a:headEnd/>
              <a:tailEnd/>
            </a:ln>
          </p:spPr>
          <p:txBody>
            <a:bodyPr/>
            <a:lstStyle/>
            <a:p>
              <a:endParaRPr lang="zh-CN" altLang="en-US">
                <a:solidFill>
                  <a:schemeClr val="bg1">
                    <a:lumMod val="50000"/>
                  </a:schemeClr>
                </a:solidFill>
              </a:endParaRPr>
            </a:p>
          </p:txBody>
        </p:sp>
      </p:grpSp>
      <p:grpSp>
        <p:nvGrpSpPr>
          <p:cNvPr id="4" name="组合 3"/>
          <p:cNvGrpSpPr/>
          <p:nvPr/>
        </p:nvGrpSpPr>
        <p:grpSpPr>
          <a:xfrm>
            <a:off x="1700509" y="1837872"/>
            <a:ext cx="446164" cy="1885526"/>
            <a:chOff x="1700213" y="1836738"/>
            <a:chExt cx="446087" cy="1884362"/>
          </a:xfrm>
        </p:grpSpPr>
        <p:sp>
          <p:nvSpPr>
            <p:cNvPr id="16406" name="Freeform 22"/>
            <p:cNvSpPr>
              <a:spLocks/>
            </p:cNvSpPr>
            <p:nvPr/>
          </p:nvSpPr>
          <p:spPr bwMode="auto">
            <a:xfrm>
              <a:off x="1700213" y="1836738"/>
              <a:ext cx="446087" cy="128587"/>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2"/>
              </a:solidFill>
              <a:round/>
              <a:headEnd/>
              <a:tailEnd/>
            </a:ln>
          </p:spPr>
          <p:txBody>
            <a:bodyPr/>
            <a:lstStyle/>
            <a:p>
              <a:endParaRPr lang="zh-CN" altLang="en-US">
                <a:solidFill>
                  <a:schemeClr val="bg1">
                    <a:lumMod val="50000"/>
                  </a:schemeClr>
                </a:solidFill>
              </a:endParaRPr>
            </a:p>
          </p:txBody>
        </p:sp>
        <p:sp>
          <p:nvSpPr>
            <p:cNvPr id="16407" name="Freeform 23"/>
            <p:cNvSpPr>
              <a:spLocks/>
            </p:cNvSpPr>
            <p:nvPr/>
          </p:nvSpPr>
          <p:spPr bwMode="auto">
            <a:xfrm>
              <a:off x="1700213" y="2032000"/>
              <a:ext cx="446087" cy="128588"/>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2"/>
              </a:solidFill>
              <a:round/>
              <a:headEnd/>
              <a:tailEnd/>
            </a:ln>
          </p:spPr>
          <p:txBody>
            <a:bodyPr/>
            <a:lstStyle/>
            <a:p>
              <a:endParaRPr lang="zh-CN" altLang="en-US">
                <a:solidFill>
                  <a:schemeClr val="bg1">
                    <a:lumMod val="50000"/>
                  </a:schemeClr>
                </a:solidFill>
              </a:endParaRPr>
            </a:p>
          </p:txBody>
        </p:sp>
        <p:sp>
          <p:nvSpPr>
            <p:cNvPr id="16408" name="Freeform 24"/>
            <p:cNvSpPr>
              <a:spLocks/>
            </p:cNvSpPr>
            <p:nvPr/>
          </p:nvSpPr>
          <p:spPr bwMode="auto">
            <a:xfrm>
              <a:off x="1700213" y="222726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09" name="Freeform 25"/>
            <p:cNvSpPr>
              <a:spLocks/>
            </p:cNvSpPr>
            <p:nvPr/>
          </p:nvSpPr>
          <p:spPr bwMode="auto">
            <a:xfrm>
              <a:off x="1700213" y="2422525"/>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10" name="Freeform 26"/>
            <p:cNvSpPr>
              <a:spLocks/>
            </p:cNvSpPr>
            <p:nvPr/>
          </p:nvSpPr>
          <p:spPr bwMode="auto">
            <a:xfrm>
              <a:off x="1700213" y="2617788"/>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11" name="Freeform 27"/>
            <p:cNvSpPr>
              <a:spLocks/>
            </p:cNvSpPr>
            <p:nvPr/>
          </p:nvSpPr>
          <p:spPr bwMode="auto">
            <a:xfrm>
              <a:off x="1700213" y="2813050"/>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12" name="Freeform 28"/>
            <p:cNvSpPr>
              <a:spLocks/>
            </p:cNvSpPr>
            <p:nvPr/>
          </p:nvSpPr>
          <p:spPr bwMode="auto">
            <a:xfrm>
              <a:off x="1700213" y="3008313"/>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13" name="Freeform 29"/>
            <p:cNvSpPr>
              <a:spLocks/>
            </p:cNvSpPr>
            <p:nvPr/>
          </p:nvSpPr>
          <p:spPr bwMode="auto">
            <a:xfrm>
              <a:off x="1700213" y="3203575"/>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14" name="Freeform 30"/>
            <p:cNvSpPr>
              <a:spLocks/>
            </p:cNvSpPr>
            <p:nvPr/>
          </p:nvSpPr>
          <p:spPr bwMode="auto">
            <a:xfrm>
              <a:off x="1700213" y="3397250"/>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15" name="Freeform 31"/>
            <p:cNvSpPr>
              <a:spLocks/>
            </p:cNvSpPr>
            <p:nvPr/>
          </p:nvSpPr>
          <p:spPr bwMode="auto">
            <a:xfrm>
              <a:off x="1700213" y="359251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grpSp>
      <p:grpSp>
        <p:nvGrpSpPr>
          <p:cNvPr id="5" name="组合 4"/>
          <p:cNvGrpSpPr/>
          <p:nvPr/>
        </p:nvGrpSpPr>
        <p:grpSpPr>
          <a:xfrm>
            <a:off x="2273695" y="1837872"/>
            <a:ext cx="446165" cy="1885526"/>
            <a:chOff x="2273300" y="1836738"/>
            <a:chExt cx="446088" cy="1884362"/>
          </a:xfrm>
        </p:grpSpPr>
        <p:sp>
          <p:nvSpPr>
            <p:cNvPr id="16416" name="Freeform 32"/>
            <p:cNvSpPr>
              <a:spLocks/>
            </p:cNvSpPr>
            <p:nvPr/>
          </p:nvSpPr>
          <p:spPr bwMode="auto">
            <a:xfrm>
              <a:off x="2273300" y="1836738"/>
              <a:ext cx="446088" cy="128587"/>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4"/>
              </a:solidFill>
              <a:round/>
              <a:headEnd/>
              <a:tailEnd/>
            </a:ln>
          </p:spPr>
          <p:txBody>
            <a:bodyPr/>
            <a:lstStyle/>
            <a:p>
              <a:endParaRPr lang="zh-CN" altLang="en-US">
                <a:solidFill>
                  <a:schemeClr val="bg1">
                    <a:lumMod val="50000"/>
                  </a:schemeClr>
                </a:solidFill>
              </a:endParaRPr>
            </a:p>
          </p:txBody>
        </p:sp>
        <p:sp>
          <p:nvSpPr>
            <p:cNvPr id="16417" name="Freeform 33"/>
            <p:cNvSpPr>
              <a:spLocks/>
            </p:cNvSpPr>
            <p:nvPr/>
          </p:nvSpPr>
          <p:spPr bwMode="auto">
            <a:xfrm>
              <a:off x="2273300" y="2032000"/>
              <a:ext cx="446088" cy="128588"/>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4"/>
              </a:solidFill>
              <a:round/>
              <a:headEnd/>
              <a:tailEnd/>
            </a:ln>
          </p:spPr>
          <p:txBody>
            <a:bodyPr/>
            <a:lstStyle/>
            <a:p>
              <a:endParaRPr lang="zh-CN" altLang="en-US">
                <a:solidFill>
                  <a:schemeClr val="bg1">
                    <a:lumMod val="50000"/>
                  </a:schemeClr>
                </a:solidFill>
              </a:endParaRPr>
            </a:p>
          </p:txBody>
        </p:sp>
        <p:sp>
          <p:nvSpPr>
            <p:cNvPr id="16418" name="Freeform 34"/>
            <p:cNvSpPr>
              <a:spLocks/>
            </p:cNvSpPr>
            <p:nvPr/>
          </p:nvSpPr>
          <p:spPr bwMode="auto">
            <a:xfrm>
              <a:off x="2273300" y="2227263"/>
              <a:ext cx="446088"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4"/>
              </a:solidFill>
              <a:round/>
              <a:headEnd/>
              <a:tailEnd/>
            </a:ln>
          </p:spPr>
          <p:txBody>
            <a:bodyPr/>
            <a:lstStyle/>
            <a:p>
              <a:endParaRPr lang="zh-CN" altLang="en-US">
                <a:solidFill>
                  <a:schemeClr val="bg1">
                    <a:lumMod val="50000"/>
                  </a:schemeClr>
                </a:solidFill>
              </a:endParaRPr>
            </a:p>
          </p:txBody>
        </p:sp>
        <p:sp>
          <p:nvSpPr>
            <p:cNvPr id="16419" name="Freeform 35"/>
            <p:cNvSpPr>
              <a:spLocks/>
            </p:cNvSpPr>
            <p:nvPr/>
          </p:nvSpPr>
          <p:spPr bwMode="auto">
            <a:xfrm>
              <a:off x="2273300" y="2422525"/>
              <a:ext cx="446088"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4"/>
              </a:solidFill>
              <a:round/>
              <a:headEnd/>
              <a:tailEnd/>
            </a:ln>
          </p:spPr>
          <p:txBody>
            <a:bodyPr/>
            <a:lstStyle/>
            <a:p>
              <a:endParaRPr lang="zh-CN" altLang="en-US">
                <a:solidFill>
                  <a:schemeClr val="bg1">
                    <a:lumMod val="50000"/>
                  </a:schemeClr>
                </a:solidFill>
              </a:endParaRPr>
            </a:p>
          </p:txBody>
        </p:sp>
        <p:sp>
          <p:nvSpPr>
            <p:cNvPr id="16420" name="Freeform 36"/>
            <p:cNvSpPr>
              <a:spLocks/>
            </p:cNvSpPr>
            <p:nvPr/>
          </p:nvSpPr>
          <p:spPr bwMode="auto">
            <a:xfrm>
              <a:off x="2273300" y="2617788"/>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4"/>
              </a:solidFill>
              <a:round/>
              <a:headEnd/>
              <a:tailEnd/>
            </a:ln>
          </p:spPr>
          <p:txBody>
            <a:bodyPr/>
            <a:lstStyle/>
            <a:p>
              <a:endParaRPr lang="zh-CN" altLang="en-US">
                <a:solidFill>
                  <a:schemeClr val="bg1">
                    <a:lumMod val="50000"/>
                  </a:schemeClr>
                </a:solidFill>
              </a:endParaRPr>
            </a:p>
          </p:txBody>
        </p:sp>
        <p:sp>
          <p:nvSpPr>
            <p:cNvPr id="16421" name="Freeform 37"/>
            <p:cNvSpPr>
              <a:spLocks/>
            </p:cNvSpPr>
            <p:nvPr/>
          </p:nvSpPr>
          <p:spPr bwMode="auto">
            <a:xfrm>
              <a:off x="2273300" y="2813050"/>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4"/>
            </a:solidFill>
            <a:ln w="9525" cmpd="sng">
              <a:noFill/>
              <a:round/>
              <a:headEnd/>
              <a:tailEnd/>
            </a:ln>
          </p:spPr>
          <p:txBody>
            <a:bodyPr/>
            <a:lstStyle/>
            <a:p>
              <a:endParaRPr lang="zh-CN" altLang="en-US">
                <a:solidFill>
                  <a:schemeClr val="bg1">
                    <a:lumMod val="50000"/>
                  </a:schemeClr>
                </a:solidFill>
              </a:endParaRPr>
            </a:p>
          </p:txBody>
        </p:sp>
        <p:sp>
          <p:nvSpPr>
            <p:cNvPr id="16422" name="Freeform 38"/>
            <p:cNvSpPr>
              <a:spLocks/>
            </p:cNvSpPr>
            <p:nvPr/>
          </p:nvSpPr>
          <p:spPr bwMode="auto">
            <a:xfrm>
              <a:off x="2273300" y="3008313"/>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4"/>
            </a:solidFill>
            <a:ln w="9525" cmpd="sng">
              <a:noFill/>
              <a:round/>
              <a:headEnd/>
              <a:tailEnd/>
            </a:ln>
          </p:spPr>
          <p:txBody>
            <a:bodyPr/>
            <a:lstStyle/>
            <a:p>
              <a:endParaRPr lang="zh-CN" altLang="en-US">
                <a:solidFill>
                  <a:schemeClr val="bg1">
                    <a:lumMod val="50000"/>
                  </a:schemeClr>
                </a:solidFill>
              </a:endParaRPr>
            </a:p>
          </p:txBody>
        </p:sp>
        <p:sp>
          <p:nvSpPr>
            <p:cNvPr id="16423" name="Freeform 39"/>
            <p:cNvSpPr>
              <a:spLocks/>
            </p:cNvSpPr>
            <p:nvPr/>
          </p:nvSpPr>
          <p:spPr bwMode="auto">
            <a:xfrm>
              <a:off x="2273300" y="3203575"/>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4"/>
            </a:solidFill>
            <a:ln w="9525" cmpd="sng">
              <a:noFill/>
              <a:round/>
              <a:headEnd/>
              <a:tailEnd/>
            </a:ln>
          </p:spPr>
          <p:txBody>
            <a:bodyPr/>
            <a:lstStyle/>
            <a:p>
              <a:endParaRPr lang="zh-CN" altLang="en-US">
                <a:solidFill>
                  <a:schemeClr val="bg1">
                    <a:lumMod val="50000"/>
                  </a:schemeClr>
                </a:solidFill>
              </a:endParaRPr>
            </a:p>
          </p:txBody>
        </p:sp>
        <p:sp>
          <p:nvSpPr>
            <p:cNvPr id="16424" name="Freeform 40"/>
            <p:cNvSpPr>
              <a:spLocks/>
            </p:cNvSpPr>
            <p:nvPr/>
          </p:nvSpPr>
          <p:spPr bwMode="auto">
            <a:xfrm>
              <a:off x="2273300" y="3397250"/>
              <a:ext cx="446088"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4"/>
            </a:solidFill>
            <a:ln w="9525" cmpd="sng">
              <a:noFill/>
              <a:round/>
              <a:headEnd/>
              <a:tailEnd/>
            </a:ln>
          </p:spPr>
          <p:txBody>
            <a:bodyPr/>
            <a:lstStyle/>
            <a:p>
              <a:endParaRPr lang="zh-CN" altLang="en-US">
                <a:solidFill>
                  <a:schemeClr val="bg1">
                    <a:lumMod val="50000"/>
                  </a:schemeClr>
                </a:solidFill>
              </a:endParaRPr>
            </a:p>
          </p:txBody>
        </p:sp>
        <p:sp>
          <p:nvSpPr>
            <p:cNvPr id="16425" name="Freeform 41"/>
            <p:cNvSpPr>
              <a:spLocks/>
            </p:cNvSpPr>
            <p:nvPr/>
          </p:nvSpPr>
          <p:spPr bwMode="auto">
            <a:xfrm>
              <a:off x="2273300" y="3592513"/>
              <a:ext cx="446088"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4"/>
            </a:solidFill>
            <a:ln w="9525" cmpd="sng">
              <a:noFill/>
              <a:round/>
              <a:headEnd/>
              <a:tailEnd/>
            </a:ln>
          </p:spPr>
          <p:txBody>
            <a:bodyPr/>
            <a:lstStyle/>
            <a:p>
              <a:endParaRPr lang="zh-CN" altLang="en-US">
                <a:solidFill>
                  <a:schemeClr val="bg1">
                    <a:lumMod val="50000"/>
                  </a:schemeClr>
                </a:solidFill>
              </a:endParaRPr>
            </a:p>
          </p:txBody>
        </p:sp>
      </p:grpSp>
      <p:grpSp>
        <p:nvGrpSpPr>
          <p:cNvPr id="6" name="组合 5"/>
          <p:cNvGrpSpPr/>
          <p:nvPr/>
        </p:nvGrpSpPr>
        <p:grpSpPr>
          <a:xfrm>
            <a:off x="2848470" y="1837872"/>
            <a:ext cx="446165" cy="1885526"/>
            <a:chOff x="2847975" y="1836738"/>
            <a:chExt cx="446088" cy="1884362"/>
          </a:xfrm>
        </p:grpSpPr>
        <p:sp>
          <p:nvSpPr>
            <p:cNvPr id="16426" name="Freeform 42"/>
            <p:cNvSpPr>
              <a:spLocks/>
            </p:cNvSpPr>
            <p:nvPr/>
          </p:nvSpPr>
          <p:spPr bwMode="auto">
            <a:xfrm>
              <a:off x="2847975" y="1836738"/>
              <a:ext cx="446088" cy="128587"/>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427" name="Freeform 43"/>
            <p:cNvSpPr>
              <a:spLocks/>
            </p:cNvSpPr>
            <p:nvPr/>
          </p:nvSpPr>
          <p:spPr bwMode="auto">
            <a:xfrm>
              <a:off x="2847975" y="2032000"/>
              <a:ext cx="446088" cy="128588"/>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428" name="Freeform 44"/>
            <p:cNvSpPr>
              <a:spLocks/>
            </p:cNvSpPr>
            <p:nvPr/>
          </p:nvSpPr>
          <p:spPr bwMode="auto">
            <a:xfrm>
              <a:off x="2847975" y="2227263"/>
              <a:ext cx="446088"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429" name="Freeform 45"/>
            <p:cNvSpPr>
              <a:spLocks/>
            </p:cNvSpPr>
            <p:nvPr/>
          </p:nvSpPr>
          <p:spPr bwMode="auto">
            <a:xfrm>
              <a:off x="2847975" y="2422525"/>
              <a:ext cx="446088"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430" name="Freeform 46"/>
            <p:cNvSpPr>
              <a:spLocks/>
            </p:cNvSpPr>
            <p:nvPr/>
          </p:nvSpPr>
          <p:spPr bwMode="auto">
            <a:xfrm>
              <a:off x="2847975" y="2617788"/>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431" name="Freeform 47"/>
            <p:cNvSpPr>
              <a:spLocks/>
            </p:cNvSpPr>
            <p:nvPr/>
          </p:nvSpPr>
          <p:spPr bwMode="auto">
            <a:xfrm>
              <a:off x="2847975" y="2813050"/>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1"/>
              </a:solidFill>
              <a:round/>
              <a:headEnd/>
              <a:tailEnd/>
            </a:ln>
          </p:spPr>
          <p:txBody>
            <a:bodyPr/>
            <a:lstStyle/>
            <a:p>
              <a:endParaRPr lang="zh-CN" altLang="en-US">
                <a:solidFill>
                  <a:schemeClr val="bg1">
                    <a:lumMod val="50000"/>
                  </a:schemeClr>
                </a:solidFill>
              </a:endParaRPr>
            </a:p>
          </p:txBody>
        </p:sp>
        <p:sp>
          <p:nvSpPr>
            <p:cNvPr id="16432" name="Freeform 48"/>
            <p:cNvSpPr>
              <a:spLocks/>
            </p:cNvSpPr>
            <p:nvPr/>
          </p:nvSpPr>
          <p:spPr bwMode="auto">
            <a:xfrm>
              <a:off x="2847975" y="3008313"/>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noFill/>
              <a:round/>
              <a:headEnd/>
              <a:tailEnd/>
            </a:ln>
          </p:spPr>
          <p:txBody>
            <a:bodyPr/>
            <a:lstStyle/>
            <a:p>
              <a:endParaRPr lang="zh-CN" altLang="en-US">
                <a:solidFill>
                  <a:schemeClr val="bg1">
                    <a:lumMod val="50000"/>
                  </a:schemeClr>
                </a:solidFill>
              </a:endParaRPr>
            </a:p>
          </p:txBody>
        </p:sp>
        <p:sp>
          <p:nvSpPr>
            <p:cNvPr id="16433" name="Freeform 49"/>
            <p:cNvSpPr>
              <a:spLocks/>
            </p:cNvSpPr>
            <p:nvPr/>
          </p:nvSpPr>
          <p:spPr bwMode="auto">
            <a:xfrm>
              <a:off x="2847975" y="3203575"/>
              <a:ext cx="446088"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noFill/>
              <a:round/>
              <a:headEnd/>
              <a:tailEnd/>
            </a:ln>
          </p:spPr>
          <p:txBody>
            <a:bodyPr/>
            <a:lstStyle/>
            <a:p>
              <a:endParaRPr lang="zh-CN" altLang="en-US">
                <a:solidFill>
                  <a:schemeClr val="bg1">
                    <a:lumMod val="50000"/>
                  </a:schemeClr>
                </a:solidFill>
              </a:endParaRPr>
            </a:p>
          </p:txBody>
        </p:sp>
        <p:sp>
          <p:nvSpPr>
            <p:cNvPr id="16434" name="Freeform 50"/>
            <p:cNvSpPr>
              <a:spLocks/>
            </p:cNvSpPr>
            <p:nvPr/>
          </p:nvSpPr>
          <p:spPr bwMode="auto">
            <a:xfrm>
              <a:off x="2847975" y="3397250"/>
              <a:ext cx="446088"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noFill/>
              <a:round/>
              <a:headEnd/>
              <a:tailEnd/>
            </a:ln>
          </p:spPr>
          <p:txBody>
            <a:bodyPr/>
            <a:lstStyle/>
            <a:p>
              <a:endParaRPr lang="zh-CN" altLang="en-US">
                <a:solidFill>
                  <a:schemeClr val="bg1">
                    <a:lumMod val="50000"/>
                  </a:schemeClr>
                </a:solidFill>
              </a:endParaRPr>
            </a:p>
          </p:txBody>
        </p:sp>
        <p:sp>
          <p:nvSpPr>
            <p:cNvPr id="16435" name="Freeform 51"/>
            <p:cNvSpPr>
              <a:spLocks/>
            </p:cNvSpPr>
            <p:nvPr/>
          </p:nvSpPr>
          <p:spPr bwMode="auto">
            <a:xfrm>
              <a:off x="2847975" y="3592513"/>
              <a:ext cx="446088"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1"/>
            </a:solidFill>
            <a:ln w="9525" cmpd="sng">
              <a:noFill/>
              <a:round/>
              <a:headEnd/>
              <a:tailEnd/>
            </a:ln>
          </p:spPr>
          <p:txBody>
            <a:bodyPr/>
            <a:lstStyle/>
            <a:p>
              <a:endParaRPr lang="zh-CN" altLang="en-US">
                <a:solidFill>
                  <a:schemeClr val="bg1">
                    <a:lumMod val="50000"/>
                  </a:schemeClr>
                </a:solidFill>
              </a:endParaRPr>
            </a:p>
          </p:txBody>
        </p:sp>
      </p:grpSp>
      <p:grpSp>
        <p:nvGrpSpPr>
          <p:cNvPr id="7" name="组合 6"/>
          <p:cNvGrpSpPr/>
          <p:nvPr/>
        </p:nvGrpSpPr>
        <p:grpSpPr>
          <a:xfrm>
            <a:off x="3421658" y="1837872"/>
            <a:ext cx="446164" cy="1885526"/>
            <a:chOff x="3421063" y="1836738"/>
            <a:chExt cx="446087" cy="1884362"/>
          </a:xfrm>
        </p:grpSpPr>
        <p:sp>
          <p:nvSpPr>
            <p:cNvPr id="16436" name="Freeform 52"/>
            <p:cNvSpPr>
              <a:spLocks/>
            </p:cNvSpPr>
            <p:nvPr/>
          </p:nvSpPr>
          <p:spPr bwMode="auto">
            <a:xfrm>
              <a:off x="3421063" y="1836738"/>
              <a:ext cx="446087" cy="128587"/>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3"/>
              </a:solidFill>
              <a:round/>
              <a:headEnd/>
              <a:tailEnd/>
            </a:ln>
          </p:spPr>
          <p:txBody>
            <a:bodyPr/>
            <a:lstStyle/>
            <a:p>
              <a:endParaRPr lang="zh-CN" altLang="en-US">
                <a:solidFill>
                  <a:schemeClr val="bg1">
                    <a:lumMod val="50000"/>
                  </a:schemeClr>
                </a:solidFill>
              </a:endParaRPr>
            </a:p>
          </p:txBody>
        </p:sp>
        <p:sp>
          <p:nvSpPr>
            <p:cNvPr id="16437" name="Freeform 53"/>
            <p:cNvSpPr>
              <a:spLocks/>
            </p:cNvSpPr>
            <p:nvPr/>
          </p:nvSpPr>
          <p:spPr bwMode="auto">
            <a:xfrm>
              <a:off x="3421063" y="2032000"/>
              <a:ext cx="446087" cy="128588"/>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3"/>
              </a:solidFill>
              <a:round/>
              <a:headEnd/>
              <a:tailEnd/>
            </a:ln>
          </p:spPr>
          <p:txBody>
            <a:bodyPr/>
            <a:lstStyle/>
            <a:p>
              <a:endParaRPr lang="zh-CN" altLang="en-US">
                <a:solidFill>
                  <a:schemeClr val="bg1">
                    <a:lumMod val="50000"/>
                  </a:schemeClr>
                </a:solidFill>
              </a:endParaRPr>
            </a:p>
          </p:txBody>
        </p:sp>
        <p:sp>
          <p:nvSpPr>
            <p:cNvPr id="16438" name="Freeform 54"/>
            <p:cNvSpPr>
              <a:spLocks/>
            </p:cNvSpPr>
            <p:nvPr/>
          </p:nvSpPr>
          <p:spPr bwMode="auto">
            <a:xfrm>
              <a:off x="3421063" y="222726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FFFDEF"/>
            </a:solidFill>
            <a:ln w="9525" cmpd="sng">
              <a:solidFill>
                <a:schemeClr val="accent3"/>
              </a:solidFill>
              <a:round/>
              <a:headEnd/>
              <a:tailEnd/>
            </a:ln>
          </p:spPr>
          <p:txBody>
            <a:bodyPr/>
            <a:lstStyle/>
            <a:p>
              <a:endParaRPr lang="zh-CN" altLang="en-US">
                <a:solidFill>
                  <a:schemeClr val="bg1">
                    <a:lumMod val="50000"/>
                  </a:schemeClr>
                </a:solidFill>
              </a:endParaRPr>
            </a:p>
          </p:txBody>
        </p:sp>
        <p:sp>
          <p:nvSpPr>
            <p:cNvPr id="16439" name="Freeform 55"/>
            <p:cNvSpPr>
              <a:spLocks/>
            </p:cNvSpPr>
            <p:nvPr/>
          </p:nvSpPr>
          <p:spPr bwMode="auto">
            <a:xfrm>
              <a:off x="3421063" y="2422525"/>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noFill/>
              <a:round/>
              <a:headEnd/>
              <a:tailEnd/>
            </a:ln>
          </p:spPr>
          <p:txBody>
            <a:bodyPr/>
            <a:lstStyle/>
            <a:p>
              <a:endParaRPr lang="zh-CN" altLang="en-US">
                <a:solidFill>
                  <a:schemeClr val="bg1">
                    <a:lumMod val="50000"/>
                  </a:schemeClr>
                </a:solidFill>
              </a:endParaRPr>
            </a:p>
          </p:txBody>
        </p:sp>
        <p:sp>
          <p:nvSpPr>
            <p:cNvPr id="16440" name="Freeform 56"/>
            <p:cNvSpPr>
              <a:spLocks/>
            </p:cNvSpPr>
            <p:nvPr/>
          </p:nvSpPr>
          <p:spPr bwMode="auto">
            <a:xfrm>
              <a:off x="3421063" y="2617788"/>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noFill/>
              <a:round/>
              <a:headEnd/>
              <a:tailEnd/>
            </a:ln>
          </p:spPr>
          <p:txBody>
            <a:bodyPr/>
            <a:lstStyle/>
            <a:p>
              <a:endParaRPr lang="zh-CN" altLang="en-US">
                <a:solidFill>
                  <a:schemeClr val="bg1">
                    <a:lumMod val="50000"/>
                  </a:schemeClr>
                </a:solidFill>
              </a:endParaRPr>
            </a:p>
          </p:txBody>
        </p:sp>
        <p:sp>
          <p:nvSpPr>
            <p:cNvPr id="16441" name="Freeform 57"/>
            <p:cNvSpPr>
              <a:spLocks/>
            </p:cNvSpPr>
            <p:nvPr/>
          </p:nvSpPr>
          <p:spPr bwMode="auto">
            <a:xfrm>
              <a:off x="3421063" y="2813050"/>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noFill/>
              <a:round/>
              <a:headEnd/>
              <a:tailEnd/>
            </a:ln>
          </p:spPr>
          <p:txBody>
            <a:bodyPr/>
            <a:lstStyle/>
            <a:p>
              <a:endParaRPr lang="zh-CN" altLang="en-US">
                <a:solidFill>
                  <a:schemeClr val="bg1">
                    <a:lumMod val="50000"/>
                  </a:schemeClr>
                </a:solidFill>
              </a:endParaRPr>
            </a:p>
          </p:txBody>
        </p:sp>
        <p:sp>
          <p:nvSpPr>
            <p:cNvPr id="16442" name="Freeform 58"/>
            <p:cNvSpPr>
              <a:spLocks/>
            </p:cNvSpPr>
            <p:nvPr/>
          </p:nvSpPr>
          <p:spPr bwMode="auto">
            <a:xfrm>
              <a:off x="3421063" y="3008313"/>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noFill/>
              <a:round/>
              <a:headEnd/>
              <a:tailEnd/>
            </a:ln>
          </p:spPr>
          <p:txBody>
            <a:bodyPr/>
            <a:lstStyle/>
            <a:p>
              <a:endParaRPr lang="zh-CN" altLang="en-US">
                <a:solidFill>
                  <a:schemeClr val="bg1">
                    <a:lumMod val="50000"/>
                  </a:schemeClr>
                </a:solidFill>
              </a:endParaRPr>
            </a:p>
          </p:txBody>
        </p:sp>
        <p:sp>
          <p:nvSpPr>
            <p:cNvPr id="16443" name="Freeform 59"/>
            <p:cNvSpPr>
              <a:spLocks/>
            </p:cNvSpPr>
            <p:nvPr/>
          </p:nvSpPr>
          <p:spPr bwMode="auto">
            <a:xfrm>
              <a:off x="3421063" y="3203575"/>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noFill/>
              <a:round/>
              <a:headEnd/>
              <a:tailEnd/>
            </a:ln>
          </p:spPr>
          <p:txBody>
            <a:bodyPr/>
            <a:lstStyle/>
            <a:p>
              <a:endParaRPr lang="zh-CN" altLang="en-US">
                <a:solidFill>
                  <a:schemeClr val="bg1">
                    <a:lumMod val="50000"/>
                  </a:schemeClr>
                </a:solidFill>
              </a:endParaRPr>
            </a:p>
          </p:txBody>
        </p:sp>
        <p:sp>
          <p:nvSpPr>
            <p:cNvPr id="16444" name="Freeform 60"/>
            <p:cNvSpPr>
              <a:spLocks/>
            </p:cNvSpPr>
            <p:nvPr/>
          </p:nvSpPr>
          <p:spPr bwMode="auto">
            <a:xfrm>
              <a:off x="3421063" y="3397250"/>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noFill/>
              <a:round/>
              <a:headEnd/>
              <a:tailEnd/>
            </a:ln>
          </p:spPr>
          <p:txBody>
            <a:bodyPr/>
            <a:lstStyle/>
            <a:p>
              <a:endParaRPr lang="zh-CN" altLang="en-US">
                <a:solidFill>
                  <a:schemeClr val="bg1">
                    <a:lumMod val="50000"/>
                  </a:schemeClr>
                </a:solidFill>
              </a:endParaRPr>
            </a:p>
          </p:txBody>
        </p:sp>
        <p:sp>
          <p:nvSpPr>
            <p:cNvPr id="16445" name="Freeform 61"/>
            <p:cNvSpPr>
              <a:spLocks/>
            </p:cNvSpPr>
            <p:nvPr/>
          </p:nvSpPr>
          <p:spPr bwMode="auto">
            <a:xfrm>
              <a:off x="3421063" y="359251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3"/>
            </a:solidFill>
            <a:ln w="9525" cmpd="sng">
              <a:noFill/>
              <a:round/>
              <a:headEnd/>
              <a:tailEnd/>
            </a:ln>
          </p:spPr>
          <p:txBody>
            <a:bodyPr/>
            <a:lstStyle/>
            <a:p>
              <a:endParaRPr lang="zh-CN" altLang="en-US">
                <a:solidFill>
                  <a:schemeClr val="bg1">
                    <a:lumMod val="50000"/>
                  </a:schemeClr>
                </a:solidFill>
              </a:endParaRPr>
            </a:p>
          </p:txBody>
        </p:sp>
      </p:grpSp>
      <p:grpSp>
        <p:nvGrpSpPr>
          <p:cNvPr id="8" name="组合 7"/>
          <p:cNvGrpSpPr/>
          <p:nvPr/>
        </p:nvGrpSpPr>
        <p:grpSpPr>
          <a:xfrm>
            <a:off x="3996433" y="1837872"/>
            <a:ext cx="446164" cy="1885526"/>
            <a:chOff x="3995738" y="1836738"/>
            <a:chExt cx="446087" cy="1884362"/>
          </a:xfrm>
        </p:grpSpPr>
        <p:sp>
          <p:nvSpPr>
            <p:cNvPr id="16446" name="Freeform 62"/>
            <p:cNvSpPr>
              <a:spLocks/>
            </p:cNvSpPr>
            <p:nvPr/>
          </p:nvSpPr>
          <p:spPr bwMode="auto">
            <a:xfrm>
              <a:off x="3995738" y="1836738"/>
              <a:ext cx="446087" cy="128587"/>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2"/>
              </a:solidFill>
              <a:round/>
              <a:headEnd/>
              <a:tailEnd/>
            </a:ln>
          </p:spPr>
          <p:txBody>
            <a:bodyPr/>
            <a:lstStyle/>
            <a:p>
              <a:endParaRPr lang="zh-CN" altLang="en-US">
                <a:solidFill>
                  <a:schemeClr val="bg1">
                    <a:lumMod val="50000"/>
                  </a:schemeClr>
                </a:solidFill>
              </a:endParaRPr>
            </a:p>
          </p:txBody>
        </p:sp>
        <p:sp>
          <p:nvSpPr>
            <p:cNvPr id="16447" name="Freeform 63"/>
            <p:cNvSpPr>
              <a:spLocks/>
            </p:cNvSpPr>
            <p:nvPr/>
          </p:nvSpPr>
          <p:spPr bwMode="auto">
            <a:xfrm>
              <a:off x="3995738" y="2032000"/>
              <a:ext cx="446087" cy="128588"/>
            </a:xfrm>
            <a:custGeom>
              <a:avLst/>
              <a:gdLst>
                <a:gd name="T0" fmla="*/ 199 w 199"/>
                <a:gd name="T1" fmla="*/ 45 h 57"/>
                <a:gd name="T2" fmla="*/ 188 w 199"/>
                <a:gd name="T3" fmla="*/ 57 h 57"/>
                <a:gd name="T4" fmla="*/ 11 w 199"/>
                <a:gd name="T5" fmla="*/ 57 h 57"/>
                <a:gd name="T6" fmla="*/ 0 w 199"/>
                <a:gd name="T7" fmla="*/ 45 h 57"/>
                <a:gd name="T8" fmla="*/ 0 w 199"/>
                <a:gd name="T9" fmla="*/ 11 h 57"/>
                <a:gd name="T10" fmla="*/ 11 w 199"/>
                <a:gd name="T11" fmla="*/ 0 h 57"/>
                <a:gd name="T12" fmla="*/ 188 w 199"/>
                <a:gd name="T13" fmla="*/ 0 h 57"/>
                <a:gd name="T14" fmla="*/ 199 w 199"/>
                <a:gd name="T15" fmla="*/ 11 h 57"/>
                <a:gd name="T16" fmla="*/ 199 w 199"/>
                <a:gd name="T17" fmla="*/ 4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FFFDEF"/>
            </a:solidFill>
            <a:ln w="9525" cmpd="sng">
              <a:solidFill>
                <a:schemeClr val="accent2"/>
              </a:solidFill>
              <a:round/>
              <a:headEnd/>
              <a:tailEnd/>
            </a:ln>
          </p:spPr>
          <p:txBody>
            <a:bodyPr/>
            <a:lstStyle/>
            <a:p>
              <a:endParaRPr lang="zh-CN" altLang="en-US">
                <a:solidFill>
                  <a:schemeClr val="bg1">
                    <a:lumMod val="50000"/>
                  </a:schemeClr>
                </a:solidFill>
              </a:endParaRPr>
            </a:p>
          </p:txBody>
        </p:sp>
        <p:sp>
          <p:nvSpPr>
            <p:cNvPr id="16448" name="Freeform 64"/>
            <p:cNvSpPr>
              <a:spLocks/>
            </p:cNvSpPr>
            <p:nvPr/>
          </p:nvSpPr>
          <p:spPr bwMode="auto">
            <a:xfrm>
              <a:off x="3995738" y="222726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49" name="Freeform 65"/>
            <p:cNvSpPr>
              <a:spLocks/>
            </p:cNvSpPr>
            <p:nvPr/>
          </p:nvSpPr>
          <p:spPr bwMode="auto">
            <a:xfrm>
              <a:off x="3995738" y="2422525"/>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50" name="Freeform 66"/>
            <p:cNvSpPr>
              <a:spLocks/>
            </p:cNvSpPr>
            <p:nvPr/>
          </p:nvSpPr>
          <p:spPr bwMode="auto">
            <a:xfrm>
              <a:off x="3995738" y="2617788"/>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51" name="Freeform 67"/>
            <p:cNvSpPr>
              <a:spLocks/>
            </p:cNvSpPr>
            <p:nvPr/>
          </p:nvSpPr>
          <p:spPr bwMode="auto">
            <a:xfrm>
              <a:off x="3995738" y="2813050"/>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52" name="Freeform 68"/>
            <p:cNvSpPr>
              <a:spLocks/>
            </p:cNvSpPr>
            <p:nvPr/>
          </p:nvSpPr>
          <p:spPr bwMode="auto">
            <a:xfrm>
              <a:off x="3995738" y="3008313"/>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53" name="Freeform 69"/>
            <p:cNvSpPr>
              <a:spLocks/>
            </p:cNvSpPr>
            <p:nvPr/>
          </p:nvSpPr>
          <p:spPr bwMode="auto">
            <a:xfrm>
              <a:off x="3995738" y="3203575"/>
              <a:ext cx="446087" cy="127000"/>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54" name="Freeform 70"/>
            <p:cNvSpPr>
              <a:spLocks/>
            </p:cNvSpPr>
            <p:nvPr/>
          </p:nvSpPr>
          <p:spPr bwMode="auto">
            <a:xfrm>
              <a:off x="3995738" y="3397250"/>
              <a:ext cx="446087" cy="128588"/>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sp>
          <p:nvSpPr>
            <p:cNvPr id="16455" name="Freeform 71"/>
            <p:cNvSpPr>
              <a:spLocks/>
            </p:cNvSpPr>
            <p:nvPr/>
          </p:nvSpPr>
          <p:spPr bwMode="auto">
            <a:xfrm>
              <a:off x="3995738" y="3592513"/>
              <a:ext cx="446087" cy="128587"/>
            </a:xfrm>
            <a:custGeom>
              <a:avLst/>
              <a:gdLst>
                <a:gd name="T0" fmla="*/ 199 w 199"/>
                <a:gd name="T1" fmla="*/ 46 h 57"/>
                <a:gd name="T2" fmla="*/ 188 w 199"/>
                <a:gd name="T3" fmla="*/ 57 h 57"/>
                <a:gd name="T4" fmla="*/ 11 w 199"/>
                <a:gd name="T5" fmla="*/ 57 h 57"/>
                <a:gd name="T6" fmla="*/ 0 w 199"/>
                <a:gd name="T7" fmla="*/ 46 h 57"/>
                <a:gd name="T8" fmla="*/ 0 w 199"/>
                <a:gd name="T9" fmla="*/ 11 h 57"/>
                <a:gd name="T10" fmla="*/ 11 w 199"/>
                <a:gd name="T11" fmla="*/ 0 h 57"/>
                <a:gd name="T12" fmla="*/ 188 w 199"/>
                <a:gd name="T13" fmla="*/ 0 h 57"/>
                <a:gd name="T14" fmla="*/ 199 w 199"/>
                <a:gd name="T15" fmla="*/ 11 h 57"/>
                <a:gd name="T16" fmla="*/ 199 w 199"/>
                <a:gd name="T17"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chemeClr val="accent2"/>
            </a:solidFill>
            <a:ln w="9525" cmpd="sng">
              <a:noFill/>
              <a:round/>
              <a:headEnd/>
              <a:tailEnd/>
            </a:ln>
          </p:spPr>
          <p:txBody>
            <a:bodyPr/>
            <a:lstStyle/>
            <a:p>
              <a:endParaRPr lang="zh-CN" altLang="en-US">
                <a:solidFill>
                  <a:schemeClr val="bg1">
                    <a:lumMod val="50000"/>
                  </a:schemeClr>
                </a:solidFill>
              </a:endParaRPr>
            </a:p>
          </p:txBody>
        </p:sp>
      </p:grpSp>
      <p:sp>
        <p:nvSpPr>
          <p:cNvPr id="16456" name="Rectangle 72"/>
          <p:cNvSpPr>
            <a:spLocks noChangeArrowheads="1"/>
          </p:cNvSpPr>
          <p:nvPr/>
        </p:nvSpPr>
        <p:spPr bwMode="auto">
          <a:xfrm>
            <a:off x="667392" y="3852066"/>
            <a:ext cx="219650" cy="1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bg1">
                    <a:lumMod val="50000"/>
                  </a:schemeClr>
                </a:solidFill>
                <a:latin typeface="微软雅黑" pitchFamily="34" charset="-122"/>
                <a:ea typeface="微软雅黑" pitchFamily="34" charset="-122"/>
              </a:rPr>
              <a:t>SUN</a:t>
            </a:r>
            <a:endParaRPr lang="zh-CN" altLang="zh-CN" sz="800" dirty="0">
              <a:solidFill>
                <a:schemeClr val="bg1">
                  <a:lumMod val="50000"/>
                </a:schemeClr>
              </a:solidFill>
            </a:endParaRPr>
          </a:p>
        </p:txBody>
      </p:sp>
      <p:sp>
        <p:nvSpPr>
          <p:cNvPr id="16457" name="Rectangle 73"/>
          <p:cNvSpPr>
            <a:spLocks noChangeArrowheads="1"/>
          </p:cNvSpPr>
          <p:nvPr/>
        </p:nvSpPr>
        <p:spPr bwMode="auto">
          <a:xfrm>
            <a:off x="1235583" y="3852066"/>
            <a:ext cx="267748" cy="1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bg1">
                    <a:lumMod val="50000"/>
                  </a:schemeClr>
                </a:solidFill>
                <a:latin typeface="微软雅黑" pitchFamily="34" charset="-122"/>
                <a:ea typeface="微软雅黑" pitchFamily="34" charset="-122"/>
              </a:rPr>
              <a:t>MON</a:t>
            </a:r>
            <a:endParaRPr lang="zh-CN" altLang="zh-CN" sz="800" dirty="0">
              <a:solidFill>
                <a:schemeClr val="bg1">
                  <a:lumMod val="50000"/>
                </a:schemeClr>
              </a:solidFill>
            </a:endParaRPr>
          </a:p>
        </p:txBody>
      </p:sp>
      <p:sp>
        <p:nvSpPr>
          <p:cNvPr id="16458" name="Rectangle 74"/>
          <p:cNvSpPr>
            <a:spLocks noChangeArrowheads="1"/>
          </p:cNvSpPr>
          <p:nvPr/>
        </p:nvSpPr>
        <p:spPr bwMode="auto">
          <a:xfrm>
            <a:off x="1829118" y="3852066"/>
            <a:ext cx="190533" cy="1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bg1">
                    <a:lumMod val="50000"/>
                  </a:schemeClr>
                </a:solidFill>
                <a:latin typeface="微软雅黑" pitchFamily="34" charset="-122"/>
                <a:ea typeface="微软雅黑" pitchFamily="34" charset="-122"/>
              </a:rPr>
              <a:t>TUE</a:t>
            </a:r>
            <a:endParaRPr lang="zh-CN" altLang="zh-CN" sz="800" dirty="0">
              <a:solidFill>
                <a:schemeClr val="bg1">
                  <a:lumMod val="50000"/>
                </a:schemeClr>
              </a:solidFill>
            </a:endParaRPr>
          </a:p>
        </p:txBody>
      </p:sp>
      <p:sp>
        <p:nvSpPr>
          <p:cNvPr id="16459" name="Rectangle 75"/>
          <p:cNvSpPr>
            <a:spLocks noChangeArrowheads="1"/>
          </p:cNvSpPr>
          <p:nvPr/>
        </p:nvSpPr>
        <p:spPr bwMode="auto">
          <a:xfrm>
            <a:off x="2381664" y="3852066"/>
            <a:ext cx="236579" cy="1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bg1">
                    <a:lumMod val="50000"/>
                  </a:schemeClr>
                </a:solidFill>
                <a:latin typeface="微软雅黑" pitchFamily="34" charset="-122"/>
                <a:ea typeface="微软雅黑" pitchFamily="34" charset="-122"/>
              </a:rPr>
              <a:t>WED</a:t>
            </a:r>
            <a:endParaRPr lang="zh-CN" altLang="zh-CN" sz="800" dirty="0">
              <a:solidFill>
                <a:schemeClr val="bg1">
                  <a:lumMod val="50000"/>
                </a:schemeClr>
              </a:solidFill>
            </a:endParaRPr>
          </a:p>
        </p:txBody>
      </p:sp>
      <p:sp>
        <p:nvSpPr>
          <p:cNvPr id="16460" name="Rectangle 76"/>
          <p:cNvSpPr>
            <a:spLocks noChangeArrowheads="1"/>
          </p:cNvSpPr>
          <p:nvPr/>
        </p:nvSpPr>
        <p:spPr bwMode="auto">
          <a:xfrm>
            <a:off x="2988735" y="3852066"/>
            <a:ext cx="216444" cy="1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bg1">
                    <a:lumMod val="50000"/>
                  </a:schemeClr>
                </a:solidFill>
                <a:latin typeface="微软雅黑" pitchFamily="34" charset="-122"/>
                <a:ea typeface="微软雅黑" pitchFamily="34" charset="-122"/>
              </a:rPr>
              <a:t>THU</a:t>
            </a:r>
            <a:endParaRPr lang="zh-CN" altLang="zh-CN" sz="800" dirty="0">
              <a:solidFill>
                <a:schemeClr val="bg1">
                  <a:lumMod val="50000"/>
                </a:schemeClr>
              </a:solidFill>
            </a:endParaRPr>
          </a:p>
        </p:txBody>
      </p:sp>
      <p:sp>
        <p:nvSpPr>
          <p:cNvPr id="16461" name="Rectangle 77"/>
          <p:cNvSpPr>
            <a:spLocks noChangeArrowheads="1"/>
          </p:cNvSpPr>
          <p:nvPr/>
        </p:nvSpPr>
        <p:spPr bwMode="auto">
          <a:xfrm>
            <a:off x="3557469" y="3852066"/>
            <a:ext cx="152312" cy="12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bg1">
                    <a:lumMod val="50000"/>
                  </a:schemeClr>
                </a:solidFill>
                <a:latin typeface="微软雅黑" pitchFamily="34" charset="-122"/>
                <a:ea typeface="微软雅黑" pitchFamily="34" charset="-122"/>
              </a:rPr>
              <a:t>FRI</a:t>
            </a:r>
            <a:endParaRPr lang="zh-CN" altLang="zh-CN" sz="800" dirty="0">
              <a:solidFill>
                <a:schemeClr val="bg1">
                  <a:lumMod val="50000"/>
                </a:schemeClr>
              </a:solidFill>
            </a:endParaRPr>
          </a:p>
        </p:txBody>
      </p:sp>
      <p:sp>
        <p:nvSpPr>
          <p:cNvPr id="16462" name="Rectangle 78"/>
          <p:cNvSpPr>
            <a:spLocks noChangeArrowheads="1"/>
          </p:cNvSpPr>
          <p:nvPr/>
        </p:nvSpPr>
        <p:spPr bwMode="auto">
          <a:xfrm>
            <a:off x="4128217" y="3852066"/>
            <a:ext cx="188946" cy="1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chemeClr val="bg1">
                    <a:lumMod val="50000"/>
                  </a:schemeClr>
                </a:solidFill>
                <a:latin typeface="微软雅黑" pitchFamily="34" charset="-122"/>
                <a:ea typeface="微软雅黑" pitchFamily="34" charset="-122"/>
              </a:rPr>
              <a:t>SAT</a:t>
            </a:r>
            <a:endParaRPr lang="zh-CN" altLang="zh-CN" sz="800" dirty="0">
              <a:solidFill>
                <a:schemeClr val="bg1">
                  <a:lumMod val="50000"/>
                </a:schemeClr>
              </a:solidFill>
            </a:endParaRPr>
          </a:p>
        </p:txBody>
      </p:sp>
      <p:sp>
        <p:nvSpPr>
          <p:cNvPr id="16463" name="Rectangle 79"/>
          <p:cNvSpPr>
            <a:spLocks noChangeArrowheads="1"/>
          </p:cNvSpPr>
          <p:nvPr/>
        </p:nvSpPr>
        <p:spPr bwMode="auto">
          <a:xfrm>
            <a:off x="4933220" y="1563065"/>
            <a:ext cx="3672525"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a:lnSpc>
                <a:spcPct val="120000"/>
              </a:lnSpc>
            </a:pPr>
            <a:endParaRPr lang="zh-CN" altLang="en-US" sz="1000" dirty="0">
              <a:solidFill>
                <a:schemeClr val="bg1">
                  <a:lumMod val="50000"/>
                </a:schemeClr>
              </a:solidFill>
            </a:endParaRPr>
          </a:p>
          <a:p>
            <a:pP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defTabSz="914674" fontAlgn="auto">
              <a:lnSpc>
                <a:spcPct val="120000"/>
              </a:lnSpc>
              <a:spcBef>
                <a:spcPts val="300"/>
              </a:spcBef>
              <a:spcAft>
                <a:spcPts val="0"/>
              </a:spcAft>
              <a:defRPr/>
            </a:pPr>
            <a:r>
              <a:rPr lang="zh-CN" altLang="en-US" sz="800" dirty="0" smtClean="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endParaRPr lang="en-US" altLang="zh-CN" sz="800" dirty="0" smtClean="0">
              <a:solidFill>
                <a:schemeClr val="bg1">
                  <a:lumMod val="50000"/>
                </a:schemeClr>
              </a:solidFill>
              <a:latin typeface="微软雅黑" pitchFamily="34" charset="-122"/>
              <a:ea typeface="微软雅黑" pitchFamily="34" charset="-122"/>
            </a:endParaRPr>
          </a:p>
          <a:p>
            <a:pPr defTabSz="914674" fontAlgn="auto">
              <a:lnSpc>
                <a:spcPct val="120000"/>
              </a:lnSpc>
              <a:spcBef>
                <a:spcPts val="300"/>
              </a:spcBef>
              <a:spcAft>
                <a:spcPts val="0"/>
              </a:spcAft>
              <a:defRPr/>
            </a:pPr>
            <a:endParaRPr lang="en-US" altLang="zh-CN" sz="800" dirty="0" smtClean="0">
              <a:solidFill>
                <a:schemeClr val="bg1">
                  <a:lumMod val="50000"/>
                </a:schemeClr>
              </a:solidFill>
              <a:latin typeface="微软雅黑" pitchFamily="34" charset="-122"/>
              <a:ea typeface="微软雅黑" pitchFamily="34" charset="-122"/>
            </a:endParaRPr>
          </a:p>
        </p:txBody>
      </p:sp>
      <p:sp>
        <p:nvSpPr>
          <p:cNvPr id="16464" name="Text Box 80"/>
          <p:cNvSpPr txBox="1">
            <a:spLocks noChangeArrowheads="1"/>
          </p:cNvSpPr>
          <p:nvPr/>
        </p:nvSpPr>
        <p:spPr bwMode="auto">
          <a:xfrm>
            <a:off x="5036425" y="2979989"/>
            <a:ext cx="983132"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rgbClr val="E4402F"/>
                </a:solidFill>
              </a:rPr>
              <a:t>75%</a:t>
            </a:r>
          </a:p>
        </p:txBody>
      </p:sp>
      <p:sp>
        <p:nvSpPr>
          <p:cNvPr id="16465" name="Rectangle 81"/>
          <p:cNvSpPr>
            <a:spLocks noChangeArrowheads="1"/>
          </p:cNvSpPr>
          <p:nvPr/>
        </p:nvSpPr>
        <p:spPr bwMode="auto">
          <a:xfrm>
            <a:off x="4820487" y="3613793"/>
            <a:ext cx="1513151"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algn="ctr"/>
            <a:r>
              <a:rPr lang="en-US" altLang="zh-CN" sz="800" dirty="0" smtClean="0">
                <a:solidFill>
                  <a:schemeClr val="bg1">
                    <a:lumMod val="50000"/>
                  </a:schemeClr>
                </a:solidFill>
              </a:rPr>
              <a:t>We </a:t>
            </a:r>
            <a:r>
              <a:rPr lang="en-US" altLang="zh-CN" sz="800" dirty="0">
                <a:solidFill>
                  <a:schemeClr val="bg1">
                    <a:lumMod val="50000"/>
                  </a:schemeClr>
                </a:solidFill>
              </a:rPr>
              <a:t>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16466" name="Text Box 82"/>
          <p:cNvSpPr txBox="1">
            <a:spLocks noChangeArrowheads="1"/>
          </p:cNvSpPr>
          <p:nvPr/>
        </p:nvSpPr>
        <p:spPr bwMode="auto">
          <a:xfrm>
            <a:off x="6751223" y="2979989"/>
            <a:ext cx="983132" cy="646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67" tIns="45734" rIns="91467" bIns="45734">
            <a:spAutoFit/>
          </a:bodyPr>
          <a:lstStyle/>
          <a:p>
            <a:r>
              <a:rPr lang="zh-CN" altLang="zh-CN" sz="3600" dirty="0">
                <a:solidFill>
                  <a:srgbClr val="E4402F"/>
                </a:solidFill>
              </a:rPr>
              <a:t>89%</a:t>
            </a:r>
          </a:p>
        </p:txBody>
      </p:sp>
      <p:sp>
        <p:nvSpPr>
          <p:cNvPr id="16467" name="Rectangle 83"/>
          <p:cNvSpPr>
            <a:spLocks noChangeArrowheads="1"/>
          </p:cNvSpPr>
          <p:nvPr/>
        </p:nvSpPr>
        <p:spPr bwMode="auto">
          <a:xfrm>
            <a:off x="6535285" y="3613793"/>
            <a:ext cx="1513151"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spcBef>
                <a:spcPts val="300"/>
              </a:spcBef>
            </a:pPr>
            <a:r>
              <a:rPr lang="zh-CN" altLang="en-US" sz="1200" b="1" dirty="0" smtClean="0">
                <a:solidFill>
                  <a:schemeClr val="bg1">
                    <a:lumMod val="50000"/>
                  </a:schemeClr>
                </a:solidFill>
                <a:latin typeface="微软雅黑" pitchFamily="34" charset="-122"/>
                <a:ea typeface="微软雅黑" pitchFamily="34" charset="-122"/>
              </a:rPr>
              <a:t>单击添加文本</a:t>
            </a:r>
            <a:endParaRPr lang="en-US" altLang="zh-CN" sz="1200" b="1" dirty="0" smtClean="0">
              <a:solidFill>
                <a:schemeClr val="bg1">
                  <a:lumMod val="50000"/>
                </a:schemeClr>
              </a:solidFill>
              <a:latin typeface="微软雅黑" pitchFamily="34" charset="-122"/>
              <a:ea typeface="微软雅黑" pitchFamily="34" charset="-122"/>
            </a:endParaRPr>
          </a:p>
          <a:p>
            <a:pPr algn="ctr"/>
            <a:r>
              <a:rPr lang="en-US" altLang="zh-CN" sz="800" dirty="0" smtClean="0">
                <a:solidFill>
                  <a:schemeClr val="bg1">
                    <a:lumMod val="50000"/>
                  </a:schemeClr>
                </a:solidFill>
              </a:rPr>
              <a:t>We </a:t>
            </a:r>
            <a:r>
              <a:rPr lang="en-US" altLang="zh-CN" sz="800" dirty="0">
                <a:solidFill>
                  <a:schemeClr val="bg1">
                    <a:lumMod val="50000"/>
                  </a:schemeClr>
                </a:solidFill>
              </a:rPr>
              <a:t>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Tree>
    <p:extLst>
      <p:ext uri="{BB962C8B-B14F-4D97-AF65-F5344CB8AC3E}">
        <p14:creationId xmlns:p14="http://schemas.microsoft.com/office/powerpoint/2010/main" val="2052248681"/>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456"/>
                                        </p:tgtEl>
                                        <p:attrNameLst>
                                          <p:attrName>style.visibility</p:attrName>
                                        </p:attrNameLst>
                                      </p:cBhvr>
                                      <p:to>
                                        <p:strVal val="visible"/>
                                      </p:to>
                                    </p:set>
                                    <p:anim calcmode="lin" valueType="num">
                                      <p:cBhvr additive="base">
                                        <p:cTn id="7" dur="750" fill="hold"/>
                                        <p:tgtEl>
                                          <p:spTgt spid="16456"/>
                                        </p:tgtEl>
                                        <p:attrNameLst>
                                          <p:attrName>ppt_x</p:attrName>
                                        </p:attrNameLst>
                                      </p:cBhvr>
                                      <p:tavLst>
                                        <p:tav tm="0">
                                          <p:val>
                                            <p:strVal val="#ppt_x"/>
                                          </p:val>
                                        </p:tav>
                                        <p:tav tm="100000">
                                          <p:val>
                                            <p:strVal val="#ppt_x"/>
                                          </p:val>
                                        </p:tav>
                                      </p:tavLst>
                                    </p:anim>
                                    <p:anim calcmode="lin" valueType="num">
                                      <p:cBhvr additive="base">
                                        <p:cTn id="8" dur="750" fill="hold"/>
                                        <p:tgtEl>
                                          <p:spTgt spid="16456"/>
                                        </p:tgtEl>
                                        <p:attrNameLst>
                                          <p:attrName>ppt_y</p:attrName>
                                        </p:attrNameLst>
                                      </p:cBhvr>
                                      <p:tavLst>
                                        <p:tav tm="0">
                                          <p:val>
                                            <p:strVal val="1+#ppt_h/2"/>
                                          </p:val>
                                        </p:tav>
                                        <p:tav tm="100000">
                                          <p:val>
                                            <p:strVal val="#ppt_y"/>
                                          </p:val>
                                        </p:tav>
                                      </p:tavLst>
                                    </p:anim>
                                  </p:childTnLst>
                                </p:cTn>
                              </p:par>
                              <p:par>
                                <p:cTn id="9" presetID="22" presetClass="entr" presetSubtype="4"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par>
                                <p:cTn id="12" presetID="2" presetClass="entr" presetSubtype="4" fill="hold" grpId="0" nodeType="withEffect">
                                  <p:stCondLst>
                                    <p:cond delay="500"/>
                                  </p:stCondLst>
                                  <p:childTnLst>
                                    <p:set>
                                      <p:cBhvr>
                                        <p:cTn id="13" dur="1" fill="hold">
                                          <p:stCondLst>
                                            <p:cond delay="0"/>
                                          </p:stCondLst>
                                        </p:cTn>
                                        <p:tgtEl>
                                          <p:spTgt spid="16457"/>
                                        </p:tgtEl>
                                        <p:attrNameLst>
                                          <p:attrName>style.visibility</p:attrName>
                                        </p:attrNameLst>
                                      </p:cBhvr>
                                      <p:to>
                                        <p:strVal val="visible"/>
                                      </p:to>
                                    </p:set>
                                    <p:anim calcmode="lin" valueType="num">
                                      <p:cBhvr additive="base">
                                        <p:cTn id="14" dur="750" fill="hold"/>
                                        <p:tgtEl>
                                          <p:spTgt spid="16457"/>
                                        </p:tgtEl>
                                        <p:attrNameLst>
                                          <p:attrName>ppt_x</p:attrName>
                                        </p:attrNameLst>
                                      </p:cBhvr>
                                      <p:tavLst>
                                        <p:tav tm="0">
                                          <p:val>
                                            <p:strVal val="#ppt_x"/>
                                          </p:val>
                                        </p:tav>
                                        <p:tav tm="100000">
                                          <p:val>
                                            <p:strVal val="#ppt_x"/>
                                          </p:val>
                                        </p:tav>
                                      </p:tavLst>
                                    </p:anim>
                                    <p:anim calcmode="lin" valueType="num">
                                      <p:cBhvr additive="base">
                                        <p:cTn id="15" dur="750" fill="hold"/>
                                        <p:tgtEl>
                                          <p:spTgt spid="16457"/>
                                        </p:tgtEl>
                                        <p:attrNameLst>
                                          <p:attrName>ppt_y</p:attrName>
                                        </p:attrNameLst>
                                      </p:cBhvr>
                                      <p:tavLst>
                                        <p:tav tm="0">
                                          <p:val>
                                            <p:strVal val="1+#ppt_h/2"/>
                                          </p:val>
                                        </p:tav>
                                        <p:tav tm="100000">
                                          <p:val>
                                            <p:strVal val="#ppt_y"/>
                                          </p:val>
                                        </p:tav>
                                      </p:tavLst>
                                    </p:anim>
                                  </p:childTnLst>
                                </p:cTn>
                              </p:par>
                              <p:par>
                                <p:cTn id="16" presetID="22" presetClass="entr" presetSubtype="4" fill="hold" nodeType="withEffect">
                                  <p:stCondLst>
                                    <p:cond delay="100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par>
                                <p:cTn id="19" presetID="2" presetClass="entr" presetSubtype="4" fill="hold" grpId="0" nodeType="withEffect">
                                  <p:stCondLst>
                                    <p:cond delay="1000"/>
                                  </p:stCondLst>
                                  <p:childTnLst>
                                    <p:set>
                                      <p:cBhvr>
                                        <p:cTn id="20" dur="1" fill="hold">
                                          <p:stCondLst>
                                            <p:cond delay="0"/>
                                          </p:stCondLst>
                                        </p:cTn>
                                        <p:tgtEl>
                                          <p:spTgt spid="16458"/>
                                        </p:tgtEl>
                                        <p:attrNameLst>
                                          <p:attrName>style.visibility</p:attrName>
                                        </p:attrNameLst>
                                      </p:cBhvr>
                                      <p:to>
                                        <p:strVal val="visible"/>
                                      </p:to>
                                    </p:set>
                                    <p:anim calcmode="lin" valueType="num">
                                      <p:cBhvr additive="base">
                                        <p:cTn id="21" dur="750" fill="hold"/>
                                        <p:tgtEl>
                                          <p:spTgt spid="16458"/>
                                        </p:tgtEl>
                                        <p:attrNameLst>
                                          <p:attrName>ppt_x</p:attrName>
                                        </p:attrNameLst>
                                      </p:cBhvr>
                                      <p:tavLst>
                                        <p:tav tm="0">
                                          <p:val>
                                            <p:strVal val="#ppt_x"/>
                                          </p:val>
                                        </p:tav>
                                        <p:tav tm="100000">
                                          <p:val>
                                            <p:strVal val="#ppt_x"/>
                                          </p:val>
                                        </p:tav>
                                      </p:tavLst>
                                    </p:anim>
                                    <p:anim calcmode="lin" valueType="num">
                                      <p:cBhvr additive="base">
                                        <p:cTn id="22" dur="750" fill="hold"/>
                                        <p:tgtEl>
                                          <p:spTgt spid="16458"/>
                                        </p:tgtEl>
                                        <p:attrNameLst>
                                          <p:attrName>ppt_y</p:attrName>
                                        </p:attrNameLst>
                                      </p:cBhvr>
                                      <p:tavLst>
                                        <p:tav tm="0">
                                          <p:val>
                                            <p:strVal val="1+#ppt_h/2"/>
                                          </p:val>
                                        </p:tav>
                                        <p:tav tm="100000">
                                          <p:val>
                                            <p:strVal val="#ppt_y"/>
                                          </p:val>
                                        </p:tav>
                                      </p:tavLst>
                                    </p:anim>
                                  </p:childTnLst>
                                </p:cTn>
                              </p:par>
                              <p:par>
                                <p:cTn id="23" presetID="22" presetClass="entr" presetSubtype="4"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par>
                                <p:cTn id="26" presetID="2" presetClass="entr" presetSubtype="4" fill="hold" grpId="0" nodeType="withEffect">
                                  <p:stCondLst>
                                    <p:cond delay="1500"/>
                                  </p:stCondLst>
                                  <p:childTnLst>
                                    <p:set>
                                      <p:cBhvr>
                                        <p:cTn id="27" dur="1" fill="hold">
                                          <p:stCondLst>
                                            <p:cond delay="0"/>
                                          </p:stCondLst>
                                        </p:cTn>
                                        <p:tgtEl>
                                          <p:spTgt spid="16459"/>
                                        </p:tgtEl>
                                        <p:attrNameLst>
                                          <p:attrName>style.visibility</p:attrName>
                                        </p:attrNameLst>
                                      </p:cBhvr>
                                      <p:to>
                                        <p:strVal val="visible"/>
                                      </p:to>
                                    </p:set>
                                    <p:anim calcmode="lin" valueType="num">
                                      <p:cBhvr additive="base">
                                        <p:cTn id="28" dur="750" fill="hold"/>
                                        <p:tgtEl>
                                          <p:spTgt spid="16459"/>
                                        </p:tgtEl>
                                        <p:attrNameLst>
                                          <p:attrName>ppt_x</p:attrName>
                                        </p:attrNameLst>
                                      </p:cBhvr>
                                      <p:tavLst>
                                        <p:tav tm="0">
                                          <p:val>
                                            <p:strVal val="#ppt_x"/>
                                          </p:val>
                                        </p:tav>
                                        <p:tav tm="100000">
                                          <p:val>
                                            <p:strVal val="#ppt_x"/>
                                          </p:val>
                                        </p:tav>
                                      </p:tavLst>
                                    </p:anim>
                                    <p:anim calcmode="lin" valueType="num">
                                      <p:cBhvr additive="base">
                                        <p:cTn id="29" dur="750" fill="hold"/>
                                        <p:tgtEl>
                                          <p:spTgt spid="16459"/>
                                        </p:tgtEl>
                                        <p:attrNameLst>
                                          <p:attrName>ppt_y</p:attrName>
                                        </p:attrNameLst>
                                      </p:cBhvr>
                                      <p:tavLst>
                                        <p:tav tm="0">
                                          <p:val>
                                            <p:strVal val="1+#ppt_h/2"/>
                                          </p:val>
                                        </p:tav>
                                        <p:tav tm="100000">
                                          <p:val>
                                            <p:strVal val="#ppt_y"/>
                                          </p:val>
                                        </p:tav>
                                      </p:tavLst>
                                    </p:anim>
                                  </p:childTnLst>
                                </p:cTn>
                              </p:par>
                              <p:par>
                                <p:cTn id="30" presetID="22" presetClass="entr" presetSubtype="4" fill="hold" nodeType="withEffect">
                                  <p:stCondLst>
                                    <p:cond delay="200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par>
                                <p:cTn id="33" presetID="2" presetClass="entr" presetSubtype="4" fill="hold" grpId="0" nodeType="withEffect">
                                  <p:stCondLst>
                                    <p:cond delay="2000"/>
                                  </p:stCondLst>
                                  <p:childTnLst>
                                    <p:set>
                                      <p:cBhvr>
                                        <p:cTn id="34" dur="1" fill="hold">
                                          <p:stCondLst>
                                            <p:cond delay="0"/>
                                          </p:stCondLst>
                                        </p:cTn>
                                        <p:tgtEl>
                                          <p:spTgt spid="16460"/>
                                        </p:tgtEl>
                                        <p:attrNameLst>
                                          <p:attrName>style.visibility</p:attrName>
                                        </p:attrNameLst>
                                      </p:cBhvr>
                                      <p:to>
                                        <p:strVal val="visible"/>
                                      </p:to>
                                    </p:set>
                                    <p:anim calcmode="lin" valueType="num">
                                      <p:cBhvr additive="base">
                                        <p:cTn id="35" dur="750" fill="hold"/>
                                        <p:tgtEl>
                                          <p:spTgt spid="16460"/>
                                        </p:tgtEl>
                                        <p:attrNameLst>
                                          <p:attrName>ppt_x</p:attrName>
                                        </p:attrNameLst>
                                      </p:cBhvr>
                                      <p:tavLst>
                                        <p:tav tm="0">
                                          <p:val>
                                            <p:strVal val="#ppt_x"/>
                                          </p:val>
                                        </p:tav>
                                        <p:tav tm="100000">
                                          <p:val>
                                            <p:strVal val="#ppt_x"/>
                                          </p:val>
                                        </p:tav>
                                      </p:tavLst>
                                    </p:anim>
                                    <p:anim calcmode="lin" valueType="num">
                                      <p:cBhvr additive="base">
                                        <p:cTn id="36" dur="750" fill="hold"/>
                                        <p:tgtEl>
                                          <p:spTgt spid="16460"/>
                                        </p:tgtEl>
                                        <p:attrNameLst>
                                          <p:attrName>ppt_y</p:attrName>
                                        </p:attrNameLst>
                                      </p:cBhvr>
                                      <p:tavLst>
                                        <p:tav tm="0">
                                          <p:val>
                                            <p:strVal val="1+#ppt_h/2"/>
                                          </p:val>
                                        </p:tav>
                                        <p:tav tm="100000">
                                          <p:val>
                                            <p:strVal val="#ppt_y"/>
                                          </p:val>
                                        </p:tav>
                                      </p:tavLst>
                                    </p:anim>
                                  </p:childTnLst>
                                </p:cTn>
                              </p:par>
                              <p:par>
                                <p:cTn id="37" presetID="22" presetClass="entr" presetSubtype="4" fill="hold" nodeType="withEffect">
                                  <p:stCondLst>
                                    <p:cond delay="24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 presetClass="entr" presetSubtype="4" fill="hold" grpId="0" nodeType="withEffect">
                                  <p:stCondLst>
                                    <p:cond delay="2400"/>
                                  </p:stCondLst>
                                  <p:childTnLst>
                                    <p:set>
                                      <p:cBhvr>
                                        <p:cTn id="41" dur="1" fill="hold">
                                          <p:stCondLst>
                                            <p:cond delay="0"/>
                                          </p:stCondLst>
                                        </p:cTn>
                                        <p:tgtEl>
                                          <p:spTgt spid="16461"/>
                                        </p:tgtEl>
                                        <p:attrNameLst>
                                          <p:attrName>style.visibility</p:attrName>
                                        </p:attrNameLst>
                                      </p:cBhvr>
                                      <p:to>
                                        <p:strVal val="visible"/>
                                      </p:to>
                                    </p:set>
                                    <p:anim calcmode="lin" valueType="num">
                                      <p:cBhvr additive="base">
                                        <p:cTn id="42" dur="750" fill="hold"/>
                                        <p:tgtEl>
                                          <p:spTgt spid="16461"/>
                                        </p:tgtEl>
                                        <p:attrNameLst>
                                          <p:attrName>ppt_x</p:attrName>
                                        </p:attrNameLst>
                                      </p:cBhvr>
                                      <p:tavLst>
                                        <p:tav tm="0">
                                          <p:val>
                                            <p:strVal val="#ppt_x"/>
                                          </p:val>
                                        </p:tav>
                                        <p:tav tm="100000">
                                          <p:val>
                                            <p:strVal val="#ppt_x"/>
                                          </p:val>
                                        </p:tav>
                                      </p:tavLst>
                                    </p:anim>
                                    <p:anim calcmode="lin" valueType="num">
                                      <p:cBhvr additive="base">
                                        <p:cTn id="43" dur="750" fill="hold"/>
                                        <p:tgtEl>
                                          <p:spTgt spid="16461"/>
                                        </p:tgtEl>
                                        <p:attrNameLst>
                                          <p:attrName>ppt_y</p:attrName>
                                        </p:attrNameLst>
                                      </p:cBhvr>
                                      <p:tavLst>
                                        <p:tav tm="0">
                                          <p:val>
                                            <p:strVal val="1+#ppt_h/2"/>
                                          </p:val>
                                        </p:tav>
                                        <p:tav tm="100000">
                                          <p:val>
                                            <p:strVal val="#ppt_y"/>
                                          </p:val>
                                        </p:tav>
                                      </p:tavLst>
                                    </p:anim>
                                  </p:childTnLst>
                                </p:cTn>
                              </p:par>
                              <p:par>
                                <p:cTn id="44" presetID="22" presetClass="entr" presetSubtype="4" fill="hold" nodeType="withEffect">
                                  <p:stCondLst>
                                    <p:cond delay="280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par>
                                <p:cTn id="47" presetID="2" presetClass="entr" presetSubtype="4" fill="hold" grpId="0" nodeType="withEffect">
                                  <p:stCondLst>
                                    <p:cond delay="2800"/>
                                  </p:stCondLst>
                                  <p:childTnLst>
                                    <p:set>
                                      <p:cBhvr>
                                        <p:cTn id="48" dur="1" fill="hold">
                                          <p:stCondLst>
                                            <p:cond delay="0"/>
                                          </p:stCondLst>
                                        </p:cTn>
                                        <p:tgtEl>
                                          <p:spTgt spid="16462"/>
                                        </p:tgtEl>
                                        <p:attrNameLst>
                                          <p:attrName>style.visibility</p:attrName>
                                        </p:attrNameLst>
                                      </p:cBhvr>
                                      <p:to>
                                        <p:strVal val="visible"/>
                                      </p:to>
                                    </p:set>
                                    <p:anim calcmode="lin" valueType="num">
                                      <p:cBhvr additive="base">
                                        <p:cTn id="49" dur="750" fill="hold"/>
                                        <p:tgtEl>
                                          <p:spTgt spid="16462"/>
                                        </p:tgtEl>
                                        <p:attrNameLst>
                                          <p:attrName>ppt_x</p:attrName>
                                        </p:attrNameLst>
                                      </p:cBhvr>
                                      <p:tavLst>
                                        <p:tav tm="0">
                                          <p:val>
                                            <p:strVal val="#ppt_x"/>
                                          </p:val>
                                        </p:tav>
                                        <p:tav tm="100000">
                                          <p:val>
                                            <p:strVal val="#ppt_x"/>
                                          </p:val>
                                        </p:tav>
                                      </p:tavLst>
                                    </p:anim>
                                    <p:anim calcmode="lin" valueType="num">
                                      <p:cBhvr additive="base">
                                        <p:cTn id="50" dur="750" fill="hold"/>
                                        <p:tgtEl>
                                          <p:spTgt spid="16462"/>
                                        </p:tgtEl>
                                        <p:attrNameLst>
                                          <p:attrName>ppt_y</p:attrName>
                                        </p:attrNameLst>
                                      </p:cBhvr>
                                      <p:tavLst>
                                        <p:tav tm="0">
                                          <p:val>
                                            <p:strVal val="1+#ppt_h/2"/>
                                          </p:val>
                                        </p:tav>
                                        <p:tav tm="100000">
                                          <p:val>
                                            <p:strVal val="#ppt_y"/>
                                          </p:val>
                                        </p:tav>
                                      </p:tavLst>
                                    </p:anim>
                                  </p:childTnLst>
                                </p:cTn>
                              </p:par>
                              <p:par>
                                <p:cTn id="51" presetID="22" presetClass="entr" presetSubtype="4" fill="hold" nodeType="withEffect">
                                  <p:stCondLst>
                                    <p:cond delay="320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par>
                                <p:cTn id="54" presetID="2" presetClass="entr" presetSubtype="2" fill="hold" grpId="0" nodeType="withEffect">
                                  <p:stCondLst>
                                    <p:cond delay="3200"/>
                                  </p:stCondLst>
                                  <p:childTnLst>
                                    <p:set>
                                      <p:cBhvr>
                                        <p:cTn id="55" dur="1" fill="hold">
                                          <p:stCondLst>
                                            <p:cond delay="0"/>
                                          </p:stCondLst>
                                        </p:cTn>
                                        <p:tgtEl>
                                          <p:spTgt spid="16463"/>
                                        </p:tgtEl>
                                        <p:attrNameLst>
                                          <p:attrName>style.visibility</p:attrName>
                                        </p:attrNameLst>
                                      </p:cBhvr>
                                      <p:to>
                                        <p:strVal val="visible"/>
                                      </p:to>
                                    </p:set>
                                    <p:anim calcmode="lin" valueType="num">
                                      <p:cBhvr additive="base">
                                        <p:cTn id="56" dur="750" fill="hold"/>
                                        <p:tgtEl>
                                          <p:spTgt spid="16463"/>
                                        </p:tgtEl>
                                        <p:attrNameLst>
                                          <p:attrName>ppt_x</p:attrName>
                                        </p:attrNameLst>
                                      </p:cBhvr>
                                      <p:tavLst>
                                        <p:tav tm="0">
                                          <p:val>
                                            <p:strVal val="1+#ppt_w/2"/>
                                          </p:val>
                                        </p:tav>
                                        <p:tav tm="100000">
                                          <p:val>
                                            <p:strVal val="#ppt_x"/>
                                          </p:val>
                                        </p:tav>
                                      </p:tavLst>
                                    </p:anim>
                                    <p:anim calcmode="lin" valueType="num">
                                      <p:cBhvr additive="base">
                                        <p:cTn id="57" dur="750" fill="hold"/>
                                        <p:tgtEl>
                                          <p:spTgt spid="1646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3300"/>
                                  </p:stCondLst>
                                  <p:childTnLst>
                                    <p:set>
                                      <p:cBhvr>
                                        <p:cTn id="59" dur="1" fill="hold">
                                          <p:stCondLst>
                                            <p:cond delay="0"/>
                                          </p:stCondLst>
                                        </p:cTn>
                                        <p:tgtEl>
                                          <p:spTgt spid="16464"/>
                                        </p:tgtEl>
                                        <p:attrNameLst>
                                          <p:attrName>style.visibility</p:attrName>
                                        </p:attrNameLst>
                                      </p:cBhvr>
                                      <p:to>
                                        <p:strVal val="visible"/>
                                      </p:to>
                                    </p:set>
                                    <p:anim calcmode="lin" valueType="num">
                                      <p:cBhvr additive="base">
                                        <p:cTn id="60" dur="750" fill="hold"/>
                                        <p:tgtEl>
                                          <p:spTgt spid="16464"/>
                                        </p:tgtEl>
                                        <p:attrNameLst>
                                          <p:attrName>ppt_x</p:attrName>
                                        </p:attrNameLst>
                                      </p:cBhvr>
                                      <p:tavLst>
                                        <p:tav tm="0">
                                          <p:val>
                                            <p:strVal val="1+#ppt_w/2"/>
                                          </p:val>
                                        </p:tav>
                                        <p:tav tm="100000">
                                          <p:val>
                                            <p:strVal val="#ppt_x"/>
                                          </p:val>
                                        </p:tav>
                                      </p:tavLst>
                                    </p:anim>
                                    <p:anim calcmode="lin" valueType="num">
                                      <p:cBhvr additive="base">
                                        <p:cTn id="61" dur="750" fill="hold"/>
                                        <p:tgtEl>
                                          <p:spTgt spid="16464"/>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3400"/>
                                  </p:stCondLst>
                                  <p:childTnLst>
                                    <p:set>
                                      <p:cBhvr>
                                        <p:cTn id="63" dur="1" fill="hold">
                                          <p:stCondLst>
                                            <p:cond delay="0"/>
                                          </p:stCondLst>
                                        </p:cTn>
                                        <p:tgtEl>
                                          <p:spTgt spid="16466"/>
                                        </p:tgtEl>
                                        <p:attrNameLst>
                                          <p:attrName>style.visibility</p:attrName>
                                        </p:attrNameLst>
                                      </p:cBhvr>
                                      <p:to>
                                        <p:strVal val="visible"/>
                                      </p:to>
                                    </p:set>
                                    <p:anim calcmode="lin" valueType="num">
                                      <p:cBhvr additive="base">
                                        <p:cTn id="64" dur="750" fill="hold"/>
                                        <p:tgtEl>
                                          <p:spTgt spid="16466"/>
                                        </p:tgtEl>
                                        <p:attrNameLst>
                                          <p:attrName>ppt_x</p:attrName>
                                        </p:attrNameLst>
                                      </p:cBhvr>
                                      <p:tavLst>
                                        <p:tav tm="0">
                                          <p:val>
                                            <p:strVal val="1+#ppt_w/2"/>
                                          </p:val>
                                        </p:tav>
                                        <p:tav tm="100000">
                                          <p:val>
                                            <p:strVal val="#ppt_x"/>
                                          </p:val>
                                        </p:tav>
                                      </p:tavLst>
                                    </p:anim>
                                    <p:anim calcmode="lin" valueType="num">
                                      <p:cBhvr additive="base">
                                        <p:cTn id="65" dur="750" fill="hold"/>
                                        <p:tgtEl>
                                          <p:spTgt spid="16466"/>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3500"/>
                                  </p:stCondLst>
                                  <p:childTnLst>
                                    <p:set>
                                      <p:cBhvr>
                                        <p:cTn id="67" dur="1" fill="hold">
                                          <p:stCondLst>
                                            <p:cond delay="0"/>
                                          </p:stCondLst>
                                        </p:cTn>
                                        <p:tgtEl>
                                          <p:spTgt spid="16465"/>
                                        </p:tgtEl>
                                        <p:attrNameLst>
                                          <p:attrName>style.visibility</p:attrName>
                                        </p:attrNameLst>
                                      </p:cBhvr>
                                      <p:to>
                                        <p:strVal val="visible"/>
                                      </p:to>
                                    </p:set>
                                    <p:anim calcmode="lin" valueType="num">
                                      <p:cBhvr additive="base">
                                        <p:cTn id="68" dur="750" fill="hold"/>
                                        <p:tgtEl>
                                          <p:spTgt spid="16465"/>
                                        </p:tgtEl>
                                        <p:attrNameLst>
                                          <p:attrName>ppt_x</p:attrName>
                                        </p:attrNameLst>
                                      </p:cBhvr>
                                      <p:tavLst>
                                        <p:tav tm="0">
                                          <p:val>
                                            <p:strVal val="1+#ppt_w/2"/>
                                          </p:val>
                                        </p:tav>
                                        <p:tav tm="100000">
                                          <p:val>
                                            <p:strVal val="#ppt_x"/>
                                          </p:val>
                                        </p:tav>
                                      </p:tavLst>
                                    </p:anim>
                                    <p:anim calcmode="lin" valueType="num">
                                      <p:cBhvr additive="base">
                                        <p:cTn id="69" dur="750" fill="hold"/>
                                        <p:tgtEl>
                                          <p:spTgt spid="1646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3600"/>
                                  </p:stCondLst>
                                  <p:childTnLst>
                                    <p:set>
                                      <p:cBhvr>
                                        <p:cTn id="71" dur="1" fill="hold">
                                          <p:stCondLst>
                                            <p:cond delay="0"/>
                                          </p:stCondLst>
                                        </p:cTn>
                                        <p:tgtEl>
                                          <p:spTgt spid="16467"/>
                                        </p:tgtEl>
                                        <p:attrNameLst>
                                          <p:attrName>style.visibility</p:attrName>
                                        </p:attrNameLst>
                                      </p:cBhvr>
                                      <p:to>
                                        <p:strVal val="visible"/>
                                      </p:to>
                                    </p:set>
                                    <p:anim calcmode="lin" valueType="num">
                                      <p:cBhvr additive="base">
                                        <p:cTn id="72" dur="750" fill="hold"/>
                                        <p:tgtEl>
                                          <p:spTgt spid="16467"/>
                                        </p:tgtEl>
                                        <p:attrNameLst>
                                          <p:attrName>ppt_x</p:attrName>
                                        </p:attrNameLst>
                                      </p:cBhvr>
                                      <p:tavLst>
                                        <p:tav tm="0">
                                          <p:val>
                                            <p:strVal val="1+#ppt_w/2"/>
                                          </p:val>
                                        </p:tav>
                                        <p:tav tm="100000">
                                          <p:val>
                                            <p:strVal val="#ppt_x"/>
                                          </p:val>
                                        </p:tav>
                                      </p:tavLst>
                                    </p:anim>
                                    <p:anim calcmode="lin" valueType="num">
                                      <p:cBhvr additive="base">
                                        <p:cTn id="73" dur="750" fill="hold"/>
                                        <p:tgtEl>
                                          <p:spTgt spid="164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56" grpId="0"/>
      <p:bldP spid="16457" grpId="0"/>
      <p:bldP spid="16458" grpId="0"/>
      <p:bldP spid="16459" grpId="0"/>
      <p:bldP spid="16460" grpId="0"/>
      <p:bldP spid="16461" grpId="0"/>
      <p:bldP spid="16462" grpId="0"/>
      <p:bldP spid="16463" grpId="0"/>
      <p:bldP spid="16464" grpId="0"/>
      <p:bldP spid="16465" grpId="0"/>
      <p:bldP spid="16466" grpId="0"/>
      <p:bldP spid="164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160622" y="1475669"/>
            <a:ext cx="3655034" cy="253926"/>
          </a:xfrm>
          <a:prstGeom prst="rect">
            <a:avLst/>
          </a:prstGeom>
          <a:noFill/>
          <a:effectLst/>
        </p:spPr>
        <p:txBody>
          <a:bodyPr wrap="square" lIns="68589" tIns="34295" rIns="68589" bIns="34295" rtlCol="0">
            <a:spAutoFit/>
          </a:bodyPr>
          <a:lstStyle/>
          <a:p>
            <a:r>
              <a:rPr lang="zh-CN" altLang="en-US" sz="1200" b="1" dirty="0">
                <a:solidFill>
                  <a:schemeClr val="bg1">
                    <a:lumMod val="50000"/>
                  </a:schemeClr>
                </a:solidFill>
                <a:latin typeface="微软雅黑" pitchFamily="34" charset="-122"/>
                <a:ea typeface="微软雅黑" pitchFamily="34" charset="-122"/>
                <a:cs typeface="+mn-ea"/>
                <a:sym typeface="+mn-lt"/>
              </a:rPr>
              <a:t>在此输入小标题</a:t>
            </a:r>
            <a:endParaRPr lang="zh-CN" altLang="en-US" sz="400" b="1" dirty="0">
              <a:solidFill>
                <a:schemeClr val="bg1">
                  <a:lumMod val="50000"/>
                </a:schemeClr>
              </a:solidFill>
              <a:latin typeface="微软雅黑" pitchFamily="34" charset="-122"/>
              <a:ea typeface="微软雅黑" pitchFamily="34" charset="-122"/>
              <a:cs typeface="+mn-ea"/>
              <a:sym typeface="+mn-lt"/>
            </a:endParaRPr>
          </a:p>
        </p:txBody>
      </p:sp>
      <p:cxnSp>
        <p:nvCxnSpPr>
          <p:cNvPr id="17" name="直接连接符 16"/>
          <p:cNvCxnSpPr/>
          <p:nvPr/>
        </p:nvCxnSpPr>
        <p:spPr>
          <a:xfrm>
            <a:off x="324322" y="1992407"/>
            <a:ext cx="8478904"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93086" y="2737707"/>
            <a:ext cx="4499819" cy="530925"/>
          </a:xfrm>
          <a:prstGeom prst="rect">
            <a:avLst/>
          </a:prstGeom>
          <a:noFill/>
          <a:effectLst/>
        </p:spPr>
        <p:txBody>
          <a:bodyPr wrap="square" lIns="68589" tIns="34295" rIns="68589" bIns="34295" rtlCol="0">
            <a:spAutoFit/>
          </a:bodyPr>
          <a:lstStyle/>
          <a:p>
            <a:pPr>
              <a:lnSpc>
                <a:spcPct val="125000"/>
              </a:lnSpc>
            </a:pPr>
            <a:r>
              <a:rPr lang="zh-CN" altLang="en-US" sz="800" b="1"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a:t>
            </a:r>
            <a:r>
              <a:rPr lang="zh-CN" altLang="en-US" sz="800" b="1" dirty="0" smtClean="0">
                <a:solidFill>
                  <a:schemeClr val="bg1">
                    <a:lumMod val="50000"/>
                  </a:schemeClr>
                </a:solidFill>
                <a:latin typeface="微软雅黑" pitchFamily="34" charset="-122"/>
                <a:ea typeface="微软雅黑" pitchFamily="34" charset="-122"/>
                <a:cs typeface="+mn-ea"/>
                <a:sym typeface="+mn-lt"/>
              </a:rPr>
              <a:t>析点击此处输入关于此小标题、版块的文字描述内容或者相关数据及分析</a:t>
            </a:r>
          </a:p>
          <a:p>
            <a:pPr>
              <a:lnSpc>
                <a:spcPct val="125000"/>
              </a:lnSpc>
            </a:pPr>
            <a:endParaRPr lang="zh-CN" altLang="en-US" sz="800" b="1" dirty="0">
              <a:solidFill>
                <a:schemeClr val="bg1">
                  <a:lumMod val="50000"/>
                </a:schemeClr>
              </a:solidFill>
              <a:latin typeface="微软雅黑" pitchFamily="34" charset="-122"/>
              <a:ea typeface="微软雅黑" pitchFamily="34" charset="-122"/>
              <a:cs typeface="+mn-ea"/>
              <a:sym typeface="+mn-lt"/>
            </a:endParaRPr>
          </a:p>
        </p:txBody>
      </p:sp>
      <p:sp>
        <p:nvSpPr>
          <p:cNvPr id="20" name="文本框 19"/>
          <p:cNvSpPr txBox="1"/>
          <p:nvPr/>
        </p:nvSpPr>
        <p:spPr>
          <a:xfrm>
            <a:off x="3393086" y="3577874"/>
            <a:ext cx="4427811" cy="530925"/>
          </a:xfrm>
          <a:prstGeom prst="rect">
            <a:avLst/>
          </a:prstGeom>
          <a:noFill/>
          <a:effectLst/>
        </p:spPr>
        <p:txBody>
          <a:bodyPr wrap="square" lIns="68589" tIns="34295" rIns="68589" bIns="34295" rtlCol="0">
            <a:spAutoFit/>
          </a:bodyPr>
          <a:lstStyle/>
          <a:p>
            <a:pPr>
              <a:lnSpc>
                <a:spcPct val="125000"/>
              </a:lnSpc>
            </a:pPr>
            <a:r>
              <a:rPr lang="zh-CN" altLang="en-US" sz="800"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a:t>
            </a:r>
            <a:r>
              <a:rPr lang="zh-CN" altLang="en-US" sz="800" dirty="0" smtClean="0">
                <a:solidFill>
                  <a:schemeClr val="bg1">
                    <a:lumMod val="50000"/>
                  </a:schemeClr>
                </a:solidFill>
                <a:latin typeface="微软雅黑" pitchFamily="34" charset="-122"/>
                <a:ea typeface="微软雅黑" pitchFamily="34" charset="-122"/>
                <a:cs typeface="+mn-ea"/>
                <a:sym typeface="+mn-lt"/>
              </a:rPr>
              <a:t>析</a:t>
            </a:r>
            <a:r>
              <a:rPr lang="zh-CN" altLang="en-US" sz="800" b="1" dirty="0" smtClean="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点击此处输入关于此小标题、版块的文字描述内容或者相关数据及分析</a:t>
            </a:r>
          </a:p>
          <a:p>
            <a:pPr>
              <a:lnSpc>
                <a:spcPct val="125000"/>
              </a:lnSpc>
            </a:pPr>
            <a:endParaRPr lang="zh-CN" altLang="en-US" sz="800" dirty="0">
              <a:solidFill>
                <a:schemeClr val="bg1">
                  <a:lumMod val="50000"/>
                </a:schemeClr>
              </a:solidFill>
              <a:latin typeface="微软雅黑" pitchFamily="34" charset="-122"/>
              <a:ea typeface="微软雅黑" pitchFamily="34" charset="-122"/>
              <a:cs typeface="+mn-ea"/>
              <a:sym typeface="+mn-lt"/>
            </a:endParaRPr>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9561" b="7370"/>
          <a:stretch/>
        </p:blipFill>
        <p:spPr>
          <a:xfrm>
            <a:off x="5927459" y="1277610"/>
            <a:ext cx="747269" cy="577259"/>
          </a:xfrm>
          <a:prstGeom prst="rect">
            <a:avLst/>
          </a:prstGeom>
        </p:spPr>
      </p:pic>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19409" b="5806"/>
          <a:stretch/>
        </p:blipFill>
        <p:spPr>
          <a:xfrm>
            <a:off x="437707" y="2400866"/>
            <a:ext cx="2656017" cy="2079936"/>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16818" b="9402"/>
          <a:stretch/>
        </p:blipFill>
        <p:spPr>
          <a:xfrm>
            <a:off x="6776696" y="1277610"/>
            <a:ext cx="794512" cy="577259"/>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l="19399" b="5377"/>
          <a:stretch/>
        </p:blipFill>
        <p:spPr>
          <a:xfrm>
            <a:off x="7673176" y="1277610"/>
            <a:ext cx="737103" cy="577259"/>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l="28306" b="7096"/>
          <a:stretch/>
        </p:blipFill>
        <p:spPr>
          <a:xfrm>
            <a:off x="5031990" y="1276400"/>
            <a:ext cx="793501" cy="578468"/>
          </a:xfrm>
          <a:prstGeom prst="rect">
            <a:avLst/>
          </a:prstGeom>
        </p:spPr>
      </p:pic>
    </p:spTree>
    <p:extLst>
      <p:ext uri="{BB962C8B-B14F-4D97-AF65-F5344CB8AC3E}">
        <p14:creationId xmlns:p14="http://schemas.microsoft.com/office/powerpoint/2010/main" val="2461186083"/>
      </p:ext>
    </p:extLst>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1000"/>
                                        <p:tgtEl>
                                          <p:spTgt spid="16"/>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500"/>
                                        <p:tgtEl>
                                          <p:spTgt spid="22"/>
                                        </p:tgtEl>
                                      </p:cBhvr>
                                    </p:animEffect>
                                  </p:childTnLst>
                                </p:cTn>
                              </p:par>
                            </p:childTnLst>
                          </p:cTn>
                        </p:par>
                        <p:par>
                          <p:cTn id="33" fill="hold">
                            <p:stCondLst>
                              <p:cond delay="3000"/>
                            </p:stCondLst>
                            <p:childTnLst>
                              <p:par>
                                <p:cTn id="34" presetID="10" presetClass="entr" presetSubtype="0" fill="hold" grpId="0" nodeType="afterEffect">
                                  <p:stCondLst>
                                    <p:cond delay="0"/>
                                  </p:stCondLst>
                                  <p:iterate type="lt">
                                    <p:tmPct val="5000"/>
                                  </p:iterate>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5025"/>
                            </p:stCondLst>
                            <p:childTnLst>
                              <p:par>
                                <p:cTn id="38" presetID="10" presetClass="entr" presetSubtype="0" fill="hold" grpId="0" nodeType="afterEffect">
                                  <p:stCondLst>
                                    <p:cond delay="0"/>
                                  </p:stCondLst>
                                  <p:iterate type="lt">
                                    <p:tmPct val="5000"/>
                                  </p:iterate>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21534" y="1191709"/>
            <a:ext cx="27003" cy="1773908"/>
            <a:chOff x="1331651" y="1597980"/>
            <a:chExt cx="36000" cy="2364481"/>
          </a:xfrm>
          <a:solidFill>
            <a:schemeClr val="accent1"/>
          </a:solidFill>
        </p:grpSpPr>
        <p:cxnSp>
          <p:nvCxnSpPr>
            <p:cNvPr id="13" name="直接连接符 12"/>
            <p:cNvCxnSpPr/>
            <p:nvPr/>
          </p:nvCxnSpPr>
          <p:spPr>
            <a:xfrm>
              <a:off x="1331651" y="1597980"/>
              <a:ext cx="0" cy="236448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3"/>
          <p:cNvGrpSpPr/>
          <p:nvPr/>
        </p:nvGrpSpPr>
        <p:grpSpPr>
          <a:xfrm flipV="1">
            <a:off x="2829740" y="2209558"/>
            <a:ext cx="27003" cy="1793299"/>
            <a:chOff x="1331651" y="1572132"/>
            <a:chExt cx="36000" cy="2390327"/>
          </a:xfrm>
          <a:solidFill>
            <a:srgbClr val="008C8A"/>
          </a:solidFill>
        </p:grpSpPr>
        <p:cxnSp>
          <p:nvCxnSpPr>
            <p:cNvPr id="25" name="直接连接符 24"/>
            <p:cNvCxnSpPr/>
            <p:nvPr/>
          </p:nvCxnSpPr>
          <p:spPr>
            <a:xfrm>
              <a:off x="1331651" y="1576008"/>
              <a:ext cx="0" cy="238645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8"/>
          <p:cNvGrpSpPr/>
          <p:nvPr/>
        </p:nvGrpSpPr>
        <p:grpSpPr>
          <a:xfrm>
            <a:off x="4637947" y="1191709"/>
            <a:ext cx="27003" cy="1773908"/>
            <a:chOff x="1331651" y="1597980"/>
            <a:chExt cx="36000" cy="2364481"/>
          </a:xfrm>
          <a:solidFill>
            <a:srgbClr val="F29548"/>
          </a:solidFill>
        </p:grpSpPr>
        <p:cxnSp>
          <p:nvCxnSpPr>
            <p:cNvPr id="30" name="直接连接符 29"/>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33"/>
          <p:cNvGrpSpPr/>
          <p:nvPr/>
        </p:nvGrpSpPr>
        <p:grpSpPr>
          <a:xfrm flipV="1">
            <a:off x="6446152" y="2209557"/>
            <a:ext cx="27003" cy="1793300"/>
            <a:chOff x="1331651" y="1572132"/>
            <a:chExt cx="36000" cy="2390328"/>
          </a:xfrm>
          <a:solidFill>
            <a:schemeClr val="accent4"/>
          </a:solidFill>
        </p:grpSpPr>
        <p:cxnSp>
          <p:nvCxnSpPr>
            <p:cNvPr id="35" name="直接连接符 34"/>
            <p:cNvCxnSpPr/>
            <p:nvPr/>
          </p:nvCxnSpPr>
          <p:spPr>
            <a:xfrm>
              <a:off x="1331651" y="1576008"/>
              <a:ext cx="0" cy="2386452"/>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2"/>
          <p:cNvGrpSpPr/>
          <p:nvPr/>
        </p:nvGrpSpPr>
        <p:grpSpPr>
          <a:xfrm>
            <a:off x="1021534" y="2209558"/>
            <a:ext cx="1575128" cy="763206"/>
            <a:chOff x="1331651" y="2945166"/>
            <a:chExt cx="2099921" cy="1017295"/>
          </a:xfrm>
        </p:grpSpPr>
        <p:sp>
          <p:nvSpPr>
            <p:cNvPr id="7" name="矩形 6"/>
            <p:cNvSpPr/>
            <p:nvPr/>
          </p:nvSpPr>
          <p:spPr>
            <a:xfrm>
              <a:off x="1331651" y="2945166"/>
              <a:ext cx="2099921" cy="1017295"/>
            </a:xfrm>
            <a:prstGeom prst="rect">
              <a:avLst/>
            </a:prstGeom>
            <a:solidFill>
              <a:schemeClr val="accent1"/>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文本框 63"/>
            <p:cNvSpPr txBox="1"/>
            <p:nvPr/>
          </p:nvSpPr>
          <p:spPr>
            <a:xfrm>
              <a:off x="1419945" y="3543679"/>
              <a:ext cx="1923330" cy="395313"/>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1200" dirty="0">
                  <a:sym typeface="Arial" panose="020B0604020202020204" pitchFamily="34" charset="0"/>
                </a:rPr>
                <a:t>YOUR TITLE</a:t>
              </a:r>
              <a:endParaRPr lang="zh-CN" altLang="en-US" sz="1200" dirty="0">
                <a:sym typeface="Arial" panose="020B0604020202020204" pitchFamily="34" charset="0"/>
              </a:endParaRPr>
            </a:p>
          </p:txBody>
        </p:sp>
        <p:sp>
          <p:nvSpPr>
            <p:cNvPr id="68" name="文本框 67"/>
            <p:cNvSpPr txBox="1"/>
            <p:nvPr/>
          </p:nvSpPr>
          <p:spPr>
            <a:xfrm>
              <a:off x="1843808" y="2945166"/>
              <a:ext cx="1075605" cy="703016"/>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sym typeface="Arial" panose="020B0604020202020204" pitchFamily="34" charset="0"/>
                </a:rPr>
                <a:t>1</a:t>
              </a:r>
              <a:endParaRPr lang="zh-CN" altLang="en-US" sz="3000" dirty="0">
                <a:sym typeface="Arial" panose="020B0604020202020204" pitchFamily="34" charset="0"/>
              </a:endParaRPr>
            </a:p>
          </p:txBody>
        </p:sp>
      </p:grpSp>
      <p:grpSp>
        <p:nvGrpSpPr>
          <p:cNvPr id="8" name="组合 3"/>
          <p:cNvGrpSpPr/>
          <p:nvPr/>
        </p:nvGrpSpPr>
        <p:grpSpPr>
          <a:xfrm>
            <a:off x="2829740" y="2209558"/>
            <a:ext cx="1575128" cy="763206"/>
            <a:chOff x="3742306" y="2945166"/>
            <a:chExt cx="2099921" cy="1017295"/>
          </a:xfrm>
        </p:grpSpPr>
        <p:sp>
          <p:nvSpPr>
            <p:cNvPr id="23" name="矩形 22"/>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p:cNvSpPr txBox="1"/>
            <p:nvPr/>
          </p:nvSpPr>
          <p:spPr>
            <a:xfrm>
              <a:off x="3830598" y="3543681"/>
              <a:ext cx="1923330" cy="369218"/>
            </a:xfrm>
            <a:prstGeom prst="rect">
              <a:avLst/>
            </a:prstGeom>
            <a:noFill/>
          </p:spPr>
          <p:txBody>
            <a:bodyPr wrap="square" rtlCol="0">
              <a:spAutoFit/>
            </a:bodyPr>
            <a:lstStyle/>
            <a:p>
              <a:pPr algn="ctr">
                <a:spcBef>
                  <a:spcPts val="750"/>
                </a:spcBef>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68"/>
            <p:cNvSpPr txBox="1"/>
            <p:nvPr/>
          </p:nvSpPr>
          <p:spPr>
            <a:xfrm>
              <a:off x="4270418" y="3042092"/>
              <a:ext cx="1075605" cy="738437"/>
            </a:xfrm>
            <a:prstGeom prst="rect">
              <a:avLst/>
            </a:prstGeom>
            <a:noFill/>
          </p:spPr>
          <p:txBody>
            <a:bodyPr wrap="square" rtlCol="0">
              <a:spAutoFit/>
            </a:bodyPr>
            <a:lstStyle/>
            <a:p>
              <a:pPr algn="ctr">
                <a:spcBef>
                  <a:spcPts val="750"/>
                </a:spcBef>
              </a:pPr>
              <a:r>
                <a:rPr lang="en-US" altLang="zh-CN" sz="30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4"/>
          <p:cNvGrpSpPr/>
          <p:nvPr/>
        </p:nvGrpSpPr>
        <p:grpSpPr>
          <a:xfrm>
            <a:off x="4637946" y="2209558"/>
            <a:ext cx="1575128" cy="763206"/>
            <a:chOff x="6152961" y="2945166"/>
            <a:chExt cx="2099921" cy="1017295"/>
          </a:xfrm>
        </p:grpSpPr>
        <p:sp>
          <p:nvSpPr>
            <p:cNvPr id="28" name="矩形 27"/>
            <p:cNvSpPr/>
            <p:nvPr/>
          </p:nvSpPr>
          <p:spPr>
            <a:xfrm>
              <a:off x="6152961" y="2945166"/>
              <a:ext cx="2099921" cy="1017295"/>
            </a:xfrm>
            <a:prstGeom prst="rect">
              <a:avLst/>
            </a:prstGeom>
            <a:solidFill>
              <a:schemeClr val="accent3"/>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zh-CN" alt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文本框 65"/>
            <p:cNvSpPr txBox="1"/>
            <p:nvPr/>
          </p:nvSpPr>
          <p:spPr>
            <a:xfrm>
              <a:off x="6246353" y="3543679"/>
              <a:ext cx="1923330" cy="395313"/>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1200" dirty="0">
                  <a:sym typeface="Arial" panose="020B0604020202020204" pitchFamily="34" charset="0"/>
                </a:rPr>
                <a:t>YOUR TITLE</a:t>
              </a:r>
              <a:endParaRPr lang="zh-CN" altLang="en-US" sz="1200" dirty="0">
                <a:sym typeface="Arial" panose="020B0604020202020204" pitchFamily="34" charset="0"/>
              </a:endParaRPr>
            </a:p>
          </p:txBody>
        </p:sp>
        <p:sp>
          <p:nvSpPr>
            <p:cNvPr id="70" name="文本框 69"/>
            <p:cNvSpPr txBox="1"/>
            <p:nvPr/>
          </p:nvSpPr>
          <p:spPr>
            <a:xfrm>
              <a:off x="6665116" y="3042093"/>
              <a:ext cx="1075605" cy="703016"/>
            </a:xfrm>
            <a:prstGeom prst="rect">
              <a:avLst/>
            </a:prstGeom>
            <a:no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defPPr>
                <a:defRPr lang="zh-CN"/>
              </a:defPPr>
              <a:lvl1pPr algn="ctr">
                <a:lnSpc>
                  <a:spcPct val="130000"/>
                </a:lnSpc>
                <a:defRPr sz="2001" kern="0">
                  <a:solidFill>
                    <a:sysClr val="window" lastClr="FFFFFF"/>
                  </a:solidFill>
                  <a:latin typeface="Arial" panose="020B0604020202020204" pitchFamily="34" charset="0"/>
                  <a:ea typeface="微软雅黑" panose="020B0503020204020204" pitchFamily="34" charset="-122"/>
                </a:defRPr>
              </a:lvl1pPr>
            </a:lstStyle>
            <a:p>
              <a:r>
                <a:rPr lang="en-US" altLang="zh-CN" sz="3000" dirty="0">
                  <a:sym typeface="Arial" panose="020B0604020202020204" pitchFamily="34" charset="0"/>
                </a:rPr>
                <a:t>3</a:t>
              </a:r>
              <a:endParaRPr lang="zh-CN" altLang="en-US" sz="3000" dirty="0">
                <a:sym typeface="Arial" panose="020B0604020202020204" pitchFamily="34" charset="0"/>
              </a:endParaRPr>
            </a:p>
          </p:txBody>
        </p:sp>
      </p:grpSp>
      <p:grpSp>
        <p:nvGrpSpPr>
          <p:cNvPr id="10" name="组合 5"/>
          <p:cNvGrpSpPr/>
          <p:nvPr/>
        </p:nvGrpSpPr>
        <p:grpSpPr>
          <a:xfrm>
            <a:off x="6446151" y="2209558"/>
            <a:ext cx="1575128" cy="763206"/>
            <a:chOff x="8563615" y="2945166"/>
            <a:chExt cx="2099921" cy="1017295"/>
          </a:xfrm>
        </p:grpSpPr>
        <p:sp>
          <p:nvSpPr>
            <p:cNvPr id="33" name="矩形 32"/>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66"/>
            <p:cNvSpPr txBox="1"/>
            <p:nvPr/>
          </p:nvSpPr>
          <p:spPr>
            <a:xfrm>
              <a:off x="8651906" y="3543681"/>
              <a:ext cx="1923330" cy="369218"/>
            </a:xfrm>
            <a:prstGeom prst="rect">
              <a:avLst/>
            </a:prstGeom>
            <a:noFill/>
          </p:spPr>
          <p:txBody>
            <a:bodyPr wrap="square" rtlCol="0">
              <a:spAutoFit/>
            </a:bodyPr>
            <a:lstStyle/>
            <a:p>
              <a:pPr algn="ctr">
                <a:spcBef>
                  <a:spcPts val="750"/>
                </a:spcBef>
              </a:pPr>
              <a:r>
                <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70"/>
            <p:cNvSpPr txBox="1"/>
            <p:nvPr/>
          </p:nvSpPr>
          <p:spPr>
            <a:xfrm>
              <a:off x="9087650" y="3042092"/>
              <a:ext cx="1075605" cy="738437"/>
            </a:xfrm>
            <a:prstGeom prst="rect">
              <a:avLst/>
            </a:prstGeom>
            <a:noFill/>
          </p:spPr>
          <p:txBody>
            <a:bodyPr wrap="square" rtlCol="0">
              <a:spAutoFit/>
            </a:bodyPr>
            <a:lstStyle/>
            <a:p>
              <a:pPr algn="ctr">
                <a:spcBef>
                  <a:spcPts val="750"/>
                </a:spcBef>
              </a:pPr>
              <a:r>
                <a:rPr lang="en-US" altLang="zh-CN" sz="30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Text Placeholder 7"/>
          <p:cNvSpPr txBox="1">
            <a:spLocks/>
          </p:cNvSpPr>
          <p:nvPr/>
        </p:nvSpPr>
        <p:spPr>
          <a:xfrm>
            <a:off x="1208966" y="1189753"/>
            <a:ext cx="1890082" cy="253847"/>
          </a:xfrm>
          <a:prstGeom prst="rect">
            <a:avLst/>
          </a:prstGeom>
        </p:spPr>
        <p:txBody>
          <a:bodyPr vert="horz" lIns="0" tIns="73869" rIns="0" bIns="73869"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请替换文字内容</a:t>
            </a:r>
          </a:p>
        </p:txBody>
      </p:sp>
      <p:sp>
        <p:nvSpPr>
          <p:cNvPr id="53" name="Text Placeholder 2"/>
          <p:cNvSpPr txBox="1">
            <a:spLocks/>
          </p:cNvSpPr>
          <p:nvPr/>
        </p:nvSpPr>
        <p:spPr>
          <a:xfrm>
            <a:off x="1208966" y="1463520"/>
            <a:ext cx="1630318" cy="41147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54" name="Text Placeholder 7"/>
          <p:cNvSpPr txBox="1">
            <a:spLocks/>
          </p:cNvSpPr>
          <p:nvPr/>
        </p:nvSpPr>
        <p:spPr>
          <a:xfrm>
            <a:off x="2970338" y="3263146"/>
            <a:ext cx="1890082" cy="253847"/>
          </a:xfrm>
          <a:prstGeom prst="rect">
            <a:avLst/>
          </a:prstGeom>
        </p:spPr>
        <p:txBody>
          <a:bodyPr vert="horz" lIns="0" tIns="73869" rIns="0" bIns="73869"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请替换文字内容</a:t>
            </a:r>
          </a:p>
        </p:txBody>
      </p:sp>
      <p:sp>
        <p:nvSpPr>
          <p:cNvPr id="55" name="Text Placeholder 2"/>
          <p:cNvSpPr txBox="1">
            <a:spLocks/>
          </p:cNvSpPr>
          <p:nvPr/>
        </p:nvSpPr>
        <p:spPr>
          <a:xfrm>
            <a:off x="2970338" y="3536914"/>
            <a:ext cx="1630318" cy="41147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56" name="Text Placeholder 7"/>
          <p:cNvSpPr txBox="1">
            <a:spLocks/>
          </p:cNvSpPr>
          <p:nvPr/>
        </p:nvSpPr>
        <p:spPr>
          <a:xfrm>
            <a:off x="4826554" y="1257511"/>
            <a:ext cx="1890082" cy="253847"/>
          </a:xfrm>
          <a:prstGeom prst="rect">
            <a:avLst/>
          </a:prstGeom>
        </p:spPr>
        <p:txBody>
          <a:bodyPr vert="horz" lIns="0" tIns="73869" rIns="0" bIns="73869"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请替换文字内容</a:t>
            </a:r>
          </a:p>
        </p:txBody>
      </p:sp>
      <p:sp>
        <p:nvSpPr>
          <p:cNvPr id="57" name="Text Placeholder 2"/>
          <p:cNvSpPr txBox="1">
            <a:spLocks/>
          </p:cNvSpPr>
          <p:nvPr/>
        </p:nvSpPr>
        <p:spPr>
          <a:xfrm>
            <a:off x="4826554" y="1531278"/>
            <a:ext cx="1630318" cy="41147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58" name="Text Placeholder 7"/>
          <p:cNvSpPr txBox="1">
            <a:spLocks/>
          </p:cNvSpPr>
          <p:nvPr/>
        </p:nvSpPr>
        <p:spPr>
          <a:xfrm>
            <a:off x="6601475" y="3344456"/>
            <a:ext cx="1890082" cy="253847"/>
          </a:xfrm>
          <a:prstGeom prst="rect">
            <a:avLst/>
          </a:prstGeom>
        </p:spPr>
        <p:txBody>
          <a:bodyPr vert="horz" lIns="0" tIns="73869" rIns="0" bIns="73869"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请替换文字内容</a:t>
            </a:r>
          </a:p>
        </p:txBody>
      </p:sp>
      <p:sp>
        <p:nvSpPr>
          <p:cNvPr id="59" name="Text Placeholder 2"/>
          <p:cNvSpPr txBox="1">
            <a:spLocks/>
          </p:cNvSpPr>
          <p:nvPr/>
        </p:nvSpPr>
        <p:spPr>
          <a:xfrm>
            <a:off x="6601475" y="3618223"/>
            <a:ext cx="1630318" cy="41147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138071744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1" fill="hold" nodeType="withEffect">
                                  <p:stCondLst>
                                    <p:cond delay="75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250"/>
                                        <p:tgtEl>
                                          <p:spTgt spid="3"/>
                                        </p:tgtEl>
                                      </p:cBhvr>
                                    </p:animEffect>
                                  </p:childTnLst>
                                </p:cTn>
                              </p:par>
                              <p:par>
                                <p:cTn id="27" presetID="22" presetClass="entr" presetSubtype="4" fill="hold" nodeType="withEffect">
                                  <p:stCondLst>
                                    <p:cond delay="100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250"/>
                                        <p:tgtEl>
                                          <p:spTgt spid="4"/>
                                        </p:tgtEl>
                                      </p:cBhvr>
                                    </p:animEffect>
                                  </p:childTnLst>
                                </p:cTn>
                              </p:par>
                              <p:par>
                                <p:cTn id="30" presetID="22" presetClass="entr" presetSubtype="1" fill="hold" nodeType="withEffect">
                                  <p:stCondLst>
                                    <p:cond delay="125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250"/>
                                        <p:tgtEl>
                                          <p:spTgt spid="5"/>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52">
                                            <p:txEl>
                                              <p:pRg st="0" end="0"/>
                                            </p:txEl>
                                          </p:spTgt>
                                        </p:tgtEl>
                                        <p:attrNameLst>
                                          <p:attrName>style.visibility</p:attrName>
                                        </p:attrNameLst>
                                      </p:cBhvr>
                                      <p:to>
                                        <p:strVal val="visible"/>
                                      </p:to>
                                    </p:set>
                                    <p:anim calcmode="lin" valueType="num">
                                      <p:cBhvr>
                                        <p:cTn id="36" dur="4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52">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52">
                                            <p:txEl>
                                              <p:pRg st="0" end="0"/>
                                            </p:txEl>
                                          </p:spTgt>
                                        </p:tgtEl>
                                      </p:cBhvr>
                                    </p:animEffect>
                                  </p:childTnLst>
                                </p:cTn>
                              </p:par>
                            </p:childTnLst>
                          </p:cTn>
                        </p:par>
                        <p:par>
                          <p:cTn id="39" fill="hold">
                            <p:stCondLst>
                              <p:cond delay="1900"/>
                            </p:stCondLst>
                            <p:childTnLst>
                              <p:par>
                                <p:cTn id="40" presetID="53" presetClass="entr" presetSubtype="16" fill="hold" grpId="0" nodeType="afterEffect">
                                  <p:stCondLst>
                                    <p:cond delay="0"/>
                                  </p:stCondLst>
                                  <p:childTnLst>
                                    <p:set>
                                      <p:cBhvr>
                                        <p:cTn id="41" dur="1" fill="hold">
                                          <p:stCondLst>
                                            <p:cond delay="0"/>
                                          </p:stCondLst>
                                        </p:cTn>
                                        <p:tgtEl>
                                          <p:spTgt spid="53">
                                            <p:txEl>
                                              <p:pRg st="0" end="0"/>
                                            </p:txEl>
                                          </p:spTgt>
                                        </p:tgtEl>
                                        <p:attrNameLst>
                                          <p:attrName>style.visibility</p:attrName>
                                        </p:attrNameLst>
                                      </p:cBhvr>
                                      <p:to>
                                        <p:strVal val="visible"/>
                                      </p:to>
                                    </p:set>
                                    <p:anim calcmode="lin" valueType="num">
                                      <p:cBhvr>
                                        <p:cTn id="42" dur="4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53">
                                            <p:txEl>
                                              <p:pRg st="0" end="0"/>
                                            </p:txEl>
                                          </p:spTgt>
                                        </p:tgtEl>
                                      </p:cBhvr>
                                    </p:animEffect>
                                  </p:childTnLst>
                                </p:cTn>
                              </p:par>
                            </p:childTnLst>
                          </p:cTn>
                        </p:par>
                        <p:par>
                          <p:cTn id="45" fill="hold">
                            <p:stCondLst>
                              <p:cond delay="2300"/>
                            </p:stCondLst>
                            <p:childTnLst>
                              <p:par>
                                <p:cTn id="46" presetID="53" presetClass="entr" presetSubtype="16" fill="hold" grpId="0" nodeType="afterEffect">
                                  <p:stCondLst>
                                    <p:cond delay="0"/>
                                  </p:stCondLst>
                                  <p:childTnLst>
                                    <p:set>
                                      <p:cBhvr>
                                        <p:cTn id="47" dur="1" fill="hold">
                                          <p:stCondLst>
                                            <p:cond delay="0"/>
                                          </p:stCondLst>
                                        </p:cTn>
                                        <p:tgtEl>
                                          <p:spTgt spid="54">
                                            <p:txEl>
                                              <p:pRg st="0" end="0"/>
                                            </p:txEl>
                                          </p:spTgt>
                                        </p:tgtEl>
                                        <p:attrNameLst>
                                          <p:attrName>style.visibility</p:attrName>
                                        </p:attrNameLst>
                                      </p:cBhvr>
                                      <p:to>
                                        <p:strVal val="visible"/>
                                      </p:to>
                                    </p:set>
                                    <p:anim calcmode="lin" valueType="num">
                                      <p:cBhvr>
                                        <p:cTn id="48"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54">
                                            <p:txEl>
                                              <p:pRg st="0" end="0"/>
                                            </p:txEl>
                                          </p:spTgt>
                                        </p:tgtEl>
                                      </p:cBhvr>
                                    </p:animEffect>
                                  </p:childTnLst>
                                </p:cTn>
                              </p:par>
                            </p:childTnLst>
                          </p:cTn>
                        </p:par>
                        <p:par>
                          <p:cTn id="51" fill="hold">
                            <p:stCondLst>
                              <p:cond delay="2700"/>
                            </p:stCondLst>
                            <p:childTnLst>
                              <p:par>
                                <p:cTn id="52" presetID="53" presetClass="entr" presetSubtype="16" fill="hold" grpId="0" nodeType="afterEffect">
                                  <p:stCondLst>
                                    <p:cond delay="0"/>
                                  </p:stCondLst>
                                  <p:childTnLst>
                                    <p:set>
                                      <p:cBhvr>
                                        <p:cTn id="53" dur="1" fill="hold">
                                          <p:stCondLst>
                                            <p:cond delay="0"/>
                                          </p:stCondLst>
                                        </p:cTn>
                                        <p:tgtEl>
                                          <p:spTgt spid="55">
                                            <p:txEl>
                                              <p:pRg st="0" end="0"/>
                                            </p:txEl>
                                          </p:spTgt>
                                        </p:tgtEl>
                                        <p:attrNameLst>
                                          <p:attrName>style.visibility</p:attrName>
                                        </p:attrNameLst>
                                      </p:cBhvr>
                                      <p:to>
                                        <p:strVal val="visible"/>
                                      </p:to>
                                    </p:set>
                                    <p:anim calcmode="lin" valueType="num">
                                      <p:cBhvr>
                                        <p:cTn id="54" dur="4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55">
                                            <p:txEl>
                                              <p:pRg st="0" end="0"/>
                                            </p:txEl>
                                          </p:spTgt>
                                        </p:tgtEl>
                                      </p:cBhvr>
                                    </p:animEffect>
                                  </p:childTnLst>
                                </p:cTn>
                              </p:par>
                            </p:childTnLst>
                          </p:cTn>
                        </p:par>
                        <p:par>
                          <p:cTn id="57" fill="hold">
                            <p:stCondLst>
                              <p:cond delay="3100"/>
                            </p:stCondLst>
                            <p:childTnLst>
                              <p:par>
                                <p:cTn id="58" presetID="53" presetClass="entr" presetSubtype="16" fill="hold" grpId="0" nodeType="afterEffect">
                                  <p:stCondLst>
                                    <p:cond delay="0"/>
                                  </p:stCondLst>
                                  <p:childTnLst>
                                    <p:set>
                                      <p:cBhvr>
                                        <p:cTn id="59" dur="1" fill="hold">
                                          <p:stCondLst>
                                            <p:cond delay="0"/>
                                          </p:stCondLst>
                                        </p:cTn>
                                        <p:tgtEl>
                                          <p:spTgt spid="56">
                                            <p:txEl>
                                              <p:pRg st="0" end="0"/>
                                            </p:txEl>
                                          </p:spTgt>
                                        </p:tgtEl>
                                        <p:attrNameLst>
                                          <p:attrName>style.visibility</p:attrName>
                                        </p:attrNameLst>
                                      </p:cBhvr>
                                      <p:to>
                                        <p:strVal val="visible"/>
                                      </p:to>
                                    </p:set>
                                    <p:anim calcmode="lin" valueType="num">
                                      <p:cBhvr>
                                        <p:cTn id="60"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61"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62" dur="400"/>
                                        <p:tgtEl>
                                          <p:spTgt spid="56">
                                            <p:txEl>
                                              <p:pRg st="0" end="0"/>
                                            </p:txEl>
                                          </p:spTgt>
                                        </p:tgtEl>
                                      </p:cBhvr>
                                    </p:animEffect>
                                  </p:childTnLst>
                                </p:cTn>
                              </p:par>
                            </p:childTnLst>
                          </p:cTn>
                        </p:par>
                        <p:par>
                          <p:cTn id="63" fill="hold">
                            <p:stCondLst>
                              <p:cond delay="3500"/>
                            </p:stCondLst>
                            <p:childTnLst>
                              <p:par>
                                <p:cTn id="64" presetID="53" presetClass="entr" presetSubtype="16" fill="hold" grpId="0" nodeType="afterEffect">
                                  <p:stCondLst>
                                    <p:cond delay="0"/>
                                  </p:stCondLst>
                                  <p:childTnLst>
                                    <p:set>
                                      <p:cBhvr>
                                        <p:cTn id="65" dur="1" fill="hold">
                                          <p:stCondLst>
                                            <p:cond delay="0"/>
                                          </p:stCondLst>
                                        </p:cTn>
                                        <p:tgtEl>
                                          <p:spTgt spid="57">
                                            <p:txEl>
                                              <p:pRg st="0" end="0"/>
                                            </p:txEl>
                                          </p:spTgt>
                                        </p:tgtEl>
                                        <p:attrNameLst>
                                          <p:attrName>style.visibility</p:attrName>
                                        </p:attrNameLst>
                                      </p:cBhvr>
                                      <p:to>
                                        <p:strVal val="visible"/>
                                      </p:to>
                                    </p:set>
                                    <p:anim calcmode="lin" valueType="num">
                                      <p:cBhvr>
                                        <p:cTn id="66" dur="4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67" dur="4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68" dur="400"/>
                                        <p:tgtEl>
                                          <p:spTgt spid="57">
                                            <p:txEl>
                                              <p:pRg st="0" end="0"/>
                                            </p:txEl>
                                          </p:spTgt>
                                        </p:tgtEl>
                                      </p:cBhvr>
                                    </p:animEffect>
                                  </p:childTnLst>
                                </p:cTn>
                              </p:par>
                            </p:childTnLst>
                          </p:cTn>
                        </p:par>
                        <p:par>
                          <p:cTn id="69" fill="hold">
                            <p:stCondLst>
                              <p:cond delay="3900"/>
                            </p:stCondLst>
                            <p:childTnLst>
                              <p:par>
                                <p:cTn id="70" presetID="53" presetClass="entr" presetSubtype="16" fill="hold" grpId="0" nodeType="afterEffect">
                                  <p:stCondLst>
                                    <p:cond delay="0"/>
                                  </p:stCondLst>
                                  <p:childTnLst>
                                    <p:set>
                                      <p:cBhvr>
                                        <p:cTn id="71" dur="1" fill="hold">
                                          <p:stCondLst>
                                            <p:cond delay="0"/>
                                          </p:stCondLst>
                                        </p:cTn>
                                        <p:tgtEl>
                                          <p:spTgt spid="58">
                                            <p:txEl>
                                              <p:pRg st="0" end="0"/>
                                            </p:txEl>
                                          </p:spTgt>
                                        </p:tgtEl>
                                        <p:attrNameLst>
                                          <p:attrName>style.visibility</p:attrName>
                                        </p:attrNameLst>
                                      </p:cBhvr>
                                      <p:to>
                                        <p:strVal val="visible"/>
                                      </p:to>
                                    </p:set>
                                    <p:anim calcmode="lin" valueType="num">
                                      <p:cBhvr>
                                        <p:cTn id="72"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73"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74" dur="400"/>
                                        <p:tgtEl>
                                          <p:spTgt spid="58">
                                            <p:txEl>
                                              <p:pRg st="0" end="0"/>
                                            </p:txEl>
                                          </p:spTgt>
                                        </p:tgtEl>
                                      </p:cBhvr>
                                    </p:animEffect>
                                  </p:childTnLst>
                                </p:cTn>
                              </p:par>
                            </p:childTnLst>
                          </p:cTn>
                        </p:par>
                        <p:par>
                          <p:cTn id="75" fill="hold">
                            <p:stCondLst>
                              <p:cond delay="4300"/>
                            </p:stCondLst>
                            <p:childTnLst>
                              <p:par>
                                <p:cTn id="76" presetID="53" presetClass="entr" presetSubtype="16" fill="hold" grpId="0" nodeType="afterEffect">
                                  <p:stCondLst>
                                    <p:cond delay="0"/>
                                  </p:stCondLst>
                                  <p:childTnLst>
                                    <p:set>
                                      <p:cBhvr>
                                        <p:cTn id="77" dur="1" fill="hold">
                                          <p:stCondLst>
                                            <p:cond delay="0"/>
                                          </p:stCondLst>
                                        </p:cTn>
                                        <p:tgtEl>
                                          <p:spTgt spid="59">
                                            <p:txEl>
                                              <p:pRg st="0" end="0"/>
                                            </p:txEl>
                                          </p:spTgt>
                                        </p:tgtEl>
                                        <p:attrNameLst>
                                          <p:attrName>style.visibility</p:attrName>
                                        </p:attrNameLst>
                                      </p:cBhvr>
                                      <p:to>
                                        <p:strVal val="visible"/>
                                      </p:to>
                                    </p:set>
                                    <p:anim calcmode="lin" valueType="num">
                                      <p:cBhvr>
                                        <p:cTn id="78" dur="4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79" dur="4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80" dur="4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tmplLst>
          <p:tmpl lvl="1">
            <p:tnLst>
              <p:par>
                <p:cTn presetID="53" presetClass="entr" presetSubtype="16" fill="hold" nodeType="afterEffect">
                  <p:stCondLst>
                    <p:cond delay="0"/>
                  </p:stCondLst>
                  <p:childTnLst>
                    <p:set>
                      <p:cBhvr>
                        <p:cTn dur="1" fill="hold">
                          <p:stCondLst>
                            <p:cond delay="0"/>
                          </p:stCondLst>
                        </p:cTn>
                        <p:tgtEl>
                          <p:spTgt spid="52"/>
                        </p:tgtEl>
                        <p:attrNameLst>
                          <p:attrName>style.visibility</p:attrName>
                        </p:attrNameLst>
                      </p:cBhvr>
                      <p:to>
                        <p:strVal val="visible"/>
                      </p:to>
                    </p:set>
                    <p:anim calcmode="lin" valueType="num">
                      <p:cBhvr>
                        <p:cTn dur="400" fill="hold"/>
                        <p:tgtEl>
                          <p:spTgt spid="52"/>
                        </p:tgtEl>
                        <p:attrNameLst>
                          <p:attrName>ppt_w</p:attrName>
                        </p:attrNameLst>
                      </p:cBhvr>
                      <p:tavLst>
                        <p:tav tm="0">
                          <p:val>
                            <p:fltVal val="0"/>
                          </p:val>
                        </p:tav>
                        <p:tav tm="100000">
                          <p:val>
                            <p:strVal val="#ppt_w"/>
                          </p:val>
                        </p:tav>
                      </p:tavLst>
                    </p:anim>
                    <p:anim calcmode="lin" valueType="num">
                      <p:cBhvr>
                        <p:cTn dur="400" fill="hold"/>
                        <p:tgtEl>
                          <p:spTgt spid="52"/>
                        </p:tgtEl>
                        <p:attrNameLst>
                          <p:attrName>ppt_h</p:attrName>
                        </p:attrNameLst>
                      </p:cBhvr>
                      <p:tavLst>
                        <p:tav tm="0">
                          <p:val>
                            <p:fltVal val="0"/>
                          </p:val>
                        </p:tav>
                        <p:tav tm="100000">
                          <p:val>
                            <p:strVal val="#ppt_h"/>
                          </p:val>
                        </p:tav>
                      </p:tavLst>
                    </p:anim>
                    <p:animEffect transition="in" filter="fade">
                      <p:cBhvr>
                        <p:cTn dur="400"/>
                        <p:tgtEl>
                          <p:spTgt spid="52"/>
                        </p:tgtEl>
                      </p:cBhvr>
                    </p:animEffect>
                  </p:childTnLst>
                </p:cTn>
              </p:par>
            </p:tnLst>
          </p:tmpl>
        </p:tmplLst>
      </p:bldP>
      <p:bldP spid="53" grpId="0" build="p">
        <p:tmplLst>
          <p:tmpl lvl="1">
            <p:tnLst>
              <p:par>
                <p:cTn presetID="53" presetClass="entr" presetSubtype="16"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p:cTn dur="400" fill="hold"/>
                        <p:tgtEl>
                          <p:spTgt spid="53"/>
                        </p:tgtEl>
                        <p:attrNameLst>
                          <p:attrName>ppt_w</p:attrName>
                        </p:attrNameLst>
                      </p:cBhvr>
                      <p:tavLst>
                        <p:tav tm="0">
                          <p:val>
                            <p:fltVal val="0"/>
                          </p:val>
                        </p:tav>
                        <p:tav tm="100000">
                          <p:val>
                            <p:strVal val="#ppt_w"/>
                          </p:val>
                        </p:tav>
                      </p:tavLst>
                    </p:anim>
                    <p:anim calcmode="lin" valueType="num">
                      <p:cBhvr>
                        <p:cTn dur="400" fill="hold"/>
                        <p:tgtEl>
                          <p:spTgt spid="53"/>
                        </p:tgtEl>
                        <p:attrNameLst>
                          <p:attrName>ppt_h</p:attrName>
                        </p:attrNameLst>
                      </p:cBhvr>
                      <p:tavLst>
                        <p:tav tm="0">
                          <p:val>
                            <p:fltVal val="0"/>
                          </p:val>
                        </p:tav>
                        <p:tav tm="100000">
                          <p:val>
                            <p:strVal val="#ppt_h"/>
                          </p:val>
                        </p:tav>
                      </p:tavLst>
                    </p:anim>
                    <p:animEffect transition="in" filter="fade">
                      <p:cBhvr>
                        <p:cTn dur="400"/>
                        <p:tgtEl>
                          <p:spTgt spid="53"/>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400" fill="hold"/>
                        <p:tgtEl>
                          <p:spTgt spid="55"/>
                        </p:tgtEl>
                        <p:attrNameLst>
                          <p:attrName>ppt_w</p:attrName>
                        </p:attrNameLst>
                      </p:cBhvr>
                      <p:tavLst>
                        <p:tav tm="0">
                          <p:val>
                            <p:fltVal val="0"/>
                          </p:val>
                        </p:tav>
                        <p:tav tm="100000">
                          <p:val>
                            <p:strVal val="#ppt_w"/>
                          </p:val>
                        </p:tav>
                      </p:tavLst>
                    </p:anim>
                    <p:anim calcmode="lin" valueType="num">
                      <p:cBhvr>
                        <p:cTn dur="400" fill="hold"/>
                        <p:tgtEl>
                          <p:spTgt spid="55"/>
                        </p:tgtEl>
                        <p:attrNameLst>
                          <p:attrName>ppt_h</p:attrName>
                        </p:attrNameLst>
                      </p:cBhvr>
                      <p:tavLst>
                        <p:tav tm="0">
                          <p:val>
                            <p:fltVal val="0"/>
                          </p:val>
                        </p:tav>
                        <p:tav tm="100000">
                          <p:val>
                            <p:strVal val="#ppt_h"/>
                          </p:val>
                        </p:tav>
                      </p:tavLst>
                    </p:anim>
                    <p:animEffect transition="in" filter="fade">
                      <p:cBhvr>
                        <p:cTn dur="400"/>
                        <p:tgtEl>
                          <p:spTgt spid="55"/>
                        </p:tgtEl>
                      </p:cBhvr>
                    </p:animEffect>
                  </p:childTnLst>
                </p:cTn>
              </p:par>
            </p:tnLst>
          </p:tmpl>
        </p:tmplLst>
      </p:bldP>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400" fill="hold"/>
                        <p:tgtEl>
                          <p:spTgt spid="57"/>
                        </p:tgtEl>
                        <p:attrNameLst>
                          <p:attrName>ppt_w</p:attrName>
                        </p:attrNameLst>
                      </p:cBhvr>
                      <p:tavLst>
                        <p:tav tm="0">
                          <p:val>
                            <p:fltVal val="0"/>
                          </p:val>
                        </p:tav>
                        <p:tav tm="100000">
                          <p:val>
                            <p:strVal val="#ppt_w"/>
                          </p:val>
                        </p:tav>
                      </p:tavLst>
                    </p:anim>
                    <p:anim calcmode="lin" valueType="num">
                      <p:cBhvr>
                        <p:cTn dur="400" fill="hold"/>
                        <p:tgtEl>
                          <p:spTgt spid="57"/>
                        </p:tgtEl>
                        <p:attrNameLst>
                          <p:attrName>ppt_h</p:attrName>
                        </p:attrNameLst>
                      </p:cBhvr>
                      <p:tavLst>
                        <p:tav tm="0">
                          <p:val>
                            <p:fltVal val="0"/>
                          </p:val>
                        </p:tav>
                        <p:tav tm="100000">
                          <p:val>
                            <p:strVal val="#ppt_h"/>
                          </p:val>
                        </p:tav>
                      </p:tavLst>
                    </p:anim>
                    <p:animEffect transition="in" filter="fade">
                      <p:cBhvr>
                        <p:cTn dur="4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400" fill="hold"/>
                        <p:tgtEl>
                          <p:spTgt spid="59"/>
                        </p:tgtEl>
                        <p:attrNameLst>
                          <p:attrName>ppt_w</p:attrName>
                        </p:attrNameLst>
                      </p:cBhvr>
                      <p:tavLst>
                        <p:tav tm="0">
                          <p:val>
                            <p:fltVal val="0"/>
                          </p:val>
                        </p:tav>
                        <p:tav tm="100000">
                          <p:val>
                            <p:strVal val="#ppt_w"/>
                          </p:val>
                        </p:tav>
                      </p:tavLst>
                    </p:anim>
                    <p:anim calcmode="lin" valueType="num">
                      <p:cBhvr>
                        <p:cTn dur="400" fill="hold"/>
                        <p:tgtEl>
                          <p:spTgt spid="59"/>
                        </p:tgtEl>
                        <p:attrNameLst>
                          <p:attrName>ppt_h</p:attrName>
                        </p:attrNameLst>
                      </p:cBhvr>
                      <p:tavLst>
                        <p:tav tm="0">
                          <p:val>
                            <p:fltVal val="0"/>
                          </p:val>
                        </p:tav>
                        <p:tav tm="100000">
                          <p:val>
                            <p:strVal val="#ppt_h"/>
                          </p:val>
                        </p:tav>
                      </p:tavLst>
                    </p:anim>
                    <p:animEffect transition="in" filter="fade">
                      <p:cBhvr>
                        <p:cTn dur="400"/>
                        <p:tgtEl>
                          <p:spTgt spid="59"/>
                        </p:tgtEl>
                      </p:cBhvr>
                    </p:animEffect>
                  </p:childTnLst>
                </p:cTn>
              </p:par>
            </p:tnLst>
          </p:tmpl>
        </p:tmplLst>
      </p:b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07561b13ce19553.jpg"/>
          <p:cNvPicPr>
            <a:picLocks noChangeAspect="1" noChangeArrowheads="1"/>
          </p:cNvPicPr>
          <p:nvPr/>
        </p:nvPicPr>
        <p:blipFill>
          <a:blip r:embed="rId3" cstate="print"/>
          <a:srcRect/>
          <a:stretch>
            <a:fillRect/>
          </a:stretch>
        </p:blipFill>
        <p:spPr bwMode="auto">
          <a:xfrm>
            <a:off x="1588" y="0"/>
            <a:ext cx="9144000" cy="5148263"/>
          </a:xfrm>
          <a:prstGeom prst="rect">
            <a:avLst/>
          </a:prstGeom>
          <a:noFill/>
        </p:spPr>
      </p:pic>
      <p:sp>
        <p:nvSpPr>
          <p:cNvPr id="2" name="TextBox 1"/>
          <p:cNvSpPr txBox="1"/>
          <p:nvPr/>
        </p:nvSpPr>
        <p:spPr>
          <a:xfrm>
            <a:off x="1188418" y="1828234"/>
            <a:ext cx="3086509" cy="656829"/>
          </a:xfrm>
          <a:prstGeom prst="rect">
            <a:avLst/>
          </a:prstGeom>
          <a:noFill/>
        </p:spPr>
        <p:txBody>
          <a:bodyPr wrap="none" lIns="65032" tIns="32516" rIns="65032" bIns="32516" rtlCol="0">
            <a:spAutoFit/>
          </a:bodyPr>
          <a:lstStyle/>
          <a:p>
            <a:pPr marL="0" lvl="1"/>
            <a:r>
              <a:rPr lang="zh-CN" altLang="en-US" sz="3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sz="3600" b="1" spc="3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9"/>
          <p:cNvSpPr txBox="1"/>
          <p:nvPr/>
        </p:nvSpPr>
        <p:spPr>
          <a:xfrm>
            <a:off x="1293691" y="2678339"/>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文本框 9"/>
          <p:cNvSpPr txBox="1"/>
          <p:nvPr/>
        </p:nvSpPr>
        <p:spPr>
          <a:xfrm>
            <a:off x="1293691" y="3003857"/>
            <a:ext cx="1495112" cy="230894"/>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2" name="文本框 9"/>
          <p:cNvSpPr txBox="1"/>
          <p:nvPr/>
        </p:nvSpPr>
        <p:spPr>
          <a:xfrm>
            <a:off x="2996993" y="2681598"/>
            <a:ext cx="1379462"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3" name="文本框 9"/>
          <p:cNvSpPr txBox="1"/>
          <p:nvPr/>
        </p:nvSpPr>
        <p:spPr>
          <a:xfrm>
            <a:off x="2996995" y="3007566"/>
            <a:ext cx="1379459" cy="230832"/>
          </a:xfrm>
          <a:prstGeom prst="rect">
            <a:avLst/>
          </a:prstGeom>
          <a:noFill/>
        </p:spPr>
        <p:txBody>
          <a:bodyPr wrap="square" lIns="0" tIns="0" rIns="0" bIns="0" rtlCol="0">
            <a:spAutoFit/>
          </a:bodyPr>
          <a:lstStyle/>
          <a:p>
            <a:pPr marL="171453" lvl="1" indent="-171453">
              <a:buFont typeface="Wingdings" pitchFamily="2" charset="2"/>
              <a:buChar char="l"/>
            </a:pPr>
            <a:r>
              <a:rPr lang="zh-CN" altLang="en-US" sz="15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工作存在不足</a:t>
            </a:r>
          </a:p>
        </p:txBody>
      </p:sp>
    </p:spTree>
    <p:extLst>
      <p:ext uri="{BB962C8B-B14F-4D97-AF65-F5344CB8AC3E}">
        <p14:creationId xmlns:p14="http://schemas.microsoft.com/office/powerpoint/2010/main" val="414947265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20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4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21.pptx"/>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heme/theme1.xml><?xml version="1.0" encoding="utf-8"?>
<a:theme xmlns:a="http://schemas.openxmlformats.org/drawingml/2006/main" name="自定义设计方案">
  <a:themeElements>
    <a:clrScheme name="自定义 341">
      <a:dk1>
        <a:sysClr val="windowText" lastClr="000000"/>
      </a:dk1>
      <a:lt1>
        <a:sysClr val="window" lastClr="FFFFFF"/>
      </a:lt1>
      <a:dk2>
        <a:srgbClr val="2F2F2F"/>
      </a:dk2>
      <a:lt2>
        <a:srgbClr val="FFFFF4"/>
      </a:lt2>
      <a:accent1>
        <a:srgbClr val="B9945B"/>
      </a:accent1>
      <a:accent2>
        <a:srgbClr val="AFB591"/>
      </a:accent2>
      <a:accent3>
        <a:srgbClr val="B9945B"/>
      </a:accent3>
      <a:accent4>
        <a:srgbClr val="AFB591"/>
      </a:accent4>
      <a:accent5>
        <a:srgbClr val="B9945B"/>
      </a:accent5>
      <a:accent6>
        <a:srgbClr val="AFB591"/>
      </a:accent6>
      <a:hlink>
        <a:srgbClr val="00D5D5"/>
      </a:hlink>
      <a:folHlink>
        <a:srgbClr val="DD00DD"/>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1853</Words>
  <Application>Microsoft Office PowerPoint</Application>
  <PresentationFormat>自定义</PresentationFormat>
  <Paragraphs>280</Paragraphs>
  <Slides>25</Slides>
  <Notes>22</Notes>
  <HiddenSlides>0</HiddenSlides>
  <MMClips>2</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굴림</vt:lpstr>
      <vt:lpstr>Helvetica Light</vt:lpstr>
      <vt:lpstr>Impact MT Std</vt:lpstr>
      <vt:lpstr>Lato Light</vt:lpstr>
      <vt:lpstr>Lato Regular</vt:lpstr>
      <vt:lpstr>Roboto Regular</vt:lpstr>
      <vt:lpstr>方正大黑_GBK</vt:lpstr>
      <vt:lpstr>方正稚艺简体</vt:lpstr>
      <vt:lpstr>黑体</vt:lpstr>
      <vt:lpstr>华文黑体</vt:lpstr>
      <vt:lpstr>宋体</vt:lpstr>
      <vt:lpstr>微软雅黑</vt:lpstr>
      <vt:lpstr>叶根友毛笔行书2.0版</vt:lpstr>
      <vt:lpstr>Arial</vt:lpstr>
      <vt:lpstr>Calibri</vt:lpstr>
      <vt:lpstr>Century Gothic</vt:lpstr>
      <vt:lpstr>Open Sans</vt:lpstr>
      <vt:lpstr>Times New Roman</vt:lpstr>
      <vt:lpstr>Verdana</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2016-09-17T16:27:28Z</dcterms:created>
  <dcterms:modified xsi:type="dcterms:W3CDTF">2019-03-27T04:40:30Z</dcterms:modified>
</cp:coreProperties>
</file>