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290" autoAdjust="0"/>
    <p:restoredTop sz="94660"/>
  </p:normalViewPr>
  <p:slideViewPr>
    <p:cSldViewPr>
      <p:cViewPr varScale="1">
        <p:scale>
          <a:sx n="139" d="100"/>
          <a:sy n="139" d="100"/>
        </p:scale>
        <p:origin x="-102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AD9F8-BB44-4BE3-BF2E-21DF339BF0D6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0FADA-77A9-4591-8D48-C8EC885C64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684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60FE9-9D05-4BE9-B816-8259E742502D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FD88-A6E0-456D-B09F-DA14ACDEB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1A12-859A-4AAB-8378-A347A882EBEF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6F1C3-1FAF-4239-9A40-616E5CCF4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6764C-0714-47C8-B8B6-82DC834B171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419B-2745-441A-A5FB-23B329D45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45368-C8C7-4E92-B99A-AEB89D4C869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F9D5E-9E4A-4D7B-84D4-4719FF90C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3F185-AA63-4741-A449-48AC1B8A5625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02DA-41D0-46BB-B804-DCE3738F1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2AC6-C7EE-40BE-89DE-F07CAE1A5FC1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3E00A-A4DC-4A6B-8E40-73B894D7D2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921D6-C396-4B87-961C-921263D37E5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CC7E1-A34A-449E-BA47-5313763BB7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FF8B-B472-47B1-8528-E54E63BD37F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C3D5-73BB-4EF0-8227-872EB36BAA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FAD87-9DE1-485C-BDB5-D0E62A6F2FA9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B54EA-4AC5-428E-BDA3-6E75F3556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06731-B20E-4869-917D-3A83D20A7C02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40DE2-6CC6-4EEA-B2FD-09E013FF2D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5CD30-D1D3-4C6B-8789-DEE00F83B54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B066-37F9-4285-89B9-41D979B646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02A1CD-7D35-4E43-AD21-9CA17591F536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8C2066-77E0-4340-BA3A-962834B7BF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02"/>
          <p:cNvGrpSpPr>
            <a:grpSpLocks/>
          </p:cNvGrpSpPr>
          <p:nvPr/>
        </p:nvGrpSpPr>
        <p:grpSpPr bwMode="auto">
          <a:xfrm>
            <a:off x="1643063" y="693738"/>
            <a:ext cx="7072312" cy="3663950"/>
            <a:chOff x="-25400" y="1180516"/>
            <a:chExt cx="8788400" cy="4552900"/>
          </a:xfrm>
        </p:grpSpPr>
        <p:sp>
          <p:nvSpPr>
            <p:cNvPr id="159" name="Parallelogram 40"/>
            <p:cNvSpPr/>
            <p:nvPr/>
          </p:nvSpPr>
          <p:spPr>
            <a:xfrm flipH="1">
              <a:off x="-12700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0" name="Parallelogram 41"/>
            <p:cNvSpPr/>
            <p:nvPr/>
          </p:nvSpPr>
          <p:spPr>
            <a:xfrm flipH="1">
              <a:off x="2116189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1" name="Parallelogram 42"/>
            <p:cNvSpPr/>
            <p:nvPr/>
          </p:nvSpPr>
          <p:spPr>
            <a:xfrm flipH="1">
              <a:off x="4083968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2" name="Parallelogram 47"/>
            <p:cNvSpPr/>
            <p:nvPr/>
          </p:nvSpPr>
          <p:spPr>
            <a:xfrm flipH="1" flipV="1">
              <a:off x="-25400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3" name="Parallelogram 52"/>
            <p:cNvSpPr/>
            <p:nvPr/>
          </p:nvSpPr>
          <p:spPr>
            <a:xfrm flipH="1" flipV="1">
              <a:off x="2103489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4" name="Parallelogram 53"/>
            <p:cNvSpPr/>
            <p:nvPr/>
          </p:nvSpPr>
          <p:spPr>
            <a:xfrm flipH="1" flipV="1">
              <a:off x="4071268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cxnSp>
          <p:nvCxnSpPr>
            <p:cNvPr id="165" name="Straight Connector 6"/>
            <p:cNvCxnSpPr/>
            <p:nvPr/>
          </p:nvCxnSpPr>
          <p:spPr>
            <a:xfrm rot="16200000" flipH="1">
              <a:off x="1198685" y="1639142"/>
              <a:ext cx="1984496" cy="1599863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ectangle 37"/>
            <p:cNvSpPr>
              <a:spLocks noChangeArrowheads="1"/>
            </p:cNvSpPr>
            <p:nvPr/>
          </p:nvSpPr>
          <p:spPr bwMode="auto">
            <a:xfrm>
              <a:off x="304800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A</a:t>
              </a:r>
            </a:p>
          </p:txBody>
        </p:sp>
        <p:cxnSp>
          <p:nvCxnSpPr>
            <p:cNvPr id="167" name="Straight Connector 38"/>
            <p:cNvCxnSpPr/>
            <p:nvPr/>
          </p:nvCxnSpPr>
          <p:spPr>
            <a:xfrm rot="16200000" flipH="1">
              <a:off x="3315398" y="1639140"/>
              <a:ext cx="1984496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Rectangle 37"/>
            <p:cNvSpPr>
              <a:spLocks noChangeArrowheads="1"/>
            </p:cNvSpPr>
            <p:nvPr/>
          </p:nvSpPr>
          <p:spPr bwMode="auto">
            <a:xfrm>
              <a:off x="2420268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B</a:t>
              </a:r>
            </a:p>
          </p:txBody>
        </p:sp>
        <p:cxnSp>
          <p:nvCxnSpPr>
            <p:cNvPr id="169" name="Straight Connector 43"/>
            <p:cNvCxnSpPr/>
            <p:nvPr/>
          </p:nvCxnSpPr>
          <p:spPr>
            <a:xfrm rot="5400000" flipH="1" flipV="1">
              <a:off x="1199672" y="3622651"/>
              <a:ext cx="1982524" cy="1599863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44"/>
            <p:cNvCxnSpPr/>
            <p:nvPr/>
          </p:nvCxnSpPr>
          <p:spPr>
            <a:xfrm rot="5400000" flipH="1" flipV="1">
              <a:off x="3316385" y="3622650"/>
              <a:ext cx="1982524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304800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D</a:t>
              </a:r>
            </a:p>
          </p:txBody>
        </p:sp>
        <p:sp>
          <p:nvSpPr>
            <p:cNvPr id="172" name="Rectangle 37"/>
            <p:cNvSpPr>
              <a:spLocks noChangeArrowheads="1"/>
            </p:cNvSpPr>
            <p:nvPr/>
          </p:nvSpPr>
          <p:spPr bwMode="auto">
            <a:xfrm>
              <a:off x="2420268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E</a:t>
              </a:r>
            </a:p>
          </p:txBody>
        </p:sp>
        <p:cxnSp>
          <p:nvCxnSpPr>
            <p:cNvPr id="173" name="Straight Connector 48"/>
            <p:cNvCxnSpPr/>
            <p:nvPr/>
          </p:nvCxnSpPr>
          <p:spPr>
            <a:xfrm rot="16200000" flipH="1">
              <a:off x="5295994" y="1639140"/>
              <a:ext cx="1984496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Rectangle 37"/>
            <p:cNvSpPr>
              <a:spLocks noChangeArrowheads="1"/>
            </p:cNvSpPr>
            <p:nvPr/>
          </p:nvSpPr>
          <p:spPr bwMode="auto">
            <a:xfrm>
              <a:off x="4401468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C</a:t>
              </a:r>
            </a:p>
          </p:txBody>
        </p:sp>
        <p:cxnSp>
          <p:nvCxnSpPr>
            <p:cNvPr id="175" name="Straight Connector 50"/>
            <p:cNvCxnSpPr/>
            <p:nvPr/>
          </p:nvCxnSpPr>
          <p:spPr>
            <a:xfrm rot="5400000" flipH="1" flipV="1">
              <a:off x="5296980" y="3622650"/>
              <a:ext cx="1982524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ectangle 37"/>
            <p:cNvSpPr>
              <a:spLocks noChangeArrowheads="1"/>
            </p:cNvSpPr>
            <p:nvPr/>
          </p:nvSpPr>
          <p:spPr bwMode="auto">
            <a:xfrm>
              <a:off x="4401468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F</a:t>
              </a:r>
            </a:p>
          </p:txBody>
        </p:sp>
        <p:cxnSp>
          <p:nvCxnSpPr>
            <p:cNvPr id="177" name="Straight Connector 55"/>
            <p:cNvCxnSpPr/>
            <p:nvPr/>
          </p:nvCxnSpPr>
          <p:spPr>
            <a:xfrm rot="10800000">
              <a:off x="1351548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26" name="Rectangle 70"/>
            <p:cNvSpPr>
              <a:spLocks noChangeArrowheads="1"/>
            </p:cNvSpPr>
            <p:nvPr/>
          </p:nvSpPr>
          <p:spPr bwMode="auto">
            <a:xfrm>
              <a:off x="228600" y="1919289"/>
              <a:ext cx="1066800" cy="242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 dirty="0">
                  <a:solidFill>
                    <a:srgbClr val="89A4F1"/>
                  </a:solidFill>
                  <a:latin typeface="Arial Narrow" pitchFamily="34" charset="0"/>
                  <a:cs typeface="Arial" charset="0"/>
                </a:rPr>
                <a:t>Cause</a:t>
              </a:r>
            </a:p>
          </p:txBody>
        </p:sp>
        <p:cxnSp>
          <p:nvCxnSpPr>
            <p:cNvPr id="179" name="Straight Connector 57"/>
            <p:cNvCxnSpPr/>
            <p:nvPr/>
          </p:nvCxnSpPr>
          <p:spPr>
            <a:xfrm rot="10800000">
              <a:off x="1848670" y="2667902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28" name="Rectangle 70"/>
            <p:cNvSpPr>
              <a:spLocks noChangeArrowheads="1"/>
            </p:cNvSpPr>
            <p:nvPr/>
          </p:nvSpPr>
          <p:spPr bwMode="auto">
            <a:xfrm>
              <a:off x="726060" y="2528889"/>
              <a:ext cx="1066800" cy="242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 dirty="0">
                  <a:solidFill>
                    <a:srgbClr val="89A4F1"/>
                  </a:solidFill>
                  <a:latin typeface="Arial Narrow" pitchFamily="34" charset="0"/>
                  <a:cs typeface="Arial" charset="0"/>
                </a:rPr>
                <a:t>Cause</a:t>
              </a:r>
            </a:p>
          </p:txBody>
        </p:sp>
        <p:cxnSp>
          <p:nvCxnSpPr>
            <p:cNvPr id="181" name="Straight Connector 63"/>
            <p:cNvCxnSpPr/>
            <p:nvPr/>
          </p:nvCxnSpPr>
          <p:spPr>
            <a:xfrm rot="10800000">
              <a:off x="1351548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0" name="Rectangle 70"/>
            <p:cNvSpPr>
              <a:spLocks noChangeArrowheads="1"/>
            </p:cNvSpPr>
            <p:nvPr/>
          </p:nvSpPr>
          <p:spPr bwMode="auto">
            <a:xfrm>
              <a:off x="228600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3" name="Straight Connector 65"/>
            <p:cNvCxnSpPr/>
            <p:nvPr/>
          </p:nvCxnSpPr>
          <p:spPr>
            <a:xfrm rot="10800000">
              <a:off x="1848670" y="4188822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Rectangle 70"/>
            <p:cNvSpPr>
              <a:spLocks noChangeArrowheads="1"/>
            </p:cNvSpPr>
            <p:nvPr/>
          </p:nvSpPr>
          <p:spPr bwMode="auto">
            <a:xfrm>
              <a:off x="726200" y="4036928"/>
              <a:ext cx="1067234" cy="305762"/>
            </a:xfrm>
            <a:prstGeom prst="rect">
              <a:avLst/>
            </a:prstGeom>
            <a:ln w="6350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45720" tIns="18288" rIns="27432" bIns="18288"/>
            <a:lstStyle/>
            <a:p>
              <a:pPr algn="r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  <a:endParaRPr lang="en-US" dirty="0">
                <a:solidFill>
                  <a:srgbClr val="89A4F1"/>
                </a:solidFill>
                <a:latin typeface="Arial Narrow" pitchFamily="112" charset="0"/>
              </a:endParaRPr>
            </a:p>
          </p:txBody>
        </p:sp>
        <p:cxnSp>
          <p:nvCxnSpPr>
            <p:cNvPr id="185" name="Straight Connector 67"/>
            <p:cNvCxnSpPr/>
            <p:nvPr/>
          </p:nvCxnSpPr>
          <p:spPr>
            <a:xfrm rot="10800000">
              <a:off x="3460369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4" name="Rectangle 70"/>
            <p:cNvSpPr>
              <a:spLocks noChangeArrowheads="1"/>
            </p:cNvSpPr>
            <p:nvPr/>
          </p:nvSpPr>
          <p:spPr bwMode="auto">
            <a:xfrm>
              <a:off x="2337142" y="19065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7" name="Straight Connector 69"/>
            <p:cNvCxnSpPr/>
            <p:nvPr/>
          </p:nvCxnSpPr>
          <p:spPr>
            <a:xfrm rot="10800000">
              <a:off x="3957491" y="2667902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6" name="Rectangle 70"/>
            <p:cNvSpPr>
              <a:spLocks noChangeArrowheads="1"/>
            </p:cNvSpPr>
            <p:nvPr/>
          </p:nvSpPr>
          <p:spPr bwMode="auto">
            <a:xfrm>
              <a:off x="2834602" y="25161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9" name="Straight Connector 71"/>
            <p:cNvCxnSpPr/>
            <p:nvPr/>
          </p:nvCxnSpPr>
          <p:spPr>
            <a:xfrm rot="10800000">
              <a:off x="3460369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8" name="Rectangle 70"/>
            <p:cNvSpPr>
              <a:spLocks noChangeArrowheads="1"/>
            </p:cNvSpPr>
            <p:nvPr/>
          </p:nvSpPr>
          <p:spPr bwMode="auto">
            <a:xfrm>
              <a:off x="2337142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1" name="Straight Connector 73"/>
            <p:cNvCxnSpPr/>
            <p:nvPr/>
          </p:nvCxnSpPr>
          <p:spPr>
            <a:xfrm rot="10800000">
              <a:off x="3957491" y="4188822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0" name="Rectangle 70"/>
            <p:cNvSpPr>
              <a:spLocks noChangeArrowheads="1"/>
            </p:cNvSpPr>
            <p:nvPr/>
          </p:nvSpPr>
          <p:spPr bwMode="auto">
            <a:xfrm>
              <a:off x="2834602" y="403785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3" name="Straight Connector 75"/>
            <p:cNvCxnSpPr/>
            <p:nvPr/>
          </p:nvCxnSpPr>
          <p:spPr>
            <a:xfrm rot="10800000">
              <a:off x="5433074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2" name="Rectangle 70"/>
            <p:cNvSpPr>
              <a:spLocks noChangeArrowheads="1"/>
            </p:cNvSpPr>
            <p:nvPr/>
          </p:nvSpPr>
          <p:spPr bwMode="auto">
            <a:xfrm>
              <a:off x="4310264" y="19065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5" name="Straight Connector 77"/>
            <p:cNvCxnSpPr/>
            <p:nvPr/>
          </p:nvCxnSpPr>
          <p:spPr>
            <a:xfrm rot="10800000">
              <a:off x="5930196" y="2667902"/>
              <a:ext cx="534604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4" name="Rectangle 78"/>
            <p:cNvSpPr>
              <a:spLocks noChangeArrowheads="1"/>
            </p:cNvSpPr>
            <p:nvPr/>
          </p:nvSpPr>
          <p:spPr bwMode="auto">
            <a:xfrm>
              <a:off x="4807724" y="25161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7" name="Straight Connector 79"/>
            <p:cNvCxnSpPr/>
            <p:nvPr/>
          </p:nvCxnSpPr>
          <p:spPr>
            <a:xfrm rot="10800000">
              <a:off x="5433074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6" name="Rectangle 70"/>
            <p:cNvSpPr>
              <a:spLocks noChangeArrowheads="1"/>
            </p:cNvSpPr>
            <p:nvPr/>
          </p:nvSpPr>
          <p:spPr bwMode="auto">
            <a:xfrm>
              <a:off x="4310264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9" name="Straight Connector 81"/>
            <p:cNvCxnSpPr/>
            <p:nvPr/>
          </p:nvCxnSpPr>
          <p:spPr>
            <a:xfrm rot="10800000">
              <a:off x="5930196" y="4188822"/>
              <a:ext cx="534604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8" name="Rectangle 70"/>
            <p:cNvSpPr>
              <a:spLocks noChangeArrowheads="1"/>
            </p:cNvSpPr>
            <p:nvPr/>
          </p:nvSpPr>
          <p:spPr bwMode="auto">
            <a:xfrm>
              <a:off x="4807724" y="403785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201" name="Straight Connector 4"/>
            <p:cNvCxnSpPr/>
            <p:nvPr/>
          </p:nvCxnSpPr>
          <p:spPr>
            <a:xfrm flipV="1">
              <a:off x="1884178" y="3431321"/>
              <a:ext cx="5602482" cy="11836"/>
            </a:xfrm>
            <a:prstGeom prst="line">
              <a:avLst/>
            </a:prstGeom>
            <a:ln w="57150" cap="rnd" cmpd="sng" algn="ctr">
              <a:solidFill>
                <a:srgbClr val="5A76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Rectangle 43"/>
            <p:cNvSpPr>
              <a:spLocks noChangeArrowheads="1"/>
            </p:cNvSpPr>
            <p:nvPr/>
          </p:nvSpPr>
          <p:spPr bwMode="auto">
            <a:xfrm>
              <a:off x="7239000" y="2940698"/>
              <a:ext cx="1524000" cy="979778"/>
            </a:xfrm>
            <a:prstGeom prst="rect">
              <a:avLst/>
            </a:prstGeom>
            <a:gradFill flip="none" rotWithShape="1">
              <a:gsLst>
                <a:gs pos="0">
                  <a:srgbClr val="CFE7F5"/>
                </a:gs>
                <a:gs pos="100000">
                  <a:srgbClr val="A5D2ED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000000"/>
                </a:solidFill>
                <a:latin typeface="Arial Narrow" pitchFamily="112" charset="0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24</Words>
  <Application>Microsoft Office PowerPoint</Application>
  <PresentationFormat>全屏显示(16:9)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Administrator</cp:lastModifiedBy>
  <cp:revision>27</cp:revision>
  <dcterms:created xsi:type="dcterms:W3CDTF">2013-10-16T05:48:55Z</dcterms:created>
  <dcterms:modified xsi:type="dcterms:W3CDTF">2016-03-09T05:11:04Z</dcterms:modified>
</cp:coreProperties>
</file>