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3"/>
  </p:notesMasterIdLst>
  <p:sldIdLst>
    <p:sldId id="389" r:id="rId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C80"/>
    <a:srgbClr val="CCFFFF"/>
    <a:srgbClr val="DDDDDD"/>
    <a:srgbClr val="EAEAEA"/>
    <a:srgbClr val="C0C0C0"/>
    <a:srgbClr val="FF99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1" autoAdjust="0"/>
    <p:restoredTop sz="97872" autoAdjust="0"/>
  </p:normalViewPr>
  <p:slideViewPr>
    <p:cSldViewPr>
      <p:cViewPr varScale="1">
        <p:scale>
          <a:sx n="148" d="100"/>
          <a:sy n="148" d="100"/>
        </p:scale>
        <p:origin x="480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301B275-DB9D-4DBB-A664-AF83C81536F0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A0BBA52-65EF-4C14-9C96-8A0B82BB89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00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32000">
                <a:srgbClr val="EAEAEA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90F7CD7-B2A0-4EF3-96DC-8D233E0370B4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06C9F-2A9E-4FD4-8B52-7A3D781C342B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0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 userDrawn="1"/>
        </p:nvSpPr>
        <p:spPr>
          <a:xfrm>
            <a:off x="-180975" y="195263"/>
            <a:ext cx="360363" cy="863600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EBFA7F0A-ED84-4245-9454-8D17C816D2CE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2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295457D-44A9-4684-8EDE-667499588A29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00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418F51A6-8859-4E1A-AD1C-0AAFCCB2DEAE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53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13039F2F-3ADE-454A-8BDD-CA5EB5C6E70C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884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9040695-D8F9-4CED-9281-16C807147760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B7D50327-F4F2-4493-95B1-D5A13166D949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78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fld id="{A7399B03-4368-441D-A85A-51EC1EE001F9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fld id="{03C103FE-5263-4851-953F-DE727C5B9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0800000"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32000">
                <a:srgbClr val="EAEAEA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同侧圆角矩形 8"/>
          <p:cNvSpPr/>
          <p:nvPr userDrawn="1"/>
        </p:nvSpPr>
        <p:spPr>
          <a:xfrm rot="5400000">
            <a:off x="-346075" y="541338"/>
            <a:ext cx="863600" cy="171450"/>
          </a:xfrm>
          <a:prstGeom prst="round2SameRect">
            <a:avLst>
              <a:gd name="adj1" fmla="val 34012"/>
              <a:gd name="adj2" fmla="val 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2527"/>
          <p:cNvGrpSpPr>
            <a:grpSpLocks/>
          </p:cNvGrpSpPr>
          <p:nvPr/>
        </p:nvGrpSpPr>
        <p:grpSpPr bwMode="auto">
          <a:xfrm>
            <a:off x="1785938" y="1144588"/>
            <a:ext cx="5018087" cy="4090987"/>
            <a:chOff x="1785705" y="864096"/>
            <a:chExt cx="5275238" cy="4299942"/>
          </a:xfrm>
        </p:grpSpPr>
        <p:pic>
          <p:nvPicPr>
            <p:cNvPr id="13316" name="Picture 2" descr="http://eblog.cersp.com/UploadFiles/2007/12-17/1217288714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705" y="1145915"/>
              <a:ext cx="4672235" cy="4018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等腰三角形 1"/>
            <p:cNvSpPr/>
            <p:nvPr/>
          </p:nvSpPr>
          <p:spPr>
            <a:xfrm flipV="1">
              <a:off x="2051051" y="1871921"/>
              <a:ext cx="577422" cy="1079574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2051052" y="1511507"/>
              <a:ext cx="577423" cy="57733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00" dirty="0"/>
            </a:p>
          </p:txBody>
        </p:sp>
        <p:sp>
          <p:nvSpPr>
            <p:cNvPr id="13319" name="TextBox 3"/>
            <p:cNvSpPr txBox="1">
              <a:spLocks noChangeArrowheads="1"/>
            </p:cNvSpPr>
            <p:nvPr/>
          </p:nvSpPr>
          <p:spPr bwMode="auto">
            <a:xfrm>
              <a:off x="2002348" y="1654673"/>
              <a:ext cx="720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</a:rPr>
                <a:t>50%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28474" y="1666685"/>
              <a:ext cx="1204911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3437868" y="2592750"/>
              <a:ext cx="575753" cy="1079574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7868" y="2232335"/>
              <a:ext cx="575753" cy="575661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00" dirty="0"/>
            </a:p>
          </p:txBody>
        </p:sp>
        <p:sp>
          <p:nvSpPr>
            <p:cNvPr id="13323" name="TextBox 9"/>
            <p:cNvSpPr txBox="1">
              <a:spLocks noChangeArrowheads="1"/>
            </p:cNvSpPr>
            <p:nvPr/>
          </p:nvSpPr>
          <p:spPr bwMode="auto">
            <a:xfrm>
              <a:off x="3401619" y="2374753"/>
              <a:ext cx="720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>
                  <a:solidFill>
                    <a:schemeClr val="bg1"/>
                  </a:solidFill>
                </a:rPr>
                <a:t>60%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1389" y="3672323"/>
              <a:ext cx="1206579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  <p:grpSp>
          <p:nvGrpSpPr>
            <p:cNvPr id="13325" name="组合 5"/>
            <p:cNvGrpSpPr>
              <a:grpSpLocks/>
            </p:cNvGrpSpPr>
            <p:nvPr/>
          </p:nvGrpSpPr>
          <p:grpSpPr bwMode="auto">
            <a:xfrm>
              <a:off x="4149599" y="2070083"/>
              <a:ext cx="767490" cy="1224894"/>
              <a:chOff x="544633" y="1491630"/>
              <a:chExt cx="902371" cy="1440160"/>
            </a:xfrm>
          </p:grpSpPr>
          <p:sp>
            <p:nvSpPr>
              <p:cNvPr id="12" name="等腰三角形 11"/>
              <p:cNvSpPr/>
              <p:nvPr/>
            </p:nvSpPr>
            <p:spPr>
              <a:xfrm flipV="1">
                <a:off x="610404" y="1853076"/>
                <a:ext cx="576869" cy="1079005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10404" y="1492100"/>
                <a:ext cx="576869" cy="576777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800" dirty="0"/>
              </a:p>
            </p:txBody>
          </p:sp>
          <p:sp>
            <p:nvSpPr>
              <p:cNvPr id="13344" name="TextBox 13"/>
              <p:cNvSpPr txBox="1">
                <a:spLocks noChangeArrowheads="1"/>
              </p:cNvSpPr>
              <p:nvPr/>
            </p:nvSpPr>
            <p:spPr bwMode="auto">
              <a:xfrm>
                <a:off x="544633" y="1618863"/>
                <a:ext cx="902371" cy="342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 b="1">
                    <a:solidFill>
                      <a:schemeClr val="bg1"/>
                    </a:solidFill>
                  </a:rPr>
                  <a:t>25%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326" name="组合 6"/>
            <p:cNvGrpSpPr>
              <a:grpSpLocks/>
            </p:cNvGrpSpPr>
            <p:nvPr/>
          </p:nvGrpSpPr>
          <p:grpSpPr bwMode="auto">
            <a:xfrm>
              <a:off x="5303325" y="2496740"/>
              <a:ext cx="623838" cy="1247676"/>
              <a:chOff x="4352596" y="261879"/>
              <a:chExt cx="720080" cy="1440160"/>
            </a:xfrm>
          </p:grpSpPr>
          <p:sp>
            <p:nvSpPr>
              <p:cNvPr id="16" name="等腰三角形 15"/>
              <p:cNvSpPr/>
              <p:nvPr/>
            </p:nvSpPr>
            <p:spPr>
              <a:xfrm flipV="1">
                <a:off x="4404973" y="621154"/>
                <a:ext cx="575968" cy="1080489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04973" y="260992"/>
                <a:ext cx="575968" cy="575875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900" dirty="0"/>
              </a:p>
            </p:txBody>
          </p:sp>
          <p:sp>
            <p:nvSpPr>
              <p:cNvPr id="13341" name="TextBox 17"/>
              <p:cNvSpPr txBox="1">
                <a:spLocks noChangeArrowheads="1"/>
              </p:cNvSpPr>
              <p:nvPr/>
            </p:nvSpPr>
            <p:spPr bwMode="auto">
              <a:xfrm>
                <a:off x="4352596" y="404385"/>
                <a:ext cx="720080" cy="319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 b="1">
                    <a:solidFill>
                      <a:schemeClr val="bg1"/>
                    </a:solidFill>
                  </a:rPr>
                  <a:t>50%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327" name="组合 19"/>
            <p:cNvGrpSpPr>
              <a:grpSpLocks/>
            </p:cNvGrpSpPr>
            <p:nvPr/>
          </p:nvGrpSpPr>
          <p:grpSpPr bwMode="auto">
            <a:xfrm>
              <a:off x="4605663" y="3113322"/>
              <a:ext cx="720080" cy="1440160"/>
              <a:chOff x="4354600" y="261879"/>
              <a:chExt cx="720080" cy="1440160"/>
            </a:xfrm>
          </p:grpSpPr>
          <p:sp>
            <p:nvSpPr>
              <p:cNvPr id="21" name="等腰三角形 20"/>
              <p:cNvSpPr/>
              <p:nvPr/>
            </p:nvSpPr>
            <p:spPr>
              <a:xfrm flipV="1">
                <a:off x="4405066" y="622319"/>
                <a:ext cx="574085" cy="1079573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05066" y="261905"/>
                <a:ext cx="574085" cy="575661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900" dirty="0"/>
              </a:p>
            </p:txBody>
          </p:sp>
          <p:sp>
            <p:nvSpPr>
              <p:cNvPr id="13338" name="TextBox 22"/>
              <p:cNvSpPr txBox="1">
                <a:spLocks noChangeArrowheads="1"/>
              </p:cNvSpPr>
              <p:nvPr/>
            </p:nvSpPr>
            <p:spPr bwMode="auto">
              <a:xfrm>
                <a:off x="4354600" y="404384"/>
                <a:ext cx="72008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</a:rPr>
                  <a:t>45%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3995264" y="1800171"/>
              <a:ext cx="1206579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54364" y="3335269"/>
              <a:ext cx="1206579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49978" y="4414844"/>
              <a:ext cx="1206579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  <p:grpSp>
          <p:nvGrpSpPr>
            <p:cNvPr id="13331" name="组合 26"/>
            <p:cNvGrpSpPr>
              <a:grpSpLocks/>
            </p:cNvGrpSpPr>
            <p:nvPr/>
          </p:nvGrpSpPr>
          <p:grpSpPr bwMode="auto">
            <a:xfrm>
              <a:off x="5049830" y="864096"/>
              <a:ext cx="805106" cy="1549345"/>
              <a:chOff x="4367589" y="261879"/>
              <a:chExt cx="720080" cy="1440160"/>
            </a:xfrm>
          </p:grpSpPr>
          <p:sp>
            <p:nvSpPr>
              <p:cNvPr id="28" name="等腰三角形 27"/>
              <p:cNvSpPr/>
              <p:nvPr/>
            </p:nvSpPr>
            <p:spPr>
              <a:xfrm flipV="1">
                <a:off x="4403544" y="621710"/>
                <a:ext cx="576146" cy="1081044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403544" y="261879"/>
                <a:ext cx="576146" cy="576971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900" dirty="0"/>
              </a:p>
            </p:txBody>
          </p:sp>
          <p:sp>
            <p:nvSpPr>
              <p:cNvPr id="13335" name="TextBox 29"/>
              <p:cNvSpPr txBox="1">
                <a:spLocks noChangeArrowheads="1"/>
              </p:cNvSpPr>
              <p:nvPr/>
            </p:nvSpPr>
            <p:spPr bwMode="auto">
              <a:xfrm>
                <a:off x="4367589" y="404384"/>
                <a:ext cx="720080" cy="314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Verdana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chemeClr val="bg1"/>
                    </a:solidFill>
                  </a:rPr>
                  <a:t>75%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847689" y="1044303"/>
              <a:ext cx="1204911" cy="276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latin typeface="+mj-ea"/>
                  <a:ea typeface="+mj-ea"/>
                </a:rPr>
                <a:t>点击输入标题</a:t>
              </a:r>
            </a:p>
          </p:txBody>
        </p:sp>
      </p:grpSp>
      <p:sp>
        <p:nvSpPr>
          <p:cNvPr id="133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4385</TotalTime>
  <Words>48</Words>
  <Application>Microsoft Office PowerPoint</Application>
  <PresentationFormat>全屏显示(16:9)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Franklin Gothic Medium</vt:lpstr>
      <vt:lpstr>Verdana</vt:lpstr>
      <vt:lpstr>自定义设计方案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方舟业务系统培训PPT</dc:title>
  <dc:creator>Anna_zhao</dc:creator>
  <cp:lastModifiedBy>kan</cp:lastModifiedBy>
  <cp:revision>638</cp:revision>
  <dcterms:created xsi:type="dcterms:W3CDTF">2006-06-29T02:21:52Z</dcterms:created>
  <dcterms:modified xsi:type="dcterms:W3CDTF">2015-04-18T16:53:26Z</dcterms:modified>
</cp:coreProperties>
</file>