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3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4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5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17" r:id="rId1"/>
  </p:sldMasterIdLst>
  <p:notesMasterIdLst>
    <p:notesMasterId r:id="rId27"/>
  </p:notesMasterIdLst>
  <p:handoutMasterIdLst>
    <p:handoutMasterId r:id="rId28"/>
  </p:handoutMasterIdLst>
  <p:sldIdLst>
    <p:sldId id="6261" r:id="rId2"/>
    <p:sldId id="6726" r:id="rId3"/>
    <p:sldId id="6727" r:id="rId4"/>
    <p:sldId id="6731" r:id="rId5"/>
    <p:sldId id="6740" r:id="rId6"/>
    <p:sldId id="6748" r:id="rId7"/>
    <p:sldId id="6750" r:id="rId8"/>
    <p:sldId id="6759" r:id="rId9"/>
    <p:sldId id="6728" r:id="rId10"/>
    <p:sldId id="6734" r:id="rId11"/>
    <p:sldId id="6735" r:id="rId12"/>
    <p:sldId id="6745" r:id="rId13"/>
    <p:sldId id="6757" r:id="rId14"/>
    <p:sldId id="6758" r:id="rId15"/>
    <p:sldId id="6729" r:id="rId16"/>
    <p:sldId id="6733" r:id="rId17"/>
    <p:sldId id="6738" r:id="rId18"/>
    <p:sldId id="6743" r:id="rId19"/>
    <p:sldId id="6746" r:id="rId20"/>
    <p:sldId id="6749" r:id="rId21"/>
    <p:sldId id="6730" r:id="rId22"/>
    <p:sldId id="6732" r:id="rId23"/>
    <p:sldId id="6739" r:id="rId24"/>
    <p:sldId id="6742" r:id="rId25"/>
    <p:sldId id="6725" r:id="rId26"/>
  </p:sldIdLst>
  <p:sldSz cx="12858750" cy="723265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8F45"/>
    <a:srgbClr val="FFFFFF"/>
    <a:srgbClr val="DD1D7C"/>
    <a:srgbClr val="909E25"/>
    <a:srgbClr val="F099AB"/>
    <a:srgbClr val="24AD60"/>
    <a:srgbClr val="3B8D00"/>
    <a:srgbClr val="DDB026"/>
    <a:srgbClr val="D2730F"/>
    <a:srgbClr val="ECA5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27" autoAdjust="0"/>
    <p:restoredTop sz="95394" autoAdjust="0"/>
  </p:normalViewPr>
  <p:slideViewPr>
    <p:cSldViewPr>
      <p:cViewPr varScale="1">
        <p:scale>
          <a:sx n="78" d="100"/>
          <a:sy n="78" d="100"/>
        </p:scale>
        <p:origin x="126" y="642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283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7B46AAB-EEF2-43E0-B3D5-944BB7BD9AD7}" type="doc">
      <dgm:prSet loTypeId="urn:microsoft.com/office/officeart/2005/8/layout/chart3" loCatId="relationship" qsTypeId="urn:microsoft.com/office/officeart/2005/8/quickstyle/simple1" qsCatId="simple" csTypeId="urn:microsoft.com/office/officeart/2005/8/colors/accent1_2" csCatId="accent1" phldr="1"/>
      <dgm:spPr/>
    </dgm:pt>
    <dgm:pt modelId="{65893168-59D5-4C54-8B19-33D7789C52C7}">
      <dgm:prSet phldrT="[Text]"/>
      <dgm:spPr>
        <a:solidFill>
          <a:schemeClr val="accent5">
            <a:lumMod val="60000"/>
            <a:lumOff val="40000"/>
          </a:schemeClr>
        </a:solidFill>
        <a:ln>
          <a:noFill/>
        </a:ln>
      </dgm:spPr>
      <dgm:t>
        <a:bodyPr/>
        <a:lstStyle/>
        <a:p>
          <a:endParaRPr lang="en-US">
            <a:latin typeface="Times New Roman" panose="02020603050405020304" pitchFamily="18" charset="0"/>
            <a:ea typeface="微软雅黑" panose="020B0503020204020204" pitchFamily="34" charset="-122"/>
            <a:sym typeface="Times New Roman" panose="02020603050405020304" pitchFamily="18" charset="0"/>
          </a:endParaRPr>
        </a:p>
      </dgm:t>
    </dgm:pt>
    <dgm:pt modelId="{A82FFD2C-2566-4D18-95B5-73B8ADF7105B}" type="parTrans" cxnId="{9E9180BB-B46C-4BFD-880C-2E5AA4AD0247}">
      <dgm:prSet/>
      <dgm:spPr/>
      <dgm:t>
        <a:bodyPr/>
        <a:lstStyle/>
        <a:p>
          <a:endParaRPr lang="en-US"/>
        </a:p>
      </dgm:t>
    </dgm:pt>
    <dgm:pt modelId="{D6847E8C-7A08-48BA-9EB6-0DDADA5A1CCE}" type="sibTrans" cxnId="{9E9180BB-B46C-4BFD-880C-2E5AA4AD0247}">
      <dgm:prSet/>
      <dgm:spPr/>
      <dgm:t>
        <a:bodyPr/>
        <a:lstStyle/>
        <a:p>
          <a:endParaRPr lang="en-US"/>
        </a:p>
      </dgm:t>
    </dgm:pt>
    <dgm:pt modelId="{E30C1273-F18B-44A7-BDA2-E016FC4B6A60}">
      <dgm:prSet phldrT="[Text]"/>
      <dgm:spPr>
        <a:solidFill>
          <a:schemeClr val="accent4"/>
        </a:solidFill>
        <a:ln>
          <a:noFill/>
        </a:ln>
      </dgm:spPr>
      <dgm:t>
        <a:bodyPr/>
        <a:lstStyle/>
        <a:p>
          <a:endParaRPr lang="en-US">
            <a:latin typeface="Times New Roman" panose="02020603050405020304" pitchFamily="18" charset="0"/>
            <a:ea typeface="微软雅黑" panose="020B0503020204020204" pitchFamily="34" charset="-122"/>
            <a:sym typeface="Times New Roman" panose="02020603050405020304" pitchFamily="18" charset="0"/>
          </a:endParaRPr>
        </a:p>
      </dgm:t>
    </dgm:pt>
    <dgm:pt modelId="{6A6B5A2E-CE37-4136-9DE1-E4E53264CCDF}" type="parTrans" cxnId="{30455E0A-B56C-4B11-812A-98120B944643}">
      <dgm:prSet/>
      <dgm:spPr/>
      <dgm:t>
        <a:bodyPr/>
        <a:lstStyle/>
        <a:p>
          <a:endParaRPr lang="en-US"/>
        </a:p>
      </dgm:t>
    </dgm:pt>
    <dgm:pt modelId="{4F1E1E70-E485-4D41-B67C-DACE0E42F931}" type="sibTrans" cxnId="{30455E0A-B56C-4B11-812A-98120B944643}">
      <dgm:prSet/>
      <dgm:spPr/>
      <dgm:t>
        <a:bodyPr/>
        <a:lstStyle/>
        <a:p>
          <a:endParaRPr lang="en-US"/>
        </a:p>
      </dgm:t>
    </dgm:pt>
    <dgm:pt modelId="{169DDD14-7252-4EE6-AE87-728901EB93EC}">
      <dgm:prSet phldrT="[Text]"/>
      <dgm:spPr>
        <a:solidFill>
          <a:schemeClr val="accent3"/>
        </a:solidFill>
        <a:ln>
          <a:noFill/>
        </a:ln>
      </dgm:spPr>
      <dgm:t>
        <a:bodyPr/>
        <a:lstStyle/>
        <a:p>
          <a:endParaRPr lang="en-US">
            <a:latin typeface="Times New Roman" panose="02020603050405020304" pitchFamily="18" charset="0"/>
            <a:ea typeface="微软雅黑" panose="020B0503020204020204" pitchFamily="34" charset="-122"/>
            <a:sym typeface="Times New Roman" panose="02020603050405020304" pitchFamily="18" charset="0"/>
          </a:endParaRPr>
        </a:p>
      </dgm:t>
    </dgm:pt>
    <dgm:pt modelId="{64E5038F-5757-4439-93EC-C3A4B056EC3B}" type="parTrans" cxnId="{0AFF6ABD-12D6-46E8-8C9C-BA83398E35B9}">
      <dgm:prSet/>
      <dgm:spPr/>
      <dgm:t>
        <a:bodyPr/>
        <a:lstStyle/>
        <a:p>
          <a:endParaRPr lang="en-US"/>
        </a:p>
      </dgm:t>
    </dgm:pt>
    <dgm:pt modelId="{6F11693A-3E2B-4F7C-A82C-634B89BA5BA2}" type="sibTrans" cxnId="{0AFF6ABD-12D6-46E8-8C9C-BA83398E35B9}">
      <dgm:prSet/>
      <dgm:spPr/>
      <dgm:t>
        <a:bodyPr/>
        <a:lstStyle/>
        <a:p>
          <a:endParaRPr lang="en-US"/>
        </a:p>
      </dgm:t>
    </dgm:pt>
    <dgm:pt modelId="{AB2190FE-322E-4B1C-822A-A6B322A14CA3}">
      <dgm:prSet phldrT="[Text]"/>
      <dgm:spPr>
        <a:solidFill>
          <a:schemeClr val="accent1"/>
        </a:solidFill>
        <a:ln>
          <a:noFill/>
        </a:ln>
      </dgm:spPr>
      <dgm:t>
        <a:bodyPr/>
        <a:lstStyle/>
        <a:p>
          <a:endParaRPr lang="en-US">
            <a:latin typeface="Times New Roman" panose="02020603050405020304" pitchFamily="18" charset="0"/>
            <a:ea typeface="微软雅黑" panose="020B0503020204020204" pitchFamily="34" charset="-122"/>
            <a:sym typeface="Times New Roman" panose="02020603050405020304" pitchFamily="18" charset="0"/>
          </a:endParaRPr>
        </a:p>
      </dgm:t>
    </dgm:pt>
    <dgm:pt modelId="{E92A03B9-EBE4-4144-A504-F77ABBE1BA0B}" type="parTrans" cxnId="{B4780E05-50D0-484B-9E7A-C0A6F76BB0E5}">
      <dgm:prSet/>
      <dgm:spPr/>
      <dgm:t>
        <a:bodyPr/>
        <a:lstStyle/>
        <a:p>
          <a:endParaRPr lang="en-US"/>
        </a:p>
      </dgm:t>
    </dgm:pt>
    <dgm:pt modelId="{B8D4A352-8A28-488D-BE9A-DD6FC300EEF1}" type="sibTrans" cxnId="{B4780E05-50D0-484B-9E7A-C0A6F76BB0E5}">
      <dgm:prSet/>
      <dgm:spPr/>
      <dgm:t>
        <a:bodyPr/>
        <a:lstStyle/>
        <a:p>
          <a:endParaRPr lang="en-US"/>
        </a:p>
      </dgm:t>
    </dgm:pt>
    <dgm:pt modelId="{347E7686-F1DF-4980-8F8D-A59B79053347}">
      <dgm:prSet phldrT="[Text]"/>
      <dgm:spPr>
        <a:solidFill>
          <a:schemeClr val="accent2"/>
        </a:solidFill>
        <a:ln>
          <a:noFill/>
        </a:ln>
      </dgm:spPr>
      <dgm:t>
        <a:bodyPr/>
        <a:lstStyle/>
        <a:p>
          <a:endParaRPr lang="en-US">
            <a:latin typeface="Times New Roman" panose="02020603050405020304" pitchFamily="18" charset="0"/>
            <a:ea typeface="微软雅黑" panose="020B0503020204020204" pitchFamily="34" charset="-122"/>
            <a:sym typeface="Times New Roman" panose="02020603050405020304" pitchFamily="18" charset="0"/>
          </a:endParaRPr>
        </a:p>
      </dgm:t>
    </dgm:pt>
    <dgm:pt modelId="{1D676651-E118-4228-A768-F4B563493A02}" type="sibTrans" cxnId="{18EEA6E4-723D-4B14-9AE6-58C9B8E01986}">
      <dgm:prSet/>
      <dgm:spPr/>
      <dgm:t>
        <a:bodyPr/>
        <a:lstStyle/>
        <a:p>
          <a:endParaRPr lang="en-US"/>
        </a:p>
      </dgm:t>
    </dgm:pt>
    <dgm:pt modelId="{A580EA5A-E612-420E-AC6E-B2984B731B5E}" type="parTrans" cxnId="{18EEA6E4-723D-4B14-9AE6-58C9B8E01986}">
      <dgm:prSet/>
      <dgm:spPr/>
      <dgm:t>
        <a:bodyPr/>
        <a:lstStyle/>
        <a:p>
          <a:endParaRPr lang="en-US"/>
        </a:p>
      </dgm:t>
    </dgm:pt>
    <dgm:pt modelId="{0179913D-18D3-4684-8CF6-A738BFC7B7BF}" type="pres">
      <dgm:prSet presAssocID="{67B46AAB-EEF2-43E0-B3D5-944BB7BD9AD7}" presName="compositeShape" presStyleCnt="0">
        <dgm:presLayoutVars>
          <dgm:chMax val="7"/>
          <dgm:dir/>
          <dgm:resizeHandles val="exact"/>
        </dgm:presLayoutVars>
      </dgm:prSet>
      <dgm:spPr/>
    </dgm:pt>
    <dgm:pt modelId="{A4514F13-B60B-4EDD-99EA-3D2718E5F07D}" type="pres">
      <dgm:prSet presAssocID="{67B46AAB-EEF2-43E0-B3D5-944BB7BD9AD7}" presName="wedge1" presStyleLbl="node1" presStyleIdx="0" presStyleCnt="5"/>
      <dgm:spPr/>
      <dgm:t>
        <a:bodyPr/>
        <a:lstStyle/>
        <a:p>
          <a:endParaRPr lang="en-US"/>
        </a:p>
      </dgm:t>
    </dgm:pt>
    <dgm:pt modelId="{13DA3794-CBAB-49EA-99DC-18C6FF5E2C99}" type="pres">
      <dgm:prSet presAssocID="{67B46AAB-EEF2-43E0-B3D5-944BB7BD9AD7}" presName="wedge1Tx" presStyleLbl="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72DDAAE-02EC-4FF8-8EB8-1063416F8DDA}" type="pres">
      <dgm:prSet presAssocID="{67B46AAB-EEF2-43E0-B3D5-944BB7BD9AD7}" presName="wedge2" presStyleLbl="node1" presStyleIdx="1" presStyleCnt="5"/>
      <dgm:spPr/>
      <dgm:t>
        <a:bodyPr/>
        <a:lstStyle/>
        <a:p>
          <a:endParaRPr lang="en-US"/>
        </a:p>
      </dgm:t>
    </dgm:pt>
    <dgm:pt modelId="{D228EC4B-F5A6-486F-B6DB-01CBEB7C77FE}" type="pres">
      <dgm:prSet presAssocID="{67B46AAB-EEF2-43E0-B3D5-944BB7BD9AD7}" presName="wedge2Tx" presStyleLbl="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F1F13D5-9BF9-4781-AAFF-DE20F63BBF01}" type="pres">
      <dgm:prSet presAssocID="{67B46AAB-EEF2-43E0-B3D5-944BB7BD9AD7}" presName="wedge3" presStyleLbl="node1" presStyleIdx="2" presStyleCnt="5"/>
      <dgm:spPr/>
      <dgm:t>
        <a:bodyPr/>
        <a:lstStyle/>
        <a:p>
          <a:endParaRPr lang="en-US"/>
        </a:p>
      </dgm:t>
    </dgm:pt>
    <dgm:pt modelId="{630973AC-753D-48B5-BDEC-08F0C64FDA50}" type="pres">
      <dgm:prSet presAssocID="{67B46AAB-EEF2-43E0-B3D5-944BB7BD9AD7}" presName="wedge3Tx" presStyleLbl="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B446166-4B3D-4862-9E1B-A6AB4919726D}" type="pres">
      <dgm:prSet presAssocID="{67B46AAB-EEF2-43E0-B3D5-944BB7BD9AD7}" presName="wedge4" presStyleLbl="node1" presStyleIdx="3" presStyleCnt="5"/>
      <dgm:spPr/>
      <dgm:t>
        <a:bodyPr/>
        <a:lstStyle/>
        <a:p>
          <a:endParaRPr lang="en-US"/>
        </a:p>
      </dgm:t>
    </dgm:pt>
    <dgm:pt modelId="{32E3092F-6BEA-470D-8E21-17F53E35FC59}" type="pres">
      <dgm:prSet presAssocID="{67B46AAB-EEF2-43E0-B3D5-944BB7BD9AD7}" presName="wedge4Tx" presStyleLbl="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89ADA5-FE21-407E-A95B-ECFCAEE32533}" type="pres">
      <dgm:prSet presAssocID="{67B46AAB-EEF2-43E0-B3D5-944BB7BD9AD7}" presName="wedge5" presStyleLbl="node1" presStyleIdx="4" presStyleCnt="5"/>
      <dgm:spPr/>
      <dgm:t>
        <a:bodyPr/>
        <a:lstStyle/>
        <a:p>
          <a:endParaRPr lang="en-US"/>
        </a:p>
      </dgm:t>
    </dgm:pt>
    <dgm:pt modelId="{86C0AB21-E3AB-4358-9E89-622721593C24}" type="pres">
      <dgm:prSet presAssocID="{67B46AAB-EEF2-43E0-B3D5-944BB7BD9AD7}" presName="wedge5Tx" presStyleLbl="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15A9AFE-07FC-4103-BD32-0A29406B783F}" type="presOf" srcId="{AB2190FE-322E-4B1C-822A-A6B322A14CA3}" destId="{86C0AB21-E3AB-4358-9E89-622721593C24}" srcOrd="1" destOrd="0" presId="urn:microsoft.com/office/officeart/2005/8/layout/chart3"/>
    <dgm:cxn modelId="{FF931A02-0EBA-4CCF-B65E-26B69476235E}" type="presOf" srcId="{67B46AAB-EEF2-43E0-B3D5-944BB7BD9AD7}" destId="{0179913D-18D3-4684-8CF6-A738BFC7B7BF}" srcOrd="0" destOrd="0" presId="urn:microsoft.com/office/officeart/2005/8/layout/chart3"/>
    <dgm:cxn modelId="{5EEEBBB1-F1BA-4F0D-B38E-1C9F9568A544}" type="presOf" srcId="{169DDD14-7252-4EE6-AE87-728901EB93EC}" destId="{7F1F13D5-9BF9-4781-AAFF-DE20F63BBF01}" srcOrd="0" destOrd="0" presId="urn:microsoft.com/office/officeart/2005/8/layout/chart3"/>
    <dgm:cxn modelId="{EDFFD944-5853-4168-A181-0B5DB6C1227B}" type="presOf" srcId="{347E7686-F1DF-4980-8F8D-A59B79053347}" destId="{2B446166-4B3D-4862-9E1B-A6AB4919726D}" srcOrd="0" destOrd="0" presId="urn:microsoft.com/office/officeart/2005/8/layout/chart3"/>
    <dgm:cxn modelId="{B4780E05-50D0-484B-9E7A-C0A6F76BB0E5}" srcId="{67B46AAB-EEF2-43E0-B3D5-944BB7BD9AD7}" destId="{AB2190FE-322E-4B1C-822A-A6B322A14CA3}" srcOrd="4" destOrd="0" parTransId="{E92A03B9-EBE4-4144-A504-F77ABBE1BA0B}" sibTransId="{B8D4A352-8A28-488D-BE9A-DD6FC300EEF1}"/>
    <dgm:cxn modelId="{A6105063-506E-4038-8130-BCF0D276A2E5}" type="presOf" srcId="{E30C1273-F18B-44A7-BDA2-E016FC4B6A60}" destId="{D228EC4B-F5A6-486F-B6DB-01CBEB7C77FE}" srcOrd="1" destOrd="0" presId="urn:microsoft.com/office/officeart/2005/8/layout/chart3"/>
    <dgm:cxn modelId="{18EEA6E4-723D-4B14-9AE6-58C9B8E01986}" srcId="{67B46AAB-EEF2-43E0-B3D5-944BB7BD9AD7}" destId="{347E7686-F1DF-4980-8F8D-A59B79053347}" srcOrd="3" destOrd="0" parTransId="{A580EA5A-E612-420E-AC6E-B2984B731B5E}" sibTransId="{1D676651-E118-4228-A768-F4B563493A02}"/>
    <dgm:cxn modelId="{17F440FB-1BA1-4373-B9B6-DEADD6158D27}" type="presOf" srcId="{65893168-59D5-4C54-8B19-33D7789C52C7}" destId="{A4514F13-B60B-4EDD-99EA-3D2718E5F07D}" srcOrd="0" destOrd="0" presId="urn:microsoft.com/office/officeart/2005/8/layout/chart3"/>
    <dgm:cxn modelId="{73C30A2C-2EFE-4E87-A439-85A175414463}" type="presOf" srcId="{65893168-59D5-4C54-8B19-33D7789C52C7}" destId="{13DA3794-CBAB-49EA-99DC-18C6FF5E2C99}" srcOrd="1" destOrd="0" presId="urn:microsoft.com/office/officeart/2005/8/layout/chart3"/>
    <dgm:cxn modelId="{0AFF6ABD-12D6-46E8-8C9C-BA83398E35B9}" srcId="{67B46AAB-EEF2-43E0-B3D5-944BB7BD9AD7}" destId="{169DDD14-7252-4EE6-AE87-728901EB93EC}" srcOrd="2" destOrd="0" parTransId="{64E5038F-5757-4439-93EC-C3A4B056EC3B}" sibTransId="{6F11693A-3E2B-4F7C-A82C-634B89BA5BA2}"/>
    <dgm:cxn modelId="{30455E0A-B56C-4B11-812A-98120B944643}" srcId="{67B46AAB-EEF2-43E0-B3D5-944BB7BD9AD7}" destId="{E30C1273-F18B-44A7-BDA2-E016FC4B6A60}" srcOrd="1" destOrd="0" parTransId="{6A6B5A2E-CE37-4136-9DE1-E4E53264CCDF}" sibTransId="{4F1E1E70-E485-4D41-B67C-DACE0E42F931}"/>
    <dgm:cxn modelId="{4CB117DF-4B11-453E-9D79-27385DE385FB}" type="presOf" srcId="{E30C1273-F18B-44A7-BDA2-E016FC4B6A60}" destId="{472DDAAE-02EC-4FF8-8EB8-1063416F8DDA}" srcOrd="0" destOrd="0" presId="urn:microsoft.com/office/officeart/2005/8/layout/chart3"/>
    <dgm:cxn modelId="{9E9180BB-B46C-4BFD-880C-2E5AA4AD0247}" srcId="{67B46AAB-EEF2-43E0-B3D5-944BB7BD9AD7}" destId="{65893168-59D5-4C54-8B19-33D7789C52C7}" srcOrd="0" destOrd="0" parTransId="{A82FFD2C-2566-4D18-95B5-73B8ADF7105B}" sibTransId="{D6847E8C-7A08-48BA-9EB6-0DDADA5A1CCE}"/>
    <dgm:cxn modelId="{23934340-2371-4077-BF42-5239423D6345}" type="presOf" srcId="{169DDD14-7252-4EE6-AE87-728901EB93EC}" destId="{630973AC-753D-48B5-BDEC-08F0C64FDA50}" srcOrd="1" destOrd="0" presId="urn:microsoft.com/office/officeart/2005/8/layout/chart3"/>
    <dgm:cxn modelId="{0E98C89B-F7C5-4047-918F-8A239B4538D7}" type="presOf" srcId="{347E7686-F1DF-4980-8F8D-A59B79053347}" destId="{32E3092F-6BEA-470D-8E21-17F53E35FC59}" srcOrd="1" destOrd="0" presId="urn:microsoft.com/office/officeart/2005/8/layout/chart3"/>
    <dgm:cxn modelId="{AA1A79CA-BE78-4F49-971E-981B428323E8}" type="presOf" srcId="{AB2190FE-322E-4B1C-822A-A6B322A14CA3}" destId="{A889ADA5-FE21-407E-A95B-ECFCAEE32533}" srcOrd="0" destOrd="0" presId="urn:microsoft.com/office/officeart/2005/8/layout/chart3"/>
    <dgm:cxn modelId="{4906365D-70A6-4D03-9EFE-43903A63E501}" type="presParOf" srcId="{0179913D-18D3-4684-8CF6-A738BFC7B7BF}" destId="{A4514F13-B60B-4EDD-99EA-3D2718E5F07D}" srcOrd="0" destOrd="0" presId="urn:microsoft.com/office/officeart/2005/8/layout/chart3"/>
    <dgm:cxn modelId="{0E3B1142-5F9F-4950-AB49-66BDD04E8787}" type="presParOf" srcId="{0179913D-18D3-4684-8CF6-A738BFC7B7BF}" destId="{13DA3794-CBAB-49EA-99DC-18C6FF5E2C99}" srcOrd="1" destOrd="0" presId="urn:microsoft.com/office/officeart/2005/8/layout/chart3"/>
    <dgm:cxn modelId="{6058ADF3-0C61-45C4-AF46-18BCB23B997D}" type="presParOf" srcId="{0179913D-18D3-4684-8CF6-A738BFC7B7BF}" destId="{472DDAAE-02EC-4FF8-8EB8-1063416F8DDA}" srcOrd="2" destOrd="0" presId="urn:microsoft.com/office/officeart/2005/8/layout/chart3"/>
    <dgm:cxn modelId="{04BF89F8-9967-4482-B6AE-41CAC5D2BBDD}" type="presParOf" srcId="{0179913D-18D3-4684-8CF6-A738BFC7B7BF}" destId="{D228EC4B-F5A6-486F-B6DB-01CBEB7C77FE}" srcOrd="3" destOrd="0" presId="urn:microsoft.com/office/officeart/2005/8/layout/chart3"/>
    <dgm:cxn modelId="{0C27B5A1-7678-4F59-B846-CEB5A973A65A}" type="presParOf" srcId="{0179913D-18D3-4684-8CF6-A738BFC7B7BF}" destId="{7F1F13D5-9BF9-4781-AAFF-DE20F63BBF01}" srcOrd="4" destOrd="0" presId="urn:microsoft.com/office/officeart/2005/8/layout/chart3"/>
    <dgm:cxn modelId="{B727FF96-7111-4F00-91D5-58307FE60CBC}" type="presParOf" srcId="{0179913D-18D3-4684-8CF6-A738BFC7B7BF}" destId="{630973AC-753D-48B5-BDEC-08F0C64FDA50}" srcOrd="5" destOrd="0" presId="urn:microsoft.com/office/officeart/2005/8/layout/chart3"/>
    <dgm:cxn modelId="{A1F11D8C-C15F-492A-973D-45D27DA3528A}" type="presParOf" srcId="{0179913D-18D3-4684-8CF6-A738BFC7B7BF}" destId="{2B446166-4B3D-4862-9E1B-A6AB4919726D}" srcOrd="6" destOrd="0" presId="urn:microsoft.com/office/officeart/2005/8/layout/chart3"/>
    <dgm:cxn modelId="{6B595ABF-49C7-44CA-B833-BE1EF7B85707}" type="presParOf" srcId="{0179913D-18D3-4684-8CF6-A738BFC7B7BF}" destId="{32E3092F-6BEA-470D-8E21-17F53E35FC59}" srcOrd="7" destOrd="0" presId="urn:microsoft.com/office/officeart/2005/8/layout/chart3"/>
    <dgm:cxn modelId="{6E286E57-B4C4-4B39-8DA3-1FCAB39A5965}" type="presParOf" srcId="{0179913D-18D3-4684-8CF6-A738BFC7B7BF}" destId="{A889ADA5-FE21-407E-A95B-ECFCAEE32533}" srcOrd="8" destOrd="0" presId="urn:microsoft.com/office/officeart/2005/8/layout/chart3"/>
    <dgm:cxn modelId="{1CD316AD-4278-4671-80F1-63BECBDC6A97}" type="presParOf" srcId="{0179913D-18D3-4684-8CF6-A738BFC7B7BF}" destId="{86C0AB21-E3AB-4358-9E89-622721593C24}" srcOrd="9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514F13-B60B-4EDD-99EA-3D2718E5F07D}">
      <dsp:nvSpPr>
        <dsp:cNvPr id="0" name=""/>
        <dsp:cNvSpPr/>
      </dsp:nvSpPr>
      <dsp:spPr>
        <a:xfrm>
          <a:off x="472347" y="266092"/>
          <a:ext cx="3740887" cy="3740887"/>
        </a:xfrm>
        <a:prstGeom prst="pie">
          <a:avLst>
            <a:gd name="adj1" fmla="val 16200000"/>
            <a:gd name="adj2" fmla="val 20520000"/>
          </a:avLst>
        </a:prstGeom>
        <a:solidFill>
          <a:schemeClr val="accent5">
            <a:lumMod val="60000"/>
            <a:lumOff val="40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0" tIns="69850" rIns="69850" bIns="6985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500" kern="1200">
            <a:latin typeface="Times New Roman" panose="02020603050405020304" pitchFamily="18" charset="0"/>
            <a:ea typeface="微软雅黑" panose="020B0503020204020204" pitchFamily="34" charset="-122"/>
            <a:sym typeface="Times New Roman" panose="02020603050405020304" pitchFamily="18" charset="0"/>
          </a:endParaRPr>
        </a:p>
      </dsp:txBody>
      <dsp:txXfrm>
        <a:off x="2389997" y="824999"/>
        <a:ext cx="1269229" cy="868420"/>
      </dsp:txXfrm>
    </dsp:sp>
    <dsp:sp modelId="{472DDAAE-02EC-4FF8-8EB8-1063416F8DDA}">
      <dsp:nvSpPr>
        <dsp:cNvPr id="0" name=""/>
        <dsp:cNvSpPr/>
      </dsp:nvSpPr>
      <dsp:spPr>
        <a:xfrm>
          <a:off x="341416" y="446457"/>
          <a:ext cx="3740887" cy="3740887"/>
        </a:xfrm>
        <a:prstGeom prst="pie">
          <a:avLst>
            <a:gd name="adj1" fmla="val 20520000"/>
            <a:gd name="adj2" fmla="val 3240000"/>
          </a:avLst>
        </a:prstGeom>
        <a:solidFill>
          <a:schemeClr val="accent4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930" tIns="74930" rIns="74930" bIns="74930" numCol="1" spcCol="1270" anchor="ctr" anchorCtr="0">
          <a:noAutofit/>
        </a:bodyPr>
        <a:lstStyle/>
        <a:p>
          <a:pPr lvl="0" algn="ctr"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900" kern="1200">
            <a:latin typeface="Times New Roman" panose="02020603050405020304" pitchFamily="18" charset="0"/>
            <a:ea typeface="微软雅黑" panose="020B0503020204020204" pitchFamily="34" charset="-122"/>
            <a:sym typeface="Times New Roman" panose="02020603050405020304" pitchFamily="18" charset="0"/>
          </a:endParaRPr>
        </a:p>
      </dsp:txBody>
      <dsp:txXfrm>
        <a:off x="2786353" y="2138763"/>
        <a:ext cx="1113359" cy="939675"/>
      </dsp:txXfrm>
    </dsp:sp>
    <dsp:sp modelId="{7F1F13D5-9BF9-4781-AAFF-DE20F63BBF01}">
      <dsp:nvSpPr>
        <dsp:cNvPr id="0" name=""/>
        <dsp:cNvSpPr/>
      </dsp:nvSpPr>
      <dsp:spPr>
        <a:xfrm>
          <a:off x="341416" y="446457"/>
          <a:ext cx="3740887" cy="3740887"/>
        </a:xfrm>
        <a:prstGeom prst="pie">
          <a:avLst>
            <a:gd name="adj1" fmla="val 3240000"/>
            <a:gd name="adj2" fmla="val 7560000"/>
          </a:avLst>
        </a:prstGeom>
        <a:solidFill>
          <a:schemeClr val="accent3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100" kern="1200">
            <a:latin typeface="Times New Roman" panose="02020603050405020304" pitchFamily="18" charset="0"/>
            <a:ea typeface="微软雅黑" panose="020B0503020204020204" pitchFamily="34" charset="-122"/>
            <a:sym typeface="Times New Roman" panose="02020603050405020304" pitchFamily="18" charset="0"/>
          </a:endParaRPr>
        </a:p>
      </dsp:txBody>
      <dsp:txXfrm>
        <a:off x="1543844" y="3252122"/>
        <a:ext cx="1336031" cy="801618"/>
      </dsp:txXfrm>
    </dsp:sp>
    <dsp:sp modelId="{2B446166-4B3D-4862-9E1B-A6AB4919726D}">
      <dsp:nvSpPr>
        <dsp:cNvPr id="0" name=""/>
        <dsp:cNvSpPr/>
      </dsp:nvSpPr>
      <dsp:spPr>
        <a:xfrm>
          <a:off x="341416" y="446457"/>
          <a:ext cx="3740887" cy="3740887"/>
        </a:xfrm>
        <a:prstGeom prst="pie">
          <a:avLst>
            <a:gd name="adj1" fmla="val 7560000"/>
            <a:gd name="adj2" fmla="val 11880000"/>
          </a:avLst>
        </a:prstGeom>
        <a:solidFill>
          <a:schemeClr val="accent2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930" tIns="74930" rIns="74930" bIns="74930" numCol="1" spcCol="1270" anchor="ctr" anchorCtr="0">
          <a:noAutofit/>
        </a:bodyPr>
        <a:lstStyle/>
        <a:p>
          <a:pPr lvl="0" algn="ctr"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900" kern="1200">
            <a:latin typeface="Times New Roman" panose="02020603050405020304" pitchFamily="18" charset="0"/>
            <a:ea typeface="微软雅黑" panose="020B0503020204020204" pitchFamily="34" charset="-122"/>
            <a:sym typeface="Times New Roman" panose="02020603050405020304" pitchFamily="18" charset="0"/>
          </a:endParaRPr>
        </a:p>
      </dsp:txBody>
      <dsp:txXfrm>
        <a:off x="519554" y="2138763"/>
        <a:ext cx="1113359" cy="939675"/>
      </dsp:txXfrm>
    </dsp:sp>
    <dsp:sp modelId="{A889ADA5-FE21-407E-A95B-ECFCAEE32533}">
      <dsp:nvSpPr>
        <dsp:cNvPr id="0" name=""/>
        <dsp:cNvSpPr/>
      </dsp:nvSpPr>
      <dsp:spPr>
        <a:xfrm>
          <a:off x="341416" y="446457"/>
          <a:ext cx="3740887" cy="3740887"/>
        </a:xfrm>
        <a:prstGeom prst="pie">
          <a:avLst>
            <a:gd name="adj1" fmla="val 11880000"/>
            <a:gd name="adj2" fmla="val 16200000"/>
          </a:avLst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0" tIns="69850" rIns="69850" bIns="6985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500" kern="1200">
            <a:latin typeface="Times New Roman" panose="02020603050405020304" pitchFamily="18" charset="0"/>
            <a:ea typeface="微软雅黑" panose="020B0503020204020204" pitchFamily="34" charset="-122"/>
            <a:sym typeface="Times New Roman" panose="02020603050405020304" pitchFamily="18" charset="0"/>
          </a:endParaRPr>
        </a:p>
      </dsp:txBody>
      <dsp:txXfrm>
        <a:off x="886962" y="1016496"/>
        <a:ext cx="1269229" cy="8684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2019/3/27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4B7FA29-E3F8-4667-8A96-8EB7A1B77917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5355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3128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2382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2823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2910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6259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5383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2072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93208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1809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5292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27180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6020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4062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03777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0937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15720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4B7FA29-E3F8-4667-8A96-8EB7A1B77917}" type="slidenum">
              <a:rPr lang="zh-CN" altLang="en-US" smtClean="0"/>
              <a:pPr>
                <a:defRPr/>
              </a:pPr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3966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7410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5481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76544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2088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3585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9251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6198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47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64407" y="2246811"/>
            <a:ext cx="10929938" cy="155033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28813" y="4098502"/>
            <a:ext cx="9001125" cy="184834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27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55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83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711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139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567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995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423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8384D8-9F17-4372-A23A-924F96CB64E3}" type="datetimeFigureOut">
              <a:rPr lang="zh-CN" altLang="en-US"/>
              <a:pPr>
                <a:defRPr/>
              </a:pPr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80A286-8FF2-4EC5-AF8A-818446FED1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1701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/>
          <a:lstStyle/>
          <a:p>
            <a:fld id="{DD89832E-26A6-4465-8181-DF230988BFFD}" type="datetimeFigureOut">
              <a:rPr lang="en-US" smtClean="0"/>
              <a:t>3/27/2019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/>
          <a:lstStyle/>
          <a:p>
            <a:fld id="{58A5B2D7-6EFD-446D-831A-7B28045AA2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044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246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34" r:id="rId2"/>
    <p:sldLayoutId id="2147483735" r:id="rId3"/>
  </p:sldLayoutIdLst>
  <p:timing>
    <p:tnLst>
      <p:par>
        <p:cTn id="1" dur="indefinite" restart="never" nodeType="tmRoot"/>
      </p:par>
    </p:tnLst>
  </p:timing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250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6705" b="-185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-699417" y="3400301"/>
            <a:ext cx="14257584" cy="2756080"/>
          </a:xfrm>
          <a:prstGeom prst="rect">
            <a:avLst/>
          </a:prstGeom>
          <a:solidFill>
            <a:srgbClr val="CA8F45">
              <a:alpha val="60000"/>
            </a:srgbClr>
          </a:solidFill>
          <a:ln w="38100">
            <a:solidFill>
              <a:srgbClr val="FFFFFF">
                <a:alpha val="69804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1311810" y="4400862"/>
            <a:ext cx="677794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6600" b="1" dirty="0" smtClean="0">
                <a:cs typeface="Arial" panose="020B0604020202020204" pitchFamily="34" charset="0"/>
              </a:rPr>
              <a:t>中草药中医学</a:t>
            </a:r>
            <a:r>
              <a:rPr lang="en-US" altLang="zh-CN" sz="6600" b="1" dirty="0" smtClean="0">
                <a:cs typeface="Arial" panose="020B0604020202020204" pitchFamily="34" charset="0"/>
              </a:rPr>
              <a:t>PPT</a:t>
            </a:r>
            <a:endParaRPr lang="zh-CN" altLang="en-US" sz="6600" b="1" dirty="0">
              <a:cs typeface="Arial" panose="020B0604020202020204" pitchFamily="34" charset="0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1311810" y="4064580"/>
            <a:ext cx="532547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it-IT" altLang="zh-CN" sz="2000" smtClean="0">
                <a:cs typeface="Arial" panose="020B0604020202020204" pitchFamily="34" charset="0"/>
              </a:rPr>
              <a:t>CHINESE HERBAL MEDICINE IN TCM PPT</a:t>
            </a:r>
            <a:endParaRPr lang="zh-CN" altLang="en-US" sz="2000" dirty="0">
              <a:cs typeface="Arial" panose="020B0604020202020204" pitchFamily="34" charset="0"/>
            </a:endParaRPr>
          </a:p>
        </p:txBody>
      </p:sp>
      <p:pic>
        <p:nvPicPr>
          <p:cNvPr id="2" name="Daydrea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124575" y="-11811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0375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400"/>
                            </p:stCondLst>
                            <p:childTnLst>
                              <p:par>
                                <p:cTn id="2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900"/>
                            </p:stCondLst>
                            <p:childTnLst>
                              <p:par>
                                <p:cTn id="3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800"/>
                            </p:stCondLst>
                            <p:childTnLst>
                              <p:par>
                                <p:cTn id="3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1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 animBg="1"/>
      <p:bldP spid="4" grpId="0" animBg="1"/>
      <p:bldP spid="11" grpId="0"/>
      <p:bldP spid="11" grpId="1"/>
      <p:bldP spid="16" grpId="0"/>
      <p:bldP spid="16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153795" y="1901925"/>
            <a:ext cx="332503" cy="332504"/>
            <a:chOff x="1066800" y="2209799"/>
            <a:chExt cx="315279" cy="315280"/>
          </a:xfrm>
        </p:grpSpPr>
        <p:sp>
          <p:nvSpPr>
            <p:cNvPr id="3" name="Shape 796"/>
            <p:cNvSpPr/>
            <p:nvPr/>
          </p:nvSpPr>
          <p:spPr>
            <a:xfrm>
              <a:off x="1066800" y="2209799"/>
              <a:ext cx="315279" cy="315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3575" tIns="53575" rIns="53575" bIns="53575" numCol="1" anchor="ctr">
              <a:noAutofit/>
            </a:bodyPr>
            <a:lstStyle/>
            <a:p>
              <a:pPr lvl="0"/>
              <a:endParaRPr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4" name="Shape 797"/>
            <p:cNvSpPr/>
            <p:nvPr/>
          </p:nvSpPr>
          <p:spPr>
            <a:xfrm>
              <a:off x="1139147" y="2295483"/>
              <a:ext cx="170585" cy="143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928121" y="1901925"/>
            <a:ext cx="332503" cy="332504"/>
            <a:chOff x="4645616" y="2209799"/>
            <a:chExt cx="315279" cy="315280"/>
          </a:xfrm>
        </p:grpSpPr>
        <p:sp>
          <p:nvSpPr>
            <p:cNvPr id="6" name="Shape 801"/>
            <p:cNvSpPr/>
            <p:nvPr/>
          </p:nvSpPr>
          <p:spPr>
            <a:xfrm>
              <a:off x="4645616" y="2209799"/>
              <a:ext cx="315279" cy="315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53575" tIns="53575" rIns="53575" bIns="53575" numCol="1" anchor="ctr">
              <a:noAutofit/>
            </a:bodyPr>
            <a:lstStyle/>
            <a:p>
              <a:pPr lvl="0"/>
              <a:endParaRPr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7" name="Shape 802"/>
            <p:cNvSpPr/>
            <p:nvPr/>
          </p:nvSpPr>
          <p:spPr>
            <a:xfrm>
              <a:off x="4717963" y="2295483"/>
              <a:ext cx="170585" cy="143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731447" y="1901925"/>
            <a:ext cx="332503" cy="332504"/>
            <a:chOff x="8251931" y="2209799"/>
            <a:chExt cx="315279" cy="315280"/>
          </a:xfrm>
        </p:grpSpPr>
        <p:sp>
          <p:nvSpPr>
            <p:cNvPr id="9" name="Shape 806"/>
            <p:cNvSpPr/>
            <p:nvPr/>
          </p:nvSpPr>
          <p:spPr>
            <a:xfrm>
              <a:off x="8251931" y="2209799"/>
              <a:ext cx="315279" cy="315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53575" tIns="53575" rIns="53575" bIns="53575" numCol="1" anchor="ctr">
              <a:noAutofit/>
            </a:bodyPr>
            <a:lstStyle/>
            <a:p>
              <a:pPr lvl="0"/>
              <a:endParaRPr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0" name="Shape 807"/>
            <p:cNvSpPr/>
            <p:nvPr/>
          </p:nvSpPr>
          <p:spPr>
            <a:xfrm>
              <a:off x="8324278" y="2295483"/>
              <a:ext cx="170585" cy="143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1153795" y="3433985"/>
            <a:ext cx="332503" cy="332503"/>
            <a:chOff x="1066800" y="3675945"/>
            <a:chExt cx="315279" cy="315279"/>
          </a:xfrm>
        </p:grpSpPr>
        <p:sp>
          <p:nvSpPr>
            <p:cNvPr id="12" name="Shape 811"/>
            <p:cNvSpPr/>
            <p:nvPr/>
          </p:nvSpPr>
          <p:spPr>
            <a:xfrm>
              <a:off x="1066800" y="3675945"/>
              <a:ext cx="315279" cy="3152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3575" tIns="53575" rIns="53575" bIns="53575" numCol="1" anchor="ctr">
              <a:noAutofit/>
            </a:bodyPr>
            <a:lstStyle/>
            <a:p>
              <a:pPr lvl="0"/>
              <a:endParaRPr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3" name="Shape 812"/>
            <p:cNvSpPr/>
            <p:nvPr/>
          </p:nvSpPr>
          <p:spPr>
            <a:xfrm>
              <a:off x="1139147" y="3761629"/>
              <a:ext cx="170585" cy="143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928121" y="3433985"/>
            <a:ext cx="332503" cy="332503"/>
            <a:chOff x="4645616" y="3675945"/>
            <a:chExt cx="315279" cy="315279"/>
          </a:xfrm>
        </p:grpSpPr>
        <p:sp>
          <p:nvSpPr>
            <p:cNvPr id="15" name="Shape 816"/>
            <p:cNvSpPr/>
            <p:nvPr/>
          </p:nvSpPr>
          <p:spPr>
            <a:xfrm>
              <a:off x="4645616" y="3675945"/>
              <a:ext cx="315279" cy="3152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53575" tIns="53575" rIns="53575" bIns="53575" numCol="1" anchor="ctr">
              <a:noAutofit/>
            </a:bodyPr>
            <a:lstStyle/>
            <a:p>
              <a:pPr lvl="0"/>
              <a:endParaRPr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6" name="Shape 817"/>
            <p:cNvSpPr/>
            <p:nvPr/>
          </p:nvSpPr>
          <p:spPr>
            <a:xfrm>
              <a:off x="4717963" y="3761629"/>
              <a:ext cx="170585" cy="143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8731447" y="3433985"/>
            <a:ext cx="332503" cy="332503"/>
            <a:chOff x="8251931" y="3675945"/>
            <a:chExt cx="315279" cy="315279"/>
          </a:xfrm>
        </p:grpSpPr>
        <p:sp>
          <p:nvSpPr>
            <p:cNvPr id="18" name="Shape 821"/>
            <p:cNvSpPr/>
            <p:nvPr/>
          </p:nvSpPr>
          <p:spPr>
            <a:xfrm>
              <a:off x="8251931" y="3675945"/>
              <a:ext cx="315279" cy="3152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53575" tIns="53575" rIns="53575" bIns="53575" numCol="1" anchor="ctr">
              <a:noAutofit/>
            </a:bodyPr>
            <a:lstStyle/>
            <a:p>
              <a:pPr lvl="0"/>
              <a:endParaRPr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9" name="Shape 822"/>
            <p:cNvSpPr/>
            <p:nvPr/>
          </p:nvSpPr>
          <p:spPr>
            <a:xfrm>
              <a:off x="8324278" y="3761629"/>
              <a:ext cx="170584" cy="143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153795" y="5046406"/>
            <a:ext cx="332503" cy="332504"/>
            <a:chOff x="1066800" y="5218290"/>
            <a:chExt cx="315279" cy="315280"/>
          </a:xfrm>
        </p:grpSpPr>
        <p:sp>
          <p:nvSpPr>
            <p:cNvPr id="21" name="Shape 826"/>
            <p:cNvSpPr/>
            <p:nvPr/>
          </p:nvSpPr>
          <p:spPr>
            <a:xfrm>
              <a:off x="1066800" y="5218290"/>
              <a:ext cx="315279" cy="315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3575" tIns="53575" rIns="53575" bIns="53575" numCol="1" anchor="ctr">
              <a:noAutofit/>
            </a:bodyPr>
            <a:lstStyle/>
            <a:p>
              <a:pPr lvl="0"/>
              <a:endParaRPr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2" name="Shape 827"/>
            <p:cNvSpPr/>
            <p:nvPr/>
          </p:nvSpPr>
          <p:spPr>
            <a:xfrm>
              <a:off x="1139147" y="5303975"/>
              <a:ext cx="170585" cy="1439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928121" y="5046406"/>
            <a:ext cx="332503" cy="332504"/>
            <a:chOff x="4645616" y="5218290"/>
            <a:chExt cx="315279" cy="315280"/>
          </a:xfrm>
        </p:grpSpPr>
        <p:sp>
          <p:nvSpPr>
            <p:cNvPr id="24" name="Shape 831"/>
            <p:cNvSpPr/>
            <p:nvPr/>
          </p:nvSpPr>
          <p:spPr>
            <a:xfrm>
              <a:off x="4645616" y="5218290"/>
              <a:ext cx="315279" cy="315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53575" tIns="53575" rIns="53575" bIns="53575" numCol="1" anchor="ctr">
              <a:noAutofit/>
            </a:bodyPr>
            <a:lstStyle/>
            <a:p>
              <a:pPr lvl="0"/>
              <a:endParaRPr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5" name="Shape 832"/>
            <p:cNvSpPr/>
            <p:nvPr/>
          </p:nvSpPr>
          <p:spPr>
            <a:xfrm>
              <a:off x="4717963" y="5303975"/>
              <a:ext cx="170585" cy="1439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8731447" y="5046406"/>
            <a:ext cx="332503" cy="332504"/>
            <a:chOff x="8251931" y="5218290"/>
            <a:chExt cx="315279" cy="315280"/>
          </a:xfrm>
        </p:grpSpPr>
        <p:sp>
          <p:nvSpPr>
            <p:cNvPr id="27" name="Shape 836"/>
            <p:cNvSpPr/>
            <p:nvPr/>
          </p:nvSpPr>
          <p:spPr>
            <a:xfrm>
              <a:off x="8251931" y="5218290"/>
              <a:ext cx="315279" cy="315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53575" tIns="53575" rIns="53575" bIns="53575" numCol="1" anchor="ctr">
              <a:noAutofit/>
            </a:bodyPr>
            <a:lstStyle/>
            <a:p>
              <a:pPr lvl="0"/>
              <a:endParaRPr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8" name="Shape 837"/>
            <p:cNvSpPr/>
            <p:nvPr/>
          </p:nvSpPr>
          <p:spPr>
            <a:xfrm>
              <a:off x="8324278" y="5303975"/>
              <a:ext cx="170584" cy="1439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1579843" y="1910867"/>
            <a:ext cx="2896717" cy="933002"/>
            <a:chOff x="1497673" y="1811884"/>
            <a:chExt cx="2746668" cy="884673"/>
          </a:xfrm>
        </p:grpSpPr>
        <p:sp>
          <p:nvSpPr>
            <p:cNvPr id="29" name="Text Placeholder 8"/>
            <p:cNvSpPr txBox="1">
              <a:spLocks/>
            </p:cNvSpPr>
            <p:nvPr/>
          </p:nvSpPr>
          <p:spPr>
            <a:xfrm>
              <a:off x="1497673" y="1811884"/>
              <a:ext cx="1890842" cy="271292"/>
            </a:xfrm>
            <a:prstGeom prst="rect">
              <a:avLst/>
            </a:prstGeom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87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Diamond</a:t>
              </a:r>
            </a:p>
          </p:txBody>
        </p:sp>
        <p:sp>
          <p:nvSpPr>
            <p:cNvPr id="30" name="Text Placeholder 1"/>
            <p:cNvSpPr txBox="1">
              <a:spLocks/>
            </p:cNvSpPr>
            <p:nvPr/>
          </p:nvSpPr>
          <p:spPr>
            <a:xfrm>
              <a:off x="1592925" y="2083176"/>
              <a:ext cx="2651416" cy="613381"/>
            </a:xfrm>
            <a:prstGeom prst="rect">
              <a:avLst/>
            </a:prstGeom>
          </p:spPr>
          <p:txBody>
            <a:bodyPr vert="horz" lIns="0" tIns="48218" rIns="96435" bIns="48218" rtlCol="0" anchor="ctr">
              <a:normAutofit lnSpcReduction="10000"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Loem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amet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cnseca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aiscing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Seddiet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tincidun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tantang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velitama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dalam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cinta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352758" y="1910866"/>
            <a:ext cx="2896716" cy="933003"/>
            <a:chOff x="5075151" y="1811883"/>
            <a:chExt cx="2746667" cy="884674"/>
          </a:xfrm>
        </p:grpSpPr>
        <p:sp>
          <p:nvSpPr>
            <p:cNvPr id="31" name="Text Placeholder 8"/>
            <p:cNvSpPr txBox="1">
              <a:spLocks/>
            </p:cNvSpPr>
            <p:nvPr/>
          </p:nvSpPr>
          <p:spPr>
            <a:xfrm>
              <a:off x="5075151" y="1811883"/>
              <a:ext cx="1604400" cy="286561"/>
            </a:xfrm>
            <a:prstGeom prst="rect">
              <a:avLst/>
            </a:prstGeom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87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Diamond</a:t>
              </a:r>
            </a:p>
          </p:txBody>
        </p:sp>
        <p:sp>
          <p:nvSpPr>
            <p:cNvPr id="32" name="Text Placeholder 1"/>
            <p:cNvSpPr txBox="1">
              <a:spLocks/>
            </p:cNvSpPr>
            <p:nvPr/>
          </p:nvSpPr>
          <p:spPr>
            <a:xfrm>
              <a:off x="5170402" y="2083176"/>
              <a:ext cx="2651416" cy="613381"/>
            </a:xfrm>
            <a:prstGeom prst="rect">
              <a:avLst/>
            </a:prstGeom>
          </p:spPr>
          <p:txBody>
            <a:bodyPr vert="horz" lIns="0" tIns="48218" rIns="96435" bIns="48218" rtlCol="0" anchor="ctr">
              <a:normAutofit lnSpcReduction="10000"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Loem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amet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cnseca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aiscing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Seddiet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tincidun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tantang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velitama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dalam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cinta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9134751" y="1904169"/>
            <a:ext cx="2914798" cy="933003"/>
            <a:chOff x="8661238" y="1805533"/>
            <a:chExt cx="2763812" cy="884674"/>
          </a:xfrm>
        </p:grpSpPr>
        <p:sp>
          <p:nvSpPr>
            <p:cNvPr id="33" name="Text Placeholder 8"/>
            <p:cNvSpPr txBox="1">
              <a:spLocks/>
            </p:cNvSpPr>
            <p:nvPr/>
          </p:nvSpPr>
          <p:spPr>
            <a:xfrm>
              <a:off x="8661238" y="1805533"/>
              <a:ext cx="1597083" cy="238863"/>
            </a:xfrm>
            <a:prstGeom prst="rect">
              <a:avLst/>
            </a:prstGeom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87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Diamond</a:t>
              </a:r>
            </a:p>
          </p:txBody>
        </p:sp>
        <p:sp>
          <p:nvSpPr>
            <p:cNvPr id="34" name="Text Placeholder 1"/>
            <p:cNvSpPr txBox="1">
              <a:spLocks/>
            </p:cNvSpPr>
            <p:nvPr/>
          </p:nvSpPr>
          <p:spPr>
            <a:xfrm>
              <a:off x="8773634" y="2076826"/>
              <a:ext cx="2651416" cy="613381"/>
            </a:xfrm>
            <a:prstGeom prst="rect">
              <a:avLst/>
            </a:prstGeom>
          </p:spPr>
          <p:txBody>
            <a:bodyPr vert="horz" lIns="0" tIns="48218" rIns="96435" bIns="48218" rtlCol="0" anchor="ctr">
              <a:normAutofit lnSpcReduction="10000"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Loem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amet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cnseca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aiscing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Seddiet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tincidun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tantang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velitama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dalam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cinta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1587880" y="3419582"/>
            <a:ext cx="2896717" cy="963616"/>
            <a:chOff x="1505293" y="3242448"/>
            <a:chExt cx="2746668" cy="913701"/>
          </a:xfrm>
        </p:grpSpPr>
        <p:sp>
          <p:nvSpPr>
            <p:cNvPr id="35" name="Text Placeholder 8"/>
            <p:cNvSpPr txBox="1">
              <a:spLocks/>
            </p:cNvSpPr>
            <p:nvPr/>
          </p:nvSpPr>
          <p:spPr>
            <a:xfrm>
              <a:off x="1505293" y="3242448"/>
              <a:ext cx="1869395" cy="345090"/>
            </a:xfrm>
            <a:prstGeom prst="rect">
              <a:avLst/>
            </a:prstGeom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87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Diamond</a:t>
              </a:r>
            </a:p>
          </p:txBody>
        </p:sp>
        <p:sp>
          <p:nvSpPr>
            <p:cNvPr id="36" name="Text Placeholder 1"/>
            <p:cNvSpPr txBox="1">
              <a:spLocks/>
            </p:cNvSpPr>
            <p:nvPr/>
          </p:nvSpPr>
          <p:spPr>
            <a:xfrm>
              <a:off x="1600545" y="3542768"/>
              <a:ext cx="2651416" cy="613381"/>
            </a:xfrm>
            <a:prstGeom prst="rect">
              <a:avLst/>
            </a:prstGeom>
          </p:spPr>
          <p:txBody>
            <a:bodyPr vert="horz" lIns="0" tIns="48218" rIns="96435" bIns="48218" rtlCol="0" anchor="ctr">
              <a:normAutofit lnSpcReduction="10000"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Loem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amet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cnseca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aiscing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Seddiet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tincidun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tantang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velitama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dalam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cinta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5360794" y="3404274"/>
            <a:ext cx="2896716" cy="978924"/>
            <a:chOff x="5082771" y="3227933"/>
            <a:chExt cx="2746667" cy="928216"/>
          </a:xfrm>
        </p:grpSpPr>
        <p:sp>
          <p:nvSpPr>
            <p:cNvPr id="37" name="Text Placeholder 8"/>
            <p:cNvSpPr txBox="1">
              <a:spLocks/>
            </p:cNvSpPr>
            <p:nvPr/>
          </p:nvSpPr>
          <p:spPr>
            <a:xfrm>
              <a:off x="5082771" y="3227933"/>
              <a:ext cx="1596780" cy="373395"/>
            </a:xfrm>
            <a:prstGeom prst="rect">
              <a:avLst/>
            </a:prstGeom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87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Diamond</a:t>
              </a:r>
            </a:p>
          </p:txBody>
        </p:sp>
        <p:sp>
          <p:nvSpPr>
            <p:cNvPr id="38" name="Text Placeholder 1"/>
            <p:cNvSpPr txBox="1">
              <a:spLocks/>
            </p:cNvSpPr>
            <p:nvPr/>
          </p:nvSpPr>
          <p:spPr>
            <a:xfrm>
              <a:off x="5178022" y="3542768"/>
              <a:ext cx="2651416" cy="613381"/>
            </a:xfrm>
            <a:prstGeom prst="rect">
              <a:avLst/>
            </a:prstGeom>
          </p:spPr>
          <p:txBody>
            <a:bodyPr vert="horz" lIns="0" tIns="48218" rIns="96435" bIns="48218" rtlCol="0" anchor="ctr">
              <a:normAutofit lnSpcReduction="10000"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Loem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amet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cnseca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aiscing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Seddiet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tincidun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tantang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velitama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dalam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cinta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9150823" y="3443499"/>
            <a:ext cx="2906762" cy="933002"/>
            <a:chOff x="8676478" y="3265126"/>
            <a:chExt cx="2756192" cy="884673"/>
          </a:xfrm>
        </p:grpSpPr>
        <p:sp>
          <p:nvSpPr>
            <p:cNvPr id="39" name="Text Placeholder 8"/>
            <p:cNvSpPr txBox="1">
              <a:spLocks/>
            </p:cNvSpPr>
            <p:nvPr/>
          </p:nvSpPr>
          <p:spPr>
            <a:xfrm>
              <a:off x="8676478" y="3265126"/>
              <a:ext cx="1589463" cy="220573"/>
            </a:xfrm>
            <a:prstGeom prst="rect">
              <a:avLst/>
            </a:prstGeom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87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Diamond</a:t>
              </a:r>
            </a:p>
          </p:txBody>
        </p:sp>
        <p:sp>
          <p:nvSpPr>
            <p:cNvPr id="40" name="Text Placeholder 1"/>
            <p:cNvSpPr txBox="1">
              <a:spLocks/>
            </p:cNvSpPr>
            <p:nvPr/>
          </p:nvSpPr>
          <p:spPr>
            <a:xfrm>
              <a:off x="8781254" y="3536418"/>
              <a:ext cx="2651416" cy="613381"/>
            </a:xfrm>
            <a:prstGeom prst="rect">
              <a:avLst/>
            </a:prstGeom>
          </p:spPr>
          <p:txBody>
            <a:bodyPr vert="horz" lIns="0" tIns="48218" rIns="96435" bIns="48218" rtlCol="0" anchor="ctr">
              <a:normAutofit lnSpcReduction="10000"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Loem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amet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cnseca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aiscing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Seddiet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tincidun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tantang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velitama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dalam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cinta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1561093" y="5067356"/>
            <a:ext cx="2906762" cy="933002"/>
            <a:chOff x="1479894" y="4804867"/>
            <a:chExt cx="2756192" cy="884673"/>
          </a:xfrm>
        </p:grpSpPr>
        <p:sp>
          <p:nvSpPr>
            <p:cNvPr id="41" name="Text Placeholder 8"/>
            <p:cNvSpPr txBox="1">
              <a:spLocks/>
            </p:cNvSpPr>
            <p:nvPr/>
          </p:nvSpPr>
          <p:spPr>
            <a:xfrm>
              <a:off x="1479894" y="4804867"/>
              <a:ext cx="1709860" cy="252208"/>
            </a:xfrm>
            <a:prstGeom prst="rect">
              <a:avLst/>
            </a:prstGeom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87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Diamond</a:t>
              </a:r>
            </a:p>
          </p:txBody>
        </p:sp>
        <p:sp>
          <p:nvSpPr>
            <p:cNvPr id="42" name="Text Placeholder 1"/>
            <p:cNvSpPr txBox="1">
              <a:spLocks/>
            </p:cNvSpPr>
            <p:nvPr/>
          </p:nvSpPr>
          <p:spPr>
            <a:xfrm>
              <a:off x="1584670" y="5076159"/>
              <a:ext cx="2651416" cy="613381"/>
            </a:xfrm>
            <a:prstGeom prst="rect">
              <a:avLst/>
            </a:prstGeom>
          </p:spPr>
          <p:txBody>
            <a:bodyPr vert="horz" lIns="0" tIns="48218" rIns="96435" bIns="48218" rtlCol="0" anchor="ctr">
              <a:normAutofit lnSpcReduction="10000"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Loem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amet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cnseca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aiscing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Seddiet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tincidun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tantang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velitama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dalam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cinta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5354097" y="5067356"/>
            <a:ext cx="2886671" cy="933002"/>
            <a:chOff x="5076421" y="4804867"/>
            <a:chExt cx="2737142" cy="884673"/>
          </a:xfrm>
        </p:grpSpPr>
        <p:sp>
          <p:nvSpPr>
            <p:cNvPr id="43" name="Text Placeholder 8"/>
            <p:cNvSpPr txBox="1">
              <a:spLocks/>
            </p:cNvSpPr>
            <p:nvPr/>
          </p:nvSpPr>
          <p:spPr>
            <a:xfrm>
              <a:off x="5076421" y="4804867"/>
              <a:ext cx="1612655" cy="244808"/>
            </a:xfrm>
            <a:prstGeom prst="rect">
              <a:avLst/>
            </a:prstGeom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87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Diamond</a:t>
              </a:r>
            </a:p>
          </p:txBody>
        </p:sp>
        <p:sp>
          <p:nvSpPr>
            <p:cNvPr id="44" name="Text Placeholder 1"/>
            <p:cNvSpPr txBox="1">
              <a:spLocks/>
            </p:cNvSpPr>
            <p:nvPr/>
          </p:nvSpPr>
          <p:spPr>
            <a:xfrm>
              <a:off x="5162147" y="5076159"/>
              <a:ext cx="2651416" cy="613381"/>
            </a:xfrm>
            <a:prstGeom prst="rect">
              <a:avLst/>
            </a:prstGeom>
          </p:spPr>
          <p:txBody>
            <a:bodyPr vert="horz" lIns="0" tIns="48218" rIns="96435" bIns="48218" rtlCol="0" anchor="ctr">
              <a:normAutofit lnSpcReduction="10000"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Loem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amet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cnseca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aiscing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Seddiet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tincidun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tantang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velitama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dalam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cinta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9146136" y="5060659"/>
            <a:ext cx="2894707" cy="933002"/>
            <a:chOff x="8672033" y="4798517"/>
            <a:chExt cx="2744762" cy="884673"/>
          </a:xfrm>
        </p:grpSpPr>
        <p:sp>
          <p:nvSpPr>
            <p:cNvPr id="45" name="Text Placeholder 8"/>
            <p:cNvSpPr txBox="1">
              <a:spLocks/>
            </p:cNvSpPr>
            <p:nvPr/>
          </p:nvSpPr>
          <p:spPr>
            <a:xfrm>
              <a:off x="8672033" y="4798517"/>
              <a:ext cx="1605338" cy="213710"/>
            </a:xfrm>
            <a:prstGeom prst="rect">
              <a:avLst/>
            </a:prstGeom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87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Diamond</a:t>
              </a:r>
            </a:p>
          </p:txBody>
        </p:sp>
        <p:sp>
          <p:nvSpPr>
            <p:cNvPr id="46" name="Text Placeholder 1"/>
            <p:cNvSpPr txBox="1">
              <a:spLocks/>
            </p:cNvSpPr>
            <p:nvPr/>
          </p:nvSpPr>
          <p:spPr>
            <a:xfrm>
              <a:off x="8765379" y="5069809"/>
              <a:ext cx="2651416" cy="613381"/>
            </a:xfrm>
            <a:prstGeom prst="rect">
              <a:avLst/>
            </a:prstGeom>
          </p:spPr>
          <p:txBody>
            <a:bodyPr vert="horz" lIns="0" tIns="48218" rIns="96435" bIns="48218" rtlCol="0" anchor="ctr">
              <a:normAutofit lnSpcReduction="10000"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Loem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amet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cnseca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aiscing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Seddiet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tincidun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tantang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velitama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dalam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cinta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</a:p>
          </p:txBody>
        </p:sp>
      </p:grpSp>
      <p:sp>
        <p:nvSpPr>
          <p:cNvPr id="56" name="矩形 55"/>
          <p:cNvSpPr/>
          <p:nvPr/>
        </p:nvSpPr>
        <p:spPr>
          <a:xfrm>
            <a:off x="1061" y="397"/>
            <a:ext cx="12856633" cy="10285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1059" y="397"/>
            <a:ext cx="516916" cy="1028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TextBox 8"/>
          <p:cNvSpPr txBox="1"/>
          <p:nvPr/>
        </p:nvSpPr>
        <p:spPr>
          <a:xfrm>
            <a:off x="857862" y="280083"/>
            <a:ext cx="2092296" cy="36901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3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10330328" y="509831"/>
            <a:ext cx="2108310" cy="22685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defRPr/>
            </a:pPr>
            <a:r>
              <a:rPr lang="en-US" altLang="zh-CN" sz="147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www</a:t>
            </a:r>
            <a:r>
              <a:rPr lang="en-US" altLang="zh-CN" sz="1474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. daiyongming.com</a:t>
            </a:r>
            <a:endParaRPr lang="zh-CN" altLang="en-US" sz="147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TextBox 8"/>
          <p:cNvSpPr txBox="1"/>
          <p:nvPr/>
        </p:nvSpPr>
        <p:spPr>
          <a:xfrm>
            <a:off x="857862" y="693077"/>
            <a:ext cx="3138790" cy="21512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3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1061" y="7097981"/>
            <a:ext cx="12856633" cy="457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2000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10"/>
          <p:cNvGrpSpPr/>
          <p:nvPr/>
        </p:nvGrpSpPr>
        <p:grpSpPr>
          <a:xfrm rot="10800000">
            <a:off x="5612007" y="1696816"/>
            <a:ext cx="578359" cy="841419"/>
            <a:chOff x="2209800" y="2190750"/>
            <a:chExt cx="1600200" cy="1295400"/>
          </a:xfrm>
        </p:grpSpPr>
        <p:sp>
          <p:nvSpPr>
            <p:cNvPr id="30" name="Chevron 29"/>
            <p:cNvSpPr/>
            <p:nvPr/>
          </p:nvSpPr>
          <p:spPr bwMode="auto">
            <a:xfrm>
              <a:off x="2209800" y="2343150"/>
              <a:ext cx="990600" cy="990600"/>
            </a:xfrm>
            <a:prstGeom prst="chevron">
              <a:avLst/>
            </a:prstGeom>
            <a:solidFill>
              <a:schemeClr val="accent1">
                <a:lumMod val="60000"/>
                <a:lumOff val="40000"/>
                <a:alpha val="7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31" name="Chevron 30"/>
            <p:cNvSpPr/>
            <p:nvPr/>
          </p:nvSpPr>
          <p:spPr bwMode="auto">
            <a:xfrm>
              <a:off x="2514600" y="2190750"/>
              <a:ext cx="1295400" cy="1295400"/>
            </a:xfrm>
            <a:prstGeom prst="chevron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32" name="Group 15"/>
          <p:cNvGrpSpPr/>
          <p:nvPr/>
        </p:nvGrpSpPr>
        <p:grpSpPr>
          <a:xfrm rot="10800000">
            <a:off x="5612007" y="3044552"/>
            <a:ext cx="578359" cy="841425"/>
            <a:chOff x="2209800" y="2190750"/>
            <a:chExt cx="1600200" cy="1295400"/>
          </a:xfrm>
          <a:solidFill>
            <a:schemeClr val="accent2"/>
          </a:solidFill>
        </p:grpSpPr>
        <p:sp>
          <p:nvSpPr>
            <p:cNvPr id="33" name="Chevron 32"/>
            <p:cNvSpPr/>
            <p:nvPr/>
          </p:nvSpPr>
          <p:spPr bwMode="auto">
            <a:xfrm>
              <a:off x="2209800" y="2343150"/>
              <a:ext cx="990600" cy="990600"/>
            </a:xfrm>
            <a:prstGeom prst="chevron">
              <a:avLst/>
            </a:prstGeom>
            <a:solidFill>
              <a:schemeClr val="accent2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34" name="Chevron 33"/>
            <p:cNvSpPr/>
            <p:nvPr/>
          </p:nvSpPr>
          <p:spPr bwMode="auto">
            <a:xfrm>
              <a:off x="2514600" y="2190750"/>
              <a:ext cx="1295400" cy="1295400"/>
            </a:xfrm>
            <a:prstGeom prst="chevron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35" name="Group 12"/>
          <p:cNvGrpSpPr/>
          <p:nvPr/>
        </p:nvGrpSpPr>
        <p:grpSpPr>
          <a:xfrm rot="10800000" flipH="1">
            <a:off x="6618367" y="1696815"/>
            <a:ext cx="578359" cy="841425"/>
            <a:chOff x="5105400" y="2190750"/>
            <a:chExt cx="1600200" cy="1295400"/>
          </a:xfrm>
          <a:solidFill>
            <a:schemeClr val="accent1"/>
          </a:solidFill>
        </p:grpSpPr>
        <p:sp>
          <p:nvSpPr>
            <p:cNvPr id="36" name="Chevron 35"/>
            <p:cNvSpPr/>
            <p:nvPr/>
          </p:nvSpPr>
          <p:spPr bwMode="auto">
            <a:xfrm>
              <a:off x="5105400" y="2343150"/>
              <a:ext cx="990600" cy="990600"/>
            </a:xfrm>
            <a:prstGeom prst="chevron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37" name="Chevron 36"/>
            <p:cNvSpPr/>
            <p:nvPr/>
          </p:nvSpPr>
          <p:spPr bwMode="auto">
            <a:xfrm>
              <a:off x="5410200" y="2190750"/>
              <a:ext cx="1295400" cy="1295400"/>
            </a:xfrm>
            <a:prstGeom prst="chevron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38" name="Group 11"/>
          <p:cNvGrpSpPr/>
          <p:nvPr/>
        </p:nvGrpSpPr>
        <p:grpSpPr>
          <a:xfrm rot="10800000">
            <a:off x="5612007" y="4457604"/>
            <a:ext cx="578359" cy="841419"/>
            <a:chOff x="5105400" y="2190750"/>
            <a:chExt cx="1600200" cy="1295400"/>
          </a:xfrm>
          <a:solidFill>
            <a:schemeClr val="accent3"/>
          </a:solidFill>
        </p:grpSpPr>
        <p:sp>
          <p:nvSpPr>
            <p:cNvPr id="39" name="Chevron 38"/>
            <p:cNvSpPr/>
            <p:nvPr/>
          </p:nvSpPr>
          <p:spPr bwMode="auto">
            <a:xfrm>
              <a:off x="5105400" y="2343150"/>
              <a:ext cx="990600" cy="990600"/>
            </a:xfrm>
            <a:prstGeom prst="chevron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40" name="Chevron 39"/>
            <p:cNvSpPr/>
            <p:nvPr/>
          </p:nvSpPr>
          <p:spPr bwMode="auto">
            <a:xfrm>
              <a:off x="5410200" y="2190750"/>
              <a:ext cx="1295400" cy="1295400"/>
            </a:xfrm>
            <a:prstGeom prst="chevron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41" name="Group 12"/>
          <p:cNvGrpSpPr/>
          <p:nvPr/>
        </p:nvGrpSpPr>
        <p:grpSpPr>
          <a:xfrm rot="10800000" flipH="1">
            <a:off x="6618368" y="3044555"/>
            <a:ext cx="578357" cy="841419"/>
            <a:chOff x="5105400" y="2190750"/>
            <a:chExt cx="1600200" cy="1295400"/>
          </a:xfrm>
          <a:solidFill>
            <a:schemeClr val="accent2"/>
          </a:solidFill>
        </p:grpSpPr>
        <p:sp>
          <p:nvSpPr>
            <p:cNvPr id="42" name="Chevron 41"/>
            <p:cNvSpPr/>
            <p:nvPr/>
          </p:nvSpPr>
          <p:spPr bwMode="auto">
            <a:xfrm>
              <a:off x="5105400" y="2343150"/>
              <a:ext cx="990600" cy="990600"/>
            </a:xfrm>
            <a:prstGeom prst="chevron">
              <a:avLst/>
            </a:prstGeom>
            <a:solidFill>
              <a:schemeClr val="accent2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43" name="Chevron 42"/>
            <p:cNvSpPr/>
            <p:nvPr/>
          </p:nvSpPr>
          <p:spPr bwMode="auto">
            <a:xfrm>
              <a:off x="5410200" y="2190750"/>
              <a:ext cx="1295400" cy="1295400"/>
            </a:xfrm>
            <a:prstGeom prst="chevron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44" name="Group 12"/>
          <p:cNvGrpSpPr/>
          <p:nvPr/>
        </p:nvGrpSpPr>
        <p:grpSpPr>
          <a:xfrm rot="10800000" flipH="1">
            <a:off x="6618369" y="4457604"/>
            <a:ext cx="578357" cy="841419"/>
            <a:chOff x="5105400" y="2190750"/>
            <a:chExt cx="1600200" cy="1295400"/>
          </a:xfrm>
          <a:solidFill>
            <a:schemeClr val="accent3"/>
          </a:solidFill>
        </p:grpSpPr>
        <p:sp>
          <p:nvSpPr>
            <p:cNvPr id="45" name="Chevron 44"/>
            <p:cNvSpPr/>
            <p:nvPr/>
          </p:nvSpPr>
          <p:spPr bwMode="auto">
            <a:xfrm>
              <a:off x="5105400" y="2343150"/>
              <a:ext cx="990600" cy="990600"/>
            </a:xfrm>
            <a:prstGeom prst="chevron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46" name="Chevron 45"/>
            <p:cNvSpPr/>
            <p:nvPr/>
          </p:nvSpPr>
          <p:spPr bwMode="auto">
            <a:xfrm>
              <a:off x="5410200" y="2190750"/>
              <a:ext cx="1295400" cy="1295400"/>
            </a:xfrm>
            <a:prstGeom prst="chevron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2566828" y="1662225"/>
            <a:ext cx="2882079" cy="775313"/>
            <a:chOff x="2712932" y="1576122"/>
            <a:chExt cx="2732788" cy="735152"/>
          </a:xfrm>
        </p:grpSpPr>
        <p:sp>
          <p:nvSpPr>
            <p:cNvPr id="56" name="Text Placeholder 1"/>
            <p:cNvSpPr txBox="1">
              <a:spLocks/>
            </p:cNvSpPr>
            <p:nvPr/>
          </p:nvSpPr>
          <p:spPr>
            <a:xfrm>
              <a:off x="2794304" y="1852272"/>
              <a:ext cx="2651416" cy="459002"/>
            </a:xfrm>
            <a:prstGeom prst="rect">
              <a:avLst/>
            </a:prstGeom>
          </p:spPr>
          <p:txBody>
            <a:bodyPr vert="horz" lIns="0" tIns="48218" rIns="96435" bIns="48218" rtlCol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Lorem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sit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,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coctur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adipiscing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Sed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imperddunt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</a:t>
              </a:r>
            </a:p>
          </p:txBody>
        </p:sp>
        <p:sp>
          <p:nvSpPr>
            <p:cNvPr id="57" name="Text Placeholder 8"/>
            <p:cNvSpPr txBox="1">
              <a:spLocks/>
            </p:cNvSpPr>
            <p:nvPr/>
          </p:nvSpPr>
          <p:spPr>
            <a:xfrm>
              <a:off x="2712932" y="1576122"/>
              <a:ext cx="1895493" cy="373395"/>
            </a:xfrm>
            <a:prstGeom prst="rect">
              <a:avLst/>
            </a:prstGeom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87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 Light" panose="020B0303030202020304" pitchFamily="34" charset="0"/>
                  <a:sym typeface="Times New Roman" panose="02020603050405020304" pitchFamily="18" charset="0"/>
                </a:rPr>
                <a:t>Trading</a:t>
              </a: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2566828" y="3077957"/>
            <a:ext cx="2882079" cy="775313"/>
            <a:chOff x="2712932" y="1576122"/>
            <a:chExt cx="2732788" cy="735152"/>
          </a:xfrm>
        </p:grpSpPr>
        <p:sp>
          <p:nvSpPr>
            <p:cNvPr id="59" name="Text Placeholder 1"/>
            <p:cNvSpPr txBox="1">
              <a:spLocks/>
            </p:cNvSpPr>
            <p:nvPr/>
          </p:nvSpPr>
          <p:spPr>
            <a:xfrm>
              <a:off x="2794304" y="1852272"/>
              <a:ext cx="2651416" cy="459002"/>
            </a:xfrm>
            <a:prstGeom prst="rect">
              <a:avLst/>
            </a:prstGeom>
          </p:spPr>
          <p:txBody>
            <a:bodyPr vert="horz" lIns="0" tIns="48218" rIns="96435" bIns="48218" rtlCol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Lorem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sit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,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coctur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adipiscing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Sed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imperddunt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</a:t>
              </a:r>
            </a:p>
          </p:txBody>
        </p:sp>
        <p:sp>
          <p:nvSpPr>
            <p:cNvPr id="60" name="Text Placeholder 8"/>
            <p:cNvSpPr txBox="1">
              <a:spLocks/>
            </p:cNvSpPr>
            <p:nvPr/>
          </p:nvSpPr>
          <p:spPr>
            <a:xfrm>
              <a:off x="2712932" y="1576122"/>
              <a:ext cx="1895493" cy="373395"/>
            </a:xfrm>
            <a:prstGeom prst="rect">
              <a:avLst/>
            </a:prstGeom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87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 Light" panose="020B0303030202020304" pitchFamily="34" charset="0"/>
                  <a:sym typeface="Times New Roman" panose="02020603050405020304" pitchFamily="18" charset="0"/>
                </a:rPr>
                <a:t>Service</a:t>
              </a: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2566828" y="4470653"/>
            <a:ext cx="2882079" cy="775313"/>
            <a:chOff x="2712932" y="1576122"/>
            <a:chExt cx="2732788" cy="735152"/>
          </a:xfrm>
        </p:grpSpPr>
        <p:sp>
          <p:nvSpPr>
            <p:cNvPr id="62" name="Text Placeholder 1"/>
            <p:cNvSpPr txBox="1">
              <a:spLocks/>
            </p:cNvSpPr>
            <p:nvPr/>
          </p:nvSpPr>
          <p:spPr>
            <a:xfrm>
              <a:off x="2794304" y="1852272"/>
              <a:ext cx="2651416" cy="459002"/>
            </a:xfrm>
            <a:prstGeom prst="rect">
              <a:avLst/>
            </a:prstGeom>
          </p:spPr>
          <p:txBody>
            <a:bodyPr vert="horz" lIns="0" tIns="48218" rIns="96435" bIns="48218" rtlCol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Lorem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sit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,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coctur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adipiscing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Sed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imperddunt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</a:t>
              </a:r>
            </a:p>
          </p:txBody>
        </p:sp>
        <p:sp>
          <p:nvSpPr>
            <p:cNvPr id="63" name="Text Placeholder 8"/>
            <p:cNvSpPr txBox="1">
              <a:spLocks/>
            </p:cNvSpPr>
            <p:nvPr/>
          </p:nvSpPr>
          <p:spPr>
            <a:xfrm>
              <a:off x="2712932" y="1576122"/>
              <a:ext cx="1895493" cy="373395"/>
            </a:xfrm>
            <a:prstGeom prst="rect">
              <a:avLst/>
            </a:prstGeom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87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 Light" panose="020B0303030202020304" pitchFamily="34" charset="0"/>
                  <a:sym typeface="Times New Roman" panose="02020603050405020304" pitchFamily="18" charset="0"/>
                </a:rPr>
                <a:t>Computing Skill</a:t>
              </a: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7407413" y="1662225"/>
            <a:ext cx="2797216" cy="775313"/>
            <a:chOff x="2794304" y="1576122"/>
            <a:chExt cx="2652321" cy="735152"/>
          </a:xfrm>
        </p:grpSpPr>
        <p:sp>
          <p:nvSpPr>
            <p:cNvPr id="65" name="Text Placeholder 1"/>
            <p:cNvSpPr txBox="1">
              <a:spLocks/>
            </p:cNvSpPr>
            <p:nvPr/>
          </p:nvSpPr>
          <p:spPr>
            <a:xfrm>
              <a:off x="2794304" y="1852272"/>
              <a:ext cx="2651416" cy="459002"/>
            </a:xfrm>
            <a:prstGeom prst="rect">
              <a:avLst/>
            </a:prstGeom>
          </p:spPr>
          <p:txBody>
            <a:bodyPr vert="horz" lIns="0" tIns="48218" rIns="96435" bIns="48218" rtlCol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Lorem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sit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,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coctur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adipiscing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Sed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imperddunt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</a:t>
              </a:r>
            </a:p>
          </p:txBody>
        </p:sp>
        <p:sp>
          <p:nvSpPr>
            <p:cNvPr id="66" name="Text Placeholder 8"/>
            <p:cNvSpPr txBox="1">
              <a:spLocks/>
            </p:cNvSpPr>
            <p:nvPr/>
          </p:nvSpPr>
          <p:spPr>
            <a:xfrm>
              <a:off x="3551132" y="1576122"/>
              <a:ext cx="1895493" cy="373395"/>
            </a:xfrm>
            <a:prstGeom prst="rect">
              <a:avLst/>
            </a:prstGeom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687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 Light" panose="020B0303030202020304" pitchFamily="34" charset="0"/>
                  <a:sym typeface="Times New Roman" panose="02020603050405020304" pitchFamily="18" charset="0"/>
                </a:rPr>
                <a:t>Concept</a:t>
              </a: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7407413" y="3083430"/>
            <a:ext cx="2797216" cy="775313"/>
            <a:chOff x="2794304" y="1576122"/>
            <a:chExt cx="2652321" cy="735152"/>
          </a:xfrm>
        </p:grpSpPr>
        <p:sp>
          <p:nvSpPr>
            <p:cNvPr id="68" name="Text Placeholder 1"/>
            <p:cNvSpPr txBox="1">
              <a:spLocks/>
            </p:cNvSpPr>
            <p:nvPr/>
          </p:nvSpPr>
          <p:spPr>
            <a:xfrm>
              <a:off x="2794304" y="1852272"/>
              <a:ext cx="2651416" cy="459002"/>
            </a:xfrm>
            <a:prstGeom prst="rect">
              <a:avLst/>
            </a:prstGeom>
          </p:spPr>
          <p:txBody>
            <a:bodyPr vert="horz" lIns="0" tIns="48218" rIns="96435" bIns="48218" rtlCol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Lorem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sit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,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coctur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adipiscing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Sed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imperddunt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</a:t>
              </a:r>
            </a:p>
          </p:txBody>
        </p:sp>
        <p:sp>
          <p:nvSpPr>
            <p:cNvPr id="69" name="Text Placeholder 8"/>
            <p:cNvSpPr txBox="1">
              <a:spLocks/>
            </p:cNvSpPr>
            <p:nvPr/>
          </p:nvSpPr>
          <p:spPr>
            <a:xfrm>
              <a:off x="3551132" y="1576122"/>
              <a:ext cx="1895493" cy="373395"/>
            </a:xfrm>
            <a:prstGeom prst="rect">
              <a:avLst/>
            </a:prstGeom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687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 Light" panose="020B0303030202020304" pitchFamily="34" charset="0"/>
                  <a:sym typeface="Times New Roman" panose="02020603050405020304" pitchFamily="18" charset="0"/>
                </a:rPr>
                <a:t>Time Management</a:t>
              </a: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7407413" y="4476496"/>
            <a:ext cx="2797216" cy="775313"/>
            <a:chOff x="2794304" y="1576122"/>
            <a:chExt cx="2652321" cy="735152"/>
          </a:xfrm>
        </p:grpSpPr>
        <p:sp>
          <p:nvSpPr>
            <p:cNvPr id="71" name="Text Placeholder 1"/>
            <p:cNvSpPr txBox="1">
              <a:spLocks/>
            </p:cNvSpPr>
            <p:nvPr/>
          </p:nvSpPr>
          <p:spPr>
            <a:xfrm>
              <a:off x="2794304" y="1852272"/>
              <a:ext cx="2651416" cy="459002"/>
            </a:xfrm>
            <a:prstGeom prst="rect">
              <a:avLst/>
            </a:prstGeom>
          </p:spPr>
          <p:txBody>
            <a:bodyPr vert="horz" lIns="0" tIns="48218" rIns="96435" bIns="48218" rtlCol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Lorem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sit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,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coctur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adipiscing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Sed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imperddunt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</a:t>
              </a:r>
            </a:p>
          </p:txBody>
        </p:sp>
        <p:sp>
          <p:nvSpPr>
            <p:cNvPr id="72" name="Text Placeholder 8"/>
            <p:cNvSpPr txBox="1">
              <a:spLocks/>
            </p:cNvSpPr>
            <p:nvPr/>
          </p:nvSpPr>
          <p:spPr>
            <a:xfrm>
              <a:off x="3551132" y="1576122"/>
              <a:ext cx="1895493" cy="373395"/>
            </a:xfrm>
            <a:prstGeom prst="rect">
              <a:avLst/>
            </a:prstGeom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687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 Light" panose="020B0303030202020304" pitchFamily="34" charset="0"/>
                  <a:sym typeface="Times New Roman" panose="02020603050405020304" pitchFamily="18" charset="0"/>
                </a:rPr>
                <a:t>Research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881444" y="1505022"/>
            <a:ext cx="10517179" cy="4562368"/>
            <a:chOff x="835450" y="1427062"/>
            <a:chExt cx="9972391" cy="4326038"/>
          </a:xfrm>
        </p:grpSpPr>
        <p:sp>
          <p:nvSpPr>
            <p:cNvPr id="4" name="U-Turn Arrow 3"/>
            <p:cNvSpPr/>
            <p:nvPr/>
          </p:nvSpPr>
          <p:spPr bwMode="auto">
            <a:xfrm rot="10800000">
              <a:off x="835450" y="1738182"/>
              <a:ext cx="9480029" cy="4014918"/>
            </a:xfrm>
            <a:prstGeom prst="uturnArrow">
              <a:avLst>
                <a:gd name="adj1" fmla="val 3223"/>
                <a:gd name="adj2" fmla="val 25000"/>
                <a:gd name="adj3" fmla="val 0"/>
                <a:gd name="adj4" fmla="val 12505"/>
                <a:gd name="adj5" fmla="val 100000"/>
              </a:avLst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1284695" y="1427062"/>
              <a:ext cx="1134696" cy="1134696"/>
              <a:chOff x="1284695" y="1427062"/>
              <a:chExt cx="1134696" cy="1134696"/>
            </a:xfrm>
          </p:grpSpPr>
          <p:sp>
            <p:nvSpPr>
              <p:cNvPr id="6" name="Oval 5"/>
              <p:cNvSpPr/>
              <p:nvPr/>
            </p:nvSpPr>
            <p:spPr>
              <a:xfrm>
                <a:off x="1284695" y="1427062"/>
                <a:ext cx="1134696" cy="113469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76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3" name="Freeform 37"/>
              <p:cNvSpPr>
                <a:spLocks noEditPoints="1"/>
              </p:cNvSpPr>
              <p:nvPr/>
            </p:nvSpPr>
            <p:spPr bwMode="auto">
              <a:xfrm>
                <a:off x="1565422" y="1696238"/>
                <a:ext cx="608365" cy="604148"/>
              </a:xfrm>
              <a:custGeom>
                <a:avLst/>
                <a:gdLst>
                  <a:gd name="T0" fmla="*/ 0 w 120"/>
                  <a:gd name="T1" fmla="*/ 60 h 120"/>
                  <a:gd name="T2" fmla="*/ 120 w 120"/>
                  <a:gd name="T3" fmla="*/ 60 h 120"/>
                  <a:gd name="T4" fmla="*/ 83 w 120"/>
                  <a:gd name="T5" fmla="*/ 24 h 120"/>
                  <a:gd name="T6" fmla="*/ 86 w 120"/>
                  <a:gd name="T7" fmla="*/ 14 h 120"/>
                  <a:gd name="T8" fmla="*/ 86 w 120"/>
                  <a:gd name="T9" fmla="*/ 28 h 120"/>
                  <a:gd name="T10" fmla="*/ 47 w 120"/>
                  <a:gd name="T11" fmla="*/ 77 h 120"/>
                  <a:gd name="T12" fmla="*/ 41 w 120"/>
                  <a:gd name="T13" fmla="*/ 88 h 120"/>
                  <a:gd name="T14" fmla="*/ 38 w 120"/>
                  <a:gd name="T15" fmla="*/ 95 h 120"/>
                  <a:gd name="T16" fmla="*/ 37 w 120"/>
                  <a:gd name="T17" fmla="*/ 110 h 120"/>
                  <a:gd name="T18" fmla="*/ 31 w 120"/>
                  <a:gd name="T19" fmla="*/ 99 h 120"/>
                  <a:gd name="T20" fmla="*/ 26 w 120"/>
                  <a:gd name="T21" fmla="*/ 89 h 120"/>
                  <a:gd name="T22" fmla="*/ 17 w 120"/>
                  <a:gd name="T23" fmla="*/ 82 h 120"/>
                  <a:gd name="T24" fmla="*/ 16 w 120"/>
                  <a:gd name="T25" fmla="*/ 68 h 120"/>
                  <a:gd name="T26" fmla="*/ 15 w 120"/>
                  <a:gd name="T27" fmla="*/ 60 h 120"/>
                  <a:gd name="T28" fmla="*/ 10 w 120"/>
                  <a:gd name="T29" fmla="*/ 54 h 120"/>
                  <a:gd name="T30" fmla="*/ 10 w 120"/>
                  <a:gd name="T31" fmla="*/ 45 h 120"/>
                  <a:gd name="T32" fmla="*/ 38 w 120"/>
                  <a:gd name="T33" fmla="*/ 20 h 120"/>
                  <a:gd name="T34" fmla="*/ 31 w 120"/>
                  <a:gd name="T35" fmla="*/ 20 h 120"/>
                  <a:gd name="T36" fmla="*/ 28 w 120"/>
                  <a:gd name="T37" fmla="*/ 26 h 120"/>
                  <a:gd name="T38" fmla="*/ 32 w 120"/>
                  <a:gd name="T39" fmla="*/ 28 h 120"/>
                  <a:gd name="T40" fmla="*/ 31 w 120"/>
                  <a:gd name="T41" fmla="*/ 24 h 120"/>
                  <a:gd name="T42" fmla="*/ 47 w 120"/>
                  <a:gd name="T43" fmla="*/ 30 h 120"/>
                  <a:gd name="T44" fmla="*/ 41 w 120"/>
                  <a:gd name="T45" fmla="*/ 34 h 120"/>
                  <a:gd name="T46" fmla="*/ 37 w 120"/>
                  <a:gd name="T47" fmla="*/ 36 h 120"/>
                  <a:gd name="T48" fmla="*/ 38 w 120"/>
                  <a:gd name="T49" fmla="*/ 43 h 120"/>
                  <a:gd name="T50" fmla="*/ 33 w 120"/>
                  <a:gd name="T51" fmla="*/ 49 h 120"/>
                  <a:gd name="T52" fmla="*/ 29 w 120"/>
                  <a:gd name="T53" fmla="*/ 51 h 120"/>
                  <a:gd name="T54" fmla="*/ 21 w 120"/>
                  <a:gd name="T55" fmla="*/ 49 h 120"/>
                  <a:gd name="T56" fmla="*/ 15 w 120"/>
                  <a:gd name="T57" fmla="*/ 54 h 120"/>
                  <a:gd name="T58" fmla="*/ 16 w 120"/>
                  <a:gd name="T59" fmla="*/ 58 h 120"/>
                  <a:gd name="T60" fmla="*/ 27 w 120"/>
                  <a:gd name="T61" fmla="*/ 62 h 120"/>
                  <a:gd name="T62" fmla="*/ 41 w 120"/>
                  <a:gd name="T63" fmla="*/ 66 h 120"/>
                  <a:gd name="T64" fmla="*/ 47 w 120"/>
                  <a:gd name="T65" fmla="*/ 77 h 120"/>
                  <a:gd name="T66" fmla="*/ 55 w 120"/>
                  <a:gd name="T67" fmla="*/ 21 h 120"/>
                  <a:gd name="T68" fmla="*/ 44 w 120"/>
                  <a:gd name="T69" fmla="*/ 15 h 120"/>
                  <a:gd name="T70" fmla="*/ 63 w 120"/>
                  <a:gd name="T71" fmla="*/ 10 h 120"/>
                  <a:gd name="T72" fmla="*/ 107 w 120"/>
                  <a:gd name="T73" fmla="*/ 62 h 120"/>
                  <a:gd name="T74" fmla="*/ 92 w 120"/>
                  <a:gd name="T75" fmla="*/ 102 h 120"/>
                  <a:gd name="T76" fmla="*/ 91 w 120"/>
                  <a:gd name="T77" fmla="*/ 92 h 120"/>
                  <a:gd name="T78" fmla="*/ 84 w 120"/>
                  <a:gd name="T79" fmla="*/ 81 h 120"/>
                  <a:gd name="T80" fmla="*/ 66 w 120"/>
                  <a:gd name="T81" fmla="*/ 67 h 120"/>
                  <a:gd name="T82" fmla="*/ 97 w 120"/>
                  <a:gd name="T83" fmla="*/ 56 h 120"/>
                  <a:gd name="T84" fmla="*/ 105 w 120"/>
                  <a:gd name="T85" fmla="*/ 49 h 120"/>
                  <a:gd name="T86" fmla="*/ 93 w 120"/>
                  <a:gd name="T87" fmla="*/ 39 h 120"/>
                  <a:gd name="T88" fmla="*/ 91 w 120"/>
                  <a:gd name="T89" fmla="*/ 52 h 120"/>
                  <a:gd name="T90" fmla="*/ 79 w 120"/>
                  <a:gd name="T91" fmla="*/ 49 h 120"/>
                  <a:gd name="T92" fmla="*/ 73 w 120"/>
                  <a:gd name="T93" fmla="*/ 44 h 120"/>
                  <a:gd name="T94" fmla="*/ 76 w 120"/>
                  <a:gd name="T95" fmla="*/ 35 h 120"/>
                  <a:gd name="T96" fmla="*/ 90 w 120"/>
                  <a:gd name="T97" fmla="*/ 36 h 120"/>
                  <a:gd name="T98" fmla="*/ 100 w 120"/>
                  <a:gd name="T99" fmla="*/ 36 h 120"/>
                  <a:gd name="T100" fmla="*/ 105 w 120"/>
                  <a:gd name="T101" fmla="*/ 32 h 120"/>
                  <a:gd name="T102" fmla="*/ 110 w 120"/>
                  <a:gd name="T103" fmla="*/ 57 h 120"/>
                  <a:gd name="T104" fmla="*/ 107 w 120"/>
                  <a:gd name="T105" fmla="*/ 6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0" h="120">
                    <a:moveTo>
                      <a:pt x="60" y="0"/>
                    </a:moveTo>
                    <a:cubicBezTo>
                      <a:pt x="27" y="0"/>
                      <a:pt x="0" y="27"/>
                      <a:pt x="0" y="60"/>
                    </a:cubicBezTo>
                    <a:cubicBezTo>
                      <a:pt x="0" y="93"/>
                      <a:pt x="27" y="120"/>
                      <a:pt x="60" y="120"/>
                    </a:cubicBezTo>
                    <a:cubicBezTo>
                      <a:pt x="93" y="120"/>
                      <a:pt x="120" y="93"/>
                      <a:pt x="120" y="60"/>
                    </a:cubicBezTo>
                    <a:cubicBezTo>
                      <a:pt x="120" y="27"/>
                      <a:pt x="93" y="0"/>
                      <a:pt x="60" y="0"/>
                    </a:cubicBezTo>
                    <a:close/>
                    <a:moveTo>
                      <a:pt x="83" y="24"/>
                    </a:moveTo>
                    <a:cubicBezTo>
                      <a:pt x="87" y="21"/>
                      <a:pt x="87" y="21"/>
                      <a:pt x="87" y="21"/>
                    </a:cubicBezTo>
                    <a:cubicBezTo>
                      <a:pt x="87" y="21"/>
                      <a:pt x="85" y="17"/>
                      <a:pt x="86" y="14"/>
                    </a:cubicBezTo>
                    <a:cubicBezTo>
                      <a:pt x="87" y="14"/>
                      <a:pt x="91" y="16"/>
                      <a:pt x="94" y="20"/>
                    </a:cubicBezTo>
                    <a:cubicBezTo>
                      <a:pt x="92" y="29"/>
                      <a:pt x="86" y="28"/>
                      <a:pt x="86" y="28"/>
                    </a:cubicBezTo>
                    <a:cubicBezTo>
                      <a:pt x="86" y="28"/>
                      <a:pt x="82" y="28"/>
                      <a:pt x="83" y="24"/>
                    </a:cubicBezTo>
                    <a:close/>
                    <a:moveTo>
                      <a:pt x="47" y="77"/>
                    </a:moveTo>
                    <a:cubicBezTo>
                      <a:pt x="46" y="78"/>
                      <a:pt x="45" y="81"/>
                      <a:pt x="44" y="84"/>
                    </a:cubicBezTo>
                    <a:cubicBezTo>
                      <a:pt x="43" y="86"/>
                      <a:pt x="42" y="87"/>
                      <a:pt x="41" y="88"/>
                    </a:cubicBezTo>
                    <a:cubicBezTo>
                      <a:pt x="39" y="89"/>
                      <a:pt x="39" y="91"/>
                      <a:pt x="39" y="91"/>
                    </a:cubicBezTo>
                    <a:cubicBezTo>
                      <a:pt x="38" y="95"/>
                      <a:pt x="38" y="95"/>
                      <a:pt x="38" y="95"/>
                    </a:cubicBezTo>
                    <a:cubicBezTo>
                      <a:pt x="38" y="95"/>
                      <a:pt x="39" y="99"/>
                      <a:pt x="40" y="100"/>
                    </a:cubicBezTo>
                    <a:cubicBezTo>
                      <a:pt x="40" y="102"/>
                      <a:pt x="37" y="110"/>
                      <a:pt x="37" y="110"/>
                    </a:cubicBezTo>
                    <a:cubicBezTo>
                      <a:pt x="34" y="109"/>
                      <a:pt x="33" y="106"/>
                      <a:pt x="32" y="104"/>
                    </a:cubicBezTo>
                    <a:cubicBezTo>
                      <a:pt x="32" y="102"/>
                      <a:pt x="30" y="101"/>
                      <a:pt x="31" y="99"/>
                    </a:cubicBezTo>
                    <a:cubicBezTo>
                      <a:pt x="31" y="96"/>
                      <a:pt x="29" y="95"/>
                      <a:pt x="28" y="94"/>
                    </a:cubicBezTo>
                    <a:cubicBezTo>
                      <a:pt x="27" y="92"/>
                      <a:pt x="26" y="90"/>
                      <a:pt x="26" y="89"/>
                    </a:cubicBezTo>
                    <a:cubicBezTo>
                      <a:pt x="26" y="88"/>
                      <a:pt x="23" y="86"/>
                      <a:pt x="23" y="86"/>
                    </a:cubicBezTo>
                    <a:cubicBezTo>
                      <a:pt x="23" y="86"/>
                      <a:pt x="18" y="83"/>
                      <a:pt x="17" y="82"/>
                    </a:cubicBezTo>
                    <a:cubicBezTo>
                      <a:pt x="16" y="81"/>
                      <a:pt x="15" y="77"/>
                      <a:pt x="15" y="75"/>
                    </a:cubicBezTo>
                    <a:cubicBezTo>
                      <a:pt x="15" y="73"/>
                      <a:pt x="16" y="68"/>
                      <a:pt x="16" y="68"/>
                    </a:cubicBezTo>
                    <a:cubicBezTo>
                      <a:pt x="16" y="68"/>
                      <a:pt x="18" y="66"/>
                      <a:pt x="17" y="65"/>
                    </a:cubicBezTo>
                    <a:cubicBezTo>
                      <a:pt x="15" y="64"/>
                      <a:pt x="15" y="60"/>
                      <a:pt x="15" y="60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8"/>
                      <a:pt x="11" y="55"/>
                      <a:pt x="10" y="54"/>
                    </a:cubicBezTo>
                    <a:cubicBezTo>
                      <a:pt x="10" y="52"/>
                      <a:pt x="10" y="51"/>
                      <a:pt x="11" y="50"/>
                    </a:cubicBezTo>
                    <a:cubicBezTo>
                      <a:pt x="11" y="49"/>
                      <a:pt x="10" y="46"/>
                      <a:pt x="10" y="45"/>
                    </a:cubicBezTo>
                    <a:cubicBezTo>
                      <a:pt x="20" y="20"/>
                      <a:pt x="37" y="15"/>
                      <a:pt x="37" y="15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20"/>
                      <a:pt x="35" y="21"/>
                      <a:pt x="34" y="21"/>
                    </a:cubicBezTo>
                    <a:cubicBezTo>
                      <a:pt x="32" y="20"/>
                      <a:pt x="31" y="20"/>
                      <a:pt x="31" y="20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9" y="23"/>
                      <a:pt x="28" y="25"/>
                      <a:pt x="28" y="26"/>
                    </a:cubicBezTo>
                    <a:cubicBezTo>
                      <a:pt x="28" y="27"/>
                      <a:pt x="29" y="29"/>
                      <a:pt x="29" y="29"/>
                    </a:cubicBezTo>
                    <a:cubicBezTo>
                      <a:pt x="29" y="29"/>
                      <a:pt x="32" y="29"/>
                      <a:pt x="32" y="28"/>
                    </a:cubicBezTo>
                    <a:cubicBezTo>
                      <a:pt x="32" y="27"/>
                      <a:pt x="32" y="26"/>
                      <a:pt x="32" y="26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4"/>
                      <a:pt x="34" y="23"/>
                      <a:pt x="40" y="24"/>
                    </a:cubicBezTo>
                    <a:cubicBezTo>
                      <a:pt x="47" y="24"/>
                      <a:pt x="44" y="29"/>
                      <a:pt x="47" y="30"/>
                    </a:cubicBezTo>
                    <a:cubicBezTo>
                      <a:pt x="50" y="31"/>
                      <a:pt x="45" y="35"/>
                      <a:pt x="44" y="37"/>
                    </a:cubicBezTo>
                    <a:cubicBezTo>
                      <a:pt x="43" y="39"/>
                      <a:pt x="41" y="34"/>
                      <a:pt x="41" y="34"/>
                    </a:cubicBezTo>
                    <a:cubicBezTo>
                      <a:pt x="41" y="34"/>
                      <a:pt x="43" y="32"/>
                      <a:pt x="40" y="32"/>
                    </a:cubicBezTo>
                    <a:cubicBezTo>
                      <a:pt x="37" y="31"/>
                      <a:pt x="35" y="36"/>
                      <a:pt x="37" y="36"/>
                    </a:cubicBezTo>
                    <a:cubicBezTo>
                      <a:pt x="38" y="36"/>
                      <a:pt x="40" y="38"/>
                      <a:pt x="39" y="39"/>
                    </a:cubicBezTo>
                    <a:cubicBezTo>
                      <a:pt x="39" y="40"/>
                      <a:pt x="39" y="40"/>
                      <a:pt x="38" y="43"/>
                    </a:cubicBezTo>
                    <a:cubicBezTo>
                      <a:pt x="36" y="46"/>
                      <a:pt x="34" y="48"/>
                      <a:pt x="34" y="48"/>
                    </a:cubicBezTo>
                    <a:cubicBezTo>
                      <a:pt x="34" y="48"/>
                      <a:pt x="32" y="47"/>
                      <a:pt x="33" y="49"/>
                    </a:cubicBezTo>
                    <a:cubicBezTo>
                      <a:pt x="34" y="51"/>
                      <a:pt x="33" y="54"/>
                      <a:pt x="33" y="55"/>
                    </a:cubicBezTo>
                    <a:cubicBezTo>
                      <a:pt x="33" y="57"/>
                      <a:pt x="29" y="54"/>
                      <a:pt x="29" y="51"/>
                    </a:cubicBezTo>
                    <a:cubicBezTo>
                      <a:pt x="28" y="48"/>
                      <a:pt x="25" y="51"/>
                      <a:pt x="24" y="51"/>
                    </a:cubicBezTo>
                    <a:cubicBezTo>
                      <a:pt x="23" y="51"/>
                      <a:pt x="21" y="50"/>
                      <a:pt x="21" y="49"/>
                    </a:cubicBezTo>
                    <a:cubicBezTo>
                      <a:pt x="20" y="48"/>
                      <a:pt x="15" y="52"/>
                      <a:pt x="14" y="52"/>
                    </a:cubicBezTo>
                    <a:cubicBezTo>
                      <a:pt x="13" y="53"/>
                      <a:pt x="13" y="55"/>
                      <a:pt x="15" y="54"/>
                    </a:cubicBezTo>
                    <a:cubicBezTo>
                      <a:pt x="17" y="53"/>
                      <a:pt x="19" y="54"/>
                      <a:pt x="19" y="56"/>
                    </a:cubicBezTo>
                    <a:cubicBezTo>
                      <a:pt x="18" y="58"/>
                      <a:pt x="16" y="57"/>
                      <a:pt x="16" y="58"/>
                    </a:cubicBezTo>
                    <a:cubicBezTo>
                      <a:pt x="17" y="60"/>
                      <a:pt x="19" y="61"/>
                      <a:pt x="19" y="63"/>
                    </a:cubicBezTo>
                    <a:cubicBezTo>
                      <a:pt x="20" y="65"/>
                      <a:pt x="25" y="63"/>
                      <a:pt x="27" y="62"/>
                    </a:cubicBezTo>
                    <a:cubicBezTo>
                      <a:pt x="28" y="62"/>
                      <a:pt x="33" y="61"/>
                      <a:pt x="33" y="63"/>
                    </a:cubicBezTo>
                    <a:cubicBezTo>
                      <a:pt x="34" y="65"/>
                      <a:pt x="39" y="66"/>
                      <a:pt x="41" y="66"/>
                    </a:cubicBezTo>
                    <a:cubicBezTo>
                      <a:pt x="43" y="67"/>
                      <a:pt x="46" y="67"/>
                      <a:pt x="49" y="69"/>
                    </a:cubicBezTo>
                    <a:cubicBezTo>
                      <a:pt x="51" y="72"/>
                      <a:pt x="47" y="76"/>
                      <a:pt x="47" y="77"/>
                    </a:cubicBezTo>
                    <a:close/>
                    <a:moveTo>
                      <a:pt x="59" y="14"/>
                    </a:moveTo>
                    <a:cubicBezTo>
                      <a:pt x="58" y="17"/>
                      <a:pt x="54" y="20"/>
                      <a:pt x="55" y="21"/>
                    </a:cubicBezTo>
                    <a:cubicBezTo>
                      <a:pt x="55" y="22"/>
                      <a:pt x="55" y="27"/>
                      <a:pt x="51" y="23"/>
                    </a:cubicBezTo>
                    <a:cubicBezTo>
                      <a:pt x="47" y="19"/>
                      <a:pt x="43" y="18"/>
                      <a:pt x="44" y="15"/>
                    </a:cubicBezTo>
                    <a:cubicBezTo>
                      <a:pt x="44" y="14"/>
                      <a:pt x="48" y="14"/>
                      <a:pt x="48" y="13"/>
                    </a:cubicBezTo>
                    <a:cubicBezTo>
                      <a:pt x="53" y="7"/>
                      <a:pt x="62" y="8"/>
                      <a:pt x="63" y="10"/>
                    </a:cubicBezTo>
                    <a:cubicBezTo>
                      <a:pt x="61" y="12"/>
                      <a:pt x="59" y="11"/>
                      <a:pt x="59" y="14"/>
                    </a:cubicBezTo>
                    <a:close/>
                    <a:moveTo>
                      <a:pt x="107" y="62"/>
                    </a:moveTo>
                    <a:cubicBezTo>
                      <a:pt x="107" y="62"/>
                      <a:pt x="109" y="65"/>
                      <a:pt x="112" y="65"/>
                    </a:cubicBezTo>
                    <a:cubicBezTo>
                      <a:pt x="110" y="87"/>
                      <a:pt x="92" y="102"/>
                      <a:pt x="92" y="102"/>
                    </a:cubicBezTo>
                    <a:cubicBezTo>
                      <a:pt x="89" y="99"/>
                      <a:pt x="90" y="96"/>
                      <a:pt x="90" y="96"/>
                    </a:cubicBezTo>
                    <a:cubicBezTo>
                      <a:pt x="91" y="92"/>
                      <a:pt x="91" y="92"/>
                      <a:pt x="91" y="92"/>
                    </a:cubicBezTo>
                    <a:cubicBezTo>
                      <a:pt x="91" y="85"/>
                      <a:pt x="91" y="85"/>
                      <a:pt x="91" y="85"/>
                    </a:cubicBezTo>
                    <a:cubicBezTo>
                      <a:pt x="91" y="85"/>
                      <a:pt x="91" y="77"/>
                      <a:pt x="84" y="81"/>
                    </a:cubicBezTo>
                    <a:cubicBezTo>
                      <a:pt x="77" y="83"/>
                      <a:pt x="80" y="83"/>
                      <a:pt x="72" y="83"/>
                    </a:cubicBezTo>
                    <a:cubicBezTo>
                      <a:pt x="64" y="84"/>
                      <a:pt x="66" y="67"/>
                      <a:pt x="66" y="67"/>
                    </a:cubicBezTo>
                    <a:cubicBezTo>
                      <a:pt x="66" y="43"/>
                      <a:pt x="84" y="61"/>
                      <a:pt x="84" y="61"/>
                    </a:cubicBezTo>
                    <a:cubicBezTo>
                      <a:pt x="95" y="69"/>
                      <a:pt x="97" y="56"/>
                      <a:pt x="97" y="56"/>
                    </a:cubicBezTo>
                    <a:cubicBezTo>
                      <a:pt x="104" y="53"/>
                      <a:pt x="104" y="53"/>
                      <a:pt x="104" y="53"/>
                    </a:cubicBezTo>
                    <a:cubicBezTo>
                      <a:pt x="105" y="49"/>
                      <a:pt x="105" y="49"/>
                      <a:pt x="105" y="49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93" y="39"/>
                      <a:pt x="93" y="39"/>
                      <a:pt x="93" y="39"/>
                    </a:cubicBezTo>
                    <a:cubicBezTo>
                      <a:pt x="93" y="39"/>
                      <a:pt x="91" y="43"/>
                      <a:pt x="94" y="48"/>
                    </a:cubicBezTo>
                    <a:cubicBezTo>
                      <a:pt x="94" y="48"/>
                      <a:pt x="93" y="53"/>
                      <a:pt x="91" y="52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4" y="48"/>
                      <a:pt x="82" y="47"/>
                      <a:pt x="79" y="49"/>
                    </a:cubicBezTo>
                    <a:cubicBezTo>
                      <a:pt x="75" y="52"/>
                      <a:pt x="69" y="49"/>
                      <a:pt x="69" y="49"/>
                    </a:cubicBezTo>
                    <a:cubicBezTo>
                      <a:pt x="69" y="49"/>
                      <a:pt x="69" y="46"/>
                      <a:pt x="73" y="44"/>
                    </a:cubicBezTo>
                    <a:cubicBezTo>
                      <a:pt x="76" y="42"/>
                      <a:pt x="76" y="42"/>
                      <a:pt x="76" y="42"/>
                    </a:cubicBezTo>
                    <a:cubicBezTo>
                      <a:pt x="76" y="42"/>
                      <a:pt x="75" y="38"/>
                      <a:pt x="76" y="35"/>
                    </a:cubicBezTo>
                    <a:cubicBezTo>
                      <a:pt x="77" y="32"/>
                      <a:pt x="78" y="35"/>
                      <a:pt x="81" y="33"/>
                    </a:cubicBezTo>
                    <a:cubicBezTo>
                      <a:pt x="84" y="31"/>
                      <a:pt x="86" y="37"/>
                      <a:pt x="90" y="36"/>
                    </a:cubicBezTo>
                    <a:cubicBezTo>
                      <a:pt x="94" y="36"/>
                      <a:pt x="92" y="35"/>
                      <a:pt x="95" y="33"/>
                    </a:cubicBezTo>
                    <a:cubicBezTo>
                      <a:pt x="98" y="32"/>
                      <a:pt x="100" y="36"/>
                      <a:pt x="100" y="36"/>
                    </a:cubicBezTo>
                    <a:cubicBezTo>
                      <a:pt x="106" y="37"/>
                      <a:pt x="106" y="37"/>
                      <a:pt x="106" y="37"/>
                    </a:cubicBezTo>
                    <a:cubicBezTo>
                      <a:pt x="106" y="37"/>
                      <a:pt x="105" y="30"/>
                      <a:pt x="105" y="32"/>
                    </a:cubicBezTo>
                    <a:cubicBezTo>
                      <a:pt x="109" y="38"/>
                      <a:pt x="114" y="55"/>
                      <a:pt x="112" y="58"/>
                    </a:cubicBezTo>
                    <a:cubicBezTo>
                      <a:pt x="111" y="57"/>
                      <a:pt x="110" y="57"/>
                      <a:pt x="110" y="57"/>
                    </a:cubicBezTo>
                    <a:cubicBezTo>
                      <a:pt x="103" y="57"/>
                      <a:pt x="103" y="57"/>
                      <a:pt x="103" y="57"/>
                    </a:cubicBezTo>
                    <a:lnTo>
                      <a:pt x="107" y="6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9673138" y="1427062"/>
              <a:ext cx="1134696" cy="1134696"/>
              <a:chOff x="9673138" y="1427062"/>
              <a:chExt cx="1134696" cy="1134696"/>
            </a:xfrm>
          </p:grpSpPr>
          <p:sp>
            <p:nvSpPr>
              <p:cNvPr id="9" name="Oval 8"/>
              <p:cNvSpPr/>
              <p:nvPr/>
            </p:nvSpPr>
            <p:spPr>
              <a:xfrm>
                <a:off x="9673138" y="1427062"/>
                <a:ext cx="1134696" cy="113469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76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grpSp>
            <p:nvGrpSpPr>
              <p:cNvPr id="74" name="Group 73"/>
              <p:cNvGrpSpPr/>
              <p:nvPr/>
            </p:nvGrpSpPr>
            <p:grpSpPr>
              <a:xfrm>
                <a:off x="9985892" y="1741017"/>
                <a:ext cx="510738" cy="494476"/>
                <a:chOff x="2339975" y="3200401"/>
                <a:chExt cx="249238" cy="241302"/>
              </a:xfrm>
              <a:solidFill>
                <a:schemeClr val="bg1"/>
              </a:solidFill>
            </p:grpSpPr>
            <p:sp>
              <p:nvSpPr>
                <p:cNvPr id="75" name="Rectangle 18"/>
                <p:cNvSpPr>
                  <a:spLocks noChangeArrowheads="1"/>
                </p:cNvSpPr>
                <p:nvPr/>
              </p:nvSpPr>
              <p:spPr bwMode="auto">
                <a:xfrm>
                  <a:off x="2428875" y="3297238"/>
                  <a:ext cx="28575" cy="254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531"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76" name="Rectangle 19"/>
                <p:cNvSpPr>
                  <a:spLocks noChangeArrowheads="1"/>
                </p:cNvSpPr>
                <p:nvPr/>
              </p:nvSpPr>
              <p:spPr bwMode="auto">
                <a:xfrm>
                  <a:off x="2473325" y="3297238"/>
                  <a:ext cx="28575" cy="254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531"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77" name="Rectangle 20"/>
                <p:cNvSpPr>
                  <a:spLocks noChangeArrowheads="1"/>
                </p:cNvSpPr>
                <p:nvPr/>
              </p:nvSpPr>
              <p:spPr bwMode="auto">
                <a:xfrm>
                  <a:off x="2516188" y="3297238"/>
                  <a:ext cx="28575" cy="254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531"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78" name="Rectangle 21"/>
                <p:cNvSpPr>
                  <a:spLocks noChangeArrowheads="1"/>
                </p:cNvSpPr>
                <p:nvPr/>
              </p:nvSpPr>
              <p:spPr bwMode="auto">
                <a:xfrm>
                  <a:off x="2428875" y="3338513"/>
                  <a:ext cx="28575" cy="2381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531"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79" name="Rectangle 22"/>
                <p:cNvSpPr>
                  <a:spLocks noChangeArrowheads="1"/>
                </p:cNvSpPr>
                <p:nvPr/>
              </p:nvSpPr>
              <p:spPr bwMode="auto">
                <a:xfrm>
                  <a:off x="2473325" y="3338513"/>
                  <a:ext cx="28575" cy="2381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531"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80" name="Rectangle 23"/>
                <p:cNvSpPr>
                  <a:spLocks noChangeArrowheads="1"/>
                </p:cNvSpPr>
                <p:nvPr/>
              </p:nvSpPr>
              <p:spPr bwMode="auto">
                <a:xfrm>
                  <a:off x="2516188" y="3338513"/>
                  <a:ext cx="28575" cy="2381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531"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81" name="Rectangle 24"/>
                <p:cNvSpPr>
                  <a:spLocks noChangeArrowheads="1"/>
                </p:cNvSpPr>
                <p:nvPr/>
              </p:nvSpPr>
              <p:spPr bwMode="auto">
                <a:xfrm>
                  <a:off x="2428875" y="3378201"/>
                  <a:ext cx="28575" cy="2381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531"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82" name="Rectangle 25"/>
                <p:cNvSpPr>
                  <a:spLocks noChangeArrowheads="1"/>
                </p:cNvSpPr>
                <p:nvPr/>
              </p:nvSpPr>
              <p:spPr bwMode="auto">
                <a:xfrm>
                  <a:off x="2386013" y="3338513"/>
                  <a:ext cx="25400" cy="2381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531"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83" name="Rectangle 26"/>
                <p:cNvSpPr>
                  <a:spLocks noChangeArrowheads="1"/>
                </p:cNvSpPr>
                <p:nvPr/>
              </p:nvSpPr>
              <p:spPr bwMode="auto">
                <a:xfrm>
                  <a:off x="2386013" y="3378201"/>
                  <a:ext cx="28575" cy="2381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531"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84" name="Rectangle 27"/>
                <p:cNvSpPr>
                  <a:spLocks noChangeArrowheads="1"/>
                </p:cNvSpPr>
                <p:nvPr/>
              </p:nvSpPr>
              <p:spPr bwMode="auto">
                <a:xfrm>
                  <a:off x="2473325" y="3378201"/>
                  <a:ext cx="28575" cy="2381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531"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85" name="Rectangle 28"/>
                <p:cNvSpPr>
                  <a:spLocks noChangeArrowheads="1"/>
                </p:cNvSpPr>
                <p:nvPr/>
              </p:nvSpPr>
              <p:spPr bwMode="auto">
                <a:xfrm>
                  <a:off x="2516188" y="3378201"/>
                  <a:ext cx="28575" cy="2381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531"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86" name="Freeform 29"/>
                <p:cNvSpPr>
                  <a:spLocks noEditPoints="1"/>
                </p:cNvSpPr>
                <p:nvPr/>
              </p:nvSpPr>
              <p:spPr bwMode="auto">
                <a:xfrm>
                  <a:off x="2339975" y="3217865"/>
                  <a:ext cx="249238" cy="223838"/>
                </a:xfrm>
                <a:custGeom>
                  <a:avLst/>
                  <a:gdLst>
                    <a:gd name="T0" fmla="*/ 157 w 157"/>
                    <a:gd name="T1" fmla="*/ 0 h 141"/>
                    <a:gd name="T2" fmla="*/ 135 w 157"/>
                    <a:gd name="T3" fmla="*/ 0 h 141"/>
                    <a:gd name="T4" fmla="*/ 135 w 157"/>
                    <a:gd name="T5" fmla="*/ 15 h 141"/>
                    <a:gd name="T6" fmla="*/ 114 w 157"/>
                    <a:gd name="T7" fmla="*/ 15 h 141"/>
                    <a:gd name="T8" fmla="*/ 114 w 157"/>
                    <a:gd name="T9" fmla="*/ 0 h 141"/>
                    <a:gd name="T10" fmla="*/ 47 w 157"/>
                    <a:gd name="T11" fmla="*/ 0 h 141"/>
                    <a:gd name="T12" fmla="*/ 47 w 157"/>
                    <a:gd name="T13" fmla="*/ 15 h 141"/>
                    <a:gd name="T14" fmla="*/ 25 w 157"/>
                    <a:gd name="T15" fmla="*/ 15 h 141"/>
                    <a:gd name="T16" fmla="*/ 25 w 157"/>
                    <a:gd name="T17" fmla="*/ 0 h 141"/>
                    <a:gd name="T18" fmla="*/ 0 w 157"/>
                    <a:gd name="T19" fmla="*/ 0 h 141"/>
                    <a:gd name="T20" fmla="*/ 0 w 157"/>
                    <a:gd name="T21" fmla="*/ 141 h 141"/>
                    <a:gd name="T22" fmla="*/ 12 w 157"/>
                    <a:gd name="T23" fmla="*/ 141 h 141"/>
                    <a:gd name="T24" fmla="*/ 146 w 157"/>
                    <a:gd name="T25" fmla="*/ 141 h 141"/>
                    <a:gd name="T26" fmla="*/ 157 w 157"/>
                    <a:gd name="T27" fmla="*/ 141 h 141"/>
                    <a:gd name="T28" fmla="*/ 157 w 157"/>
                    <a:gd name="T29" fmla="*/ 0 h 141"/>
                    <a:gd name="T30" fmla="*/ 146 w 157"/>
                    <a:gd name="T31" fmla="*/ 129 h 141"/>
                    <a:gd name="T32" fmla="*/ 12 w 157"/>
                    <a:gd name="T33" fmla="*/ 129 h 141"/>
                    <a:gd name="T34" fmla="*/ 12 w 157"/>
                    <a:gd name="T35" fmla="*/ 40 h 141"/>
                    <a:gd name="T36" fmla="*/ 146 w 157"/>
                    <a:gd name="T37" fmla="*/ 40 h 141"/>
                    <a:gd name="T38" fmla="*/ 146 w 157"/>
                    <a:gd name="T39" fmla="*/ 129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57" h="141">
                      <a:moveTo>
                        <a:pt x="157" y="0"/>
                      </a:moveTo>
                      <a:lnTo>
                        <a:pt x="135" y="0"/>
                      </a:lnTo>
                      <a:lnTo>
                        <a:pt x="135" y="15"/>
                      </a:lnTo>
                      <a:lnTo>
                        <a:pt x="114" y="15"/>
                      </a:lnTo>
                      <a:lnTo>
                        <a:pt x="114" y="0"/>
                      </a:lnTo>
                      <a:lnTo>
                        <a:pt x="47" y="0"/>
                      </a:lnTo>
                      <a:lnTo>
                        <a:pt x="47" y="15"/>
                      </a:lnTo>
                      <a:lnTo>
                        <a:pt x="25" y="15"/>
                      </a:lnTo>
                      <a:lnTo>
                        <a:pt x="25" y="0"/>
                      </a:lnTo>
                      <a:lnTo>
                        <a:pt x="0" y="0"/>
                      </a:lnTo>
                      <a:lnTo>
                        <a:pt x="0" y="141"/>
                      </a:lnTo>
                      <a:lnTo>
                        <a:pt x="12" y="141"/>
                      </a:lnTo>
                      <a:lnTo>
                        <a:pt x="146" y="141"/>
                      </a:lnTo>
                      <a:lnTo>
                        <a:pt x="157" y="141"/>
                      </a:lnTo>
                      <a:lnTo>
                        <a:pt x="157" y="0"/>
                      </a:lnTo>
                      <a:close/>
                      <a:moveTo>
                        <a:pt x="146" y="129"/>
                      </a:moveTo>
                      <a:lnTo>
                        <a:pt x="12" y="129"/>
                      </a:lnTo>
                      <a:lnTo>
                        <a:pt x="12" y="40"/>
                      </a:lnTo>
                      <a:lnTo>
                        <a:pt x="146" y="40"/>
                      </a:lnTo>
                      <a:lnTo>
                        <a:pt x="146" y="1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531"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87" name="Rectangle 30"/>
                <p:cNvSpPr>
                  <a:spLocks noChangeArrowheads="1"/>
                </p:cNvSpPr>
                <p:nvPr/>
              </p:nvSpPr>
              <p:spPr bwMode="auto">
                <a:xfrm>
                  <a:off x="2387600" y="3200401"/>
                  <a:ext cx="20638" cy="349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531"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88" name="Rectangle 31"/>
                <p:cNvSpPr>
                  <a:spLocks noChangeArrowheads="1"/>
                </p:cNvSpPr>
                <p:nvPr/>
              </p:nvSpPr>
              <p:spPr bwMode="auto">
                <a:xfrm>
                  <a:off x="2525713" y="3200401"/>
                  <a:ext cx="23813" cy="349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531"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8" name="Group 7"/>
            <p:cNvGrpSpPr/>
            <p:nvPr/>
          </p:nvGrpSpPr>
          <p:grpSpPr>
            <a:xfrm>
              <a:off x="1284695" y="2704988"/>
              <a:ext cx="1134696" cy="1134696"/>
              <a:chOff x="1284695" y="2704988"/>
              <a:chExt cx="1134696" cy="1134696"/>
            </a:xfrm>
          </p:grpSpPr>
          <p:sp>
            <p:nvSpPr>
              <p:cNvPr id="12" name="Oval 11"/>
              <p:cNvSpPr/>
              <p:nvPr/>
            </p:nvSpPr>
            <p:spPr>
              <a:xfrm>
                <a:off x="1284695" y="2704988"/>
                <a:ext cx="1134696" cy="113469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76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9" name="Freeform 11"/>
              <p:cNvSpPr>
                <a:spLocks noEditPoints="1"/>
              </p:cNvSpPr>
              <p:nvPr/>
            </p:nvSpPr>
            <p:spPr bwMode="auto">
              <a:xfrm>
                <a:off x="1586244" y="3017372"/>
                <a:ext cx="546973" cy="485982"/>
              </a:xfrm>
              <a:custGeom>
                <a:avLst/>
                <a:gdLst>
                  <a:gd name="T0" fmla="*/ 133 w 134"/>
                  <a:gd name="T1" fmla="*/ 16 h 119"/>
                  <a:gd name="T2" fmla="*/ 121 w 134"/>
                  <a:gd name="T3" fmla="*/ 5 h 119"/>
                  <a:gd name="T4" fmla="*/ 115 w 134"/>
                  <a:gd name="T5" fmla="*/ 5 h 119"/>
                  <a:gd name="T6" fmla="*/ 114 w 134"/>
                  <a:gd name="T7" fmla="*/ 8 h 119"/>
                  <a:gd name="T8" fmla="*/ 111 w 134"/>
                  <a:gd name="T9" fmla="*/ 9 h 119"/>
                  <a:gd name="T10" fmla="*/ 111 w 134"/>
                  <a:gd name="T11" fmla="*/ 9 h 119"/>
                  <a:gd name="T12" fmla="*/ 81 w 134"/>
                  <a:gd name="T13" fmla="*/ 39 h 119"/>
                  <a:gd name="T14" fmla="*/ 79 w 134"/>
                  <a:gd name="T15" fmla="*/ 47 h 119"/>
                  <a:gd name="T16" fmla="*/ 82 w 134"/>
                  <a:gd name="T17" fmla="*/ 50 h 119"/>
                  <a:gd name="T18" fmla="*/ 82 w 134"/>
                  <a:gd name="T19" fmla="*/ 50 h 119"/>
                  <a:gd name="T20" fmla="*/ 83 w 134"/>
                  <a:gd name="T21" fmla="*/ 51 h 119"/>
                  <a:gd name="T22" fmla="*/ 76 w 134"/>
                  <a:gd name="T23" fmla="*/ 57 h 119"/>
                  <a:gd name="T24" fmla="*/ 54 w 134"/>
                  <a:gd name="T25" fmla="*/ 35 h 119"/>
                  <a:gd name="T26" fmla="*/ 47 w 134"/>
                  <a:gd name="T27" fmla="*/ 10 h 119"/>
                  <a:gd name="T28" fmla="*/ 21 w 134"/>
                  <a:gd name="T29" fmla="*/ 3 h 119"/>
                  <a:gd name="T30" fmla="*/ 36 w 134"/>
                  <a:gd name="T31" fmla="*/ 18 h 119"/>
                  <a:gd name="T32" fmla="*/ 32 w 134"/>
                  <a:gd name="T33" fmla="*/ 32 h 119"/>
                  <a:gd name="T34" fmla="*/ 18 w 134"/>
                  <a:gd name="T35" fmla="*/ 36 h 119"/>
                  <a:gd name="T36" fmla="*/ 3 w 134"/>
                  <a:gd name="T37" fmla="*/ 21 h 119"/>
                  <a:gd name="T38" fmla="*/ 10 w 134"/>
                  <a:gd name="T39" fmla="*/ 47 h 119"/>
                  <a:gd name="T40" fmla="*/ 36 w 134"/>
                  <a:gd name="T41" fmla="*/ 53 h 119"/>
                  <a:gd name="T42" fmla="*/ 37 w 134"/>
                  <a:gd name="T43" fmla="*/ 53 h 119"/>
                  <a:gd name="T44" fmla="*/ 58 w 134"/>
                  <a:gd name="T45" fmla="*/ 75 h 119"/>
                  <a:gd name="T46" fmla="*/ 38 w 134"/>
                  <a:gd name="T47" fmla="*/ 96 h 119"/>
                  <a:gd name="T48" fmla="*/ 36 w 134"/>
                  <a:gd name="T49" fmla="*/ 95 h 119"/>
                  <a:gd name="T50" fmla="*/ 31 w 134"/>
                  <a:gd name="T51" fmla="*/ 99 h 119"/>
                  <a:gd name="T52" fmla="*/ 21 w 134"/>
                  <a:gd name="T53" fmla="*/ 115 h 119"/>
                  <a:gd name="T54" fmla="*/ 23 w 134"/>
                  <a:gd name="T55" fmla="*/ 117 h 119"/>
                  <a:gd name="T56" fmla="*/ 39 w 134"/>
                  <a:gd name="T57" fmla="*/ 107 h 119"/>
                  <a:gd name="T58" fmla="*/ 43 w 134"/>
                  <a:gd name="T59" fmla="*/ 101 h 119"/>
                  <a:gd name="T60" fmla="*/ 42 w 134"/>
                  <a:gd name="T61" fmla="*/ 100 h 119"/>
                  <a:gd name="T62" fmla="*/ 63 w 134"/>
                  <a:gd name="T63" fmla="*/ 80 h 119"/>
                  <a:gd name="T64" fmla="*/ 98 w 134"/>
                  <a:gd name="T65" fmla="*/ 115 h 119"/>
                  <a:gd name="T66" fmla="*/ 107 w 134"/>
                  <a:gd name="T67" fmla="*/ 119 h 119"/>
                  <a:gd name="T68" fmla="*/ 116 w 134"/>
                  <a:gd name="T69" fmla="*/ 115 h 119"/>
                  <a:gd name="T70" fmla="*/ 116 w 134"/>
                  <a:gd name="T71" fmla="*/ 97 h 119"/>
                  <a:gd name="T72" fmla="*/ 81 w 134"/>
                  <a:gd name="T73" fmla="*/ 62 h 119"/>
                  <a:gd name="T74" fmla="*/ 87 w 134"/>
                  <a:gd name="T75" fmla="*/ 56 h 119"/>
                  <a:gd name="T76" fmla="*/ 90 w 134"/>
                  <a:gd name="T77" fmla="*/ 59 h 119"/>
                  <a:gd name="T78" fmla="*/ 98 w 134"/>
                  <a:gd name="T79" fmla="*/ 57 h 119"/>
                  <a:gd name="T80" fmla="*/ 128 w 134"/>
                  <a:gd name="T81" fmla="*/ 26 h 119"/>
                  <a:gd name="T82" fmla="*/ 128 w 134"/>
                  <a:gd name="T83" fmla="*/ 26 h 119"/>
                  <a:gd name="T84" fmla="*/ 128 w 134"/>
                  <a:gd name="T85" fmla="*/ 26 h 119"/>
                  <a:gd name="T86" fmla="*/ 129 w 134"/>
                  <a:gd name="T87" fmla="*/ 23 h 119"/>
                  <a:gd name="T88" fmla="*/ 133 w 134"/>
                  <a:gd name="T89" fmla="*/ 22 h 119"/>
                  <a:gd name="T90" fmla="*/ 133 w 134"/>
                  <a:gd name="T91" fmla="*/ 16 h 119"/>
                  <a:gd name="T92" fmla="*/ 108 w 134"/>
                  <a:gd name="T93" fmla="*/ 103 h 119"/>
                  <a:gd name="T94" fmla="*/ 113 w 134"/>
                  <a:gd name="T95" fmla="*/ 108 h 119"/>
                  <a:gd name="T96" fmla="*/ 108 w 134"/>
                  <a:gd name="T97" fmla="*/ 113 h 119"/>
                  <a:gd name="T98" fmla="*/ 103 w 134"/>
                  <a:gd name="T99" fmla="*/ 108 h 119"/>
                  <a:gd name="T100" fmla="*/ 108 w 134"/>
                  <a:gd name="T101" fmla="*/ 103 h 119"/>
                  <a:gd name="T102" fmla="*/ 91 w 134"/>
                  <a:gd name="T103" fmla="*/ 41 h 119"/>
                  <a:gd name="T104" fmla="*/ 89 w 134"/>
                  <a:gd name="T105" fmla="*/ 39 h 119"/>
                  <a:gd name="T106" fmla="*/ 112 w 134"/>
                  <a:gd name="T107" fmla="*/ 17 h 119"/>
                  <a:gd name="T108" fmla="*/ 114 w 134"/>
                  <a:gd name="T109" fmla="*/ 19 h 119"/>
                  <a:gd name="T110" fmla="*/ 91 w 134"/>
                  <a:gd name="T111" fmla="*/ 41 h 119"/>
                  <a:gd name="T112" fmla="*/ 98 w 134"/>
                  <a:gd name="T113" fmla="*/ 48 h 119"/>
                  <a:gd name="T114" fmla="*/ 96 w 134"/>
                  <a:gd name="T115" fmla="*/ 47 h 119"/>
                  <a:gd name="T116" fmla="*/ 119 w 134"/>
                  <a:gd name="T117" fmla="*/ 24 h 119"/>
                  <a:gd name="T118" fmla="*/ 121 w 134"/>
                  <a:gd name="T119" fmla="*/ 26 h 119"/>
                  <a:gd name="T120" fmla="*/ 98 w 134"/>
                  <a:gd name="T121" fmla="*/ 48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34" h="119">
                    <a:moveTo>
                      <a:pt x="133" y="16"/>
                    </a:moveTo>
                    <a:cubicBezTo>
                      <a:pt x="121" y="5"/>
                      <a:pt x="121" y="5"/>
                      <a:pt x="121" y="5"/>
                    </a:cubicBezTo>
                    <a:cubicBezTo>
                      <a:pt x="119" y="3"/>
                      <a:pt x="117" y="3"/>
                      <a:pt x="115" y="5"/>
                    </a:cubicBezTo>
                    <a:cubicBezTo>
                      <a:pt x="114" y="6"/>
                      <a:pt x="114" y="7"/>
                      <a:pt x="114" y="8"/>
                    </a:cubicBezTo>
                    <a:cubicBezTo>
                      <a:pt x="113" y="8"/>
                      <a:pt x="112" y="8"/>
                      <a:pt x="111" y="9"/>
                    </a:cubicBezTo>
                    <a:cubicBezTo>
                      <a:pt x="111" y="9"/>
                      <a:pt x="111" y="9"/>
                      <a:pt x="111" y="9"/>
                    </a:cubicBezTo>
                    <a:cubicBezTo>
                      <a:pt x="81" y="39"/>
                      <a:pt x="81" y="39"/>
                      <a:pt x="81" y="39"/>
                    </a:cubicBezTo>
                    <a:cubicBezTo>
                      <a:pt x="81" y="42"/>
                      <a:pt x="80" y="45"/>
                      <a:pt x="79" y="47"/>
                    </a:cubicBezTo>
                    <a:cubicBezTo>
                      <a:pt x="82" y="50"/>
                      <a:pt x="82" y="50"/>
                      <a:pt x="82" y="50"/>
                    </a:cubicBezTo>
                    <a:cubicBezTo>
                      <a:pt x="82" y="50"/>
                      <a:pt x="82" y="50"/>
                      <a:pt x="82" y="50"/>
                    </a:cubicBezTo>
                    <a:cubicBezTo>
                      <a:pt x="83" y="51"/>
                      <a:pt x="83" y="51"/>
                      <a:pt x="83" y="51"/>
                    </a:cubicBezTo>
                    <a:cubicBezTo>
                      <a:pt x="76" y="57"/>
                      <a:pt x="76" y="57"/>
                      <a:pt x="76" y="57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6" y="26"/>
                      <a:pt x="54" y="17"/>
                      <a:pt x="47" y="10"/>
                    </a:cubicBezTo>
                    <a:cubicBezTo>
                      <a:pt x="40" y="3"/>
                      <a:pt x="30" y="0"/>
                      <a:pt x="21" y="3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0" y="30"/>
                      <a:pt x="3" y="40"/>
                      <a:pt x="10" y="47"/>
                    </a:cubicBezTo>
                    <a:cubicBezTo>
                      <a:pt x="17" y="54"/>
                      <a:pt x="27" y="56"/>
                      <a:pt x="36" y="53"/>
                    </a:cubicBezTo>
                    <a:cubicBezTo>
                      <a:pt x="37" y="53"/>
                      <a:pt x="37" y="53"/>
                      <a:pt x="37" y="53"/>
                    </a:cubicBezTo>
                    <a:cubicBezTo>
                      <a:pt x="58" y="75"/>
                      <a:pt x="58" y="75"/>
                      <a:pt x="58" y="75"/>
                    </a:cubicBezTo>
                    <a:cubicBezTo>
                      <a:pt x="38" y="96"/>
                      <a:pt x="38" y="96"/>
                      <a:pt x="38" y="96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1" y="99"/>
                      <a:pt x="31" y="99"/>
                      <a:pt x="31" y="99"/>
                    </a:cubicBezTo>
                    <a:cubicBezTo>
                      <a:pt x="21" y="115"/>
                      <a:pt x="21" y="115"/>
                      <a:pt x="21" y="115"/>
                    </a:cubicBezTo>
                    <a:cubicBezTo>
                      <a:pt x="23" y="117"/>
                      <a:pt x="23" y="117"/>
                      <a:pt x="23" y="117"/>
                    </a:cubicBezTo>
                    <a:cubicBezTo>
                      <a:pt x="39" y="107"/>
                      <a:pt x="39" y="107"/>
                      <a:pt x="39" y="107"/>
                    </a:cubicBezTo>
                    <a:cubicBezTo>
                      <a:pt x="43" y="101"/>
                      <a:pt x="43" y="101"/>
                      <a:pt x="43" y="101"/>
                    </a:cubicBezTo>
                    <a:cubicBezTo>
                      <a:pt x="42" y="100"/>
                      <a:pt x="42" y="100"/>
                      <a:pt x="42" y="100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98" y="115"/>
                      <a:pt x="98" y="115"/>
                      <a:pt x="98" y="115"/>
                    </a:cubicBezTo>
                    <a:cubicBezTo>
                      <a:pt x="101" y="117"/>
                      <a:pt x="104" y="119"/>
                      <a:pt x="107" y="119"/>
                    </a:cubicBezTo>
                    <a:cubicBezTo>
                      <a:pt x="110" y="119"/>
                      <a:pt x="113" y="117"/>
                      <a:pt x="116" y="115"/>
                    </a:cubicBezTo>
                    <a:cubicBezTo>
                      <a:pt x="121" y="110"/>
                      <a:pt x="121" y="102"/>
                      <a:pt x="116" y="97"/>
                    </a:cubicBezTo>
                    <a:cubicBezTo>
                      <a:pt x="81" y="62"/>
                      <a:pt x="81" y="62"/>
                      <a:pt x="81" y="62"/>
                    </a:cubicBezTo>
                    <a:cubicBezTo>
                      <a:pt x="87" y="56"/>
                      <a:pt x="87" y="56"/>
                      <a:pt x="87" y="56"/>
                    </a:cubicBezTo>
                    <a:cubicBezTo>
                      <a:pt x="90" y="59"/>
                      <a:pt x="90" y="59"/>
                      <a:pt x="90" y="59"/>
                    </a:cubicBezTo>
                    <a:cubicBezTo>
                      <a:pt x="92" y="57"/>
                      <a:pt x="95" y="56"/>
                      <a:pt x="98" y="57"/>
                    </a:cubicBezTo>
                    <a:cubicBezTo>
                      <a:pt x="128" y="26"/>
                      <a:pt x="128" y="26"/>
                      <a:pt x="128" y="26"/>
                    </a:cubicBezTo>
                    <a:cubicBezTo>
                      <a:pt x="128" y="26"/>
                      <a:pt x="128" y="26"/>
                      <a:pt x="128" y="26"/>
                    </a:cubicBezTo>
                    <a:cubicBezTo>
                      <a:pt x="128" y="26"/>
                      <a:pt x="128" y="26"/>
                      <a:pt x="128" y="26"/>
                    </a:cubicBezTo>
                    <a:cubicBezTo>
                      <a:pt x="129" y="25"/>
                      <a:pt x="129" y="24"/>
                      <a:pt x="129" y="23"/>
                    </a:cubicBezTo>
                    <a:cubicBezTo>
                      <a:pt x="130" y="24"/>
                      <a:pt x="132" y="23"/>
                      <a:pt x="133" y="22"/>
                    </a:cubicBezTo>
                    <a:cubicBezTo>
                      <a:pt x="134" y="21"/>
                      <a:pt x="134" y="18"/>
                      <a:pt x="133" y="16"/>
                    </a:cubicBezTo>
                    <a:close/>
                    <a:moveTo>
                      <a:pt x="108" y="103"/>
                    </a:moveTo>
                    <a:cubicBezTo>
                      <a:pt x="111" y="103"/>
                      <a:pt x="113" y="106"/>
                      <a:pt x="113" y="108"/>
                    </a:cubicBezTo>
                    <a:cubicBezTo>
                      <a:pt x="113" y="111"/>
                      <a:pt x="111" y="113"/>
                      <a:pt x="108" y="113"/>
                    </a:cubicBezTo>
                    <a:cubicBezTo>
                      <a:pt x="105" y="113"/>
                      <a:pt x="103" y="111"/>
                      <a:pt x="103" y="108"/>
                    </a:cubicBezTo>
                    <a:cubicBezTo>
                      <a:pt x="103" y="106"/>
                      <a:pt x="105" y="103"/>
                      <a:pt x="108" y="103"/>
                    </a:cubicBezTo>
                    <a:close/>
                    <a:moveTo>
                      <a:pt x="91" y="41"/>
                    </a:moveTo>
                    <a:cubicBezTo>
                      <a:pt x="89" y="39"/>
                      <a:pt x="89" y="39"/>
                      <a:pt x="89" y="39"/>
                    </a:cubicBezTo>
                    <a:cubicBezTo>
                      <a:pt x="112" y="17"/>
                      <a:pt x="112" y="17"/>
                      <a:pt x="112" y="17"/>
                    </a:cubicBezTo>
                    <a:cubicBezTo>
                      <a:pt x="114" y="19"/>
                      <a:pt x="114" y="19"/>
                      <a:pt x="114" y="19"/>
                    </a:cubicBezTo>
                    <a:lnTo>
                      <a:pt x="91" y="41"/>
                    </a:lnTo>
                    <a:close/>
                    <a:moveTo>
                      <a:pt x="98" y="48"/>
                    </a:moveTo>
                    <a:cubicBezTo>
                      <a:pt x="96" y="47"/>
                      <a:pt x="96" y="47"/>
                      <a:pt x="96" y="47"/>
                    </a:cubicBezTo>
                    <a:cubicBezTo>
                      <a:pt x="119" y="24"/>
                      <a:pt x="119" y="24"/>
                      <a:pt x="119" y="24"/>
                    </a:cubicBezTo>
                    <a:cubicBezTo>
                      <a:pt x="121" y="26"/>
                      <a:pt x="121" y="26"/>
                      <a:pt x="121" y="26"/>
                    </a:cubicBezTo>
                    <a:lnTo>
                      <a:pt x="98" y="4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Group 9"/>
            <p:cNvGrpSpPr/>
            <p:nvPr/>
          </p:nvGrpSpPr>
          <p:grpSpPr>
            <a:xfrm>
              <a:off x="9673136" y="2704988"/>
              <a:ext cx="1134696" cy="1134696"/>
              <a:chOff x="9673136" y="2704988"/>
              <a:chExt cx="1134696" cy="1134696"/>
            </a:xfrm>
          </p:grpSpPr>
          <p:sp>
            <p:nvSpPr>
              <p:cNvPr id="15" name="Oval 14"/>
              <p:cNvSpPr/>
              <p:nvPr/>
            </p:nvSpPr>
            <p:spPr>
              <a:xfrm>
                <a:off x="9673136" y="2704988"/>
                <a:ext cx="1134696" cy="113469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76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grpSp>
            <p:nvGrpSpPr>
              <p:cNvPr id="90" name="Group 89"/>
              <p:cNvGrpSpPr/>
              <p:nvPr/>
            </p:nvGrpSpPr>
            <p:grpSpPr>
              <a:xfrm>
                <a:off x="9991403" y="2977268"/>
                <a:ext cx="526991" cy="585239"/>
                <a:chOff x="7502526" y="2405063"/>
                <a:chExt cx="301625" cy="334964"/>
              </a:xfrm>
              <a:solidFill>
                <a:schemeClr val="bg1"/>
              </a:solidFill>
            </p:grpSpPr>
            <p:sp>
              <p:nvSpPr>
                <p:cNvPr id="91" name="Freeform 112"/>
                <p:cNvSpPr>
                  <a:spLocks/>
                </p:cNvSpPr>
                <p:nvPr/>
              </p:nvSpPr>
              <p:spPr bwMode="auto">
                <a:xfrm>
                  <a:off x="7708901" y="2405063"/>
                  <a:ext cx="95250" cy="90488"/>
                </a:xfrm>
                <a:custGeom>
                  <a:avLst/>
                  <a:gdLst>
                    <a:gd name="T0" fmla="*/ 19 w 25"/>
                    <a:gd name="T1" fmla="*/ 24 h 24"/>
                    <a:gd name="T2" fmla="*/ 21 w 25"/>
                    <a:gd name="T3" fmla="*/ 22 h 24"/>
                    <a:gd name="T4" fmla="*/ 19 w 25"/>
                    <a:gd name="T5" fmla="*/ 4 h 24"/>
                    <a:gd name="T6" fmla="*/ 0 w 25"/>
                    <a:gd name="T7" fmla="*/ 7 h 24"/>
                    <a:gd name="T8" fmla="*/ 0 w 25"/>
                    <a:gd name="T9" fmla="*/ 8 h 24"/>
                    <a:gd name="T10" fmla="*/ 19 w 25"/>
                    <a:gd name="T11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5" h="24">
                      <a:moveTo>
                        <a:pt x="19" y="24"/>
                      </a:moveTo>
                      <a:cubicBezTo>
                        <a:pt x="20" y="23"/>
                        <a:pt x="20" y="23"/>
                        <a:pt x="21" y="22"/>
                      </a:cubicBezTo>
                      <a:cubicBezTo>
                        <a:pt x="25" y="17"/>
                        <a:pt x="24" y="8"/>
                        <a:pt x="19" y="4"/>
                      </a:cubicBezTo>
                      <a:cubicBezTo>
                        <a:pt x="13" y="0"/>
                        <a:pt x="5" y="1"/>
                        <a:pt x="0" y="7"/>
                      </a:cubicBezTo>
                      <a:cubicBezTo>
                        <a:pt x="0" y="7"/>
                        <a:pt x="0" y="7"/>
                        <a:pt x="0" y="8"/>
                      </a:cubicBezTo>
                      <a:cubicBezTo>
                        <a:pt x="8" y="11"/>
                        <a:pt x="15" y="17"/>
                        <a:pt x="19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92" name="Freeform 113"/>
                <p:cNvSpPr>
                  <a:spLocks noEditPoints="1"/>
                </p:cNvSpPr>
                <p:nvPr/>
              </p:nvSpPr>
              <p:spPr bwMode="auto">
                <a:xfrm>
                  <a:off x="7518404" y="2438402"/>
                  <a:ext cx="274638" cy="301625"/>
                </a:xfrm>
                <a:custGeom>
                  <a:avLst/>
                  <a:gdLst>
                    <a:gd name="T0" fmla="*/ 43 w 73"/>
                    <a:gd name="T1" fmla="*/ 0 h 80"/>
                    <a:gd name="T2" fmla="*/ 42 w 73"/>
                    <a:gd name="T3" fmla="*/ 0 h 80"/>
                    <a:gd name="T4" fmla="*/ 42 w 73"/>
                    <a:gd name="T5" fmla="*/ 0 h 80"/>
                    <a:gd name="T6" fmla="*/ 41 w 73"/>
                    <a:gd name="T7" fmla="*/ 0 h 80"/>
                    <a:gd name="T8" fmla="*/ 41 w 73"/>
                    <a:gd name="T9" fmla="*/ 0 h 80"/>
                    <a:gd name="T10" fmla="*/ 40 w 73"/>
                    <a:gd name="T11" fmla="*/ 0 h 80"/>
                    <a:gd name="T12" fmla="*/ 40 w 73"/>
                    <a:gd name="T13" fmla="*/ 0 h 80"/>
                    <a:gd name="T14" fmla="*/ 39 w 73"/>
                    <a:gd name="T15" fmla="*/ 0 h 80"/>
                    <a:gd name="T16" fmla="*/ 39 w 73"/>
                    <a:gd name="T17" fmla="*/ 0 h 80"/>
                    <a:gd name="T18" fmla="*/ 38 w 73"/>
                    <a:gd name="T19" fmla="*/ 0 h 80"/>
                    <a:gd name="T20" fmla="*/ 38 w 73"/>
                    <a:gd name="T21" fmla="*/ 0 h 80"/>
                    <a:gd name="T22" fmla="*/ 37 w 73"/>
                    <a:gd name="T23" fmla="*/ 0 h 80"/>
                    <a:gd name="T24" fmla="*/ 36 w 73"/>
                    <a:gd name="T25" fmla="*/ 0 h 80"/>
                    <a:gd name="T26" fmla="*/ 35 w 73"/>
                    <a:gd name="T27" fmla="*/ 0 h 80"/>
                    <a:gd name="T28" fmla="*/ 34 w 73"/>
                    <a:gd name="T29" fmla="*/ 0 h 80"/>
                    <a:gd name="T30" fmla="*/ 33 w 73"/>
                    <a:gd name="T31" fmla="*/ 0 h 80"/>
                    <a:gd name="T32" fmla="*/ 32 w 73"/>
                    <a:gd name="T33" fmla="*/ 0 h 80"/>
                    <a:gd name="T34" fmla="*/ 32 w 73"/>
                    <a:gd name="T35" fmla="*/ 0 h 80"/>
                    <a:gd name="T36" fmla="*/ 32 w 73"/>
                    <a:gd name="T37" fmla="*/ 0 h 80"/>
                    <a:gd name="T38" fmla="*/ 32 w 73"/>
                    <a:gd name="T39" fmla="*/ 0 h 80"/>
                    <a:gd name="T40" fmla="*/ 31 w 73"/>
                    <a:gd name="T41" fmla="*/ 0 h 80"/>
                    <a:gd name="T42" fmla="*/ 31 w 73"/>
                    <a:gd name="T43" fmla="*/ 0 h 80"/>
                    <a:gd name="T44" fmla="*/ 30 w 73"/>
                    <a:gd name="T45" fmla="*/ 0 h 80"/>
                    <a:gd name="T46" fmla="*/ 0 w 73"/>
                    <a:gd name="T47" fmla="*/ 37 h 80"/>
                    <a:gd name="T48" fmla="*/ 12 w 73"/>
                    <a:gd name="T49" fmla="*/ 64 h 80"/>
                    <a:gd name="T50" fmla="*/ 7 w 73"/>
                    <a:gd name="T51" fmla="*/ 69 h 80"/>
                    <a:gd name="T52" fmla="*/ 7 w 73"/>
                    <a:gd name="T53" fmla="*/ 77 h 80"/>
                    <a:gd name="T54" fmla="*/ 14 w 73"/>
                    <a:gd name="T55" fmla="*/ 77 h 80"/>
                    <a:gd name="T56" fmla="*/ 21 w 73"/>
                    <a:gd name="T57" fmla="*/ 70 h 80"/>
                    <a:gd name="T58" fmla="*/ 36 w 73"/>
                    <a:gd name="T59" fmla="*/ 73 h 80"/>
                    <a:gd name="T60" fmla="*/ 52 w 73"/>
                    <a:gd name="T61" fmla="*/ 70 h 80"/>
                    <a:gd name="T62" fmla="*/ 58 w 73"/>
                    <a:gd name="T63" fmla="*/ 77 h 80"/>
                    <a:gd name="T64" fmla="*/ 66 w 73"/>
                    <a:gd name="T65" fmla="*/ 77 h 80"/>
                    <a:gd name="T66" fmla="*/ 66 w 73"/>
                    <a:gd name="T67" fmla="*/ 69 h 80"/>
                    <a:gd name="T68" fmla="*/ 61 w 73"/>
                    <a:gd name="T69" fmla="*/ 64 h 80"/>
                    <a:gd name="T70" fmla="*/ 73 w 73"/>
                    <a:gd name="T71" fmla="*/ 37 h 80"/>
                    <a:gd name="T72" fmla="*/ 43 w 73"/>
                    <a:gd name="T73" fmla="*/ 0 h 80"/>
                    <a:gd name="T74" fmla="*/ 36 w 73"/>
                    <a:gd name="T75" fmla="*/ 65 h 80"/>
                    <a:gd name="T76" fmla="*/ 8 w 73"/>
                    <a:gd name="T77" fmla="*/ 37 h 80"/>
                    <a:gd name="T78" fmla="*/ 36 w 73"/>
                    <a:gd name="T79" fmla="*/ 8 h 80"/>
                    <a:gd name="T80" fmla="*/ 64 w 73"/>
                    <a:gd name="T81" fmla="*/ 37 h 80"/>
                    <a:gd name="T82" fmla="*/ 36 w 73"/>
                    <a:gd name="T83" fmla="*/ 65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73" h="80">
                      <a:moveTo>
                        <a:pt x="43" y="0"/>
                      </a:move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42" y="0"/>
                        <a:pt x="41" y="0"/>
                        <a:pt x="41" y="0"/>
                      </a:cubicBez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41" y="0"/>
                        <a:pt x="40" y="0"/>
                        <a:pt x="40" y="0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40" y="0"/>
                        <a:pt x="39" y="0"/>
                        <a:pt x="39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39" y="0"/>
                        <a:pt x="38" y="0"/>
                        <a:pt x="38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38" y="0"/>
                        <a:pt x="38" y="0"/>
                        <a:pt x="37" y="0"/>
                      </a:cubicBezTo>
                      <a:cubicBezTo>
                        <a:pt x="37" y="0"/>
                        <a:pt x="37" y="0"/>
                        <a:pt x="36" y="0"/>
                      </a:cubicBezTo>
                      <a:cubicBezTo>
                        <a:pt x="36" y="0"/>
                        <a:pt x="36" y="0"/>
                        <a:pt x="35" y="0"/>
                      </a:cubicBezTo>
                      <a:cubicBezTo>
                        <a:pt x="35" y="0"/>
                        <a:pt x="35" y="0"/>
                        <a:pt x="34" y="0"/>
                      </a:cubicBezTo>
                      <a:cubicBezTo>
                        <a:pt x="34" y="0"/>
                        <a:pt x="34" y="0"/>
                        <a:pt x="33" y="0"/>
                      </a:cubicBezTo>
                      <a:cubicBezTo>
                        <a:pt x="33" y="0"/>
                        <a:pt x="33" y="0"/>
                        <a:pt x="32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13" y="4"/>
                        <a:pt x="0" y="19"/>
                        <a:pt x="0" y="37"/>
                      </a:cubicBezTo>
                      <a:cubicBezTo>
                        <a:pt x="0" y="47"/>
                        <a:pt x="4" y="57"/>
                        <a:pt x="12" y="64"/>
                      </a:cubicBezTo>
                      <a:cubicBezTo>
                        <a:pt x="7" y="69"/>
                        <a:pt x="7" y="69"/>
                        <a:pt x="7" y="69"/>
                      </a:cubicBezTo>
                      <a:cubicBezTo>
                        <a:pt x="4" y="71"/>
                        <a:pt x="5" y="77"/>
                        <a:pt x="7" y="77"/>
                      </a:cubicBezTo>
                      <a:cubicBezTo>
                        <a:pt x="9" y="79"/>
                        <a:pt x="12" y="79"/>
                        <a:pt x="14" y="77"/>
                      </a:cubicBezTo>
                      <a:cubicBezTo>
                        <a:pt x="16" y="75"/>
                        <a:pt x="20" y="72"/>
                        <a:pt x="21" y="70"/>
                      </a:cubicBezTo>
                      <a:cubicBezTo>
                        <a:pt x="25" y="72"/>
                        <a:pt x="31" y="73"/>
                        <a:pt x="36" y="73"/>
                      </a:cubicBezTo>
                      <a:cubicBezTo>
                        <a:pt x="42" y="73"/>
                        <a:pt x="47" y="72"/>
                        <a:pt x="52" y="70"/>
                      </a:cubicBezTo>
                      <a:cubicBezTo>
                        <a:pt x="53" y="72"/>
                        <a:pt x="57" y="75"/>
                        <a:pt x="58" y="77"/>
                      </a:cubicBezTo>
                      <a:cubicBezTo>
                        <a:pt x="62" y="80"/>
                        <a:pt x="65" y="77"/>
                        <a:pt x="66" y="77"/>
                      </a:cubicBezTo>
                      <a:cubicBezTo>
                        <a:pt x="68" y="74"/>
                        <a:pt x="68" y="71"/>
                        <a:pt x="66" y="69"/>
                      </a:cubicBezTo>
                      <a:cubicBezTo>
                        <a:pt x="61" y="64"/>
                        <a:pt x="61" y="64"/>
                        <a:pt x="61" y="64"/>
                      </a:cubicBezTo>
                      <a:cubicBezTo>
                        <a:pt x="68" y="57"/>
                        <a:pt x="73" y="47"/>
                        <a:pt x="73" y="37"/>
                      </a:cubicBezTo>
                      <a:cubicBezTo>
                        <a:pt x="73" y="19"/>
                        <a:pt x="60" y="4"/>
                        <a:pt x="43" y="0"/>
                      </a:cubicBezTo>
                      <a:close/>
                      <a:moveTo>
                        <a:pt x="36" y="65"/>
                      </a:moveTo>
                      <a:cubicBezTo>
                        <a:pt x="21" y="65"/>
                        <a:pt x="8" y="52"/>
                        <a:pt x="8" y="37"/>
                      </a:cubicBezTo>
                      <a:cubicBezTo>
                        <a:pt x="8" y="21"/>
                        <a:pt x="21" y="8"/>
                        <a:pt x="36" y="8"/>
                      </a:cubicBezTo>
                      <a:cubicBezTo>
                        <a:pt x="52" y="8"/>
                        <a:pt x="64" y="21"/>
                        <a:pt x="64" y="37"/>
                      </a:cubicBezTo>
                      <a:cubicBezTo>
                        <a:pt x="64" y="52"/>
                        <a:pt x="52" y="65"/>
                        <a:pt x="36" y="6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93" name="Freeform 114"/>
                <p:cNvSpPr>
                  <a:spLocks/>
                </p:cNvSpPr>
                <p:nvPr/>
              </p:nvSpPr>
              <p:spPr bwMode="auto">
                <a:xfrm>
                  <a:off x="7502526" y="2405063"/>
                  <a:ext cx="98425" cy="90488"/>
                </a:xfrm>
                <a:custGeom>
                  <a:avLst/>
                  <a:gdLst>
                    <a:gd name="T0" fmla="*/ 6 w 26"/>
                    <a:gd name="T1" fmla="*/ 24 h 24"/>
                    <a:gd name="T2" fmla="*/ 26 w 26"/>
                    <a:gd name="T3" fmla="*/ 8 h 24"/>
                    <a:gd name="T4" fmla="*/ 25 w 26"/>
                    <a:gd name="T5" fmla="*/ 7 h 24"/>
                    <a:gd name="T6" fmla="*/ 7 w 26"/>
                    <a:gd name="T7" fmla="*/ 4 h 24"/>
                    <a:gd name="T8" fmla="*/ 5 w 26"/>
                    <a:gd name="T9" fmla="*/ 22 h 24"/>
                    <a:gd name="T10" fmla="*/ 6 w 26"/>
                    <a:gd name="T11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6" h="24">
                      <a:moveTo>
                        <a:pt x="6" y="24"/>
                      </a:moveTo>
                      <a:cubicBezTo>
                        <a:pt x="11" y="17"/>
                        <a:pt x="18" y="11"/>
                        <a:pt x="26" y="8"/>
                      </a:cubicBezTo>
                      <a:cubicBezTo>
                        <a:pt x="26" y="7"/>
                        <a:pt x="25" y="7"/>
                        <a:pt x="25" y="7"/>
                      </a:cubicBezTo>
                      <a:cubicBezTo>
                        <a:pt x="21" y="1"/>
                        <a:pt x="13" y="0"/>
                        <a:pt x="7" y="4"/>
                      </a:cubicBezTo>
                      <a:cubicBezTo>
                        <a:pt x="1" y="8"/>
                        <a:pt x="0" y="17"/>
                        <a:pt x="5" y="22"/>
                      </a:cubicBezTo>
                      <a:cubicBezTo>
                        <a:pt x="5" y="23"/>
                        <a:pt x="6" y="23"/>
                        <a:pt x="6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94" name="Freeform 115"/>
                <p:cNvSpPr>
                  <a:spLocks/>
                </p:cNvSpPr>
                <p:nvPr/>
              </p:nvSpPr>
              <p:spPr bwMode="auto">
                <a:xfrm>
                  <a:off x="7650163" y="2476501"/>
                  <a:ext cx="11113" cy="44450"/>
                </a:xfrm>
                <a:custGeom>
                  <a:avLst/>
                  <a:gdLst>
                    <a:gd name="T0" fmla="*/ 1 w 3"/>
                    <a:gd name="T1" fmla="*/ 12 h 12"/>
                    <a:gd name="T2" fmla="*/ 3 w 3"/>
                    <a:gd name="T3" fmla="*/ 10 h 12"/>
                    <a:gd name="T4" fmla="*/ 3 w 3"/>
                    <a:gd name="T5" fmla="*/ 2 h 12"/>
                    <a:gd name="T6" fmla="*/ 1 w 3"/>
                    <a:gd name="T7" fmla="*/ 0 h 12"/>
                    <a:gd name="T8" fmla="*/ 0 w 3"/>
                    <a:gd name="T9" fmla="*/ 2 h 12"/>
                    <a:gd name="T10" fmla="*/ 0 w 3"/>
                    <a:gd name="T11" fmla="*/ 10 h 12"/>
                    <a:gd name="T12" fmla="*/ 1 w 3"/>
                    <a:gd name="T13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12">
                      <a:moveTo>
                        <a:pt x="1" y="12"/>
                      </a:moveTo>
                      <a:cubicBezTo>
                        <a:pt x="2" y="12"/>
                        <a:pt x="3" y="11"/>
                        <a:pt x="3" y="10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2" y="0"/>
                        <a:pt x="1" y="0"/>
                      </a:cubicBezTo>
                      <a:cubicBezTo>
                        <a:pt x="0" y="0"/>
                        <a:pt x="0" y="1"/>
                        <a:pt x="0" y="2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1"/>
                        <a:pt x="0" y="12"/>
                        <a:pt x="1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95" name="Freeform 116"/>
                <p:cNvSpPr>
                  <a:spLocks/>
                </p:cNvSpPr>
                <p:nvPr/>
              </p:nvSpPr>
              <p:spPr bwMode="auto">
                <a:xfrm>
                  <a:off x="7551738" y="2570163"/>
                  <a:ext cx="44450" cy="11113"/>
                </a:xfrm>
                <a:custGeom>
                  <a:avLst/>
                  <a:gdLst>
                    <a:gd name="T0" fmla="*/ 10 w 12"/>
                    <a:gd name="T1" fmla="*/ 0 h 3"/>
                    <a:gd name="T2" fmla="*/ 2 w 12"/>
                    <a:gd name="T3" fmla="*/ 0 h 3"/>
                    <a:gd name="T4" fmla="*/ 0 w 12"/>
                    <a:gd name="T5" fmla="*/ 2 h 3"/>
                    <a:gd name="T6" fmla="*/ 2 w 12"/>
                    <a:gd name="T7" fmla="*/ 3 h 3"/>
                    <a:gd name="T8" fmla="*/ 10 w 12"/>
                    <a:gd name="T9" fmla="*/ 3 h 3"/>
                    <a:gd name="T10" fmla="*/ 12 w 12"/>
                    <a:gd name="T11" fmla="*/ 2 h 3"/>
                    <a:gd name="T12" fmla="*/ 10 w 12"/>
                    <a:gd name="T13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" h="3">
                      <a:moveTo>
                        <a:pt x="10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3"/>
                        <a:pt x="2" y="3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11" y="3"/>
                        <a:pt x="12" y="3"/>
                        <a:pt x="12" y="2"/>
                      </a:cubicBezTo>
                      <a:cubicBezTo>
                        <a:pt x="12" y="1"/>
                        <a:pt x="11" y="0"/>
                        <a:pt x="1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96" name="Freeform 117"/>
                <p:cNvSpPr>
                  <a:spLocks/>
                </p:cNvSpPr>
                <p:nvPr/>
              </p:nvSpPr>
              <p:spPr bwMode="auto">
                <a:xfrm>
                  <a:off x="7708901" y="2570163"/>
                  <a:ext cx="46038" cy="11113"/>
                </a:xfrm>
                <a:custGeom>
                  <a:avLst/>
                  <a:gdLst>
                    <a:gd name="T0" fmla="*/ 10 w 12"/>
                    <a:gd name="T1" fmla="*/ 0 h 3"/>
                    <a:gd name="T2" fmla="*/ 2 w 12"/>
                    <a:gd name="T3" fmla="*/ 0 h 3"/>
                    <a:gd name="T4" fmla="*/ 0 w 12"/>
                    <a:gd name="T5" fmla="*/ 2 h 3"/>
                    <a:gd name="T6" fmla="*/ 2 w 12"/>
                    <a:gd name="T7" fmla="*/ 3 h 3"/>
                    <a:gd name="T8" fmla="*/ 10 w 12"/>
                    <a:gd name="T9" fmla="*/ 3 h 3"/>
                    <a:gd name="T10" fmla="*/ 12 w 12"/>
                    <a:gd name="T11" fmla="*/ 2 h 3"/>
                    <a:gd name="T12" fmla="*/ 10 w 12"/>
                    <a:gd name="T13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" h="3">
                      <a:moveTo>
                        <a:pt x="10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3"/>
                        <a:pt x="2" y="3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11" y="3"/>
                        <a:pt x="12" y="3"/>
                        <a:pt x="12" y="2"/>
                      </a:cubicBezTo>
                      <a:cubicBezTo>
                        <a:pt x="12" y="1"/>
                        <a:pt x="11" y="0"/>
                        <a:pt x="1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97" name="Freeform 118"/>
                <p:cNvSpPr>
                  <a:spLocks/>
                </p:cNvSpPr>
                <p:nvPr/>
              </p:nvSpPr>
              <p:spPr bwMode="auto">
                <a:xfrm>
                  <a:off x="7650163" y="2633663"/>
                  <a:ext cx="11113" cy="46038"/>
                </a:xfrm>
                <a:custGeom>
                  <a:avLst/>
                  <a:gdLst>
                    <a:gd name="T0" fmla="*/ 1 w 3"/>
                    <a:gd name="T1" fmla="*/ 0 h 12"/>
                    <a:gd name="T2" fmla="*/ 0 w 3"/>
                    <a:gd name="T3" fmla="*/ 1 h 12"/>
                    <a:gd name="T4" fmla="*/ 0 w 3"/>
                    <a:gd name="T5" fmla="*/ 10 h 12"/>
                    <a:gd name="T6" fmla="*/ 1 w 3"/>
                    <a:gd name="T7" fmla="*/ 12 h 12"/>
                    <a:gd name="T8" fmla="*/ 3 w 3"/>
                    <a:gd name="T9" fmla="*/ 10 h 12"/>
                    <a:gd name="T10" fmla="*/ 3 w 3"/>
                    <a:gd name="T11" fmla="*/ 1 h 12"/>
                    <a:gd name="T12" fmla="*/ 1 w 3"/>
                    <a:gd name="T13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12">
                      <a:moveTo>
                        <a:pt x="1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1"/>
                        <a:pt x="0" y="12"/>
                        <a:pt x="1" y="12"/>
                      </a:cubicBezTo>
                      <a:cubicBezTo>
                        <a:pt x="2" y="12"/>
                        <a:pt x="3" y="11"/>
                        <a:pt x="3" y="10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2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98" name="Freeform 119"/>
                <p:cNvSpPr>
                  <a:spLocks/>
                </p:cNvSpPr>
                <p:nvPr/>
              </p:nvSpPr>
              <p:spPr bwMode="auto">
                <a:xfrm>
                  <a:off x="7593013" y="2506663"/>
                  <a:ext cx="128588" cy="85725"/>
                </a:xfrm>
                <a:custGeom>
                  <a:avLst/>
                  <a:gdLst>
                    <a:gd name="T0" fmla="*/ 18 w 34"/>
                    <a:gd name="T1" fmla="*/ 18 h 23"/>
                    <a:gd name="T2" fmla="*/ 33 w 34"/>
                    <a:gd name="T3" fmla="*/ 3 h 23"/>
                    <a:gd name="T4" fmla="*/ 34 w 34"/>
                    <a:gd name="T5" fmla="*/ 2 h 23"/>
                    <a:gd name="T6" fmla="*/ 33 w 34"/>
                    <a:gd name="T7" fmla="*/ 1 h 23"/>
                    <a:gd name="T8" fmla="*/ 32 w 34"/>
                    <a:gd name="T9" fmla="*/ 0 h 23"/>
                    <a:gd name="T10" fmla="*/ 31 w 34"/>
                    <a:gd name="T11" fmla="*/ 1 h 23"/>
                    <a:gd name="T12" fmla="*/ 20 w 34"/>
                    <a:gd name="T13" fmla="*/ 12 h 23"/>
                    <a:gd name="T14" fmla="*/ 16 w 34"/>
                    <a:gd name="T15" fmla="*/ 16 h 23"/>
                    <a:gd name="T16" fmla="*/ 16 w 34"/>
                    <a:gd name="T17" fmla="*/ 16 h 23"/>
                    <a:gd name="T18" fmla="*/ 16 w 34"/>
                    <a:gd name="T19" fmla="*/ 16 h 23"/>
                    <a:gd name="T20" fmla="*/ 15 w 34"/>
                    <a:gd name="T21" fmla="*/ 15 h 23"/>
                    <a:gd name="T22" fmla="*/ 15 w 34"/>
                    <a:gd name="T23" fmla="*/ 15 h 23"/>
                    <a:gd name="T24" fmla="*/ 15 w 34"/>
                    <a:gd name="T25" fmla="*/ 15 h 23"/>
                    <a:gd name="T26" fmla="*/ 4 w 34"/>
                    <a:gd name="T27" fmla="*/ 7 h 23"/>
                    <a:gd name="T28" fmla="*/ 2 w 34"/>
                    <a:gd name="T29" fmla="*/ 6 h 23"/>
                    <a:gd name="T30" fmla="*/ 1 w 34"/>
                    <a:gd name="T31" fmla="*/ 7 h 23"/>
                    <a:gd name="T32" fmla="*/ 0 w 34"/>
                    <a:gd name="T33" fmla="*/ 9 h 23"/>
                    <a:gd name="T34" fmla="*/ 1 w 34"/>
                    <a:gd name="T35" fmla="*/ 10 h 23"/>
                    <a:gd name="T36" fmla="*/ 13 w 34"/>
                    <a:gd name="T37" fmla="*/ 19 h 23"/>
                    <a:gd name="T38" fmla="*/ 12 w 34"/>
                    <a:gd name="T39" fmla="*/ 20 h 23"/>
                    <a:gd name="T40" fmla="*/ 11 w 34"/>
                    <a:gd name="T41" fmla="*/ 21 h 23"/>
                    <a:gd name="T42" fmla="*/ 12 w 34"/>
                    <a:gd name="T43" fmla="*/ 23 h 23"/>
                    <a:gd name="T44" fmla="*/ 13 w 34"/>
                    <a:gd name="T45" fmla="*/ 23 h 23"/>
                    <a:gd name="T46" fmla="*/ 16 w 34"/>
                    <a:gd name="T47" fmla="*/ 21 h 23"/>
                    <a:gd name="T48" fmla="*/ 17 w 34"/>
                    <a:gd name="T49" fmla="*/ 22 h 23"/>
                    <a:gd name="T50" fmla="*/ 18 w 34"/>
                    <a:gd name="T51" fmla="*/ 23 h 23"/>
                    <a:gd name="T52" fmla="*/ 20 w 34"/>
                    <a:gd name="T53" fmla="*/ 23 h 23"/>
                    <a:gd name="T54" fmla="*/ 21 w 34"/>
                    <a:gd name="T55" fmla="*/ 21 h 23"/>
                    <a:gd name="T56" fmla="*/ 21 w 34"/>
                    <a:gd name="T57" fmla="*/ 19 h 23"/>
                    <a:gd name="T58" fmla="*/ 18 w 34"/>
                    <a:gd name="T59" fmla="*/ 18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34" h="23">
                      <a:moveTo>
                        <a:pt x="18" y="18"/>
                      </a:moveTo>
                      <a:cubicBezTo>
                        <a:pt x="33" y="3"/>
                        <a:pt x="33" y="3"/>
                        <a:pt x="33" y="3"/>
                      </a:cubicBezTo>
                      <a:cubicBezTo>
                        <a:pt x="33" y="3"/>
                        <a:pt x="34" y="2"/>
                        <a:pt x="34" y="2"/>
                      </a:cubicBezTo>
                      <a:cubicBezTo>
                        <a:pt x="34" y="2"/>
                        <a:pt x="33" y="1"/>
                        <a:pt x="33" y="1"/>
                      </a:cubicBezTo>
                      <a:cubicBezTo>
                        <a:pt x="33" y="1"/>
                        <a:pt x="32" y="0"/>
                        <a:pt x="32" y="0"/>
                      </a:cubicBezTo>
                      <a:cubicBezTo>
                        <a:pt x="32" y="0"/>
                        <a:pt x="31" y="1"/>
                        <a:pt x="31" y="1"/>
                      </a:cubicBezTo>
                      <a:cubicBezTo>
                        <a:pt x="20" y="12"/>
                        <a:pt x="20" y="12"/>
                        <a:pt x="20" y="12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5" y="15"/>
                        <a:pt x="15" y="15"/>
                        <a:pt x="15" y="15"/>
                      </a:cubicBezTo>
                      <a:cubicBezTo>
                        <a:pt x="15" y="15"/>
                        <a:pt x="15" y="15"/>
                        <a:pt x="15" y="15"/>
                      </a:cubicBezTo>
                      <a:cubicBezTo>
                        <a:pt x="15" y="15"/>
                        <a:pt x="15" y="15"/>
                        <a:pt x="15" y="15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3" y="6"/>
                        <a:pt x="3" y="6"/>
                        <a:pt x="2" y="6"/>
                      </a:cubicBezTo>
                      <a:cubicBezTo>
                        <a:pt x="2" y="6"/>
                        <a:pt x="1" y="7"/>
                        <a:pt x="1" y="7"/>
                      </a:cubicBezTo>
                      <a:cubicBezTo>
                        <a:pt x="0" y="8"/>
                        <a:pt x="0" y="8"/>
                        <a:pt x="0" y="9"/>
                      </a:cubicBezTo>
                      <a:cubicBezTo>
                        <a:pt x="0" y="9"/>
                        <a:pt x="1" y="10"/>
                        <a:pt x="1" y="10"/>
                      </a:cubicBezTo>
                      <a:cubicBezTo>
                        <a:pt x="13" y="19"/>
                        <a:pt x="13" y="19"/>
                        <a:pt x="13" y="19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1" y="22"/>
                        <a:pt x="11" y="22"/>
                        <a:pt x="12" y="23"/>
                      </a:cubicBezTo>
                      <a:cubicBezTo>
                        <a:pt x="12" y="23"/>
                        <a:pt x="12" y="23"/>
                        <a:pt x="13" y="23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18" y="23"/>
                        <a:pt x="18" y="23"/>
                        <a:pt x="18" y="23"/>
                      </a:cubicBezTo>
                      <a:cubicBezTo>
                        <a:pt x="18" y="23"/>
                        <a:pt x="19" y="23"/>
                        <a:pt x="20" y="23"/>
                      </a:cubicBezTo>
                      <a:cubicBezTo>
                        <a:pt x="21" y="23"/>
                        <a:pt x="22" y="22"/>
                        <a:pt x="21" y="21"/>
                      </a:cubicBezTo>
                      <a:cubicBezTo>
                        <a:pt x="21" y="20"/>
                        <a:pt x="21" y="20"/>
                        <a:pt x="21" y="19"/>
                      </a:cubicBezTo>
                      <a:lnTo>
                        <a:pt x="18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11" name="Group 10"/>
            <p:cNvGrpSpPr/>
            <p:nvPr/>
          </p:nvGrpSpPr>
          <p:grpSpPr>
            <a:xfrm>
              <a:off x="1284696" y="4044842"/>
              <a:ext cx="1134696" cy="1134696"/>
              <a:chOff x="1284696" y="4044842"/>
              <a:chExt cx="1134696" cy="1134696"/>
            </a:xfrm>
          </p:grpSpPr>
          <p:sp>
            <p:nvSpPr>
              <p:cNvPr id="21" name="Oval 20"/>
              <p:cNvSpPr/>
              <p:nvPr/>
            </p:nvSpPr>
            <p:spPr>
              <a:xfrm>
                <a:off x="1284696" y="4044842"/>
                <a:ext cx="1134696" cy="113469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76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99" name="Shape 940"/>
              <p:cNvSpPr/>
              <p:nvPr/>
            </p:nvSpPr>
            <p:spPr>
              <a:xfrm>
                <a:off x="1563236" y="4396596"/>
                <a:ext cx="588553" cy="3920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7" h="21600" extrusionOk="0">
                    <a:moveTo>
                      <a:pt x="18847" y="15749"/>
                    </a:moveTo>
                    <a:lnTo>
                      <a:pt x="2701" y="15749"/>
                    </a:lnTo>
                    <a:lnTo>
                      <a:pt x="2701" y="1346"/>
                    </a:lnTo>
                    <a:lnTo>
                      <a:pt x="18847" y="1346"/>
                    </a:lnTo>
                    <a:cubicBezTo>
                      <a:pt x="18847" y="1346"/>
                      <a:pt x="18847" y="15749"/>
                      <a:pt x="18847" y="15749"/>
                    </a:cubicBezTo>
                    <a:close/>
                    <a:moveTo>
                      <a:pt x="0" y="20510"/>
                    </a:moveTo>
                    <a:cubicBezTo>
                      <a:pt x="0" y="20510"/>
                      <a:pt x="-26" y="21600"/>
                      <a:pt x="1603" y="21600"/>
                    </a:cubicBezTo>
                    <a:cubicBezTo>
                      <a:pt x="2568" y="21600"/>
                      <a:pt x="6216" y="21600"/>
                      <a:pt x="9032" y="21600"/>
                    </a:cubicBezTo>
                    <a:cubicBezTo>
                      <a:pt x="9032" y="21600"/>
                      <a:pt x="10576" y="21600"/>
                      <a:pt x="12515" y="21600"/>
                    </a:cubicBezTo>
                    <a:cubicBezTo>
                      <a:pt x="15331" y="21600"/>
                      <a:pt x="18979" y="21600"/>
                      <a:pt x="19943" y="21600"/>
                    </a:cubicBezTo>
                    <a:cubicBezTo>
                      <a:pt x="21574" y="21600"/>
                      <a:pt x="21547" y="20510"/>
                      <a:pt x="21547" y="20510"/>
                    </a:cubicBezTo>
                    <a:lnTo>
                      <a:pt x="19418" y="16436"/>
                    </a:lnTo>
                    <a:cubicBezTo>
                      <a:pt x="19512" y="16224"/>
                      <a:pt x="19569" y="15977"/>
                      <a:pt x="19569" y="15711"/>
                    </a:cubicBezTo>
                    <a:lnTo>
                      <a:pt x="19569" y="1384"/>
                    </a:lnTo>
                    <a:cubicBezTo>
                      <a:pt x="19569" y="621"/>
                      <a:pt x="19123" y="0"/>
                      <a:pt x="18571" y="0"/>
                    </a:cubicBezTo>
                    <a:lnTo>
                      <a:pt x="2977" y="0"/>
                    </a:lnTo>
                    <a:cubicBezTo>
                      <a:pt x="2425" y="0"/>
                      <a:pt x="1979" y="621"/>
                      <a:pt x="1979" y="1384"/>
                    </a:cubicBezTo>
                    <a:lnTo>
                      <a:pt x="1979" y="15711"/>
                    </a:lnTo>
                    <a:cubicBezTo>
                      <a:pt x="1979" y="15978"/>
                      <a:pt x="2035" y="16224"/>
                      <a:pt x="2129" y="16436"/>
                    </a:cubicBezTo>
                    <a:cubicBezTo>
                      <a:pt x="2129" y="16436"/>
                      <a:pt x="0" y="20510"/>
                      <a:pt x="0" y="2051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0181" tIns="40181" rIns="40181" bIns="40181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375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9673144" y="4044846"/>
              <a:ext cx="1134697" cy="1134697"/>
              <a:chOff x="9673144" y="4044846"/>
              <a:chExt cx="1134697" cy="1134697"/>
            </a:xfrm>
          </p:grpSpPr>
          <p:sp>
            <p:nvSpPr>
              <p:cNvPr id="18" name="Oval 17"/>
              <p:cNvSpPr/>
              <p:nvPr/>
            </p:nvSpPr>
            <p:spPr>
              <a:xfrm>
                <a:off x="9673144" y="4044846"/>
                <a:ext cx="1134697" cy="1134697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76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grpSp>
            <p:nvGrpSpPr>
              <p:cNvPr id="100" name="Group 99"/>
              <p:cNvGrpSpPr/>
              <p:nvPr/>
            </p:nvGrpSpPr>
            <p:grpSpPr>
              <a:xfrm>
                <a:off x="9957133" y="4311652"/>
                <a:ext cx="584433" cy="592961"/>
                <a:chOff x="2360613" y="2686051"/>
                <a:chExt cx="217488" cy="220662"/>
              </a:xfrm>
              <a:solidFill>
                <a:schemeClr val="bg1"/>
              </a:solidFill>
            </p:grpSpPr>
            <p:sp>
              <p:nvSpPr>
                <p:cNvPr id="101" name="Freeform 34"/>
                <p:cNvSpPr>
                  <a:spLocks noEditPoints="1"/>
                </p:cNvSpPr>
                <p:nvPr/>
              </p:nvSpPr>
              <p:spPr bwMode="auto">
                <a:xfrm>
                  <a:off x="2427288" y="2686051"/>
                  <a:ext cx="150813" cy="150813"/>
                </a:xfrm>
                <a:custGeom>
                  <a:avLst/>
                  <a:gdLst>
                    <a:gd name="T0" fmla="*/ 65 w 79"/>
                    <a:gd name="T1" fmla="*/ 14 h 79"/>
                    <a:gd name="T2" fmla="*/ 14 w 79"/>
                    <a:gd name="T3" fmla="*/ 14 h 79"/>
                    <a:gd name="T4" fmla="*/ 12 w 79"/>
                    <a:gd name="T5" fmla="*/ 63 h 79"/>
                    <a:gd name="T6" fmla="*/ 12 w 79"/>
                    <a:gd name="T7" fmla="*/ 63 h 79"/>
                    <a:gd name="T8" fmla="*/ 17 w 79"/>
                    <a:gd name="T9" fmla="*/ 68 h 79"/>
                    <a:gd name="T10" fmla="*/ 65 w 79"/>
                    <a:gd name="T11" fmla="*/ 65 h 79"/>
                    <a:gd name="T12" fmla="*/ 65 w 79"/>
                    <a:gd name="T13" fmla="*/ 14 h 79"/>
                    <a:gd name="T14" fmla="*/ 58 w 79"/>
                    <a:gd name="T15" fmla="*/ 59 h 79"/>
                    <a:gd name="T16" fmla="*/ 20 w 79"/>
                    <a:gd name="T17" fmla="*/ 59 h 79"/>
                    <a:gd name="T18" fmla="*/ 20 w 79"/>
                    <a:gd name="T19" fmla="*/ 21 h 79"/>
                    <a:gd name="T20" fmla="*/ 59 w 79"/>
                    <a:gd name="T21" fmla="*/ 21 h 79"/>
                    <a:gd name="T22" fmla="*/ 58 w 79"/>
                    <a:gd name="T23" fmla="*/ 59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9" h="79">
                      <a:moveTo>
                        <a:pt x="65" y="14"/>
                      </a:moveTo>
                      <a:cubicBezTo>
                        <a:pt x="51" y="0"/>
                        <a:pt x="28" y="0"/>
                        <a:pt x="14" y="14"/>
                      </a:cubicBezTo>
                      <a:cubicBezTo>
                        <a:pt x="1" y="27"/>
                        <a:pt x="0" y="48"/>
                        <a:pt x="12" y="63"/>
                      </a:cubicBezTo>
                      <a:cubicBezTo>
                        <a:pt x="12" y="63"/>
                        <a:pt x="12" y="63"/>
                        <a:pt x="12" y="63"/>
                      </a:cubicBezTo>
                      <a:cubicBezTo>
                        <a:pt x="14" y="65"/>
                        <a:pt x="15" y="66"/>
                        <a:pt x="17" y="68"/>
                      </a:cubicBezTo>
                      <a:cubicBezTo>
                        <a:pt x="31" y="79"/>
                        <a:pt x="52" y="78"/>
                        <a:pt x="65" y="65"/>
                      </a:cubicBezTo>
                      <a:cubicBezTo>
                        <a:pt x="79" y="51"/>
                        <a:pt x="79" y="28"/>
                        <a:pt x="65" y="14"/>
                      </a:cubicBezTo>
                      <a:close/>
                      <a:moveTo>
                        <a:pt x="58" y="59"/>
                      </a:moveTo>
                      <a:cubicBezTo>
                        <a:pt x="48" y="69"/>
                        <a:pt x="31" y="69"/>
                        <a:pt x="20" y="59"/>
                      </a:cubicBezTo>
                      <a:cubicBezTo>
                        <a:pt x="10" y="48"/>
                        <a:pt x="10" y="31"/>
                        <a:pt x="20" y="21"/>
                      </a:cubicBezTo>
                      <a:cubicBezTo>
                        <a:pt x="31" y="10"/>
                        <a:pt x="48" y="10"/>
                        <a:pt x="59" y="21"/>
                      </a:cubicBezTo>
                      <a:cubicBezTo>
                        <a:pt x="69" y="31"/>
                        <a:pt x="69" y="48"/>
                        <a:pt x="58" y="5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531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02" name="Freeform 35"/>
                <p:cNvSpPr>
                  <a:spLocks/>
                </p:cNvSpPr>
                <p:nvPr/>
              </p:nvSpPr>
              <p:spPr bwMode="auto">
                <a:xfrm>
                  <a:off x="2360613" y="2814638"/>
                  <a:ext cx="92075" cy="92075"/>
                </a:xfrm>
                <a:custGeom>
                  <a:avLst/>
                  <a:gdLst>
                    <a:gd name="T0" fmla="*/ 0 w 58"/>
                    <a:gd name="T1" fmla="*/ 46 h 58"/>
                    <a:gd name="T2" fmla="*/ 11 w 58"/>
                    <a:gd name="T3" fmla="*/ 58 h 58"/>
                    <a:gd name="T4" fmla="*/ 58 w 58"/>
                    <a:gd name="T5" fmla="*/ 7 h 58"/>
                    <a:gd name="T6" fmla="*/ 50 w 58"/>
                    <a:gd name="T7" fmla="*/ 0 h 58"/>
                    <a:gd name="T8" fmla="*/ 0 w 58"/>
                    <a:gd name="T9" fmla="*/ 46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58">
                      <a:moveTo>
                        <a:pt x="0" y="46"/>
                      </a:moveTo>
                      <a:lnTo>
                        <a:pt x="11" y="58"/>
                      </a:lnTo>
                      <a:lnTo>
                        <a:pt x="58" y="7"/>
                      </a:lnTo>
                      <a:lnTo>
                        <a:pt x="50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531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03" name="Freeform 36"/>
                <p:cNvSpPr>
                  <a:spLocks/>
                </p:cNvSpPr>
                <p:nvPr/>
              </p:nvSpPr>
              <p:spPr bwMode="auto">
                <a:xfrm>
                  <a:off x="2505075" y="2736851"/>
                  <a:ext cx="57150" cy="68263"/>
                </a:xfrm>
                <a:custGeom>
                  <a:avLst/>
                  <a:gdLst>
                    <a:gd name="T0" fmla="*/ 16 w 30"/>
                    <a:gd name="T1" fmla="*/ 0 h 36"/>
                    <a:gd name="T2" fmla="*/ 0 w 30"/>
                    <a:gd name="T3" fmla="*/ 34 h 36"/>
                    <a:gd name="T4" fmla="*/ 6 w 30"/>
                    <a:gd name="T5" fmla="*/ 36 h 36"/>
                    <a:gd name="T6" fmla="*/ 16 w 30"/>
                    <a:gd name="T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0" h="36">
                      <a:moveTo>
                        <a:pt x="16" y="0"/>
                      </a:moveTo>
                      <a:cubicBezTo>
                        <a:pt x="21" y="26"/>
                        <a:pt x="0" y="34"/>
                        <a:pt x="0" y="34"/>
                      </a:cubicBezTo>
                      <a:cubicBezTo>
                        <a:pt x="6" y="36"/>
                        <a:pt x="6" y="36"/>
                        <a:pt x="6" y="36"/>
                      </a:cubicBezTo>
                      <a:cubicBezTo>
                        <a:pt x="30" y="21"/>
                        <a:pt x="16" y="0"/>
                        <a:pt x="1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531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104" name="矩形 103"/>
          <p:cNvSpPr/>
          <p:nvPr/>
        </p:nvSpPr>
        <p:spPr>
          <a:xfrm>
            <a:off x="1061" y="397"/>
            <a:ext cx="12856633" cy="10285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1059" y="397"/>
            <a:ext cx="516916" cy="1028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6" name="TextBox 8"/>
          <p:cNvSpPr txBox="1"/>
          <p:nvPr/>
        </p:nvSpPr>
        <p:spPr>
          <a:xfrm>
            <a:off x="857862" y="280083"/>
            <a:ext cx="2092296" cy="36901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3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10330328" y="509831"/>
            <a:ext cx="2108310" cy="22685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defRPr/>
            </a:pPr>
            <a:r>
              <a:rPr lang="en-US" altLang="zh-CN" sz="147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www</a:t>
            </a:r>
            <a:r>
              <a:rPr lang="en-US" altLang="zh-CN" sz="1474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. daiyongming.com</a:t>
            </a:r>
            <a:endParaRPr lang="zh-CN" altLang="en-US" sz="147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" name="TextBox 8"/>
          <p:cNvSpPr txBox="1"/>
          <p:nvPr/>
        </p:nvSpPr>
        <p:spPr>
          <a:xfrm>
            <a:off x="857862" y="693077"/>
            <a:ext cx="3138790" cy="21512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3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1061" y="7097981"/>
            <a:ext cx="12856633" cy="457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8965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2301157" y="1534591"/>
            <a:ext cx="3460108" cy="2401476"/>
            <a:chOff x="612" y="709"/>
            <a:chExt cx="2268" cy="1678"/>
          </a:xfrm>
        </p:grpSpPr>
        <p:sp>
          <p:nvSpPr>
            <p:cNvPr id="13" name="Freeform 5"/>
            <p:cNvSpPr>
              <a:spLocks/>
            </p:cNvSpPr>
            <p:nvPr/>
          </p:nvSpPr>
          <p:spPr bwMode="auto">
            <a:xfrm rot="10800000">
              <a:off x="612" y="845"/>
              <a:ext cx="2268" cy="1542"/>
            </a:xfrm>
            <a:custGeom>
              <a:avLst/>
              <a:gdLst>
                <a:gd name="T0" fmla="*/ 498 w 946"/>
                <a:gd name="T1" fmla="*/ 946 h 946"/>
                <a:gd name="T2" fmla="*/ 500 w 946"/>
                <a:gd name="T3" fmla="*/ 924 h 946"/>
                <a:gd name="T4" fmla="*/ 509 w 946"/>
                <a:gd name="T5" fmla="*/ 882 h 946"/>
                <a:gd name="T6" fmla="*/ 521 w 946"/>
                <a:gd name="T7" fmla="*/ 841 h 946"/>
                <a:gd name="T8" fmla="*/ 535 w 946"/>
                <a:gd name="T9" fmla="*/ 801 h 946"/>
                <a:gd name="T10" fmla="*/ 555 w 946"/>
                <a:gd name="T11" fmla="*/ 762 h 946"/>
                <a:gd name="T12" fmla="*/ 576 w 946"/>
                <a:gd name="T13" fmla="*/ 727 h 946"/>
                <a:gd name="T14" fmla="*/ 600 w 946"/>
                <a:gd name="T15" fmla="*/ 692 h 946"/>
                <a:gd name="T16" fmla="*/ 627 w 946"/>
                <a:gd name="T17" fmla="*/ 661 h 946"/>
                <a:gd name="T18" fmla="*/ 657 w 946"/>
                <a:gd name="T19" fmla="*/ 632 h 946"/>
                <a:gd name="T20" fmla="*/ 690 w 946"/>
                <a:gd name="T21" fmla="*/ 605 h 946"/>
                <a:gd name="T22" fmla="*/ 724 w 946"/>
                <a:gd name="T23" fmla="*/ 581 h 946"/>
                <a:gd name="T24" fmla="*/ 761 w 946"/>
                <a:gd name="T25" fmla="*/ 560 h 946"/>
                <a:gd name="T26" fmla="*/ 799 w 946"/>
                <a:gd name="T27" fmla="*/ 542 h 946"/>
                <a:gd name="T28" fmla="*/ 840 w 946"/>
                <a:gd name="T29" fmla="*/ 528 h 946"/>
                <a:gd name="T30" fmla="*/ 881 w 946"/>
                <a:gd name="T31" fmla="*/ 517 h 946"/>
                <a:gd name="T32" fmla="*/ 924 w 946"/>
                <a:gd name="T33" fmla="*/ 510 h 946"/>
                <a:gd name="T34" fmla="*/ 946 w 946"/>
                <a:gd name="T35" fmla="*/ 187 h 946"/>
                <a:gd name="T36" fmla="*/ 945 w 946"/>
                <a:gd name="T37" fmla="*/ 168 h 946"/>
                <a:gd name="T38" fmla="*/ 938 w 946"/>
                <a:gd name="T39" fmla="*/ 131 h 946"/>
                <a:gd name="T40" fmla="*/ 923 w 946"/>
                <a:gd name="T41" fmla="*/ 97 h 946"/>
                <a:gd name="T42" fmla="*/ 904 w 946"/>
                <a:gd name="T43" fmla="*/ 68 h 946"/>
                <a:gd name="T44" fmla="*/ 878 w 946"/>
                <a:gd name="T45" fmla="*/ 43 h 946"/>
                <a:gd name="T46" fmla="*/ 848 w 946"/>
                <a:gd name="T47" fmla="*/ 23 h 946"/>
                <a:gd name="T48" fmla="*/ 814 w 946"/>
                <a:gd name="T49" fmla="*/ 8 h 946"/>
                <a:gd name="T50" fmla="*/ 778 w 946"/>
                <a:gd name="T51" fmla="*/ 1 h 946"/>
                <a:gd name="T52" fmla="*/ 186 w 946"/>
                <a:gd name="T53" fmla="*/ 0 h 946"/>
                <a:gd name="T54" fmla="*/ 168 w 946"/>
                <a:gd name="T55" fmla="*/ 1 h 946"/>
                <a:gd name="T56" fmla="*/ 130 w 946"/>
                <a:gd name="T57" fmla="*/ 8 h 946"/>
                <a:gd name="T58" fmla="*/ 98 w 946"/>
                <a:gd name="T59" fmla="*/ 23 h 946"/>
                <a:gd name="T60" fmla="*/ 68 w 946"/>
                <a:gd name="T61" fmla="*/ 43 h 946"/>
                <a:gd name="T62" fmla="*/ 42 w 946"/>
                <a:gd name="T63" fmla="*/ 68 h 946"/>
                <a:gd name="T64" fmla="*/ 22 w 946"/>
                <a:gd name="T65" fmla="*/ 97 h 946"/>
                <a:gd name="T66" fmla="*/ 8 w 946"/>
                <a:gd name="T67" fmla="*/ 131 h 946"/>
                <a:gd name="T68" fmla="*/ 1 w 946"/>
                <a:gd name="T69" fmla="*/ 168 h 946"/>
                <a:gd name="T70" fmla="*/ 0 w 946"/>
                <a:gd name="T71" fmla="*/ 760 h 946"/>
                <a:gd name="T72" fmla="*/ 1 w 946"/>
                <a:gd name="T73" fmla="*/ 779 h 946"/>
                <a:gd name="T74" fmla="*/ 8 w 946"/>
                <a:gd name="T75" fmla="*/ 815 h 946"/>
                <a:gd name="T76" fmla="*/ 22 w 946"/>
                <a:gd name="T77" fmla="*/ 848 h 946"/>
                <a:gd name="T78" fmla="*/ 42 w 946"/>
                <a:gd name="T79" fmla="*/ 878 h 946"/>
                <a:gd name="T80" fmla="*/ 68 w 946"/>
                <a:gd name="T81" fmla="*/ 904 h 946"/>
                <a:gd name="T82" fmla="*/ 98 w 946"/>
                <a:gd name="T83" fmla="*/ 924 h 946"/>
                <a:gd name="T84" fmla="*/ 130 w 946"/>
                <a:gd name="T85" fmla="*/ 937 h 946"/>
                <a:gd name="T86" fmla="*/ 168 w 946"/>
                <a:gd name="T87" fmla="*/ 946 h 946"/>
                <a:gd name="T88" fmla="*/ 186 w 946"/>
                <a:gd name="T89" fmla="*/ 946 h 94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946"/>
                <a:gd name="T136" fmla="*/ 0 h 946"/>
                <a:gd name="T137" fmla="*/ 946 w 946"/>
                <a:gd name="T138" fmla="*/ 946 h 94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946" h="946">
                  <a:moveTo>
                    <a:pt x="186" y="946"/>
                  </a:moveTo>
                  <a:lnTo>
                    <a:pt x="498" y="946"/>
                  </a:lnTo>
                  <a:lnTo>
                    <a:pt x="500" y="924"/>
                  </a:lnTo>
                  <a:lnTo>
                    <a:pt x="504" y="904"/>
                  </a:lnTo>
                  <a:lnTo>
                    <a:pt x="509" y="882"/>
                  </a:lnTo>
                  <a:lnTo>
                    <a:pt x="515" y="861"/>
                  </a:lnTo>
                  <a:lnTo>
                    <a:pt x="521" y="841"/>
                  </a:lnTo>
                  <a:lnTo>
                    <a:pt x="528" y="820"/>
                  </a:lnTo>
                  <a:lnTo>
                    <a:pt x="535" y="801"/>
                  </a:lnTo>
                  <a:lnTo>
                    <a:pt x="545" y="782"/>
                  </a:lnTo>
                  <a:lnTo>
                    <a:pt x="555" y="762"/>
                  </a:lnTo>
                  <a:lnTo>
                    <a:pt x="564" y="744"/>
                  </a:lnTo>
                  <a:lnTo>
                    <a:pt x="576" y="727"/>
                  </a:lnTo>
                  <a:lnTo>
                    <a:pt x="587" y="709"/>
                  </a:lnTo>
                  <a:lnTo>
                    <a:pt x="600" y="692"/>
                  </a:lnTo>
                  <a:lnTo>
                    <a:pt x="614" y="676"/>
                  </a:lnTo>
                  <a:lnTo>
                    <a:pt x="627" y="661"/>
                  </a:lnTo>
                  <a:lnTo>
                    <a:pt x="643" y="646"/>
                  </a:lnTo>
                  <a:lnTo>
                    <a:pt x="657" y="632"/>
                  </a:lnTo>
                  <a:lnTo>
                    <a:pt x="673" y="618"/>
                  </a:lnTo>
                  <a:lnTo>
                    <a:pt x="690" y="605"/>
                  </a:lnTo>
                  <a:lnTo>
                    <a:pt x="707" y="593"/>
                  </a:lnTo>
                  <a:lnTo>
                    <a:pt x="724" y="581"/>
                  </a:lnTo>
                  <a:lnTo>
                    <a:pt x="742" y="570"/>
                  </a:lnTo>
                  <a:lnTo>
                    <a:pt x="761" y="560"/>
                  </a:lnTo>
                  <a:lnTo>
                    <a:pt x="779" y="551"/>
                  </a:lnTo>
                  <a:lnTo>
                    <a:pt x="799" y="542"/>
                  </a:lnTo>
                  <a:lnTo>
                    <a:pt x="819" y="535"/>
                  </a:lnTo>
                  <a:lnTo>
                    <a:pt x="840" y="528"/>
                  </a:lnTo>
                  <a:lnTo>
                    <a:pt x="860" y="523"/>
                  </a:lnTo>
                  <a:lnTo>
                    <a:pt x="881" y="517"/>
                  </a:lnTo>
                  <a:lnTo>
                    <a:pt x="903" y="513"/>
                  </a:lnTo>
                  <a:lnTo>
                    <a:pt x="924" y="510"/>
                  </a:lnTo>
                  <a:lnTo>
                    <a:pt x="946" y="508"/>
                  </a:lnTo>
                  <a:lnTo>
                    <a:pt x="946" y="187"/>
                  </a:lnTo>
                  <a:lnTo>
                    <a:pt x="945" y="168"/>
                  </a:lnTo>
                  <a:lnTo>
                    <a:pt x="942" y="149"/>
                  </a:lnTo>
                  <a:lnTo>
                    <a:pt x="938" y="131"/>
                  </a:lnTo>
                  <a:lnTo>
                    <a:pt x="932" y="114"/>
                  </a:lnTo>
                  <a:lnTo>
                    <a:pt x="923" y="97"/>
                  </a:lnTo>
                  <a:lnTo>
                    <a:pt x="915" y="82"/>
                  </a:lnTo>
                  <a:lnTo>
                    <a:pt x="904" y="68"/>
                  </a:lnTo>
                  <a:lnTo>
                    <a:pt x="892" y="55"/>
                  </a:lnTo>
                  <a:lnTo>
                    <a:pt x="878" y="43"/>
                  </a:lnTo>
                  <a:lnTo>
                    <a:pt x="864" y="32"/>
                  </a:lnTo>
                  <a:lnTo>
                    <a:pt x="848" y="23"/>
                  </a:lnTo>
                  <a:lnTo>
                    <a:pt x="831" y="14"/>
                  </a:lnTo>
                  <a:lnTo>
                    <a:pt x="814" y="8"/>
                  </a:lnTo>
                  <a:lnTo>
                    <a:pt x="796" y="3"/>
                  </a:lnTo>
                  <a:lnTo>
                    <a:pt x="778" y="1"/>
                  </a:lnTo>
                  <a:lnTo>
                    <a:pt x="759" y="0"/>
                  </a:lnTo>
                  <a:lnTo>
                    <a:pt x="186" y="0"/>
                  </a:lnTo>
                  <a:lnTo>
                    <a:pt x="168" y="1"/>
                  </a:lnTo>
                  <a:lnTo>
                    <a:pt x="149" y="3"/>
                  </a:lnTo>
                  <a:lnTo>
                    <a:pt x="130" y="8"/>
                  </a:lnTo>
                  <a:lnTo>
                    <a:pt x="114" y="14"/>
                  </a:lnTo>
                  <a:lnTo>
                    <a:pt x="98" y="23"/>
                  </a:lnTo>
                  <a:lnTo>
                    <a:pt x="82" y="32"/>
                  </a:lnTo>
                  <a:lnTo>
                    <a:pt x="68" y="43"/>
                  </a:lnTo>
                  <a:lnTo>
                    <a:pt x="54" y="55"/>
                  </a:lnTo>
                  <a:lnTo>
                    <a:pt x="42" y="68"/>
                  </a:lnTo>
                  <a:lnTo>
                    <a:pt x="31" y="82"/>
                  </a:lnTo>
                  <a:lnTo>
                    <a:pt x="22" y="97"/>
                  </a:lnTo>
                  <a:lnTo>
                    <a:pt x="14" y="114"/>
                  </a:lnTo>
                  <a:lnTo>
                    <a:pt x="8" y="131"/>
                  </a:lnTo>
                  <a:lnTo>
                    <a:pt x="4" y="149"/>
                  </a:lnTo>
                  <a:lnTo>
                    <a:pt x="1" y="168"/>
                  </a:lnTo>
                  <a:lnTo>
                    <a:pt x="0" y="187"/>
                  </a:lnTo>
                  <a:lnTo>
                    <a:pt x="0" y="760"/>
                  </a:lnTo>
                  <a:lnTo>
                    <a:pt x="1" y="779"/>
                  </a:lnTo>
                  <a:lnTo>
                    <a:pt x="4" y="797"/>
                  </a:lnTo>
                  <a:lnTo>
                    <a:pt x="8" y="815"/>
                  </a:lnTo>
                  <a:lnTo>
                    <a:pt x="14" y="832"/>
                  </a:lnTo>
                  <a:lnTo>
                    <a:pt x="22" y="848"/>
                  </a:lnTo>
                  <a:lnTo>
                    <a:pt x="31" y="864"/>
                  </a:lnTo>
                  <a:lnTo>
                    <a:pt x="42" y="878"/>
                  </a:lnTo>
                  <a:lnTo>
                    <a:pt x="54" y="892"/>
                  </a:lnTo>
                  <a:lnTo>
                    <a:pt x="68" y="904"/>
                  </a:lnTo>
                  <a:lnTo>
                    <a:pt x="82" y="914"/>
                  </a:lnTo>
                  <a:lnTo>
                    <a:pt x="98" y="924"/>
                  </a:lnTo>
                  <a:lnTo>
                    <a:pt x="114" y="931"/>
                  </a:lnTo>
                  <a:lnTo>
                    <a:pt x="130" y="937"/>
                  </a:lnTo>
                  <a:lnTo>
                    <a:pt x="149" y="942"/>
                  </a:lnTo>
                  <a:lnTo>
                    <a:pt x="168" y="946"/>
                  </a:lnTo>
                  <a:lnTo>
                    <a:pt x="186" y="94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4" name="Text Box 6"/>
            <p:cNvSpPr txBox="1">
              <a:spLocks noChangeArrowheads="1"/>
            </p:cNvSpPr>
            <p:nvPr/>
          </p:nvSpPr>
          <p:spPr bwMode="auto">
            <a:xfrm>
              <a:off x="889" y="709"/>
              <a:ext cx="506" cy="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zh-CN" sz="6328" b="1">
                  <a:solidFill>
                    <a:schemeClr val="accent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A</a:t>
              </a:r>
            </a:p>
          </p:txBody>
        </p:sp>
      </p:grpSp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3560335" y="2449100"/>
            <a:ext cx="2189223" cy="1163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74625" indent="-174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64326" eaLnBrk="1" hangingPunct="1">
              <a:buFont typeface="Wingdings" panose="05000000000000000000" pitchFamily="2" charset="2"/>
              <a:buChar char="ü"/>
            </a:pP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Dalam</a:t>
            </a:r>
            <a:r>
              <a:rPr lang="en-US" altLang="zh-CN" sz="116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encari</a:t>
            </a:r>
            <a:r>
              <a:rPr lang="en-US" altLang="zh-CN" sz="116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dolor </a:t>
            </a: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ipsum</a:t>
            </a:r>
            <a:endParaRPr lang="en-US" altLang="zh-CN" sz="116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  <a:p>
            <a:pPr defTabSz="964326" eaLnBrk="1" hangingPunct="1">
              <a:buFont typeface="Wingdings" panose="05000000000000000000" pitchFamily="2" charset="2"/>
              <a:buChar char="ü"/>
            </a:pP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Dalam</a:t>
            </a:r>
            <a:r>
              <a:rPr lang="en-US" altLang="zh-CN" sz="116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encari</a:t>
            </a:r>
            <a:r>
              <a:rPr lang="en-US" altLang="zh-CN" sz="116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dolor </a:t>
            </a: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ipsum</a:t>
            </a:r>
            <a:endParaRPr lang="en-US" altLang="zh-CN" sz="116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  <a:p>
            <a:pPr defTabSz="964326" eaLnBrk="1" hangingPunct="1">
              <a:buFont typeface="Wingdings" panose="05000000000000000000" pitchFamily="2" charset="2"/>
              <a:buChar char="ü"/>
            </a:pP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Dalam</a:t>
            </a:r>
            <a:r>
              <a:rPr lang="en-US" altLang="zh-CN" sz="116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encari</a:t>
            </a:r>
            <a:r>
              <a:rPr lang="en-US" altLang="zh-CN" sz="116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dolor </a:t>
            </a: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ipsum</a:t>
            </a:r>
            <a:endParaRPr lang="en-US" altLang="zh-CN" sz="116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  <a:p>
            <a:pPr defTabSz="964326" eaLnBrk="1" hangingPunct="1">
              <a:buFont typeface="Wingdings" panose="05000000000000000000" pitchFamily="2" charset="2"/>
              <a:buChar char="ü"/>
            </a:pP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Dalam</a:t>
            </a:r>
            <a:r>
              <a:rPr lang="en-US" altLang="zh-CN" sz="116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encari</a:t>
            </a:r>
            <a:r>
              <a:rPr lang="en-US" altLang="zh-CN" sz="116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dolor </a:t>
            </a: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ipsum</a:t>
            </a:r>
            <a:endParaRPr lang="en-US" altLang="zh-CN" sz="116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  <a:p>
            <a:pPr defTabSz="964326" eaLnBrk="1" hangingPunct="1">
              <a:buFont typeface="Wingdings" panose="05000000000000000000" pitchFamily="2" charset="2"/>
              <a:buChar char="ü"/>
            </a:pP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Dalam</a:t>
            </a:r>
            <a:r>
              <a:rPr lang="en-US" altLang="zh-CN" sz="116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encari</a:t>
            </a:r>
            <a:r>
              <a:rPr lang="en-US" altLang="zh-CN" sz="116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dolor </a:t>
            </a: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ipsum</a:t>
            </a:r>
            <a:endParaRPr lang="en-US" altLang="zh-CN" sz="116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  <a:p>
            <a:pPr defTabSz="964326" eaLnBrk="1" hangingPunct="1">
              <a:buFont typeface="Wingdings" panose="05000000000000000000" pitchFamily="2" charset="2"/>
              <a:buChar char="ü"/>
            </a:pP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Dalam</a:t>
            </a:r>
            <a:r>
              <a:rPr lang="en-US" altLang="zh-CN" sz="116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encari</a:t>
            </a:r>
            <a:r>
              <a:rPr lang="en-US" altLang="zh-CN" sz="116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dolor </a:t>
            </a: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ipsum</a:t>
            </a:r>
            <a:endParaRPr lang="en-US" altLang="zh-CN" sz="116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</p:txBody>
      </p:sp>
      <p:grpSp>
        <p:nvGrpSpPr>
          <p:cNvPr id="17" name="Group 8"/>
          <p:cNvGrpSpPr>
            <a:grpSpLocks/>
          </p:cNvGrpSpPr>
          <p:nvPr/>
        </p:nvGrpSpPr>
        <p:grpSpPr bwMode="auto">
          <a:xfrm>
            <a:off x="6851692" y="1537885"/>
            <a:ext cx="3460109" cy="2401476"/>
            <a:chOff x="2880" y="709"/>
            <a:chExt cx="2268" cy="1678"/>
          </a:xfrm>
        </p:grpSpPr>
        <p:sp>
          <p:nvSpPr>
            <p:cNvPr id="32" name="Freeform 9"/>
            <p:cNvSpPr>
              <a:spLocks/>
            </p:cNvSpPr>
            <p:nvPr/>
          </p:nvSpPr>
          <p:spPr bwMode="auto">
            <a:xfrm rot="10800000">
              <a:off x="2880" y="845"/>
              <a:ext cx="2268" cy="1542"/>
            </a:xfrm>
            <a:custGeom>
              <a:avLst/>
              <a:gdLst>
                <a:gd name="T0" fmla="*/ 498 w 946"/>
                <a:gd name="T1" fmla="*/ 946 h 946"/>
                <a:gd name="T2" fmla="*/ 500 w 946"/>
                <a:gd name="T3" fmla="*/ 924 h 946"/>
                <a:gd name="T4" fmla="*/ 509 w 946"/>
                <a:gd name="T5" fmla="*/ 882 h 946"/>
                <a:gd name="T6" fmla="*/ 521 w 946"/>
                <a:gd name="T7" fmla="*/ 841 h 946"/>
                <a:gd name="T8" fmla="*/ 535 w 946"/>
                <a:gd name="T9" fmla="*/ 801 h 946"/>
                <a:gd name="T10" fmla="*/ 555 w 946"/>
                <a:gd name="T11" fmla="*/ 762 h 946"/>
                <a:gd name="T12" fmla="*/ 576 w 946"/>
                <a:gd name="T13" fmla="*/ 727 h 946"/>
                <a:gd name="T14" fmla="*/ 600 w 946"/>
                <a:gd name="T15" fmla="*/ 692 h 946"/>
                <a:gd name="T16" fmla="*/ 627 w 946"/>
                <a:gd name="T17" fmla="*/ 661 h 946"/>
                <a:gd name="T18" fmla="*/ 657 w 946"/>
                <a:gd name="T19" fmla="*/ 632 h 946"/>
                <a:gd name="T20" fmla="*/ 690 w 946"/>
                <a:gd name="T21" fmla="*/ 605 h 946"/>
                <a:gd name="T22" fmla="*/ 724 w 946"/>
                <a:gd name="T23" fmla="*/ 581 h 946"/>
                <a:gd name="T24" fmla="*/ 761 w 946"/>
                <a:gd name="T25" fmla="*/ 560 h 946"/>
                <a:gd name="T26" fmla="*/ 799 w 946"/>
                <a:gd name="T27" fmla="*/ 542 h 946"/>
                <a:gd name="T28" fmla="*/ 840 w 946"/>
                <a:gd name="T29" fmla="*/ 528 h 946"/>
                <a:gd name="T30" fmla="*/ 881 w 946"/>
                <a:gd name="T31" fmla="*/ 517 h 946"/>
                <a:gd name="T32" fmla="*/ 924 w 946"/>
                <a:gd name="T33" fmla="*/ 510 h 946"/>
                <a:gd name="T34" fmla="*/ 946 w 946"/>
                <a:gd name="T35" fmla="*/ 187 h 946"/>
                <a:gd name="T36" fmla="*/ 945 w 946"/>
                <a:gd name="T37" fmla="*/ 168 h 946"/>
                <a:gd name="T38" fmla="*/ 938 w 946"/>
                <a:gd name="T39" fmla="*/ 131 h 946"/>
                <a:gd name="T40" fmla="*/ 923 w 946"/>
                <a:gd name="T41" fmla="*/ 97 h 946"/>
                <a:gd name="T42" fmla="*/ 904 w 946"/>
                <a:gd name="T43" fmla="*/ 68 h 946"/>
                <a:gd name="T44" fmla="*/ 878 w 946"/>
                <a:gd name="T45" fmla="*/ 43 h 946"/>
                <a:gd name="T46" fmla="*/ 848 w 946"/>
                <a:gd name="T47" fmla="*/ 23 h 946"/>
                <a:gd name="T48" fmla="*/ 814 w 946"/>
                <a:gd name="T49" fmla="*/ 8 h 946"/>
                <a:gd name="T50" fmla="*/ 778 w 946"/>
                <a:gd name="T51" fmla="*/ 1 h 946"/>
                <a:gd name="T52" fmla="*/ 186 w 946"/>
                <a:gd name="T53" fmla="*/ 0 h 946"/>
                <a:gd name="T54" fmla="*/ 168 w 946"/>
                <a:gd name="T55" fmla="*/ 1 h 946"/>
                <a:gd name="T56" fmla="*/ 130 w 946"/>
                <a:gd name="T57" fmla="*/ 8 h 946"/>
                <a:gd name="T58" fmla="*/ 98 w 946"/>
                <a:gd name="T59" fmla="*/ 23 h 946"/>
                <a:gd name="T60" fmla="*/ 68 w 946"/>
                <a:gd name="T61" fmla="*/ 43 h 946"/>
                <a:gd name="T62" fmla="*/ 42 w 946"/>
                <a:gd name="T63" fmla="*/ 68 h 946"/>
                <a:gd name="T64" fmla="*/ 22 w 946"/>
                <a:gd name="T65" fmla="*/ 97 h 946"/>
                <a:gd name="T66" fmla="*/ 8 w 946"/>
                <a:gd name="T67" fmla="*/ 131 h 946"/>
                <a:gd name="T68" fmla="*/ 1 w 946"/>
                <a:gd name="T69" fmla="*/ 168 h 946"/>
                <a:gd name="T70" fmla="*/ 0 w 946"/>
                <a:gd name="T71" fmla="*/ 760 h 946"/>
                <a:gd name="T72" fmla="*/ 1 w 946"/>
                <a:gd name="T73" fmla="*/ 779 h 946"/>
                <a:gd name="T74" fmla="*/ 8 w 946"/>
                <a:gd name="T75" fmla="*/ 815 h 946"/>
                <a:gd name="T76" fmla="*/ 22 w 946"/>
                <a:gd name="T77" fmla="*/ 848 h 946"/>
                <a:gd name="T78" fmla="*/ 42 w 946"/>
                <a:gd name="T79" fmla="*/ 878 h 946"/>
                <a:gd name="T80" fmla="*/ 68 w 946"/>
                <a:gd name="T81" fmla="*/ 904 h 946"/>
                <a:gd name="T82" fmla="*/ 98 w 946"/>
                <a:gd name="T83" fmla="*/ 924 h 946"/>
                <a:gd name="T84" fmla="*/ 130 w 946"/>
                <a:gd name="T85" fmla="*/ 937 h 946"/>
                <a:gd name="T86" fmla="*/ 168 w 946"/>
                <a:gd name="T87" fmla="*/ 946 h 946"/>
                <a:gd name="T88" fmla="*/ 186 w 946"/>
                <a:gd name="T89" fmla="*/ 946 h 94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946"/>
                <a:gd name="T136" fmla="*/ 0 h 946"/>
                <a:gd name="T137" fmla="*/ 946 w 946"/>
                <a:gd name="T138" fmla="*/ 946 h 94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946" h="946">
                  <a:moveTo>
                    <a:pt x="186" y="946"/>
                  </a:moveTo>
                  <a:lnTo>
                    <a:pt x="498" y="946"/>
                  </a:lnTo>
                  <a:lnTo>
                    <a:pt x="500" y="924"/>
                  </a:lnTo>
                  <a:lnTo>
                    <a:pt x="504" y="904"/>
                  </a:lnTo>
                  <a:lnTo>
                    <a:pt x="509" y="882"/>
                  </a:lnTo>
                  <a:lnTo>
                    <a:pt x="515" y="861"/>
                  </a:lnTo>
                  <a:lnTo>
                    <a:pt x="521" y="841"/>
                  </a:lnTo>
                  <a:lnTo>
                    <a:pt x="528" y="820"/>
                  </a:lnTo>
                  <a:lnTo>
                    <a:pt x="535" y="801"/>
                  </a:lnTo>
                  <a:lnTo>
                    <a:pt x="545" y="782"/>
                  </a:lnTo>
                  <a:lnTo>
                    <a:pt x="555" y="762"/>
                  </a:lnTo>
                  <a:lnTo>
                    <a:pt x="564" y="744"/>
                  </a:lnTo>
                  <a:lnTo>
                    <a:pt x="576" y="727"/>
                  </a:lnTo>
                  <a:lnTo>
                    <a:pt x="587" y="709"/>
                  </a:lnTo>
                  <a:lnTo>
                    <a:pt x="600" y="692"/>
                  </a:lnTo>
                  <a:lnTo>
                    <a:pt x="614" y="676"/>
                  </a:lnTo>
                  <a:lnTo>
                    <a:pt x="627" y="661"/>
                  </a:lnTo>
                  <a:lnTo>
                    <a:pt x="643" y="646"/>
                  </a:lnTo>
                  <a:lnTo>
                    <a:pt x="657" y="632"/>
                  </a:lnTo>
                  <a:lnTo>
                    <a:pt x="673" y="618"/>
                  </a:lnTo>
                  <a:lnTo>
                    <a:pt x="690" y="605"/>
                  </a:lnTo>
                  <a:lnTo>
                    <a:pt x="707" y="593"/>
                  </a:lnTo>
                  <a:lnTo>
                    <a:pt x="724" y="581"/>
                  </a:lnTo>
                  <a:lnTo>
                    <a:pt x="742" y="570"/>
                  </a:lnTo>
                  <a:lnTo>
                    <a:pt x="761" y="560"/>
                  </a:lnTo>
                  <a:lnTo>
                    <a:pt x="779" y="551"/>
                  </a:lnTo>
                  <a:lnTo>
                    <a:pt x="799" y="542"/>
                  </a:lnTo>
                  <a:lnTo>
                    <a:pt x="819" y="535"/>
                  </a:lnTo>
                  <a:lnTo>
                    <a:pt x="840" y="528"/>
                  </a:lnTo>
                  <a:lnTo>
                    <a:pt x="860" y="523"/>
                  </a:lnTo>
                  <a:lnTo>
                    <a:pt x="881" y="517"/>
                  </a:lnTo>
                  <a:lnTo>
                    <a:pt x="903" y="513"/>
                  </a:lnTo>
                  <a:lnTo>
                    <a:pt x="924" y="510"/>
                  </a:lnTo>
                  <a:lnTo>
                    <a:pt x="946" y="508"/>
                  </a:lnTo>
                  <a:lnTo>
                    <a:pt x="946" y="187"/>
                  </a:lnTo>
                  <a:lnTo>
                    <a:pt x="945" y="168"/>
                  </a:lnTo>
                  <a:lnTo>
                    <a:pt x="942" y="149"/>
                  </a:lnTo>
                  <a:lnTo>
                    <a:pt x="938" y="131"/>
                  </a:lnTo>
                  <a:lnTo>
                    <a:pt x="932" y="114"/>
                  </a:lnTo>
                  <a:lnTo>
                    <a:pt x="923" y="97"/>
                  </a:lnTo>
                  <a:lnTo>
                    <a:pt x="915" y="82"/>
                  </a:lnTo>
                  <a:lnTo>
                    <a:pt x="904" y="68"/>
                  </a:lnTo>
                  <a:lnTo>
                    <a:pt x="892" y="55"/>
                  </a:lnTo>
                  <a:lnTo>
                    <a:pt x="878" y="43"/>
                  </a:lnTo>
                  <a:lnTo>
                    <a:pt x="864" y="32"/>
                  </a:lnTo>
                  <a:lnTo>
                    <a:pt x="848" y="23"/>
                  </a:lnTo>
                  <a:lnTo>
                    <a:pt x="831" y="14"/>
                  </a:lnTo>
                  <a:lnTo>
                    <a:pt x="814" y="8"/>
                  </a:lnTo>
                  <a:lnTo>
                    <a:pt x="796" y="3"/>
                  </a:lnTo>
                  <a:lnTo>
                    <a:pt x="778" y="1"/>
                  </a:lnTo>
                  <a:lnTo>
                    <a:pt x="759" y="0"/>
                  </a:lnTo>
                  <a:lnTo>
                    <a:pt x="186" y="0"/>
                  </a:lnTo>
                  <a:lnTo>
                    <a:pt x="168" y="1"/>
                  </a:lnTo>
                  <a:lnTo>
                    <a:pt x="149" y="3"/>
                  </a:lnTo>
                  <a:lnTo>
                    <a:pt x="130" y="8"/>
                  </a:lnTo>
                  <a:lnTo>
                    <a:pt x="114" y="14"/>
                  </a:lnTo>
                  <a:lnTo>
                    <a:pt x="98" y="23"/>
                  </a:lnTo>
                  <a:lnTo>
                    <a:pt x="82" y="32"/>
                  </a:lnTo>
                  <a:lnTo>
                    <a:pt x="68" y="43"/>
                  </a:lnTo>
                  <a:lnTo>
                    <a:pt x="54" y="55"/>
                  </a:lnTo>
                  <a:lnTo>
                    <a:pt x="42" y="68"/>
                  </a:lnTo>
                  <a:lnTo>
                    <a:pt x="31" y="82"/>
                  </a:lnTo>
                  <a:lnTo>
                    <a:pt x="22" y="97"/>
                  </a:lnTo>
                  <a:lnTo>
                    <a:pt x="14" y="114"/>
                  </a:lnTo>
                  <a:lnTo>
                    <a:pt x="8" y="131"/>
                  </a:lnTo>
                  <a:lnTo>
                    <a:pt x="4" y="149"/>
                  </a:lnTo>
                  <a:lnTo>
                    <a:pt x="1" y="168"/>
                  </a:lnTo>
                  <a:lnTo>
                    <a:pt x="0" y="187"/>
                  </a:lnTo>
                  <a:lnTo>
                    <a:pt x="0" y="760"/>
                  </a:lnTo>
                  <a:lnTo>
                    <a:pt x="1" y="779"/>
                  </a:lnTo>
                  <a:lnTo>
                    <a:pt x="4" y="797"/>
                  </a:lnTo>
                  <a:lnTo>
                    <a:pt x="8" y="815"/>
                  </a:lnTo>
                  <a:lnTo>
                    <a:pt x="14" y="832"/>
                  </a:lnTo>
                  <a:lnTo>
                    <a:pt x="22" y="848"/>
                  </a:lnTo>
                  <a:lnTo>
                    <a:pt x="31" y="864"/>
                  </a:lnTo>
                  <a:lnTo>
                    <a:pt x="42" y="878"/>
                  </a:lnTo>
                  <a:lnTo>
                    <a:pt x="54" y="892"/>
                  </a:lnTo>
                  <a:lnTo>
                    <a:pt x="68" y="904"/>
                  </a:lnTo>
                  <a:lnTo>
                    <a:pt x="82" y="914"/>
                  </a:lnTo>
                  <a:lnTo>
                    <a:pt x="98" y="924"/>
                  </a:lnTo>
                  <a:lnTo>
                    <a:pt x="114" y="931"/>
                  </a:lnTo>
                  <a:lnTo>
                    <a:pt x="130" y="937"/>
                  </a:lnTo>
                  <a:lnTo>
                    <a:pt x="149" y="942"/>
                  </a:lnTo>
                  <a:lnTo>
                    <a:pt x="168" y="946"/>
                  </a:lnTo>
                  <a:lnTo>
                    <a:pt x="186" y="94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33" name="Text Box 10"/>
            <p:cNvSpPr txBox="1">
              <a:spLocks noChangeArrowheads="1"/>
            </p:cNvSpPr>
            <p:nvPr/>
          </p:nvSpPr>
          <p:spPr bwMode="auto">
            <a:xfrm>
              <a:off x="3188" y="709"/>
              <a:ext cx="328" cy="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zh-CN" sz="6328" b="1">
                  <a:solidFill>
                    <a:schemeClr val="accent2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I</a:t>
              </a:r>
            </a:p>
          </p:txBody>
        </p:sp>
      </p:grpSp>
      <p:sp>
        <p:nvSpPr>
          <p:cNvPr id="65" name="Text Box 19"/>
          <p:cNvSpPr txBox="1">
            <a:spLocks noChangeArrowheads="1"/>
          </p:cNvSpPr>
          <p:nvPr/>
        </p:nvSpPr>
        <p:spPr bwMode="auto">
          <a:xfrm>
            <a:off x="8099566" y="2449100"/>
            <a:ext cx="2189223" cy="1163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74625" indent="-174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64326" eaLnBrk="1" hangingPunct="1">
              <a:buFont typeface="Wingdings" panose="05000000000000000000" pitchFamily="2" charset="2"/>
              <a:buChar char="ü"/>
            </a:pP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Dalam</a:t>
            </a:r>
            <a:r>
              <a:rPr lang="en-US" altLang="zh-CN" sz="116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encari</a:t>
            </a:r>
            <a:r>
              <a:rPr lang="en-US" altLang="zh-CN" sz="116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dolor </a:t>
            </a: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ipsum</a:t>
            </a:r>
            <a:endParaRPr lang="en-US" altLang="zh-CN" sz="116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  <a:p>
            <a:pPr defTabSz="964326" eaLnBrk="1" hangingPunct="1">
              <a:buFont typeface="Wingdings" panose="05000000000000000000" pitchFamily="2" charset="2"/>
              <a:buChar char="ü"/>
            </a:pP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Dalam</a:t>
            </a:r>
            <a:r>
              <a:rPr lang="en-US" altLang="zh-CN" sz="116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encari</a:t>
            </a:r>
            <a:r>
              <a:rPr lang="en-US" altLang="zh-CN" sz="116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dolor </a:t>
            </a: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ipsum</a:t>
            </a:r>
            <a:endParaRPr lang="en-US" altLang="zh-CN" sz="116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  <a:p>
            <a:pPr defTabSz="964326" eaLnBrk="1" hangingPunct="1">
              <a:buFont typeface="Wingdings" panose="05000000000000000000" pitchFamily="2" charset="2"/>
              <a:buChar char="ü"/>
            </a:pP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Dalam</a:t>
            </a:r>
            <a:r>
              <a:rPr lang="en-US" altLang="zh-CN" sz="116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encari</a:t>
            </a:r>
            <a:r>
              <a:rPr lang="en-US" altLang="zh-CN" sz="116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dolor </a:t>
            </a: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ipsum</a:t>
            </a:r>
            <a:endParaRPr lang="en-US" altLang="zh-CN" sz="116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  <a:p>
            <a:pPr defTabSz="964326" eaLnBrk="1" hangingPunct="1">
              <a:buFont typeface="Wingdings" panose="05000000000000000000" pitchFamily="2" charset="2"/>
              <a:buChar char="ü"/>
            </a:pP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Dalam</a:t>
            </a:r>
            <a:r>
              <a:rPr lang="en-US" altLang="zh-CN" sz="116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encari</a:t>
            </a:r>
            <a:r>
              <a:rPr lang="en-US" altLang="zh-CN" sz="116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dolor </a:t>
            </a: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ipsum</a:t>
            </a:r>
            <a:endParaRPr lang="en-US" altLang="zh-CN" sz="116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  <a:p>
            <a:pPr defTabSz="964326" eaLnBrk="1" hangingPunct="1">
              <a:buFont typeface="Wingdings" panose="05000000000000000000" pitchFamily="2" charset="2"/>
              <a:buChar char="ü"/>
            </a:pP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Dalam</a:t>
            </a:r>
            <a:r>
              <a:rPr lang="en-US" altLang="zh-CN" sz="116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encari</a:t>
            </a:r>
            <a:r>
              <a:rPr lang="en-US" altLang="zh-CN" sz="116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dolor </a:t>
            </a: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ipsum</a:t>
            </a:r>
            <a:endParaRPr lang="en-US" altLang="zh-CN" sz="116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  <a:p>
            <a:pPr defTabSz="964326" eaLnBrk="1" hangingPunct="1">
              <a:buFont typeface="Wingdings" panose="05000000000000000000" pitchFamily="2" charset="2"/>
              <a:buChar char="ü"/>
            </a:pP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Dalam</a:t>
            </a:r>
            <a:r>
              <a:rPr lang="en-US" altLang="zh-CN" sz="116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encari</a:t>
            </a:r>
            <a:r>
              <a:rPr lang="en-US" altLang="zh-CN" sz="116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dolor </a:t>
            </a: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ipsum</a:t>
            </a:r>
            <a:endParaRPr lang="en-US" altLang="zh-CN" sz="116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301160" y="4105118"/>
            <a:ext cx="3460106" cy="2401476"/>
            <a:chOff x="2181625" y="3892474"/>
            <a:chExt cx="3280873" cy="2277080"/>
          </a:xfrm>
        </p:grpSpPr>
        <p:sp>
          <p:nvSpPr>
            <p:cNvPr id="68" name="Freeform 5"/>
            <p:cNvSpPr>
              <a:spLocks/>
            </p:cNvSpPr>
            <p:nvPr/>
          </p:nvSpPr>
          <p:spPr bwMode="auto">
            <a:xfrm rot="10800000">
              <a:off x="2181625" y="4077029"/>
              <a:ext cx="3280873" cy="2092525"/>
            </a:xfrm>
            <a:custGeom>
              <a:avLst/>
              <a:gdLst>
                <a:gd name="T0" fmla="*/ 498 w 946"/>
                <a:gd name="T1" fmla="*/ 946 h 946"/>
                <a:gd name="T2" fmla="*/ 500 w 946"/>
                <a:gd name="T3" fmla="*/ 924 h 946"/>
                <a:gd name="T4" fmla="*/ 509 w 946"/>
                <a:gd name="T5" fmla="*/ 882 h 946"/>
                <a:gd name="T6" fmla="*/ 521 w 946"/>
                <a:gd name="T7" fmla="*/ 841 h 946"/>
                <a:gd name="T8" fmla="*/ 535 w 946"/>
                <a:gd name="T9" fmla="*/ 801 h 946"/>
                <a:gd name="T10" fmla="*/ 555 w 946"/>
                <a:gd name="T11" fmla="*/ 762 h 946"/>
                <a:gd name="T12" fmla="*/ 576 w 946"/>
                <a:gd name="T13" fmla="*/ 727 h 946"/>
                <a:gd name="T14" fmla="*/ 600 w 946"/>
                <a:gd name="T15" fmla="*/ 692 h 946"/>
                <a:gd name="T16" fmla="*/ 627 w 946"/>
                <a:gd name="T17" fmla="*/ 661 h 946"/>
                <a:gd name="T18" fmla="*/ 657 w 946"/>
                <a:gd name="T19" fmla="*/ 632 h 946"/>
                <a:gd name="T20" fmla="*/ 690 w 946"/>
                <a:gd name="T21" fmla="*/ 605 h 946"/>
                <a:gd name="T22" fmla="*/ 724 w 946"/>
                <a:gd name="T23" fmla="*/ 581 h 946"/>
                <a:gd name="T24" fmla="*/ 761 w 946"/>
                <a:gd name="T25" fmla="*/ 560 h 946"/>
                <a:gd name="T26" fmla="*/ 799 w 946"/>
                <a:gd name="T27" fmla="*/ 542 h 946"/>
                <a:gd name="T28" fmla="*/ 840 w 946"/>
                <a:gd name="T29" fmla="*/ 528 h 946"/>
                <a:gd name="T30" fmla="*/ 881 w 946"/>
                <a:gd name="T31" fmla="*/ 517 h 946"/>
                <a:gd name="T32" fmla="*/ 924 w 946"/>
                <a:gd name="T33" fmla="*/ 510 h 946"/>
                <a:gd name="T34" fmla="*/ 946 w 946"/>
                <a:gd name="T35" fmla="*/ 187 h 946"/>
                <a:gd name="T36" fmla="*/ 945 w 946"/>
                <a:gd name="T37" fmla="*/ 168 h 946"/>
                <a:gd name="T38" fmla="*/ 938 w 946"/>
                <a:gd name="T39" fmla="*/ 131 h 946"/>
                <a:gd name="T40" fmla="*/ 923 w 946"/>
                <a:gd name="T41" fmla="*/ 97 h 946"/>
                <a:gd name="T42" fmla="*/ 904 w 946"/>
                <a:gd name="T43" fmla="*/ 68 h 946"/>
                <a:gd name="T44" fmla="*/ 878 w 946"/>
                <a:gd name="T45" fmla="*/ 43 h 946"/>
                <a:gd name="T46" fmla="*/ 848 w 946"/>
                <a:gd name="T47" fmla="*/ 23 h 946"/>
                <a:gd name="T48" fmla="*/ 814 w 946"/>
                <a:gd name="T49" fmla="*/ 8 h 946"/>
                <a:gd name="T50" fmla="*/ 778 w 946"/>
                <a:gd name="T51" fmla="*/ 1 h 946"/>
                <a:gd name="T52" fmla="*/ 186 w 946"/>
                <a:gd name="T53" fmla="*/ 0 h 946"/>
                <a:gd name="T54" fmla="*/ 168 w 946"/>
                <a:gd name="T55" fmla="*/ 1 h 946"/>
                <a:gd name="T56" fmla="*/ 130 w 946"/>
                <a:gd name="T57" fmla="*/ 8 h 946"/>
                <a:gd name="T58" fmla="*/ 98 w 946"/>
                <a:gd name="T59" fmla="*/ 23 h 946"/>
                <a:gd name="T60" fmla="*/ 68 w 946"/>
                <a:gd name="T61" fmla="*/ 43 h 946"/>
                <a:gd name="T62" fmla="*/ 42 w 946"/>
                <a:gd name="T63" fmla="*/ 68 h 946"/>
                <a:gd name="T64" fmla="*/ 22 w 946"/>
                <a:gd name="T65" fmla="*/ 97 h 946"/>
                <a:gd name="T66" fmla="*/ 8 w 946"/>
                <a:gd name="T67" fmla="*/ 131 h 946"/>
                <a:gd name="T68" fmla="*/ 1 w 946"/>
                <a:gd name="T69" fmla="*/ 168 h 946"/>
                <a:gd name="T70" fmla="*/ 0 w 946"/>
                <a:gd name="T71" fmla="*/ 760 h 946"/>
                <a:gd name="T72" fmla="*/ 1 w 946"/>
                <a:gd name="T73" fmla="*/ 779 h 946"/>
                <a:gd name="T74" fmla="*/ 8 w 946"/>
                <a:gd name="T75" fmla="*/ 815 h 946"/>
                <a:gd name="T76" fmla="*/ 22 w 946"/>
                <a:gd name="T77" fmla="*/ 848 h 946"/>
                <a:gd name="T78" fmla="*/ 42 w 946"/>
                <a:gd name="T79" fmla="*/ 878 h 946"/>
                <a:gd name="T80" fmla="*/ 68 w 946"/>
                <a:gd name="T81" fmla="*/ 904 h 946"/>
                <a:gd name="T82" fmla="*/ 98 w 946"/>
                <a:gd name="T83" fmla="*/ 924 h 946"/>
                <a:gd name="T84" fmla="*/ 130 w 946"/>
                <a:gd name="T85" fmla="*/ 937 h 946"/>
                <a:gd name="T86" fmla="*/ 168 w 946"/>
                <a:gd name="T87" fmla="*/ 946 h 946"/>
                <a:gd name="T88" fmla="*/ 186 w 946"/>
                <a:gd name="T89" fmla="*/ 946 h 94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946"/>
                <a:gd name="T136" fmla="*/ 0 h 946"/>
                <a:gd name="T137" fmla="*/ 946 w 946"/>
                <a:gd name="T138" fmla="*/ 946 h 94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946" h="946">
                  <a:moveTo>
                    <a:pt x="186" y="946"/>
                  </a:moveTo>
                  <a:lnTo>
                    <a:pt x="498" y="946"/>
                  </a:lnTo>
                  <a:lnTo>
                    <a:pt x="500" y="924"/>
                  </a:lnTo>
                  <a:lnTo>
                    <a:pt x="504" y="904"/>
                  </a:lnTo>
                  <a:lnTo>
                    <a:pt x="509" y="882"/>
                  </a:lnTo>
                  <a:lnTo>
                    <a:pt x="515" y="861"/>
                  </a:lnTo>
                  <a:lnTo>
                    <a:pt x="521" y="841"/>
                  </a:lnTo>
                  <a:lnTo>
                    <a:pt x="528" y="820"/>
                  </a:lnTo>
                  <a:lnTo>
                    <a:pt x="535" y="801"/>
                  </a:lnTo>
                  <a:lnTo>
                    <a:pt x="545" y="782"/>
                  </a:lnTo>
                  <a:lnTo>
                    <a:pt x="555" y="762"/>
                  </a:lnTo>
                  <a:lnTo>
                    <a:pt x="564" y="744"/>
                  </a:lnTo>
                  <a:lnTo>
                    <a:pt x="576" y="727"/>
                  </a:lnTo>
                  <a:lnTo>
                    <a:pt x="587" y="709"/>
                  </a:lnTo>
                  <a:lnTo>
                    <a:pt x="600" y="692"/>
                  </a:lnTo>
                  <a:lnTo>
                    <a:pt x="614" y="676"/>
                  </a:lnTo>
                  <a:lnTo>
                    <a:pt x="627" y="661"/>
                  </a:lnTo>
                  <a:lnTo>
                    <a:pt x="643" y="646"/>
                  </a:lnTo>
                  <a:lnTo>
                    <a:pt x="657" y="632"/>
                  </a:lnTo>
                  <a:lnTo>
                    <a:pt x="673" y="618"/>
                  </a:lnTo>
                  <a:lnTo>
                    <a:pt x="690" y="605"/>
                  </a:lnTo>
                  <a:lnTo>
                    <a:pt x="707" y="593"/>
                  </a:lnTo>
                  <a:lnTo>
                    <a:pt x="724" y="581"/>
                  </a:lnTo>
                  <a:lnTo>
                    <a:pt x="742" y="570"/>
                  </a:lnTo>
                  <a:lnTo>
                    <a:pt x="761" y="560"/>
                  </a:lnTo>
                  <a:lnTo>
                    <a:pt x="779" y="551"/>
                  </a:lnTo>
                  <a:lnTo>
                    <a:pt x="799" y="542"/>
                  </a:lnTo>
                  <a:lnTo>
                    <a:pt x="819" y="535"/>
                  </a:lnTo>
                  <a:lnTo>
                    <a:pt x="840" y="528"/>
                  </a:lnTo>
                  <a:lnTo>
                    <a:pt x="860" y="523"/>
                  </a:lnTo>
                  <a:lnTo>
                    <a:pt x="881" y="517"/>
                  </a:lnTo>
                  <a:lnTo>
                    <a:pt x="903" y="513"/>
                  </a:lnTo>
                  <a:lnTo>
                    <a:pt x="924" y="510"/>
                  </a:lnTo>
                  <a:lnTo>
                    <a:pt x="946" y="508"/>
                  </a:lnTo>
                  <a:lnTo>
                    <a:pt x="946" y="187"/>
                  </a:lnTo>
                  <a:lnTo>
                    <a:pt x="945" y="168"/>
                  </a:lnTo>
                  <a:lnTo>
                    <a:pt x="942" y="149"/>
                  </a:lnTo>
                  <a:lnTo>
                    <a:pt x="938" y="131"/>
                  </a:lnTo>
                  <a:lnTo>
                    <a:pt x="932" y="114"/>
                  </a:lnTo>
                  <a:lnTo>
                    <a:pt x="923" y="97"/>
                  </a:lnTo>
                  <a:lnTo>
                    <a:pt x="915" y="82"/>
                  </a:lnTo>
                  <a:lnTo>
                    <a:pt x="904" y="68"/>
                  </a:lnTo>
                  <a:lnTo>
                    <a:pt x="892" y="55"/>
                  </a:lnTo>
                  <a:lnTo>
                    <a:pt x="878" y="43"/>
                  </a:lnTo>
                  <a:lnTo>
                    <a:pt x="864" y="32"/>
                  </a:lnTo>
                  <a:lnTo>
                    <a:pt x="848" y="23"/>
                  </a:lnTo>
                  <a:lnTo>
                    <a:pt x="831" y="14"/>
                  </a:lnTo>
                  <a:lnTo>
                    <a:pt x="814" y="8"/>
                  </a:lnTo>
                  <a:lnTo>
                    <a:pt x="796" y="3"/>
                  </a:lnTo>
                  <a:lnTo>
                    <a:pt x="778" y="1"/>
                  </a:lnTo>
                  <a:lnTo>
                    <a:pt x="759" y="0"/>
                  </a:lnTo>
                  <a:lnTo>
                    <a:pt x="186" y="0"/>
                  </a:lnTo>
                  <a:lnTo>
                    <a:pt x="168" y="1"/>
                  </a:lnTo>
                  <a:lnTo>
                    <a:pt x="149" y="3"/>
                  </a:lnTo>
                  <a:lnTo>
                    <a:pt x="130" y="8"/>
                  </a:lnTo>
                  <a:lnTo>
                    <a:pt x="114" y="14"/>
                  </a:lnTo>
                  <a:lnTo>
                    <a:pt x="98" y="23"/>
                  </a:lnTo>
                  <a:lnTo>
                    <a:pt x="82" y="32"/>
                  </a:lnTo>
                  <a:lnTo>
                    <a:pt x="68" y="43"/>
                  </a:lnTo>
                  <a:lnTo>
                    <a:pt x="54" y="55"/>
                  </a:lnTo>
                  <a:lnTo>
                    <a:pt x="42" y="68"/>
                  </a:lnTo>
                  <a:lnTo>
                    <a:pt x="31" y="82"/>
                  </a:lnTo>
                  <a:lnTo>
                    <a:pt x="22" y="97"/>
                  </a:lnTo>
                  <a:lnTo>
                    <a:pt x="14" y="114"/>
                  </a:lnTo>
                  <a:lnTo>
                    <a:pt x="8" y="131"/>
                  </a:lnTo>
                  <a:lnTo>
                    <a:pt x="4" y="149"/>
                  </a:lnTo>
                  <a:lnTo>
                    <a:pt x="1" y="168"/>
                  </a:lnTo>
                  <a:lnTo>
                    <a:pt x="0" y="187"/>
                  </a:lnTo>
                  <a:lnTo>
                    <a:pt x="0" y="760"/>
                  </a:lnTo>
                  <a:lnTo>
                    <a:pt x="1" y="779"/>
                  </a:lnTo>
                  <a:lnTo>
                    <a:pt x="4" y="797"/>
                  </a:lnTo>
                  <a:lnTo>
                    <a:pt x="8" y="815"/>
                  </a:lnTo>
                  <a:lnTo>
                    <a:pt x="14" y="832"/>
                  </a:lnTo>
                  <a:lnTo>
                    <a:pt x="22" y="848"/>
                  </a:lnTo>
                  <a:lnTo>
                    <a:pt x="31" y="864"/>
                  </a:lnTo>
                  <a:lnTo>
                    <a:pt x="42" y="878"/>
                  </a:lnTo>
                  <a:lnTo>
                    <a:pt x="54" y="892"/>
                  </a:lnTo>
                  <a:lnTo>
                    <a:pt x="68" y="904"/>
                  </a:lnTo>
                  <a:lnTo>
                    <a:pt x="82" y="914"/>
                  </a:lnTo>
                  <a:lnTo>
                    <a:pt x="98" y="924"/>
                  </a:lnTo>
                  <a:lnTo>
                    <a:pt x="114" y="931"/>
                  </a:lnTo>
                  <a:lnTo>
                    <a:pt x="130" y="937"/>
                  </a:lnTo>
                  <a:lnTo>
                    <a:pt x="149" y="942"/>
                  </a:lnTo>
                  <a:lnTo>
                    <a:pt x="168" y="946"/>
                  </a:lnTo>
                  <a:lnTo>
                    <a:pt x="186" y="94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69" name="Text Box 6"/>
            <p:cNvSpPr txBox="1">
              <a:spLocks noChangeArrowheads="1"/>
            </p:cNvSpPr>
            <p:nvPr/>
          </p:nvSpPr>
          <p:spPr bwMode="auto">
            <a:xfrm>
              <a:off x="2648162" y="3892474"/>
              <a:ext cx="731408" cy="10109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zh-CN" sz="6328" b="1">
                  <a:solidFill>
                    <a:schemeClr val="accent4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D</a:t>
              </a:r>
            </a:p>
          </p:txBody>
        </p:sp>
      </p:grpSp>
      <p:sp>
        <p:nvSpPr>
          <p:cNvPr id="71" name="Text Box 19"/>
          <p:cNvSpPr txBox="1">
            <a:spLocks noChangeArrowheads="1"/>
          </p:cNvSpPr>
          <p:nvPr/>
        </p:nvSpPr>
        <p:spPr bwMode="auto">
          <a:xfrm>
            <a:off x="3560335" y="5019628"/>
            <a:ext cx="2189223" cy="1163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74625" indent="-174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64326" eaLnBrk="1" hangingPunct="1">
              <a:buFont typeface="Wingdings" panose="05000000000000000000" pitchFamily="2" charset="2"/>
              <a:buChar char="ü"/>
            </a:pP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Dalam</a:t>
            </a:r>
            <a:r>
              <a:rPr lang="en-US" altLang="zh-CN" sz="116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encari</a:t>
            </a:r>
            <a:r>
              <a:rPr lang="en-US" altLang="zh-CN" sz="116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dolor </a:t>
            </a: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ipsum</a:t>
            </a:r>
            <a:endParaRPr lang="en-US" altLang="zh-CN" sz="116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  <a:p>
            <a:pPr defTabSz="964326" eaLnBrk="1" hangingPunct="1">
              <a:buFont typeface="Wingdings" panose="05000000000000000000" pitchFamily="2" charset="2"/>
              <a:buChar char="ü"/>
            </a:pP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Dalam</a:t>
            </a:r>
            <a:r>
              <a:rPr lang="en-US" altLang="zh-CN" sz="116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encari</a:t>
            </a:r>
            <a:r>
              <a:rPr lang="en-US" altLang="zh-CN" sz="116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dolor </a:t>
            </a: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ipsum</a:t>
            </a:r>
            <a:endParaRPr lang="en-US" altLang="zh-CN" sz="116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  <a:p>
            <a:pPr defTabSz="964326" eaLnBrk="1" hangingPunct="1">
              <a:buFont typeface="Wingdings" panose="05000000000000000000" pitchFamily="2" charset="2"/>
              <a:buChar char="ü"/>
            </a:pP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Dalam</a:t>
            </a:r>
            <a:r>
              <a:rPr lang="en-US" altLang="zh-CN" sz="116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encari</a:t>
            </a:r>
            <a:r>
              <a:rPr lang="en-US" altLang="zh-CN" sz="116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dolor </a:t>
            </a: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ipsum</a:t>
            </a:r>
            <a:endParaRPr lang="en-US" altLang="zh-CN" sz="116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  <a:p>
            <a:pPr defTabSz="964326" eaLnBrk="1" hangingPunct="1">
              <a:buFont typeface="Wingdings" panose="05000000000000000000" pitchFamily="2" charset="2"/>
              <a:buChar char="ü"/>
            </a:pP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Dalam</a:t>
            </a:r>
            <a:r>
              <a:rPr lang="en-US" altLang="zh-CN" sz="116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encari</a:t>
            </a:r>
            <a:r>
              <a:rPr lang="en-US" altLang="zh-CN" sz="116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dolor </a:t>
            </a: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ipsum</a:t>
            </a:r>
            <a:endParaRPr lang="en-US" altLang="zh-CN" sz="116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  <a:p>
            <a:pPr defTabSz="964326" eaLnBrk="1" hangingPunct="1">
              <a:buFont typeface="Wingdings" panose="05000000000000000000" pitchFamily="2" charset="2"/>
              <a:buChar char="ü"/>
            </a:pP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Dalam</a:t>
            </a:r>
            <a:r>
              <a:rPr lang="en-US" altLang="zh-CN" sz="116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encari</a:t>
            </a:r>
            <a:r>
              <a:rPr lang="en-US" altLang="zh-CN" sz="116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dolor </a:t>
            </a: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ipsum</a:t>
            </a:r>
            <a:endParaRPr lang="en-US" altLang="zh-CN" sz="116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  <a:p>
            <a:pPr defTabSz="964326" eaLnBrk="1" hangingPunct="1">
              <a:buFont typeface="Wingdings" panose="05000000000000000000" pitchFamily="2" charset="2"/>
              <a:buChar char="ü"/>
            </a:pP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Dalam</a:t>
            </a:r>
            <a:r>
              <a:rPr lang="en-US" altLang="zh-CN" sz="116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encari</a:t>
            </a:r>
            <a:r>
              <a:rPr lang="en-US" altLang="zh-CN" sz="116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dolor </a:t>
            </a: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ipsum</a:t>
            </a:r>
            <a:endParaRPr lang="en-US" altLang="zh-CN" sz="116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</p:txBody>
      </p:sp>
      <p:grpSp>
        <p:nvGrpSpPr>
          <p:cNvPr id="81" name="Group 8"/>
          <p:cNvGrpSpPr>
            <a:grpSpLocks/>
          </p:cNvGrpSpPr>
          <p:nvPr/>
        </p:nvGrpSpPr>
        <p:grpSpPr bwMode="auto">
          <a:xfrm>
            <a:off x="6851692" y="4108413"/>
            <a:ext cx="3460109" cy="2401476"/>
            <a:chOff x="2880" y="709"/>
            <a:chExt cx="2268" cy="1678"/>
          </a:xfrm>
        </p:grpSpPr>
        <p:sp>
          <p:nvSpPr>
            <p:cNvPr id="95" name="Freeform 9"/>
            <p:cNvSpPr>
              <a:spLocks/>
            </p:cNvSpPr>
            <p:nvPr/>
          </p:nvSpPr>
          <p:spPr bwMode="auto">
            <a:xfrm rot="10800000">
              <a:off x="2880" y="845"/>
              <a:ext cx="2268" cy="1542"/>
            </a:xfrm>
            <a:custGeom>
              <a:avLst/>
              <a:gdLst>
                <a:gd name="T0" fmla="*/ 498 w 946"/>
                <a:gd name="T1" fmla="*/ 946 h 946"/>
                <a:gd name="T2" fmla="*/ 500 w 946"/>
                <a:gd name="T3" fmla="*/ 924 h 946"/>
                <a:gd name="T4" fmla="*/ 509 w 946"/>
                <a:gd name="T5" fmla="*/ 882 h 946"/>
                <a:gd name="T6" fmla="*/ 521 w 946"/>
                <a:gd name="T7" fmla="*/ 841 h 946"/>
                <a:gd name="T8" fmla="*/ 535 w 946"/>
                <a:gd name="T9" fmla="*/ 801 h 946"/>
                <a:gd name="T10" fmla="*/ 555 w 946"/>
                <a:gd name="T11" fmla="*/ 762 h 946"/>
                <a:gd name="T12" fmla="*/ 576 w 946"/>
                <a:gd name="T13" fmla="*/ 727 h 946"/>
                <a:gd name="T14" fmla="*/ 600 w 946"/>
                <a:gd name="T15" fmla="*/ 692 h 946"/>
                <a:gd name="T16" fmla="*/ 627 w 946"/>
                <a:gd name="T17" fmla="*/ 661 h 946"/>
                <a:gd name="T18" fmla="*/ 657 w 946"/>
                <a:gd name="T19" fmla="*/ 632 h 946"/>
                <a:gd name="T20" fmla="*/ 690 w 946"/>
                <a:gd name="T21" fmla="*/ 605 h 946"/>
                <a:gd name="T22" fmla="*/ 724 w 946"/>
                <a:gd name="T23" fmla="*/ 581 h 946"/>
                <a:gd name="T24" fmla="*/ 761 w 946"/>
                <a:gd name="T25" fmla="*/ 560 h 946"/>
                <a:gd name="T26" fmla="*/ 799 w 946"/>
                <a:gd name="T27" fmla="*/ 542 h 946"/>
                <a:gd name="T28" fmla="*/ 840 w 946"/>
                <a:gd name="T29" fmla="*/ 528 h 946"/>
                <a:gd name="T30" fmla="*/ 881 w 946"/>
                <a:gd name="T31" fmla="*/ 517 h 946"/>
                <a:gd name="T32" fmla="*/ 924 w 946"/>
                <a:gd name="T33" fmla="*/ 510 h 946"/>
                <a:gd name="T34" fmla="*/ 946 w 946"/>
                <a:gd name="T35" fmla="*/ 187 h 946"/>
                <a:gd name="T36" fmla="*/ 945 w 946"/>
                <a:gd name="T37" fmla="*/ 168 h 946"/>
                <a:gd name="T38" fmla="*/ 938 w 946"/>
                <a:gd name="T39" fmla="*/ 131 h 946"/>
                <a:gd name="T40" fmla="*/ 923 w 946"/>
                <a:gd name="T41" fmla="*/ 97 h 946"/>
                <a:gd name="T42" fmla="*/ 904 w 946"/>
                <a:gd name="T43" fmla="*/ 68 h 946"/>
                <a:gd name="T44" fmla="*/ 878 w 946"/>
                <a:gd name="T45" fmla="*/ 43 h 946"/>
                <a:gd name="T46" fmla="*/ 848 w 946"/>
                <a:gd name="T47" fmla="*/ 23 h 946"/>
                <a:gd name="T48" fmla="*/ 814 w 946"/>
                <a:gd name="T49" fmla="*/ 8 h 946"/>
                <a:gd name="T50" fmla="*/ 778 w 946"/>
                <a:gd name="T51" fmla="*/ 1 h 946"/>
                <a:gd name="T52" fmla="*/ 186 w 946"/>
                <a:gd name="T53" fmla="*/ 0 h 946"/>
                <a:gd name="T54" fmla="*/ 168 w 946"/>
                <a:gd name="T55" fmla="*/ 1 h 946"/>
                <a:gd name="T56" fmla="*/ 130 w 946"/>
                <a:gd name="T57" fmla="*/ 8 h 946"/>
                <a:gd name="T58" fmla="*/ 98 w 946"/>
                <a:gd name="T59" fmla="*/ 23 h 946"/>
                <a:gd name="T60" fmla="*/ 68 w 946"/>
                <a:gd name="T61" fmla="*/ 43 h 946"/>
                <a:gd name="T62" fmla="*/ 42 w 946"/>
                <a:gd name="T63" fmla="*/ 68 h 946"/>
                <a:gd name="T64" fmla="*/ 22 w 946"/>
                <a:gd name="T65" fmla="*/ 97 h 946"/>
                <a:gd name="T66" fmla="*/ 8 w 946"/>
                <a:gd name="T67" fmla="*/ 131 h 946"/>
                <a:gd name="T68" fmla="*/ 1 w 946"/>
                <a:gd name="T69" fmla="*/ 168 h 946"/>
                <a:gd name="T70" fmla="*/ 0 w 946"/>
                <a:gd name="T71" fmla="*/ 760 h 946"/>
                <a:gd name="T72" fmla="*/ 1 w 946"/>
                <a:gd name="T73" fmla="*/ 779 h 946"/>
                <a:gd name="T74" fmla="*/ 8 w 946"/>
                <a:gd name="T75" fmla="*/ 815 h 946"/>
                <a:gd name="T76" fmla="*/ 22 w 946"/>
                <a:gd name="T77" fmla="*/ 848 h 946"/>
                <a:gd name="T78" fmla="*/ 42 w 946"/>
                <a:gd name="T79" fmla="*/ 878 h 946"/>
                <a:gd name="T80" fmla="*/ 68 w 946"/>
                <a:gd name="T81" fmla="*/ 904 h 946"/>
                <a:gd name="T82" fmla="*/ 98 w 946"/>
                <a:gd name="T83" fmla="*/ 924 h 946"/>
                <a:gd name="T84" fmla="*/ 130 w 946"/>
                <a:gd name="T85" fmla="*/ 937 h 946"/>
                <a:gd name="T86" fmla="*/ 168 w 946"/>
                <a:gd name="T87" fmla="*/ 946 h 946"/>
                <a:gd name="T88" fmla="*/ 186 w 946"/>
                <a:gd name="T89" fmla="*/ 946 h 94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946"/>
                <a:gd name="T136" fmla="*/ 0 h 946"/>
                <a:gd name="T137" fmla="*/ 946 w 946"/>
                <a:gd name="T138" fmla="*/ 946 h 94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946" h="946">
                  <a:moveTo>
                    <a:pt x="186" y="946"/>
                  </a:moveTo>
                  <a:lnTo>
                    <a:pt x="498" y="946"/>
                  </a:lnTo>
                  <a:lnTo>
                    <a:pt x="500" y="924"/>
                  </a:lnTo>
                  <a:lnTo>
                    <a:pt x="504" y="904"/>
                  </a:lnTo>
                  <a:lnTo>
                    <a:pt x="509" y="882"/>
                  </a:lnTo>
                  <a:lnTo>
                    <a:pt x="515" y="861"/>
                  </a:lnTo>
                  <a:lnTo>
                    <a:pt x="521" y="841"/>
                  </a:lnTo>
                  <a:lnTo>
                    <a:pt x="528" y="820"/>
                  </a:lnTo>
                  <a:lnTo>
                    <a:pt x="535" y="801"/>
                  </a:lnTo>
                  <a:lnTo>
                    <a:pt x="545" y="782"/>
                  </a:lnTo>
                  <a:lnTo>
                    <a:pt x="555" y="762"/>
                  </a:lnTo>
                  <a:lnTo>
                    <a:pt x="564" y="744"/>
                  </a:lnTo>
                  <a:lnTo>
                    <a:pt x="576" y="727"/>
                  </a:lnTo>
                  <a:lnTo>
                    <a:pt x="587" y="709"/>
                  </a:lnTo>
                  <a:lnTo>
                    <a:pt x="600" y="692"/>
                  </a:lnTo>
                  <a:lnTo>
                    <a:pt x="614" y="676"/>
                  </a:lnTo>
                  <a:lnTo>
                    <a:pt x="627" y="661"/>
                  </a:lnTo>
                  <a:lnTo>
                    <a:pt x="643" y="646"/>
                  </a:lnTo>
                  <a:lnTo>
                    <a:pt x="657" y="632"/>
                  </a:lnTo>
                  <a:lnTo>
                    <a:pt x="673" y="618"/>
                  </a:lnTo>
                  <a:lnTo>
                    <a:pt x="690" y="605"/>
                  </a:lnTo>
                  <a:lnTo>
                    <a:pt x="707" y="593"/>
                  </a:lnTo>
                  <a:lnTo>
                    <a:pt x="724" y="581"/>
                  </a:lnTo>
                  <a:lnTo>
                    <a:pt x="742" y="570"/>
                  </a:lnTo>
                  <a:lnTo>
                    <a:pt x="761" y="560"/>
                  </a:lnTo>
                  <a:lnTo>
                    <a:pt x="779" y="551"/>
                  </a:lnTo>
                  <a:lnTo>
                    <a:pt x="799" y="542"/>
                  </a:lnTo>
                  <a:lnTo>
                    <a:pt x="819" y="535"/>
                  </a:lnTo>
                  <a:lnTo>
                    <a:pt x="840" y="528"/>
                  </a:lnTo>
                  <a:lnTo>
                    <a:pt x="860" y="523"/>
                  </a:lnTo>
                  <a:lnTo>
                    <a:pt x="881" y="517"/>
                  </a:lnTo>
                  <a:lnTo>
                    <a:pt x="903" y="513"/>
                  </a:lnTo>
                  <a:lnTo>
                    <a:pt x="924" y="510"/>
                  </a:lnTo>
                  <a:lnTo>
                    <a:pt x="946" y="508"/>
                  </a:lnTo>
                  <a:lnTo>
                    <a:pt x="946" y="187"/>
                  </a:lnTo>
                  <a:lnTo>
                    <a:pt x="945" y="168"/>
                  </a:lnTo>
                  <a:lnTo>
                    <a:pt x="942" y="149"/>
                  </a:lnTo>
                  <a:lnTo>
                    <a:pt x="938" y="131"/>
                  </a:lnTo>
                  <a:lnTo>
                    <a:pt x="932" y="114"/>
                  </a:lnTo>
                  <a:lnTo>
                    <a:pt x="923" y="97"/>
                  </a:lnTo>
                  <a:lnTo>
                    <a:pt x="915" y="82"/>
                  </a:lnTo>
                  <a:lnTo>
                    <a:pt x="904" y="68"/>
                  </a:lnTo>
                  <a:lnTo>
                    <a:pt x="892" y="55"/>
                  </a:lnTo>
                  <a:lnTo>
                    <a:pt x="878" y="43"/>
                  </a:lnTo>
                  <a:lnTo>
                    <a:pt x="864" y="32"/>
                  </a:lnTo>
                  <a:lnTo>
                    <a:pt x="848" y="23"/>
                  </a:lnTo>
                  <a:lnTo>
                    <a:pt x="831" y="14"/>
                  </a:lnTo>
                  <a:lnTo>
                    <a:pt x="814" y="8"/>
                  </a:lnTo>
                  <a:lnTo>
                    <a:pt x="796" y="3"/>
                  </a:lnTo>
                  <a:lnTo>
                    <a:pt x="778" y="1"/>
                  </a:lnTo>
                  <a:lnTo>
                    <a:pt x="759" y="0"/>
                  </a:lnTo>
                  <a:lnTo>
                    <a:pt x="186" y="0"/>
                  </a:lnTo>
                  <a:lnTo>
                    <a:pt x="168" y="1"/>
                  </a:lnTo>
                  <a:lnTo>
                    <a:pt x="149" y="3"/>
                  </a:lnTo>
                  <a:lnTo>
                    <a:pt x="130" y="8"/>
                  </a:lnTo>
                  <a:lnTo>
                    <a:pt x="114" y="14"/>
                  </a:lnTo>
                  <a:lnTo>
                    <a:pt x="98" y="23"/>
                  </a:lnTo>
                  <a:lnTo>
                    <a:pt x="82" y="32"/>
                  </a:lnTo>
                  <a:lnTo>
                    <a:pt x="68" y="43"/>
                  </a:lnTo>
                  <a:lnTo>
                    <a:pt x="54" y="55"/>
                  </a:lnTo>
                  <a:lnTo>
                    <a:pt x="42" y="68"/>
                  </a:lnTo>
                  <a:lnTo>
                    <a:pt x="31" y="82"/>
                  </a:lnTo>
                  <a:lnTo>
                    <a:pt x="22" y="97"/>
                  </a:lnTo>
                  <a:lnTo>
                    <a:pt x="14" y="114"/>
                  </a:lnTo>
                  <a:lnTo>
                    <a:pt x="8" y="131"/>
                  </a:lnTo>
                  <a:lnTo>
                    <a:pt x="4" y="149"/>
                  </a:lnTo>
                  <a:lnTo>
                    <a:pt x="1" y="168"/>
                  </a:lnTo>
                  <a:lnTo>
                    <a:pt x="0" y="187"/>
                  </a:lnTo>
                  <a:lnTo>
                    <a:pt x="0" y="760"/>
                  </a:lnTo>
                  <a:lnTo>
                    <a:pt x="1" y="779"/>
                  </a:lnTo>
                  <a:lnTo>
                    <a:pt x="4" y="797"/>
                  </a:lnTo>
                  <a:lnTo>
                    <a:pt x="8" y="815"/>
                  </a:lnTo>
                  <a:lnTo>
                    <a:pt x="14" y="832"/>
                  </a:lnTo>
                  <a:lnTo>
                    <a:pt x="22" y="848"/>
                  </a:lnTo>
                  <a:lnTo>
                    <a:pt x="31" y="864"/>
                  </a:lnTo>
                  <a:lnTo>
                    <a:pt x="42" y="878"/>
                  </a:lnTo>
                  <a:lnTo>
                    <a:pt x="54" y="892"/>
                  </a:lnTo>
                  <a:lnTo>
                    <a:pt x="68" y="904"/>
                  </a:lnTo>
                  <a:lnTo>
                    <a:pt x="82" y="914"/>
                  </a:lnTo>
                  <a:lnTo>
                    <a:pt x="98" y="924"/>
                  </a:lnTo>
                  <a:lnTo>
                    <a:pt x="114" y="931"/>
                  </a:lnTo>
                  <a:lnTo>
                    <a:pt x="130" y="937"/>
                  </a:lnTo>
                  <a:lnTo>
                    <a:pt x="149" y="942"/>
                  </a:lnTo>
                  <a:lnTo>
                    <a:pt x="168" y="946"/>
                  </a:lnTo>
                  <a:lnTo>
                    <a:pt x="186" y="94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96" name="Text Box 10"/>
            <p:cNvSpPr txBox="1">
              <a:spLocks noChangeArrowheads="1"/>
            </p:cNvSpPr>
            <p:nvPr/>
          </p:nvSpPr>
          <p:spPr bwMode="auto">
            <a:xfrm>
              <a:off x="3211" y="709"/>
              <a:ext cx="506" cy="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zh-CN" sz="6328" b="1">
                  <a:solidFill>
                    <a:schemeClr val="accent3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A</a:t>
              </a:r>
            </a:p>
          </p:txBody>
        </p:sp>
      </p:grpSp>
      <p:sp>
        <p:nvSpPr>
          <p:cNvPr id="98" name="Text Box 19"/>
          <p:cNvSpPr txBox="1">
            <a:spLocks noChangeArrowheads="1"/>
          </p:cNvSpPr>
          <p:nvPr/>
        </p:nvSpPr>
        <p:spPr bwMode="auto">
          <a:xfrm>
            <a:off x="8099566" y="5019628"/>
            <a:ext cx="2189223" cy="1163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74625" indent="-174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64326" eaLnBrk="1" hangingPunct="1">
              <a:buFont typeface="Wingdings" panose="05000000000000000000" pitchFamily="2" charset="2"/>
              <a:buChar char="ü"/>
            </a:pP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Dalam</a:t>
            </a:r>
            <a:r>
              <a:rPr lang="en-US" altLang="zh-CN" sz="116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encari</a:t>
            </a:r>
            <a:r>
              <a:rPr lang="en-US" altLang="zh-CN" sz="116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dolor </a:t>
            </a: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ipsum</a:t>
            </a:r>
            <a:endParaRPr lang="en-US" altLang="zh-CN" sz="116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  <a:p>
            <a:pPr defTabSz="964326" eaLnBrk="1" hangingPunct="1">
              <a:buFont typeface="Wingdings" panose="05000000000000000000" pitchFamily="2" charset="2"/>
              <a:buChar char="ü"/>
            </a:pP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Dalam</a:t>
            </a:r>
            <a:r>
              <a:rPr lang="en-US" altLang="zh-CN" sz="116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encari</a:t>
            </a:r>
            <a:r>
              <a:rPr lang="en-US" altLang="zh-CN" sz="116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dolor </a:t>
            </a: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ipsum</a:t>
            </a:r>
            <a:endParaRPr lang="en-US" altLang="zh-CN" sz="116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  <a:p>
            <a:pPr defTabSz="964326" eaLnBrk="1" hangingPunct="1">
              <a:buFont typeface="Wingdings" panose="05000000000000000000" pitchFamily="2" charset="2"/>
              <a:buChar char="ü"/>
            </a:pP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Dalam</a:t>
            </a:r>
            <a:r>
              <a:rPr lang="en-US" altLang="zh-CN" sz="116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encari</a:t>
            </a:r>
            <a:r>
              <a:rPr lang="en-US" altLang="zh-CN" sz="116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dolor </a:t>
            </a: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ipsum</a:t>
            </a:r>
            <a:endParaRPr lang="en-US" altLang="zh-CN" sz="116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  <a:p>
            <a:pPr defTabSz="964326" eaLnBrk="1" hangingPunct="1">
              <a:buFont typeface="Wingdings" panose="05000000000000000000" pitchFamily="2" charset="2"/>
              <a:buChar char="ü"/>
            </a:pP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Dalam</a:t>
            </a:r>
            <a:r>
              <a:rPr lang="en-US" altLang="zh-CN" sz="116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encari</a:t>
            </a:r>
            <a:r>
              <a:rPr lang="en-US" altLang="zh-CN" sz="116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dolor </a:t>
            </a: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ipsum</a:t>
            </a:r>
            <a:endParaRPr lang="en-US" altLang="zh-CN" sz="116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  <a:p>
            <a:pPr defTabSz="964326" eaLnBrk="1" hangingPunct="1">
              <a:buFont typeface="Wingdings" panose="05000000000000000000" pitchFamily="2" charset="2"/>
              <a:buChar char="ü"/>
            </a:pP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Dalam</a:t>
            </a:r>
            <a:r>
              <a:rPr lang="en-US" altLang="zh-CN" sz="116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encari</a:t>
            </a:r>
            <a:r>
              <a:rPr lang="en-US" altLang="zh-CN" sz="116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dolor </a:t>
            </a: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ipsum</a:t>
            </a:r>
            <a:endParaRPr lang="en-US" altLang="zh-CN" sz="116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  <a:p>
            <a:pPr defTabSz="964326" eaLnBrk="1" hangingPunct="1">
              <a:buFont typeface="Wingdings" panose="05000000000000000000" pitchFamily="2" charset="2"/>
              <a:buChar char="ü"/>
            </a:pP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Dalam</a:t>
            </a:r>
            <a:r>
              <a:rPr lang="en-US" altLang="zh-CN" sz="116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encari</a:t>
            </a:r>
            <a:r>
              <a:rPr lang="en-US" altLang="zh-CN" sz="116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dolor </a:t>
            </a:r>
            <a:r>
              <a:rPr lang="en-US" altLang="zh-CN" sz="116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ipsum</a:t>
            </a:r>
            <a:endParaRPr lang="en-US" altLang="zh-CN" sz="116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286825" y="1972875"/>
            <a:ext cx="936475" cy="351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87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" panose="020B0503030202020304" pitchFamily="34" charset="0"/>
                <a:sym typeface="Times New Roman" panose="02020603050405020304" pitchFamily="18" charset="0"/>
              </a:rPr>
              <a:t>Atention</a:t>
            </a:r>
            <a:endParaRPr lang="en-US" sz="1687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lear Sans" panose="020B0503030202020304" pitchFamily="34" charset="0"/>
              <a:sym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851905" y="1972875"/>
            <a:ext cx="832279" cy="351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87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" panose="020B0503030202020304" pitchFamily="34" charset="0"/>
                <a:sym typeface="Times New Roman" panose="02020603050405020304" pitchFamily="18" charset="0"/>
              </a:rPr>
              <a:t>Interest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380603" y="4522662"/>
            <a:ext cx="748923" cy="351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87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" panose="020B0503030202020304" pitchFamily="34" charset="0"/>
                <a:sym typeface="Times New Roman" panose="02020603050405020304" pitchFamily="18" charset="0"/>
              </a:rPr>
              <a:t>Desire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9257" y="4522662"/>
            <a:ext cx="769762" cy="351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87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" panose="020B0503030202020304" pitchFamily="34" charset="0"/>
                <a:sym typeface="Times New Roman" panose="02020603050405020304" pitchFamily="18" charset="0"/>
              </a:rPr>
              <a:t>Action</a:t>
            </a:r>
          </a:p>
        </p:txBody>
      </p:sp>
      <p:sp>
        <p:nvSpPr>
          <p:cNvPr id="26" name="Shape 2102"/>
          <p:cNvSpPr/>
          <p:nvPr/>
        </p:nvSpPr>
        <p:spPr>
          <a:xfrm>
            <a:off x="2676130" y="2840411"/>
            <a:ext cx="752273" cy="6017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43" y="10800"/>
                </a:moveTo>
                <a:cubicBezTo>
                  <a:pt x="17065" y="10800"/>
                  <a:pt x="16800" y="11898"/>
                  <a:pt x="16709" y="12419"/>
                </a:cubicBezTo>
                <a:cubicBezTo>
                  <a:pt x="16115" y="15817"/>
                  <a:pt x="13696" y="18359"/>
                  <a:pt x="10800" y="18359"/>
                </a:cubicBezTo>
                <a:cubicBezTo>
                  <a:pt x="9130" y="18359"/>
                  <a:pt x="7618" y="17514"/>
                  <a:pt x="6524" y="16146"/>
                </a:cubicBezTo>
                <a:cubicBezTo>
                  <a:pt x="6018" y="15513"/>
                  <a:pt x="5198" y="15513"/>
                  <a:pt x="4691" y="16146"/>
                </a:cubicBezTo>
                <a:cubicBezTo>
                  <a:pt x="4185" y="16779"/>
                  <a:pt x="4185" y="17804"/>
                  <a:pt x="4691" y="18437"/>
                </a:cubicBezTo>
                <a:cubicBezTo>
                  <a:pt x="6255" y="20391"/>
                  <a:pt x="8415" y="21600"/>
                  <a:pt x="10800" y="21600"/>
                </a:cubicBezTo>
                <a:cubicBezTo>
                  <a:pt x="14669" y="21600"/>
                  <a:pt x="17943" y="18421"/>
                  <a:pt x="19043" y="14039"/>
                </a:cubicBezTo>
                <a:lnTo>
                  <a:pt x="21600" y="14039"/>
                </a:lnTo>
                <a:lnTo>
                  <a:pt x="21600" y="10800"/>
                </a:lnTo>
                <a:cubicBezTo>
                  <a:pt x="21600" y="10800"/>
                  <a:pt x="18143" y="10800"/>
                  <a:pt x="18143" y="10800"/>
                </a:cubicBezTo>
                <a:close/>
                <a:moveTo>
                  <a:pt x="4891" y="9180"/>
                </a:moveTo>
                <a:cubicBezTo>
                  <a:pt x="5484" y="5783"/>
                  <a:pt x="7904" y="3240"/>
                  <a:pt x="10800" y="3240"/>
                </a:cubicBezTo>
                <a:cubicBezTo>
                  <a:pt x="12470" y="3240"/>
                  <a:pt x="13982" y="4086"/>
                  <a:pt x="15076" y="5454"/>
                </a:cubicBezTo>
                <a:cubicBezTo>
                  <a:pt x="15582" y="6086"/>
                  <a:pt x="16404" y="6086"/>
                  <a:pt x="16909" y="5454"/>
                </a:cubicBezTo>
                <a:cubicBezTo>
                  <a:pt x="17415" y="4821"/>
                  <a:pt x="17415" y="3796"/>
                  <a:pt x="16909" y="3163"/>
                </a:cubicBezTo>
                <a:cubicBezTo>
                  <a:pt x="15346" y="1209"/>
                  <a:pt x="13186" y="0"/>
                  <a:pt x="10800" y="0"/>
                </a:cubicBezTo>
                <a:cubicBezTo>
                  <a:pt x="6931" y="0"/>
                  <a:pt x="3658" y="3178"/>
                  <a:pt x="2557" y="7560"/>
                </a:cubicBezTo>
                <a:lnTo>
                  <a:pt x="0" y="7560"/>
                </a:lnTo>
                <a:lnTo>
                  <a:pt x="0" y="10800"/>
                </a:lnTo>
                <a:lnTo>
                  <a:pt x="3457" y="10800"/>
                </a:lnTo>
                <a:cubicBezTo>
                  <a:pt x="4535" y="10800"/>
                  <a:pt x="4800" y="9702"/>
                  <a:pt x="4891" y="9180"/>
                </a:cubicBezTo>
                <a:close/>
                <a:moveTo>
                  <a:pt x="7343" y="10800"/>
                </a:moveTo>
                <a:cubicBezTo>
                  <a:pt x="7343" y="13185"/>
                  <a:pt x="8891" y="15120"/>
                  <a:pt x="10800" y="15120"/>
                </a:cubicBezTo>
                <a:cubicBezTo>
                  <a:pt x="12709" y="15120"/>
                  <a:pt x="14255" y="13185"/>
                  <a:pt x="14255" y="10800"/>
                </a:cubicBezTo>
                <a:cubicBezTo>
                  <a:pt x="14255" y="8415"/>
                  <a:pt x="12709" y="6480"/>
                  <a:pt x="10800" y="6480"/>
                </a:cubicBezTo>
                <a:cubicBezTo>
                  <a:pt x="8891" y="6480"/>
                  <a:pt x="7343" y="8415"/>
                  <a:pt x="7343" y="1080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0181" tIns="40181" rIns="40181" bIns="40181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375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7" name="Shape 3659"/>
          <p:cNvSpPr/>
          <p:nvPr/>
        </p:nvSpPr>
        <p:spPr>
          <a:xfrm>
            <a:off x="7209557" y="5413735"/>
            <a:ext cx="697203" cy="653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93" h="21440" extrusionOk="0">
                <a:moveTo>
                  <a:pt x="20097" y="14373"/>
                </a:moveTo>
                <a:lnTo>
                  <a:pt x="15990" y="12571"/>
                </a:lnTo>
                <a:lnTo>
                  <a:pt x="16463" y="14008"/>
                </a:lnTo>
                <a:cubicBezTo>
                  <a:pt x="16439" y="15532"/>
                  <a:pt x="13726" y="16745"/>
                  <a:pt x="10496" y="16745"/>
                </a:cubicBezTo>
                <a:cubicBezTo>
                  <a:pt x="7268" y="16745"/>
                  <a:pt x="4553" y="15532"/>
                  <a:pt x="4529" y="14008"/>
                </a:cubicBezTo>
                <a:lnTo>
                  <a:pt x="5002" y="12571"/>
                </a:lnTo>
                <a:lnTo>
                  <a:pt x="895" y="14373"/>
                </a:lnTo>
                <a:cubicBezTo>
                  <a:pt x="-255" y="14878"/>
                  <a:pt x="-304" y="15814"/>
                  <a:pt x="789" y="16451"/>
                </a:cubicBezTo>
                <a:lnTo>
                  <a:pt x="8511" y="20962"/>
                </a:lnTo>
                <a:cubicBezTo>
                  <a:pt x="9602" y="21600"/>
                  <a:pt x="11390" y="21600"/>
                  <a:pt x="12481" y="20962"/>
                </a:cubicBezTo>
                <a:lnTo>
                  <a:pt x="20205" y="16451"/>
                </a:lnTo>
                <a:cubicBezTo>
                  <a:pt x="21296" y="15814"/>
                  <a:pt x="21247" y="14878"/>
                  <a:pt x="20097" y="14373"/>
                </a:cubicBezTo>
                <a:close/>
                <a:moveTo>
                  <a:pt x="10496" y="5209"/>
                </a:moveTo>
                <a:cubicBezTo>
                  <a:pt x="11724" y="5209"/>
                  <a:pt x="12866" y="4796"/>
                  <a:pt x="13199" y="4152"/>
                </a:cubicBezTo>
                <a:cubicBezTo>
                  <a:pt x="12739" y="2744"/>
                  <a:pt x="12343" y="1535"/>
                  <a:pt x="12094" y="773"/>
                </a:cubicBezTo>
                <a:cubicBezTo>
                  <a:pt x="11927" y="264"/>
                  <a:pt x="11175" y="0"/>
                  <a:pt x="10496" y="0"/>
                </a:cubicBezTo>
                <a:cubicBezTo>
                  <a:pt x="9817" y="0"/>
                  <a:pt x="9065" y="264"/>
                  <a:pt x="8898" y="773"/>
                </a:cubicBezTo>
                <a:cubicBezTo>
                  <a:pt x="8649" y="1535"/>
                  <a:pt x="8253" y="2744"/>
                  <a:pt x="7792" y="4152"/>
                </a:cubicBezTo>
                <a:cubicBezTo>
                  <a:pt x="8126" y="4796"/>
                  <a:pt x="9268" y="5209"/>
                  <a:pt x="10496" y="5209"/>
                </a:cubicBezTo>
                <a:close/>
                <a:moveTo>
                  <a:pt x="10496" y="13197"/>
                </a:moveTo>
                <a:cubicBezTo>
                  <a:pt x="13109" y="13197"/>
                  <a:pt x="15296" y="12229"/>
                  <a:pt x="15429" y="10966"/>
                </a:cubicBezTo>
                <a:cubicBezTo>
                  <a:pt x="15041" y="9779"/>
                  <a:pt x="14617" y="8484"/>
                  <a:pt x="14201" y="7211"/>
                </a:cubicBezTo>
                <a:cubicBezTo>
                  <a:pt x="13911" y="8118"/>
                  <a:pt x="12316" y="8759"/>
                  <a:pt x="10496" y="8759"/>
                </a:cubicBezTo>
                <a:cubicBezTo>
                  <a:pt x="8678" y="8759"/>
                  <a:pt x="7081" y="8118"/>
                  <a:pt x="6791" y="7211"/>
                </a:cubicBezTo>
                <a:cubicBezTo>
                  <a:pt x="6375" y="8484"/>
                  <a:pt x="5951" y="9779"/>
                  <a:pt x="5563" y="10966"/>
                </a:cubicBezTo>
                <a:cubicBezTo>
                  <a:pt x="5696" y="12229"/>
                  <a:pt x="7883" y="13197"/>
                  <a:pt x="10496" y="13197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0181" tIns="40181" rIns="40181" bIns="40181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375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9" name="Freeform 51"/>
          <p:cNvSpPr>
            <a:spLocks noEditPoints="1"/>
          </p:cNvSpPr>
          <p:nvPr/>
        </p:nvSpPr>
        <p:spPr bwMode="auto">
          <a:xfrm>
            <a:off x="2720681" y="5489603"/>
            <a:ext cx="699425" cy="577786"/>
          </a:xfrm>
          <a:custGeom>
            <a:avLst/>
            <a:gdLst>
              <a:gd name="T0" fmla="*/ 83 w 107"/>
              <a:gd name="T1" fmla="*/ 63 h 88"/>
              <a:gd name="T2" fmla="*/ 83 w 107"/>
              <a:gd name="T3" fmla="*/ 7 h 88"/>
              <a:gd name="T4" fmla="*/ 83 w 107"/>
              <a:gd name="T5" fmla="*/ 3 h 88"/>
              <a:gd name="T6" fmla="*/ 85 w 107"/>
              <a:gd name="T7" fmla="*/ 0 h 88"/>
              <a:gd name="T8" fmla="*/ 87 w 107"/>
              <a:gd name="T9" fmla="*/ 0 h 88"/>
              <a:gd name="T10" fmla="*/ 89 w 107"/>
              <a:gd name="T11" fmla="*/ 0 h 88"/>
              <a:gd name="T12" fmla="*/ 89 w 107"/>
              <a:gd name="T13" fmla="*/ 69 h 88"/>
              <a:gd name="T14" fmla="*/ 87 w 107"/>
              <a:gd name="T15" fmla="*/ 70 h 88"/>
              <a:gd name="T16" fmla="*/ 85 w 107"/>
              <a:gd name="T17" fmla="*/ 69 h 88"/>
              <a:gd name="T18" fmla="*/ 83 w 107"/>
              <a:gd name="T19" fmla="*/ 67 h 88"/>
              <a:gd name="T20" fmla="*/ 83 w 107"/>
              <a:gd name="T21" fmla="*/ 63 h 88"/>
              <a:gd name="T22" fmla="*/ 24 w 107"/>
              <a:gd name="T23" fmla="*/ 63 h 88"/>
              <a:gd name="T24" fmla="*/ 24 w 107"/>
              <a:gd name="T25" fmla="*/ 7 h 88"/>
              <a:gd name="T26" fmla="*/ 24 w 107"/>
              <a:gd name="T27" fmla="*/ 3 h 88"/>
              <a:gd name="T28" fmla="*/ 22 w 107"/>
              <a:gd name="T29" fmla="*/ 0 h 88"/>
              <a:gd name="T30" fmla="*/ 20 w 107"/>
              <a:gd name="T31" fmla="*/ 0 h 88"/>
              <a:gd name="T32" fmla="*/ 18 w 107"/>
              <a:gd name="T33" fmla="*/ 0 h 88"/>
              <a:gd name="T34" fmla="*/ 18 w 107"/>
              <a:gd name="T35" fmla="*/ 69 h 88"/>
              <a:gd name="T36" fmla="*/ 20 w 107"/>
              <a:gd name="T37" fmla="*/ 70 h 88"/>
              <a:gd name="T38" fmla="*/ 22 w 107"/>
              <a:gd name="T39" fmla="*/ 69 h 88"/>
              <a:gd name="T40" fmla="*/ 24 w 107"/>
              <a:gd name="T41" fmla="*/ 67 h 88"/>
              <a:gd name="T42" fmla="*/ 24 w 107"/>
              <a:gd name="T43" fmla="*/ 63 h 88"/>
              <a:gd name="T44" fmla="*/ 36 w 107"/>
              <a:gd name="T45" fmla="*/ 51 h 88"/>
              <a:gd name="T46" fmla="*/ 36 w 107"/>
              <a:gd name="T47" fmla="*/ 55 h 88"/>
              <a:gd name="T48" fmla="*/ 33 w 107"/>
              <a:gd name="T49" fmla="*/ 58 h 88"/>
              <a:gd name="T50" fmla="*/ 31 w 107"/>
              <a:gd name="T51" fmla="*/ 59 h 88"/>
              <a:gd name="T52" fmla="*/ 29 w 107"/>
              <a:gd name="T53" fmla="*/ 58 h 88"/>
              <a:gd name="T54" fmla="*/ 29 w 107"/>
              <a:gd name="T55" fmla="*/ 12 h 88"/>
              <a:gd name="T56" fmla="*/ 31 w 107"/>
              <a:gd name="T57" fmla="*/ 11 h 88"/>
              <a:gd name="T58" fmla="*/ 33 w 107"/>
              <a:gd name="T59" fmla="*/ 12 h 88"/>
              <a:gd name="T60" fmla="*/ 36 w 107"/>
              <a:gd name="T61" fmla="*/ 14 h 88"/>
              <a:gd name="T62" fmla="*/ 36 w 107"/>
              <a:gd name="T63" fmla="*/ 18 h 88"/>
              <a:gd name="T64" fmla="*/ 36 w 107"/>
              <a:gd name="T65" fmla="*/ 51 h 88"/>
              <a:gd name="T66" fmla="*/ 61 w 107"/>
              <a:gd name="T67" fmla="*/ 80 h 88"/>
              <a:gd name="T68" fmla="*/ 54 w 107"/>
              <a:gd name="T69" fmla="*/ 88 h 88"/>
              <a:gd name="T70" fmla="*/ 46 w 107"/>
              <a:gd name="T71" fmla="*/ 80 h 88"/>
              <a:gd name="T72" fmla="*/ 46 w 107"/>
              <a:gd name="T73" fmla="*/ 24 h 88"/>
              <a:gd name="T74" fmla="*/ 54 w 107"/>
              <a:gd name="T75" fmla="*/ 16 h 88"/>
              <a:gd name="T76" fmla="*/ 61 w 107"/>
              <a:gd name="T77" fmla="*/ 24 h 88"/>
              <a:gd name="T78" fmla="*/ 61 w 107"/>
              <a:gd name="T79" fmla="*/ 80 h 88"/>
              <a:gd name="T80" fmla="*/ 71 w 107"/>
              <a:gd name="T81" fmla="*/ 51 h 88"/>
              <a:gd name="T82" fmla="*/ 71 w 107"/>
              <a:gd name="T83" fmla="*/ 55 h 88"/>
              <a:gd name="T84" fmla="*/ 74 w 107"/>
              <a:gd name="T85" fmla="*/ 58 h 88"/>
              <a:gd name="T86" fmla="*/ 76 w 107"/>
              <a:gd name="T87" fmla="*/ 59 h 88"/>
              <a:gd name="T88" fmla="*/ 78 w 107"/>
              <a:gd name="T89" fmla="*/ 58 h 88"/>
              <a:gd name="T90" fmla="*/ 78 w 107"/>
              <a:gd name="T91" fmla="*/ 12 h 88"/>
              <a:gd name="T92" fmla="*/ 76 w 107"/>
              <a:gd name="T93" fmla="*/ 11 h 88"/>
              <a:gd name="T94" fmla="*/ 74 w 107"/>
              <a:gd name="T95" fmla="*/ 12 h 88"/>
              <a:gd name="T96" fmla="*/ 71 w 107"/>
              <a:gd name="T97" fmla="*/ 14 h 88"/>
              <a:gd name="T98" fmla="*/ 71 w 107"/>
              <a:gd name="T99" fmla="*/ 18 h 88"/>
              <a:gd name="T100" fmla="*/ 71 w 107"/>
              <a:gd name="T101" fmla="*/ 51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07" h="88">
                <a:moveTo>
                  <a:pt x="83" y="63"/>
                </a:moveTo>
                <a:cubicBezTo>
                  <a:pt x="97" y="47"/>
                  <a:pt x="97" y="23"/>
                  <a:pt x="83" y="7"/>
                </a:cubicBezTo>
                <a:cubicBezTo>
                  <a:pt x="82" y="6"/>
                  <a:pt x="82" y="4"/>
                  <a:pt x="83" y="3"/>
                </a:cubicBezTo>
                <a:cubicBezTo>
                  <a:pt x="85" y="0"/>
                  <a:pt x="85" y="0"/>
                  <a:pt x="85" y="0"/>
                </a:cubicBezTo>
                <a:cubicBezTo>
                  <a:pt x="86" y="0"/>
                  <a:pt x="86" y="0"/>
                  <a:pt x="87" y="0"/>
                </a:cubicBezTo>
                <a:cubicBezTo>
                  <a:pt x="88" y="0"/>
                  <a:pt x="89" y="0"/>
                  <a:pt x="89" y="0"/>
                </a:cubicBezTo>
                <a:cubicBezTo>
                  <a:pt x="107" y="20"/>
                  <a:pt x="107" y="50"/>
                  <a:pt x="89" y="69"/>
                </a:cubicBezTo>
                <a:cubicBezTo>
                  <a:pt x="89" y="70"/>
                  <a:pt x="88" y="70"/>
                  <a:pt x="87" y="70"/>
                </a:cubicBezTo>
                <a:cubicBezTo>
                  <a:pt x="86" y="70"/>
                  <a:pt x="86" y="70"/>
                  <a:pt x="85" y="69"/>
                </a:cubicBezTo>
                <a:cubicBezTo>
                  <a:pt x="83" y="67"/>
                  <a:pt x="83" y="67"/>
                  <a:pt x="83" y="67"/>
                </a:cubicBezTo>
                <a:cubicBezTo>
                  <a:pt x="82" y="65"/>
                  <a:pt x="82" y="64"/>
                  <a:pt x="83" y="63"/>
                </a:cubicBezTo>
                <a:close/>
                <a:moveTo>
                  <a:pt x="24" y="63"/>
                </a:moveTo>
                <a:cubicBezTo>
                  <a:pt x="10" y="47"/>
                  <a:pt x="10" y="23"/>
                  <a:pt x="24" y="7"/>
                </a:cubicBezTo>
                <a:cubicBezTo>
                  <a:pt x="25" y="6"/>
                  <a:pt x="25" y="4"/>
                  <a:pt x="24" y="3"/>
                </a:cubicBezTo>
                <a:cubicBezTo>
                  <a:pt x="22" y="0"/>
                  <a:pt x="22" y="0"/>
                  <a:pt x="22" y="0"/>
                </a:cubicBezTo>
                <a:cubicBezTo>
                  <a:pt x="21" y="0"/>
                  <a:pt x="21" y="0"/>
                  <a:pt x="20" y="0"/>
                </a:cubicBezTo>
                <a:cubicBezTo>
                  <a:pt x="19" y="0"/>
                  <a:pt x="18" y="0"/>
                  <a:pt x="18" y="0"/>
                </a:cubicBezTo>
                <a:cubicBezTo>
                  <a:pt x="0" y="20"/>
                  <a:pt x="0" y="50"/>
                  <a:pt x="18" y="69"/>
                </a:cubicBezTo>
                <a:cubicBezTo>
                  <a:pt x="18" y="70"/>
                  <a:pt x="19" y="70"/>
                  <a:pt x="20" y="70"/>
                </a:cubicBezTo>
                <a:cubicBezTo>
                  <a:pt x="21" y="70"/>
                  <a:pt x="21" y="70"/>
                  <a:pt x="22" y="69"/>
                </a:cubicBezTo>
                <a:cubicBezTo>
                  <a:pt x="24" y="67"/>
                  <a:pt x="24" y="67"/>
                  <a:pt x="24" y="67"/>
                </a:cubicBezTo>
                <a:cubicBezTo>
                  <a:pt x="25" y="65"/>
                  <a:pt x="25" y="64"/>
                  <a:pt x="24" y="63"/>
                </a:cubicBezTo>
                <a:close/>
                <a:moveTo>
                  <a:pt x="36" y="51"/>
                </a:moveTo>
                <a:cubicBezTo>
                  <a:pt x="37" y="53"/>
                  <a:pt x="37" y="54"/>
                  <a:pt x="36" y="55"/>
                </a:cubicBezTo>
                <a:cubicBezTo>
                  <a:pt x="33" y="58"/>
                  <a:pt x="33" y="58"/>
                  <a:pt x="33" y="58"/>
                </a:cubicBezTo>
                <a:cubicBezTo>
                  <a:pt x="33" y="58"/>
                  <a:pt x="32" y="59"/>
                  <a:pt x="31" y="59"/>
                </a:cubicBezTo>
                <a:cubicBezTo>
                  <a:pt x="30" y="58"/>
                  <a:pt x="30" y="58"/>
                  <a:pt x="29" y="58"/>
                </a:cubicBezTo>
                <a:cubicBezTo>
                  <a:pt x="18" y="44"/>
                  <a:pt x="18" y="25"/>
                  <a:pt x="29" y="12"/>
                </a:cubicBezTo>
                <a:cubicBezTo>
                  <a:pt x="30" y="11"/>
                  <a:pt x="30" y="11"/>
                  <a:pt x="31" y="11"/>
                </a:cubicBezTo>
                <a:cubicBezTo>
                  <a:pt x="32" y="11"/>
                  <a:pt x="33" y="11"/>
                  <a:pt x="33" y="12"/>
                </a:cubicBezTo>
                <a:cubicBezTo>
                  <a:pt x="36" y="14"/>
                  <a:pt x="36" y="14"/>
                  <a:pt x="36" y="14"/>
                </a:cubicBezTo>
                <a:cubicBezTo>
                  <a:pt x="37" y="15"/>
                  <a:pt x="37" y="17"/>
                  <a:pt x="36" y="18"/>
                </a:cubicBezTo>
                <a:cubicBezTo>
                  <a:pt x="28" y="28"/>
                  <a:pt x="28" y="42"/>
                  <a:pt x="36" y="51"/>
                </a:cubicBezTo>
                <a:close/>
                <a:moveTo>
                  <a:pt x="61" y="80"/>
                </a:moveTo>
                <a:cubicBezTo>
                  <a:pt x="61" y="84"/>
                  <a:pt x="58" y="88"/>
                  <a:pt x="54" y="88"/>
                </a:cubicBezTo>
                <a:cubicBezTo>
                  <a:pt x="49" y="88"/>
                  <a:pt x="46" y="84"/>
                  <a:pt x="46" y="80"/>
                </a:cubicBezTo>
                <a:cubicBezTo>
                  <a:pt x="46" y="60"/>
                  <a:pt x="46" y="44"/>
                  <a:pt x="46" y="24"/>
                </a:cubicBezTo>
                <a:cubicBezTo>
                  <a:pt x="46" y="19"/>
                  <a:pt x="49" y="16"/>
                  <a:pt x="54" y="16"/>
                </a:cubicBezTo>
                <a:cubicBezTo>
                  <a:pt x="58" y="16"/>
                  <a:pt x="61" y="19"/>
                  <a:pt x="61" y="24"/>
                </a:cubicBezTo>
                <a:cubicBezTo>
                  <a:pt x="61" y="44"/>
                  <a:pt x="61" y="60"/>
                  <a:pt x="61" y="80"/>
                </a:cubicBezTo>
                <a:close/>
                <a:moveTo>
                  <a:pt x="71" y="51"/>
                </a:moveTo>
                <a:cubicBezTo>
                  <a:pt x="70" y="53"/>
                  <a:pt x="70" y="54"/>
                  <a:pt x="71" y="55"/>
                </a:cubicBezTo>
                <a:cubicBezTo>
                  <a:pt x="74" y="58"/>
                  <a:pt x="74" y="58"/>
                  <a:pt x="74" y="58"/>
                </a:cubicBezTo>
                <a:cubicBezTo>
                  <a:pt x="74" y="58"/>
                  <a:pt x="75" y="59"/>
                  <a:pt x="76" y="59"/>
                </a:cubicBezTo>
                <a:cubicBezTo>
                  <a:pt x="77" y="58"/>
                  <a:pt x="77" y="58"/>
                  <a:pt x="78" y="58"/>
                </a:cubicBezTo>
                <a:cubicBezTo>
                  <a:pt x="89" y="44"/>
                  <a:pt x="89" y="25"/>
                  <a:pt x="78" y="12"/>
                </a:cubicBezTo>
                <a:cubicBezTo>
                  <a:pt x="77" y="11"/>
                  <a:pt x="77" y="11"/>
                  <a:pt x="76" y="11"/>
                </a:cubicBezTo>
                <a:cubicBezTo>
                  <a:pt x="75" y="11"/>
                  <a:pt x="74" y="11"/>
                  <a:pt x="74" y="12"/>
                </a:cubicBezTo>
                <a:cubicBezTo>
                  <a:pt x="71" y="14"/>
                  <a:pt x="71" y="14"/>
                  <a:pt x="71" y="14"/>
                </a:cubicBezTo>
                <a:cubicBezTo>
                  <a:pt x="70" y="15"/>
                  <a:pt x="70" y="17"/>
                  <a:pt x="71" y="18"/>
                </a:cubicBezTo>
                <a:cubicBezTo>
                  <a:pt x="79" y="28"/>
                  <a:pt x="79" y="42"/>
                  <a:pt x="71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30" name="Freeform 61"/>
          <p:cNvSpPr>
            <a:spLocks noEditPoints="1"/>
          </p:cNvSpPr>
          <p:nvPr/>
        </p:nvSpPr>
        <p:spPr bwMode="auto">
          <a:xfrm>
            <a:off x="7193126" y="2903545"/>
            <a:ext cx="722454" cy="567024"/>
          </a:xfrm>
          <a:custGeom>
            <a:avLst/>
            <a:gdLst>
              <a:gd name="T0" fmla="*/ 50 w 106"/>
              <a:gd name="T1" fmla="*/ 11 h 83"/>
              <a:gd name="T2" fmla="*/ 51 w 106"/>
              <a:gd name="T3" fmla="*/ 11 h 83"/>
              <a:gd name="T4" fmla="*/ 51 w 106"/>
              <a:gd name="T5" fmla="*/ 43 h 83"/>
              <a:gd name="T6" fmla="*/ 19 w 106"/>
              <a:gd name="T7" fmla="*/ 27 h 83"/>
              <a:gd name="T8" fmla="*/ 19 w 106"/>
              <a:gd name="T9" fmla="*/ 26 h 83"/>
              <a:gd name="T10" fmla="*/ 55 w 106"/>
              <a:gd name="T11" fmla="*/ 42 h 83"/>
              <a:gd name="T12" fmla="*/ 56 w 106"/>
              <a:gd name="T13" fmla="*/ 43 h 83"/>
              <a:gd name="T14" fmla="*/ 87 w 106"/>
              <a:gd name="T15" fmla="*/ 27 h 83"/>
              <a:gd name="T16" fmla="*/ 56 w 106"/>
              <a:gd name="T17" fmla="*/ 11 h 83"/>
              <a:gd name="T18" fmla="*/ 55 w 106"/>
              <a:gd name="T19" fmla="*/ 11 h 83"/>
              <a:gd name="T20" fmla="*/ 15 w 106"/>
              <a:gd name="T21" fmla="*/ 29 h 83"/>
              <a:gd name="T22" fmla="*/ 1 w 106"/>
              <a:gd name="T23" fmla="*/ 35 h 83"/>
              <a:gd name="T24" fmla="*/ 1 w 106"/>
              <a:gd name="T25" fmla="*/ 37 h 83"/>
              <a:gd name="T26" fmla="*/ 34 w 106"/>
              <a:gd name="T27" fmla="*/ 53 h 83"/>
              <a:gd name="T28" fmla="*/ 48 w 106"/>
              <a:gd name="T29" fmla="*/ 46 h 83"/>
              <a:gd name="T30" fmla="*/ 105 w 106"/>
              <a:gd name="T31" fmla="*/ 16 h 83"/>
              <a:gd name="T32" fmla="*/ 105 w 106"/>
              <a:gd name="T33" fmla="*/ 18 h 83"/>
              <a:gd name="T34" fmla="*/ 91 w 106"/>
              <a:gd name="T35" fmla="*/ 25 h 83"/>
              <a:gd name="T36" fmla="*/ 58 w 106"/>
              <a:gd name="T37" fmla="*/ 8 h 83"/>
              <a:gd name="T38" fmla="*/ 72 w 106"/>
              <a:gd name="T39" fmla="*/ 0 h 83"/>
              <a:gd name="T40" fmla="*/ 105 w 106"/>
              <a:gd name="T41" fmla="*/ 16 h 83"/>
              <a:gd name="T42" fmla="*/ 106 w 106"/>
              <a:gd name="T43" fmla="*/ 36 h 83"/>
              <a:gd name="T44" fmla="*/ 72 w 106"/>
              <a:gd name="T45" fmla="*/ 53 h 83"/>
              <a:gd name="T46" fmla="*/ 58 w 106"/>
              <a:gd name="T47" fmla="*/ 47 h 83"/>
              <a:gd name="T48" fmla="*/ 58 w 106"/>
              <a:gd name="T49" fmla="*/ 45 h 83"/>
              <a:gd name="T50" fmla="*/ 92 w 106"/>
              <a:gd name="T51" fmla="*/ 29 h 83"/>
              <a:gd name="T52" fmla="*/ 48 w 106"/>
              <a:gd name="T53" fmla="*/ 7 h 83"/>
              <a:gd name="T54" fmla="*/ 33 w 106"/>
              <a:gd name="T55" fmla="*/ 0 h 83"/>
              <a:gd name="T56" fmla="*/ 0 w 106"/>
              <a:gd name="T57" fmla="*/ 17 h 83"/>
              <a:gd name="T58" fmla="*/ 14 w 106"/>
              <a:gd name="T59" fmla="*/ 25 h 83"/>
              <a:gd name="T60" fmla="*/ 48 w 106"/>
              <a:gd name="T61" fmla="*/ 9 h 83"/>
              <a:gd name="T62" fmla="*/ 48 w 106"/>
              <a:gd name="T63" fmla="*/ 7 h 83"/>
              <a:gd name="T64" fmla="*/ 55 w 106"/>
              <a:gd name="T65" fmla="*/ 82 h 83"/>
              <a:gd name="T66" fmla="*/ 56 w 106"/>
              <a:gd name="T67" fmla="*/ 83 h 83"/>
              <a:gd name="T68" fmla="*/ 90 w 106"/>
              <a:gd name="T69" fmla="*/ 65 h 83"/>
              <a:gd name="T70" fmla="*/ 89 w 106"/>
              <a:gd name="T71" fmla="*/ 49 h 83"/>
              <a:gd name="T72" fmla="*/ 73 w 106"/>
              <a:gd name="T73" fmla="*/ 57 h 83"/>
              <a:gd name="T74" fmla="*/ 72 w 106"/>
              <a:gd name="T75" fmla="*/ 57 h 83"/>
              <a:gd name="T76" fmla="*/ 56 w 106"/>
              <a:gd name="T77" fmla="*/ 49 h 83"/>
              <a:gd name="T78" fmla="*/ 55 w 106"/>
              <a:gd name="T79" fmla="*/ 50 h 83"/>
              <a:gd name="T80" fmla="*/ 17 w 106"/>
              <a:gd name="T81" fmla="*/ 49 h 83"/>
              <a:gd name="T82" fmla="*/ 33 w 106"/>
              <a:gd name="T83" fmla="*/ 57 h 83"/>
              <a:gd name="T84" fmla="*/ 50 w 106"/>
              <a:gd name="T85" fmla="*/ 49 h 83"/>
              <a:gd name="T86" fmla="*/ 51 w 106"/>
              <a:gd name="T87" fmla="*/ 50 h 83"/>
              <a:gd name="T88" fmla="*/ 51 w 106"/>
              <a:gd name="T89" fmla="*/ 83 h 83"/>
              <a:gd name="T90" fmla="*/ 17 w 106"/>
              <a:gd name="T91" fmla="*/ 66 h 83"/>
              <a:gd name="T92" fmla="*/ 16 w 106"/>
              <a:gd name="T93" fmla="*/ 5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06" h="83">
                <a:moveTo>
                  <a:pt x="19" y="26"/>
                </a:moveTo>
                <a:cubicBezTo>
                  <a:pt x="50" y="11"/>
                  <a:pt x="50" y="11"/>
                  <a:pt x="50" y="11"/>
                </a:cubicBezTo>
                <a:cubicBezTo>
                  <a:pt x="50" y="11"/>
                  <a:pt x="51" y="11"/>
                  <a:pt x="51" y="11"/>
                </a:cubicBezTo>
                <a:cubicBezTo>
                  <a:pt x="51" y="11"/>
                  <a:pt x="51" y="11"/>
                  <a:pt x="51" y="11"/>
                </a:cubicBezTo>
                <a:cubicBezTo>
                  <a:pt x="51" y="42"/>
                  <a:pt x="51" y="42"/>
                  <a:pt x="51" y="42"/>
                </a:cubicBezTo>
                <a:cubicBezTo>
                  <a:pt x="51" y="42"/>
                  <a:pt x="51" y="43"/>
                  <a:pt x="51" y="43"/>
                </a:cubicBezTo>
                <a:cubicBezTo>
                  <a:pt x="51" y="43"/>
                  <a:pt x="50" y="43"/>
                  <a:pt x="50" y="43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6"/>
                  <a:pt x="19" y="26"/>
                  <a:pt x="19" y="26"/>
                </a:cubicBezTo>
                <a:close/>
                <a:moveTo>
                  <a:pt x="55" y="11"/>
                </a:moveTo>
                <a:cubicBezTo>
                  <a:pt x="55" y="42"/>
                  <a:pt x="55" y="42"/>
                  <a:pt x="55" y="42"/>
                </a:cubicBezTo>
                <a:cubicBezTo>
                  <a:pt x="55" y="42"/>
                  <a:pt x="55" y="43"/>
                  <a:pt x="55" y="43"/>
                </a:cubicBezTo>
                <a:cubicBezTo>
                  <a:pt x="55" y="43"/>
                  <a:pt x="56" y="43"/>
                  <a:pt x="56" y="43"/>
                </a:cubicBezTo>
                <a:cubicBezTo>
                  <a:pt x="87" y="27"/>
                  <a:pt x="87" y="27"/>
                  <a:pt x="87" y="27"/>
                </a:cubicBezTo>
                <a:cubicBezTo>
                  <a:pt x="87" y="27"/>
                  <a:pt x="87" y="27"/>
                  <a:pt x="87" y="27"/>
                </a:cubicBezTo>
                <a:cubicBezTo>
                  <a:pt x="87" y="26"/>
                  <a:pt x="87" y="26"/>
                  <a:pt x="87" y="26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1"/>
                  <a:pt x="55" y="11"/>
                  <a:pt x="55" y="11"/>
                </a:cubicBezTo>
                <a:cubicBezTo>
                  <a:pt x="55" y="11"/>
                  <a:pt x="55" y="11"/>
                  <a:pt x="55" y="11"/>
                </a:cubicBezTo>
                <a:close/>
                <a:moveTo>
                  <a:pt x="48" y="45"/>
                </a:move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4" y="29"/>
                </a:cubicBezTo>
                <a:cubicBezTo>
                  <a:pt x="1" y="35"/>
                  <a:pt x="1" y="35"/>
                  <a:pt x="1" y="35"/>
                </a:cubicBezTo>
                <a:cubicBezTo>
                  <a:pt x="1" y="36"/>
                  <a:pt x="0" y="36"/>
                  <a:pt x="0" y="36"/>
                </a:cubicBezTo>
                <a:cubicBezTo>
                  <a:pt x="0" y="37"/>
                  <a:pt x="1" y="37"/>
                  <a:pt x="1" y="37"/>
                </a:cubicBezTo>
                <a:cubicBezTo>
                  <a:pt x="33" y="53"/>
                  <a:pt x="33" y="53"/>
                  <a:pt x="33" y="53"/>
                </a:cubicBezTo>
                <a:cubicBezTo>
                  <a:pt x="34" y="54"/>
                  <a:pt x="34" y="54"/>
                  <a:pt x="34" y="53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47"/>
                  <a:pt x="48" y="46"/>
                  <a:pt x="48" y="46"/>
                </a:cubicBezTo>
                <a:cubicBezTo>
                  <a:pt x="48" y="45"/>
                  <a:pt x="48" y="45"/>
                  <a:pt x="48" y="45"/>
                </a:cubicBezTo>
                <a:close/>
                <a:moveTo>
                  <a:pt x="105" y="16"/>
                </a:moveTo>
                <a:cubicBezTo>
                  <a:pt x="105" y="17"/>
                  <a:pt x="106" y="17"/>
                  <a:pt x="106" y="17"/>
                </a:cubicBezTo>
                <a:cubicBezTo>
                  <a:pt x="106" y="18"/>
                  <a:pt x="105" y="18"/>
                  <a:pt x="105" y="18"/>
                </a:cubicBezTo>
                <a:cubicBezTo>
                  <a:pt x="92" y="25"/>
                  <a:pt x="92" y="25"/>
                  <a:pt x="92" y="25"/>
                </a:cubicBezTo>
                <a:cubicBezTo>
                  <a:pt x="91" y="25"/>
                  <a:pt x="91" y="25"/>
                  <a:pt x="91" y="25"/>
                </a:cubicBezTo>
                <a:cubicBezTo>
                  <a:pt x="58" y="9"/>
                  <a:pt x="58" y="9"/>
                  <a:pt x="58" y="9"/>
                </a:cubicBezTo>
                <a:cubicBezTo>
                  <a:pt x="58" y="8"/>
                  <a:pt x="58" y="8"/>
                  <a:pt x="58" y="8"/>
                </a:cubicBezTo>
                <a:cubicBezTo>
                  <a:pt x="58" y="7"/>
                  <a:pt x="58" y="7"/>
                  <a:pt x="58" y="7"/>
                </a:cubicBezTo>
                <a:cubicBezTo>
                  <a:pt x="72" y="0"/>
                  <a:pt x="72" y="0"/>
                  <a:pt x="72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105" y="16"/>
                  <a:pt x="105" y="16"/>
                  <a:pt x="105" y="16"/>
                </a:cubicBezTo>
                <a:close/>
                <a:moveTo>
                  <a:pt x="105" y="35"/>
                </a:moveTo>
                <a:cubicBezTo>
                  <a:pt x="105" y="36"/>
                  <a:pt x="106" y="36"/>
                  <a:pt x="106" y="36"/>
                </a:cubicBezTo>
                <a:cubicBezTo>
                  <a:pt x="106" y="37"/>
                  <a:pt x="105" y="37"/>
                  <a:pt x="105" y="37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54"/>
                  <a:pt x="72" y="54"/>
                  <a:pt x="72" y="53"/>
                </a:cubicBezTo>
                <a:cubicBezTo>
                  <a:pt x="58" y="47"/>
                  <a:pt x="58" y="47"/>
                  <a:pt x="58" y="47"/>
                </a:cubicBezTo>
                <a:cubicBezTo>
                  <a:pt x="58" y="47"/>
                  <a:pt x="58" y="46"/>
                  <a:pt x="58" y="46"/>
                </a:cubicBezTo>
                <a:cubicBezTo>
                  <a:pt x="58" y="45"/>
                  <a:pt x="58" y="45"/>
                  <a:pt x="58" y="45"/>
                </a:cubicBezTo>
                <a:cubicBezTo>
                  <a:pt x="91" y="29"/>
                  <a:pt x="91" y="29"/>
                  <a:pt x="91" y="29"/>
                </a:cubicBezTo>
                <a:cubicBezTo>
                  <a:pt x="91" y="29"/>
                  <a:pt x="91" y="29"/>
                  <a:pt x="92" y="29"/>
                </a:cubicBezTo>
                <a:cubicBezTo>
                  <a:pt x="105" y="35"/>
                  <a:pt x="105" y="35"/>
                  <a:pt x="105" y="35"/>
                </a:cubicBezTo>
                <a:close/>
                <a:moveTo>
                  <a:pt x="48" y="7"/>
                </a:moveTo>
                <a:cubicBezTo>
                  <a:pt x="34" y="0"/>
                  <a:pt x="34" y="0"/>
                  <a:pt x="34" y="0"/>
                </a:cubicBezTo>
                <a:cubicBezTo>
                  <a:pt x="34" y="0"/>
                  <a:pt x="34" y="0"/>
                  <a:pt x="33" y="0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7"/>
                  <a:pt x="0" y="17"/>
                  <a:pt x="0" y="17"/>
                </a:cubicBezTo>
                <a:cubicBezTo>
                  <a:pt x="0" y="18"/>
                  <a:pt x="1" y="18"/>
                  <a:pt x="1" y="18"/>
                </a:cubicBezTo>
                <a:cubicBezTo>
                  <a:pt x="14" y="25"/>
                  <a:pt x="14" y="25"/>
                  <a:pt x="14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8"/>
                  <a:pt x="48" y="8"/>
                  <a:pt x="48" y="8"/>
                </a:cubicBezTo>
                <a:cubicBezTo>
                  <a:pt x="48" y="7"/>
                  <a:pt x="48" y="7"/>
                  <a:pt x="48" y="7"/>
                </a:cubicBezTo>
                <a:close/>
                <a:moveTo>
                  <a:pt x="55" y="50"/>
                </a:moveTo>
                <a:cubicBezTo>
                  <a:pt x="55" y="82"/>
                  <a:pt x="55" y="82"/>
                  <a:pt x="55" y="82"/>
                </a:cubicBezTo>
                <a:cubicBezTo>
                  <a:pt x="55" y="82"/>
                  <a:pt x="55" y="83"/>
                  <a:pt x="55" y="83"/>
                </a:cubicBezTo>
                <a:cubicBezTo>
                  <a:pt x="55" y="83"/>
                  <a:pt x="56" y="83"/>
                  <a:pt x="56" y="83"/>
                </a:cubicBezTo>
                <a:cubicBezTo>
                  <a:pt x="89" y="66"/>
                  <a:pt x="89" y="66"/>
                  <a:pt x="89" y="66"/>
                </a:cubicBezTo>
                <a:cubicBezTo>
                  <a:pt x="89" y="66"/>
                  <a:pt x="90" y="66"/>
                  <a:pt x="90" y="65"/>
                </a:cubicBezTo>
                <a:cubicBezTo>
                  <a:pt x="90" y="50"/>
                  <a:pt x="90" y="50"/>
                  <a:pt x="90" y="50"/>
                </a:cubicBezTo>
                <a:cubicBezTo>
                  <a:pt x="90" y="50"/>
                  <a:pt x="89" y="49"/>
                  <a:pt x="89" y="49"/>
                </a:cubicBezTo>
                <a:cubicBezTo>
                  <a:pt x="89" y="49"/>
                  <a:pt x="89" y="49"/>
                  <a:pt x="88" y="49"/>
                </a:cubicBezTo>
                <a:cubicBezTo>
                  <a:pt x="73" y="57"/>
                  <a:pt x="73" y="57"/>
                  <a:pt x="73" y="57"/>
                </a:cubicBezTo>
                <a:cubicBezTo>
                  <a:pt x="72" y="57"/>
                  <a:pt x="72" y="57"/>
                  <a:pt x="72" y="57"/>
                </a:cubicBezTo>
                <a:cubicBezTo>
                  <a:pt x="72" y="57"/>
                  <a:pt x="72" y="57"/>
                  <a:pt x="72" y="57"/>
                </a:cubicBezTo>
                <a:cubicBezTo>
                  <a:pt x="71" y="57"/>
                  <a:pt x="71" y="57"/>
                  <a:pt x="71" y="57"/>
                </a:cubicBezTo>
                <a:cubicBezTo>
                  <a:pt x="56" y="49"/>
                  <a:pt x="56" y="49"/>
                  <a:pt x="56" y="49"/>
                </a:cubicBezTo>
                <a:cubicBezTo>
                  <a:pt x="56" y="49"/>
                  <a:pt x="55" y="49"/>
                  <a:pt x="55" y="49"/>
                </a:cubicBezTo>
                <a:cubicBezTo>
                  <a:pt x="55" y="49"/>
                  <a:pt x="55" y="50"/>
                  <a:pt x="55" y="50"/>
                </a:cubicBezTo>
                <a:close/>
                <a:moveTo>
                  <a:pt x="16" y="50"/>
                </a:moveTo>
                <a:cubicBezTo>
                  <a:pt x="16" y="50"/>
                  <a:pt x="17" y="49"/>
                  <a:pt x="17" y="49"/>
                </a:cubicBezTo>
                <a:cubicBezTo>
                  <a:pt x="17" y="49"/>
                  <a:pt x="17" y="49"/>
                  <a:pt x="18" y="49"/>
                </a:cubicBezTo>
                <a:cubicBezTo>
                  <a:pt x="33" y="57"/>
                  <a:pt x="33" y="57"/>
                  <a:pt x="33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50" y="49"/>
                  <a:pt x="50" y="49"/>
                  <a:pt x="50" y="49"/>
                </a:cubicBezTo>
                <a:cubicBezTo>
                  <a:pt x="50" y="49"/>
                  <a:pt x="51" y="49"/>
                  <a:pt x="51" y="49"/>
                </a:cubicBezTo>
                <a:cubicBezTo>
                  <a:pt x="51" y="49"/>
                  <a:pt x="51" y="50"/>
                  <a:pt x="51" y="50"/>
                </a:cubicBezTo>
                <a:cubicBezTo>
                  <a:pt x="51" y="82"/>
                  <a:pt x="51" y="82"/>
                  <a:pt x="51" y="82"/>
                </a:cubicBezTo>
                <a:cubicBezTo>
                  <a:pt x="51" y="82"/>
                  <a:pt x="51" y="83"/>
                  <a:pt x="51" y="83"/>
                </a:cubicBezTo>
                <a:cubicBezTo>
                  <a:pt x="51" y="83"/>
                  <a:pt x="50" y="83"/>
                  <a:pt x="50" y="83"/>
                </a:cubicBezTo>
                <a:cubicBezTo>
                  <a:pt x="17" y="66"/>
                  <a:pt x="17" y="66"/>
                  <a:pt x="17" y="66"/>
                </a:cubicBezTo>
                <a:cubicBezTo>
                  <a:pt x="17" y="66"/>
                  <a:pt x="16" y="66"/>
                  <a:pt x="16" y="65"/>
                </a:cubicBezTo>
                <a:lnTo>
                  <a:pt x="16" y="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061" y="397"/>
            <a:ext cx="12856633" cy="10285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059" y="397"/>
            <a:ext cx="516916" cy="1028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857862" y="280083"/>
            <a:ext cx="2092296" cy="36901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3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0330328" y="509831"/>
            <a:ext cx="2108310" cy="22685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defRPr/>
            </a:pPr>
            <a:r>
              <a:rPr lang="en-US" altLang="zh-CN" sz="147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www</a:t>
            </a:r>
            <a:r>
              <a:rPr lang="en-US" altLang="zh-CN" sz="1474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. daiyongming.com</a:t>
            </a:r>
            <a:endParaRPr lang="zh-CN" altLang="en-US" sz="147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8"/>
          <p:cNvSpPr txBox="1"/>
          <p:nvPr/>
        </p:nvSpPr>
        <p:spPr>
          <a:xfrm>
            <a:off x="857862" y="693077"/>
            <a:ext cx="3138790" cy="21512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3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061" y="7097981"/>
            <a:ext cx="12856633" cy="457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3462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Elbow Connector 1"/>
          <p:cNvCxnSpPr/>
          <p:nvPr/>
        </p:nvCxnSpPr>
        <p:spPr>
          <a:xfrm rot="5400000" flipH="1" flipV="1">
            <a:off x="3205593" y="3141880"/>
            <a:ext cx="252461" cy="2798585"/>
          </a:xfrm>
          <a:prstGeom prst="bentConnector2">
            <a:avLst/>
          </a:prstGeom>
          <a:ln>
            <a:solidFill>
              <a:schemeClr val="accent4"/>
            </a:solidFill>
            <a:headEnd type="oval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" name="Group 2"/>
          <p:cNvGrpSpPr/>
          <p:nvPr/>
        </p:nvGrpSpPr>
        <p:grpSpPr>
          <a:xfrm>
            <a:off x="1932531" y="1837890"/>
            <a:ext cx="4029378" cy="639343"/>
            <a:chOff x="687602" y="840984"/>
            <a:chExt cx="3554105" cy="682225"/>
          </a:xfrm>
          <a:effectLst/>
        </p:grpSpPr>
        <p:cxnSp>
          <p:nvCxnSpPr>
            <p:cNvPr id="4" name="Straight Connector 3"/>
            <p:cNvCxnSpPr/>
            <p:nvPr/>
          </p:nvCxnSpPr>
          <p:spPr>
            <a:xfrm flipV="1">
              <a:off x="4231411" y="840984"/>
              <a:ext cx="0" cy="459861"/>
            </a:xfrm>
            <a:prstGeom prst="line">
              <a:avLst/>
            </a:prstGeom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 flipH="1">
              <a:off x="687602" y="853440"/>
              <a:ext cx="3554105" cy="0"/>
            </a:xfrm>
            <a:prstGeom prst="line">
              <a:avLst/>
            </a:prstGeom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697641" y="840984"/>
              <a:ext cx="0" cy="682225"/>
            </a:xfrm>
            <a:prstGeom prst="line">
              <a:avLst/>
            </a:prstGeom>
            <a:ln>
              <a:solidFill>
                <a:schemeClr val="accent1"/>
              </a:solidFill>
              <a:tailEnd type="oval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/>
          <p:cNvGrpSpPr/>
          <p:nvPr/>
        </p:nvGrpSpPr>
        <p:grpSpPr>
          <a:xfrm>
            <a:off x="8109174" y="1949884"/>
            <a:ext cx="2637873" cy="1510680"/>
            <a:chOff x="7661892" y="1982230"/>
            <a:chExt cx="2501232" cy="143242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7661892" y="3401802"/>
              <a:ext cx="281570" cy="0"/>
            </a:xfrm>
            <a:prstGeom prst="line">
              <a:avLst/>
            </a:prstGeom>
            <a:ln>
              <a:solidFill>
                <a:schemeClr val="accent2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V="1">
              <a:off x="7940049" y="1982971"/>
              <a:ext cx="0" cy="1431686"/>
            </a:xfrm>
            <a:prstGeom prst="line">
              <a:avLst/>
            </a:prstGeom>
            <a:ln>
              <a:solidFill>
                <a:schemeClr val="accent2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7933223" y="1995874"/>
              <a:ext cx="2229901" cy="0"/>
            </a:xfrm>
            <a:prstGeom prst="line">
              <a:avLst/>
            </a:prstGeom>
            <a:ln>
              <a:solidFill>
                <a:schemeClr val="accent2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V="1">
              <a:off x="10154722" y="1982230"/>
              <a:ext cx="0" cy="273800"/>
            </a:xfrm>
            <a:prstGeom prst="line">
              <a:avLst/>
            </a:prstGeom>
            <a:ln>
              <a:solidFill>
                <a:schemeClr val="accent2"/>
              </a:solidFill>
              <a:headEnd type="oval" w="med" len="med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1"/>
          <p:cNvGrpSpPr/>
          <p:nvPr/>
        </p:nvGrpSpPr>
        <p:grpSpPr>
          <a:xfrm>
            <a:off x="6880037" y="4090265"/>
            <a:ext cx="3858149" cy="2002788"/>
            <a:chOff x="6496424" y="4011740"/>
            <a:chExt cx="3658298" cy="1899044"/>
          </a:xfrm>
        </p:grpSpPr>
        <p:cxnSp>
          <p:nvCxnSpPr>
            <p:cNvPr id="13" name="Straight Connector 12"/>
            <p:cNvCxnSpPr/>
            <p:nvPr/>
          </p:nvCxnSpPr>
          <p:spPr>
            <a:xfrm>
              <a:off x="6496424" y="5871209"/>
              <a:ext cx="1309384" cy="0"/>
            </a:xfrm>
            <a:prstGeom prst="line">
              <a:avLst/>
            </a:prstGeom>
            <a:ln>
              <a:solidFill>
                <a:schemeClr val="accent3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V="1">
              <a:off x="6496424" y="5450469"/>
              <a:ext cx="0" cy="432276"/>
            </a:xfrm>
            <a:prstGeom prst="line">
              <a:avLst/>
            </a:prstGeom>
            <a:ln>
              <a:solidFill>
                <a:schemeClr val="accent3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flipV="1">
              <a:off x="7812187" y="4061998"/>
              <a:ext cx="0" cy="1848786"/>
            </a:xfrm>
            <a:prstGeom prst="line">
              <a:avLst/>
            </a:prstGeom>
            <a:ln>
              <a:solidFill>
                <a:schemeClr val="accent3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V="1">
              <a:off x="7807868" y="4026764"/>
              <a:ext cx="2346853" cy="47601"/>
            </a:xfrm>
            <a:prstGeom prst="line">
              <a:avLst/>
            </a:prstGeom>
            <a:ln>
              <a:solidFill>
                <a:schemeClr val="accent3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flipV="1">
              <a:off x="10154722" y="4011740"/>
              <a:ext cx="0" cy="432276"/>
            </a:xfrm>
            <a:prstGeom prst="line">
              <a:avLst/>
            </a:prstGeom>
            <a:ln>
              <a:solidFill>
                <a:schemeClr val="accent3"/>
              </a:solidFill>
              <a:headEnd type="oval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Group 47"/>
          <p:cNvGrpSpPr/>
          <p:nvPr/>
        </p:nvGrpSpPr>
        <p:grpSpPr>
          <a:xfrm>
            <a:off x="952988" y="2232358"/>
            <a:ext cx="3116614" cy="942198"/>
            <a:chOff x="1603804" y="2220559"/>
            <a:chExt cx="2955174" cy="893393"/>
          </a:xfrm>
        </p:grpSpPr>
        <p:sp>
          <p:nvSpPr>
            <p:cNvPr id="49" name="Text Placeholder 2"/>
            <p:cNvSpPr txBox="1">
              <a:spLocks/>
            </p:cNvSpPr>
            <p:nvPr/>
          </p:nvSpPr>
          <p:spPr>
            <a:xfrm>
              <a:off x="1603804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87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Strategy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1679271" y="2559832"/>
              <a:ext cx="2879707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Porem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sit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amet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, cot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adipicing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Sed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imperun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laoreet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facilisisan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raesent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dala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encari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rinadewnita</a:t>
              </a:r>
              <a:endPara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952988" y="4431208"/>
            <a:ext cx="3116614" cy="942198"/>
            <a:chOff x="1603804" y="2220559"/>
            <a:chExt cx="2955174" cy="893393"/>
          </a:xfrm>
        </p:grpSpPr>
        <p:sp>
          <p:nvSpPr>
            <p:cNvPr id="52" name="Text Placeholder 2"/>
            <p:cNvSpPr txBox="1">
              <a:spLocks/>
            </p:cNvSpPr>
            <p:nvPr/>
          </p:nvSpPr>
          <p:spPr>
            <a:xfrm>
              <a:off x="1603804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87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Costumer</a:t>
              </a: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1679271" y="2559832"/>
              <a:ext cx="2879707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Porem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sit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amet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, cot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adipicing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Sed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imperun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laoreet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facilisisan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raesent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dala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encari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rinadewnita</a:t>
              </a:r>
              <a:endPara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8646783" y="4203565"/>
            <a:ext cx="3121667" cy="942198"/>
            <a:chOff x="1679271" y="2220559"/>
            <a:chExt cx="2959965" cy="893393"/>
          </a:xfrm>
        </p:grpSpPr>
        <p:sp>
          <p:nvSpPr>
            <p:cNvPr id="55" name="Text Placeholder 2"/>
            <p:cNvSpPr txBox="1">
              <a:spLocks/>
            </p:cNvSpPr>
            <p:nvPr/>
          </p:nvSpPr>
          <p:spPr>
            <a:xfrm>
              <a:off x="2625776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687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Analyze</a:t>
              </a:r>
              <a:endParaRPr lang="en-GB" sz="1687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" panose="020B0503030202020304" pitchFamily="34" charset="0"/>
                <a:sym typeface="Times New Roman" panose="02020603050405020304" pitchFamily="18" charset="0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1679271" y="2559832"/>
              <a:ext cx="2879707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Porem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sit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amet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, cot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adipicing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Sed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imperun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laoreet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facilisisan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raesent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dala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encari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rinadewnita</a:t>
              </a:r>
              <a:endPara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8646783" y="2035081"/>
            <a:ext cx="3121667" cy="942198"/>
            <a:chOff x="1679271" y="2220559"/>
            <a:chExt cx="2959965" cy="893393"/>
          </a:xfrm>
        </p:grpSpPr>
        <p:sp>
          <p:nvSpPr>
            <p:cNvPr id="58" name="Text Placeholder 2"/>
            <p:cNvSpPr txBox="1">
              <a:spLocks/>
            </p:cNvSpPr>
            <p:nvPr/>
          </p:nvSpPr>
          <p:spPr>
            <a:xfrm>
              <a:off x="2625776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687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Product</a:t>
              </a: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1679271" y="2559832"/>
              <a:ext cx="2879707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Porem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sit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amet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, cot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adipicing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Sed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imperun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laoreet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facilisisan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raesent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dala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encari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rinadewnita</a:t>
              </a:r>
              <a:endPara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500023" y="2034069"/>
            <a:ext cx="3840593" cy="3840377"/>
            <a:chOff x="4266588" y="1928705"/>
            <a:chExt cx="3641651" cy="3641446"/>
          </a:xfrm>
        </p:grpSpPr>
        <p:grpSp>
          <p:nvGrpSpPr>
            <p:cNvPr id="29" name="Group 28"/>
            <p:cNvGrpSpPr/>
            <p:nvPr/>
          </p:nvGrpSpPr>
          <p:grpSpPr>
            <a:xfrm>
              <a:off x="4266588" y="1928705"/>
              <a:ext cx="3641651" cy="3641446"/>
              <a:chOff x="4239694" y="2062055"/>
              <a:chExt cx="3641651" cy="3641446"/>
            </a:xfrm>
          </p:grpSpPr>
          <p:sp>
            <p:nvSpPr>
              <p:cNvPr id="41" name="Freeform 3"/>
              <p:cNvSpPr>
                <a:spLocks noChangeArrowheads="1"/>
              </p:cNvSpPr>
              <p:nvPr/>
            </p:nvSpPr>
            <p:spPr bwMode="auto">
              <a:xfrm rot="13978264">
                <a:off x="4253123" y="3386157"/>
                <a:ext cx="1860057" cy="1886915"/>
              </a:xfrm>
              <a:custGeom>
                <a:avLst/>
                <a:gdLst>
                  <a:gd name="T0" fmla="*/ 3563 w 10688"/>
                  <a:gd name="T1" fmla="*/ 7062 h 10844"/>
                  <a:gd name="T2" fmla="*/ 3563 w 10688"/>
                  <a:gd name="T3" fmla="*/ 7062 h 10844"/>
                  <a:gd name="T4" fmla="*/ 4563 w 10688"/>
                  <a:gd name="T5" fmla="*/ 10749 h 10844"/>
                  <a:gd name="T6" fmla="*/ 7937 w 10688"/>
                  <a:gd name="T7" fmla="*/ 9812 h 10844"/>
                  <a:gd name="T8" fmla="*/ 9062 w 10688"/>
                  <a:gd name="T9" fmla="*/ 2782 h 10844"/>
                  <a:gd name="T10" fmla="*/ 2032 w 10688"/>
                  <a:gd name="T11" fmla="*/ 1626 h 10844"/>
                  <a:gd name="T12" fmla="*/ 0 w 10688"/>
                  <a:gd name="T13" fmla="*/ 4907 h 10844"/>
                  <a:gd name="T14" fmla="*/ 3563 w 10688"/>
                  <a:gd name="T15" fmla="*/ 7062 h 10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88" h="10844">
                    <a:moveTo>
                      <a:pt x="3563" y="7062"/>
                    </a:moveTo>
                    <a:lnTo>
                      <a:pt x="3563" y="7062"/>
                    </a:lnTo>
                    <a:cubicBezTo>
                      <a:pt x="4375" y="8187"/>
                      <a:pt x="4688" y="9500"/>
                      <a:pt x="4563" y="10749"/>
                    </a:cubicBezTo>
                    <a:cubicBezTo>
                      <a:pt x="5718" y="10843"/>
                      <a:pt x="6906" y="10562"/>
                      <a:pt x="7937" y="9812"/>
                    </a:cubicBezTo>
                    <a:cubicBezTo>
                      <a:pt x="10187" y="8187"/>
                      <a:pt x="10687" y="5032"/>
                      <a:pt x="9062" y="2782"/>
                    </a:cubicBezTo>
                    <a:cubicBezTo>
                      <a:pt x="7437" y="500"/>
                      <a:pt x="4282" y="0"/>
                      <a:pt x="2032" y="1626"/>
                    </a:cubicBezTo>
                    <a:cubicBezTo>
                      <a:pt x="907" y="2438"/>
                      <a:pt x="219" y="3657"/>
                      <a:pt x="0" y="4907"/>
                    </a:cubicBezTo>
                    <a:cubicBezTo>
                      <a:pt x="1375" y="5126"/>
                      <a:pt x="2688" y="5843"/>
                      <a:pt x="3563" y="7062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9" name="Freeform 3"/>
              <p:cNvSpPr>
                <a:spLocks noChangeArrowheads="1"/>
              </p:cNvSpPr>
              <p:nvPr/>
            </p:nvSpPr>
            <p:spPr bwMode="auto">
              <a:xfrm rot="3202081">
                <a:off x="6007859" y="2501714"/>
                <a:ext cx="1860057" cy="1886915"/>
              </a:xfrm>
              <a:custGeom>
                <a:avLst/>
                <a:gdLst>
                  <a:gd name="T0" fmla="*/ 3563 w 10688"/>
                  <a:gd name="T1" fmla="*/ 7062 h 10844"/>
                  <a:gd name="T2" fmla="*/ 3563 w 10688"/>
                  <a:gd name="T3" fmla="*/ 7062 h 10844"/>
                  <a:gd name="T4" fmla="*/ 4563 w 10688"/>
                  <a:gd name="T5" fmla="*/ 10749 h 10844"/>
                  <a:gd name="T6" fmla="*/ 7937 w 10688"/>
                  <a:gd name="T7" fmla="*/ 9812 h 10844"/>
                  <a:gd name="T8" fmla="*/ 9062 w 10688"/>
                  <a:gd name="T9" fmla="*/ 2782 h 10844"/>
                  <a:gd name="T10" fmla="*/ 2032 w 10688"/>
                  <a:gd name="T11" fmla="*/ 1626 h 10844"/>
                  <a:gd name="T12" fmla="*/ 0 w 10688"/>
                  <a:gd name="T13" fmla="*/ 4907 h 10844"/>
                  <a:gd name="T14" fmla="*/ 3563 w 10688"/>
                  <a:gd name="T15" fmla="*/ 7062 h 10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88" h="10844">
                    <a:moveTo>
                      <a:pt x="3563" y="7062"/>
                    </a:moveTo>
                    <a:lnTo>
                      <a:pt x="3563" y="7062"/>
                    </a:lnTo>
                    <a:cubicBezTo>
                      <a:pt x="4375" y="8187"/>
                      <a:pt x="4688" y="9500"/>
                      <a:pt x="4563" y="10749"/>
                    </a:cubicBezTo>
                    <a:cubicBezTo>
                      <a:pt x="5718" y="10843"/>
                      <a:pt x="6906" y="10562"/>
                      <a:pt x="7937" y="9812"/>
                    </a:cubicBezTo>
                    <a:cubicBezTo>
                      <a:pt x="10187" y="8187"/>
                      <a:pt x="10687" y="5032"/>
                      <a:pt x="9062" y="2782"/>
                    </a:cubicBezTo>
                    <a:cubicBezTo>
                      <a:pt x="7437" y="500"/>
                      <a:pt x="4282" y="0"/>
                      <a:pt x="2032" y="1626"/>
                    </a:cubicBezTo>
                    <a:cubicBezTo>
                      <a:pt x="907" y="2438"/>
                      <a:pt x="219" y="3657"/>
                      <a:pt x="0" y="4907"/>
                    </a:cubicBezTo>
                    <a:cubicBezTo>
                      <a:pt x="1375" y="5126"/>
                      <a:pt x="2688" y="5843"/>
                      <a:pt x="3563" y="7062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7" name="Freeform 3"/>
              <p:cNvSpPr>
                <a:spLocks noChangeArrowheads="1"/>
              </p:cNvSpPr>
              <p:nvPr/>
            </p:nvSpPr>
            <p:spPr bwMode="auto">
              <a:xfrm rot="19397468">
                <a:off x="4695101" y="2062055"/>
                <a:ext cx="1860057" cy="1886915"/>
              </a:xfrm>
              <a:custGeom>
                <a:avLst/>
                <a:gdLst>
                  <a:gd name="T0" fmla="*/ 3563 w 10688"/>
                  <a:gd name="T1" fmla="*/ 7062 h 10844"/>
                  <a:gd name="T2" fmla="*/ 3563 w 10688"/>
                  <a:gd name="T3" fmla="*/ 7062 h 10844"/>
                  <a:gd name="T4" fmla="*/ 4563 w 10688"/>
                  <a:gd name="T5" fmla="*/ 10749 h 10844"/>
                  <a:gd name="T6" fmla="*/ 7937 w 10688"/>
                  <a:gd name="T7" fmla="*/ 9812 h 10844"/>
                  <a:gd name="T8" fmla="*/ 9062 w 10688"/>
                  <a:gd name="T9" fmla="*/ 2782 h 10844"/>
                  <a:gd name="T10" fmla="*/ 2032 w 10688"/>
                  <a:gd name="T11" fmla="*/ 1626 h 10844"/>
                  <a:gd name="T12" fmla="*/ 0 w 10688"/>
                  <a:gd name="T13" fmla="*/ 4907 h 10844"/>
                  <a:gd name="T14" fmla="*/ 3563 w 10688"/>
                  <a:gd name="T15" fmla="*/ 7062 h 10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88" h="10844">
                    <a:moveTo>
                      <a:pt x="3563" y="7062"/>
                    </a:moveTo>
                    <a:lnTo>
                      <a:pt x="3563" y="7062"/>
                    </a:lnTo>
                    <a:cubicBezTo>
                      <a:pt x="4375" y="8187"/>
                      <a:pt x="4688" y="9500"/>
                      <a:pt x="4563" y="10749"/>
                    </a:cubicBezTo>
                    <a:cubicBezTo>
                      <a:pt x="5718" y="10843"/>
                      <a:pt x="6906" y="10562"/>
                      <a:pt x="7937" y="9812"/>
                    </a:cubicBezTo>
                    <a:cubicBezTo>
                      <a:pt x="10187" y="8187"/>
                      <a:pt x="10687" y="5032"/>
                      <a:pt x="9062" y="2782"/>
                    </a:cubicBezTo>
                    <a:cubicBezTo>
                      <a:pt x="7437" y="500"/>
                      <a:pt x="4282" y="0"/>
                      <a:pt x="2032" y="1626"/>
                    </a:cubicBezTo>
                    <a:cubicBezTo>
                      <a:pt x="907" y="2438"/>
                      <a:pt x="219" y="3657"/>
                      <a:pt x="0" y="4907"/>
                    </a:cubicBezTo>
                    <a:cubicBezTo>
                      <a:pt x="1375" y="5126"/>
                      <a:pt x="2688" y="5843"/>
                      <a:pt x="3563" y="7062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6" name="Freeform 35"/>
              <p:cNvSpPr>
                <a:spLocks noChangeArrowheads="1"/>
              </p:cNvSpPr>
              <p:nvPr/>
            </p:nvSpPr>
            <p:spPr bwMode="auto">
              <a:xfrm rot="8579122">
                <a:off x="5565189" y="3816586"/>
                <a:ext cx="1860057" cy="1886915"/>
              </a:xfrm>
              <a:custGeom>
                <a:avLst/>
                <a:gdLst>
                  <a:gd name="T0" fmla="*/ 3563 w 10688"/>
                  <a:gd name="T1" fmla="*/ 7062 h 10844"/>
                  <a:gd name="T2" fmla="*/ 3563 w 10688"/>
                  <a:gd name="T3" fmla="*/ 7062 h 10844"/>
                  <a:gd name="T4" fmla="*/ 4563 w 10688"/>
                  <a:gd name="T5" fmla="*/ 10749 h 10844"/>
                  <a:gd name="T6" fmla="*/ 7937 w 10688"/>
                  <a:gd name="T7" fmla="*/ 9812 h 10844"/>
                  <a:gd name="T8" fmla="*/ 9062 w 10688"/>
                  <a:gd name="T9" fmla="*/ 2782 h 10844"/>
                  <a:gd name="T10" fmla="*/ 2032 w 10688"/>
                  <a:gd name="T11" fmla="*/ 1626 h 10844"/>
                  <a:gd name="T12" fmla="*/ 0 w 10688"/>
                  <a:gd name="T13" fmla="*/ 4907 h 10844"/>
                  <a:gd name="T14" fmla="*/ 3563 w 10688"/>
                  <a:gd name="T15" fmla="*/ 7062 h 10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88" h="10844">
                    <a:moveTo>
                      <a:pt x="3563" y="7062"/>
                    </a:moveTo>
                    <a:lnTo>
                      <a:pt x="3563" y="7062"/>
                    </a:lnTo>
                    <a:cubicBezTo>
                      <a:pt x="4375" y="8187"/>
                      <a:pt x="4688" y="9500"/>
                      <a:pt x="4563" y="10749"/>
                    </a:cubicBezTo>
                    <a:cubicBezTo>
                      <a:pt x="5718" y="10843"/>
                      <a:pt x="6906" y="10562"/>
                      <a:pt x="7937" y="9812"/>
                    </a:cubicBezTo>
                    <a:cubicBezTo>
                      <a:pt x="10187" y="8187"/>
                      <a:pt x="10687" y="5032"/>
                      <a:pt x="9062" y="2782"/>
                    </a:cubicBezTo>
                    <a:cubicBezTo>
                      <a:pt x="7437" y="500"/>
                      <a:pt x="4282" y="0"/>
                      <a:pt x="2032" y="1626"/>
                    </a:cubicBezTo>
                    <a:cubicBezTo>
                      <a:pt x="907" y="2438"/>
                      <a:pt x="219" y="3657"/>
                      <a:pt x="0" y="4907"/>
                    </a:cubicBezTo>
                    <a:cubicBezTo>
                      <a:pt x="1375" y="5126"/>
                      <a:pt x="2688" y="5843"/>
                      <a:pt x="3563" y="7062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40" name="Freeform 11"/>
            <p:cNvSpPr>
              <a:spLocks noEditPoints="1"/>
            </p:cNvSpPr>
            <p:nvPr/>
          </p:nvSpPr>
          <p:spPr bwMode="auto">
            <a:xfrm>
              <a:off x="4845175" y="3947979"/>
              <a:ext cx="571344" cy="472924"/>
            </a:xfrm>
            <a:custGeom>
              <a:avLst/>
              <a:gdLst>
                <a:gd name="T0" fmla="*/ 260 w 287"/>
                <a:gd name="T1" fmla="*/ 78 h 237"/>
                <a:gd name="T2" fmla="*/ 244 w 287"/>
                <a:gd name="T3" fmla="*/ 94 h 237"/>
                <a:gd name="T4" fmla="*/ 260 w 287"/>
                <a:gd name="T5" fmla="*/ 111 h 237"/>
                <a:gd name="T6" fmla="*/ 277 w 287"/>
                <a:gd name="T7" fmla="*/ 94 h 237"/>
                <a:gd name="T8" fmla="*/ 260 w 287"/>
                <a:gd name="T9" fmla="*/ 78 h 237"/>
                <a:gd name="T10" fmla="*/ 27 w 287"/>
                <a:gd name="T11" fmla="*/ 78 h 237"/>
                <a:gd name="T12" fmla="*/ 11 w 287"/>
                <a:gd name="T13" fmla="*/ 94 h 237"/>
                <a:gd name="T14" fmla="*/ 27 w 287"/>
                <a:gd name="T15" fmla="*/ 111 h 237"/>
                <a:gd name="T16" fmla="*/ 43 w 287"/>
                <a:gd name="T17" fmla="*/ 94 h 237"/>
                <a:gd name="T18" fmla="*/ 27 w 287"/>
                <a:gd name="T19" fmla="*/ 78 h 237"/>
                <a:gd name="T20" fmla="*/ 212 w 287"/>
                <a:gd name="T21" fmla="*/ 49 h 237"/>
                <a:gd name="T22" fmla="*/ 188 w 287"/>
                <a:gd name="T23" fmla="*/ 73 h 237"/>
                <a:gd name="T24" fmla="*/ 212 w 287"/>
                <a:gd name="T25" fmla="*/ 97 h 237"/>
                <a:gd name="T26" fmla="*/ 236 w 287"/>
                <a:gd name="T27" fmla="*/ 73 h 237"/>
                <a:gd name="T28" fmla="*/ 212 w 287"/>
                <a:gd name="T29" fmla="*/ 49 h 237"/>
                <a:gd name="T30" fmla="*/ 287 w 287"/>
                <a:gd name="T31" fmla="*/ 196 h 237"/>
                <a:gd name="T32" fmla="*/ 259 w 287"/>
                <a:gd name="T33" fmla="*/ 196 h 237"/>
                <a:gd name="T34" fmla="*/ 259 w 287"/>
                <a:gd name="T35" fmla="*/ 145 h 237"/>
                <a:gd name="T36" fmla="*/ 253 w 287"/>
                <a:gd name="T37" fmla="*/ 121 h 237"/>
                <a:gd name="T38" fmla="*/ 260 w 287"/>
                <a:gd name="T39" fmla="*/ 120 h 237"/>
                <a:gd name="T40" fmla="*/ 287 w 287"/>
                <a:gd name="T41" fmla="*/ 147 h 237"/>
                <a:gd name="T42" fmla="*/ 287 w 287"/>
                <a:gd name="T43" fmla="*/ 196 h 237"/>
                <a:gd name="T44" fmla="*/ 75 w 287"/>
                <a:gd name="T45" fmla="*/ 49 h 237"/>
                <a:gd name="T46" fmla="*/ 51 w 287"/>
                <a:gd name="T47" fmla="*/ 73 h 237"/>
                <a:gd name="T48" fmla="*/ 75 w 287"/>
                <a:gd name="T49" fmla="*/ 97 h 237"/>
                <a:gd name="T50" fmla="*/ 99 w 287"/>
                <a:gd name="T51" fmla="*/ 73 h 237"/>
                <a:gd name="T52" fmla="*/ 75 w 287"/>
                <a:gd name="T53" fmla="*/ 49 h 237"/>
                <a:gd name="T54" fmla="*/ 27 w 287"/>
                <a:gd name="T55" fmla="*/ 120 h 237"/>
                <a:gd name="T56" fmla="*/ 34 w 287"/>
                <a:gd name="T57" fmla="*/ 121 h 237"/>
                <a:gd name="T58" fmla="*/ 28 w 287"/>
                <a:gd name="T59" fmla="*/ 145 h 237"/>
                <a:gd name="T60" fmla="*/ 28 w 287"/>
                <a:gd name="T61" fmla="*/ 196 h 237"/>
                <a:gd name="T62" fmla="*/ 0 w 287"/>
                <a:gd name="T63" fmla="*/ 196 h 237"/>
                <a:gd name="T64" fmla="*/ 0 w 287"/>
                <a:gd name="T65" fmla="*/ 147 h 237"/>
                <a:gd name="T66" fmla="*/ 27 w 287"/>
                <a:gd name="T67" fmla="*/ 120 h 237"/>
                <a:gd name="T68" fmla="*/ 144 w 287"/>
                <a:gd name="T69" fmla="*/ 0 h 237"/>
                <a:gd name="T70" fmla="*/ 108 w 287"/>
                <a:gd name="T71" fmla="*/ 36 h 237"/>
                <a:gd name="T72" fmla="*/ 144 w 287"/>
                <a:gd name="T73" fmla="*/ 72 h 237"/>
                <a:gd name="T74" fmla="*/ 179 w 287"/>
                <a:gd name="T75" fmla="*/ 36 h 237"/>
                <a:gd name="T76" fmla="*/ 144 w 287"/>
                <a:gd name="T77" fmla="*/ 0 h 237"/>
                <a:gd name="T78" fmla="*/ 251 w 287"/>
                <a:gd name="T79" fmla="*/ 214 h 237"/>
                <a:gd name="T80" fmla="*/ 208 w 287"/>
                <a:gd name="T81" fmla="*/ 214 h 237"/>
                <a:gd name="T82" fmla="*/ 208 w 287"/>
                <a:gd name="T83" fmla="*/ 137 h 237"/>
                <a:gd name="T84" fmla="*/ 201 w 287"/>
                <a:gd name="T85" fmla="*/ 108 h 237"/>
                <a:gd name="T86" fmla="*/ 212 w 287"/>
                <a:gd name="T87" fmla="*/ 106 h 237"/>
                <a:gd name="T88" fmla="*/ 251 w 287"/>
                <a:gd name="T89" fmla="*/ 145 h 237"/>
                <a:gd name="T90" fmla="*/ 251 w 287"/>
                <a:gd name="T91" fmla="*/ 214 h 237"/>
                <a:gd name="T92" fmla="*/ 79 w 287"/>
                <a:gd name="T93" fmla="*/ 137 h 237"/>
                <a:gd name="T94" fmla="*/ 79 w 287"/>
                <a:gd name="T95" fmla="*/ 214 h 237"/>
                <a:gd name="T96" fmla="*/ 37 w 287"/>
                <a:gd name="T97" fmla="*/ 214 h 237"/>
                <a:gd name="T98" fmla="*/ 37 w 287"/>
                <a:gd name="T99" fmla="*/ 145 h 237"/>
                <a:gd name="T100" fmla="*/ 75 w 287"/>
                <a:gd name="T101" fmla="*/ 106 h 237"/>
                <a:gd name="T102" fmla="*/ 86 w 287"/>
                <a:gd name="T103" fmla="*/ 108 h 237"/>
                <a:gd name="T104" fmla="*/ 79 w 287"/>
                <a:gd name="T105" fmla="*/ 137 h 237"/>
                <a:gd name="T106" fmla="*/ 88 w 287"/>
                <a:gd name="T107" fmla="*/ 237 h 237"/>
                <a:gd name="T108" fmla="*/ 200 w 287"/>
                <a:gd name="T109" fmla="*/ 237 h 237"/>
                <a:gd name="T110" fmla="*/ 200 w 287"/>
                <a:gd name="T111" fmla="*/ 137 h 237"/>
                <a:gd name="T112" fmla="*/ 144 w 287"/>
                <a:gd name="T113" fmla="*/ 81 h 237"/>
                <a:gd name="T114" fmla="*/ 88 w 287"/>
                <a:gd name="T115" fmla="*/ 137 h 237"/>
                <a:gd name="T116" fmla="*/ 88 w 287"/>
                <a:gd name="T117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7" h="237">
                  <a:moveTo>
                    <a:pt x="260" y="78"/>
                  </a:moveTo>
                  <a:cubicBezTo>
                    <a:pt x="251" y="78"/>
                    <a:pt x="244" y="85"/>
                    <a:pt x="244" y="94"/>
                  </a:cubicBezTo>
                  <a:cubicBezTo>
                    <a:pt x="244" y="103"/>
                    <a:pt x="251" y="111"/>
                    <a:pt x="260" y="111"/>
                  </a:cubicBezTo>
                  <a:cubicBezTo>
                    <a:pt x="269" y="111"/>
                    <a:pt x="277" y="103"/>
                    <a:pt x="277" y="94"/>
                  </a:cubicBezTo>
                  <a:cubicBezTo>
                    <a:pt x="277" y="85"/>
                    <a:pt x="269" y="78"/>
                    <a:pt x="260" y="78"/>
                  </a:cubicBezTo>
                  <a:close/>
                  <a:moveTo>
                    <a:pt x="27" y="78"/>
                  </a:moveTo>
                  <a:cubicBezTo>
                    <a:pt x="18" y="78"/>
                    <a:pt x="11" y="85"/>
                    <a:pt x="11" y="94"/>
                  </a:cubicBezTo>
                  <a:cubicBezTo>
                    <a:pt x="11" y="103"/>
                    <a:pt x="18" y="111"/>
                    <a:pt x="27" y="111"/>
                  </a:cubicBezTo>
                  <a:cubicBezTo>
                    <a:pt x="36" y="111"/>
                    <a:pt x="43" y="103"/>
                    <a:pt x="43" y="94"/>
                  </a:cubicBezTo>
                  <a:cubicBezTo>
                    <a:pt x="43" y="85"/>
                    <a:pt x="36" y="78"/>
                    <a:pt x="27" y="78"/>
                  </a:cubicBezTo>
                  <a:close/>
                  <a:moveTo>
                    <a:pt x="212" y="49"/>
                  </a:moveTo>
                  <a:cubicBezTo>
                    <a:pt x="199" y="49"/>
                    <a:pt x="188" y="59"/>
                    <a:pt x="188" y="73"/>
                  </a:cubicBezTo>
                  <a:cubicBezTo>
                    <a:pt x="188" y="86"/>
                    <a:pt x="199" y="97"/>
                    <a:pt x="212" y="97"/>
                  </a:cubicBezTo>
                  <a:cubicBezTo>
                    <a:pt x="225" y="97"/>
                    <a:pt x="236" y="86"/>
                    <a:pt x="236" y="73"/>
                  </a:cubicBezTo>
                  <a:cubicBezTo>
                    <a:pt x="236" y="59"/>
                    <a:pt x="225" y="49"/>
                    <a:pt x="212" y="49"/>
                  </a:cubicBezTo>
                  <a:close/>
                  <a:moveTo>
                    <a:pt x="287" y="196"/>
                  </a:moveTo>
                  <a:cubicBezTo>
                    <a:pt x="259" y="196"/>
                    <a:pt x="259" y="196"/>
                    <a:pt x="259" y="196"/>
                  </a:cubicBezTo>
                  <a:cubicBezTo>
                    <a:pt x="259" y="145"/>
                    <a:pt x="259" y="145"/>
                    <a:pt x="259" y="145"/>
                  </a:cubicBezTo>
                  <a:cubicBezTo>
                    <a:pt x="259" y="136"/>
                    <a:pt x="257" y="128"/>
                    <a:pt x="253" y="121"/>
                  </a:cubicBezTo>
                  <a:cubicBezTo>
                    <a:pt x="255" y="120"/>
                    <a:pt x="258" y="120"/>
                    <a:pt x="260" y="120"/>
                  </a:cubicBezTo>
                  <a:cubicBezTo>
                    <a:pt x="275" y="120"/>
                    <a:pt x="287" y="132"/>
                    <a:pt x="287" y="147"/>
                  </a:cubicBezTo>
                  <a:lnTo>
                    <a:pt x="287" y="196"/>
                  </a:lnTo>
                  <a:close/>
                  <a:moveTo>
                    <a:pt x="75" y="49"/>
                  </a:moveTo>
                  <a:cubicBezTo>
                    <a:pt x="62" y="49"/>
                    <a:pt x="51" y="59"/>
                    <a:pt x="51" y="73"/>
                  </a:cubicBezTo>
                  <a:cubicBezTo>
                    <a:pt x="51" y="86"/>
                    <a:pt x="62" y="97"/>
                    <a:pt x="75" y="97"/>
                  </a:cubicBezTo>
                  <a:cubicBezTo>
                    <a:pt x="88" y="97"/>
                    <a:pt x="99" y="86"/>
                    <a:pt x="99" y="73"/>
                  </a:cubicBezTo>
                  <a:cubicBezTo>
                    <a:pt x="99" y="59"/>
                    <a:pt x="88" y="49"/>
                    <a:pt x="75" y="49"/>
                  </a:cubicBezTo>
                  <a:close/>
                  <a:moveTo>
                    <a:pt x="27" y="120"/>
                  </a:moveTo>
                  <a:cubicBezTo>
                    <a:pt x="29" y="120"/>
                    <a:pt x="32" y="120"/>
                    <a:pt x="34" y="121"/>
                  </a:cubicBezTo>
                  <a:cubicBezTo>
                    <a:pt x="30" y="128"/>
                    <a:pt x="28" y="136"/>
                    <a:pt x="28" y="145"/>
                  </a:cubicBezTo>
                  <a:cubicBezTo>
                    <a:pt x="28" y="196"/>
                    <a:pt x="28" y="196"/>
                    <a:pt x="28" y="196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32"/>
                    <a:pt x="12" y="120"/>
                    <a:pt x="27" y="120"/>
                  </a:cubicBezTo>
                  <a:close/>
                  <a:moveTo>
                    <a:pt x="144" y="0"/>
                  </a:moveTo>
                  <a:cubicBezTo>
                    <a:pt x="124" y="0"/>
                    <a:pt x="108" y="16"/>
                    <a:pt x="108" y="36"/>
                  </a:cubicBezTo>
                  <a:cubicBezTo>
                    <a:pt x="108" y="56"/>
                    <a:pt x="124" y="72"/>
                    <a:pt x="144" y="72"/>
                  </a:cubicBezTo>
                  <a:cubicBezTo>
                    <a:pt x="163" y="72"/>
                    <a:pt x="179" y="56"/>
                    <a:pt x="179" y="36"/>
                  </a:cubicBezTo>
                  <a:cubicBezTo>
                    <a:pt x="179" y="16"/>
                    <a:pt x="163" y="0"/>
                    <a:pt x="144" y="0"/>
                  </a:cubicBezTo>
                  <a:close/>
                  <a:moveTo>
                    <a:pt x="251" y="214"/>
                  </a:moveTo>
                  <a:cubicBezTo>
                    <a:pt x="208" y="214"/>
                    <a:pt x="208" y="214"/>
                    <a:pt x="208" y="214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08" y="127"/>
                    <a:pt x="206" y="117"/>
                    <a:pt x="201" y="108"/>
                  </a:cubicBezTo>
                  <a:cubicBezTo>
                    <a:pt x="205" y="107"/>
                    <a:pt x="208" y="106"/>
                    <a:pt x="212" y="106"/>
                  </a:cubicBezTo>
                  <a:cubicBezTo>
                    <a:pt x="233" y="106"/>
                    <a:pt x="251" y="124"/>
                    <a:pt x="251" y="145"/>
                  </a:cubicBezTo>
                  <a:lnTo>
                    <a:pt x="251" y="214"/>
                  </a:lnTo>
                  <a:close/>
                  <a:moveTo>
                    <a:pt x="79" y="137"/>
                  </a:moveTo>
                  <a:cubicBezTo>
                    <a:pt x="79" y="214"/>
                    <a:pt x="79" y="214"/>
                    <a:pt x="79" y="214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7" y="145"/>
                    <a:pt x="37" y="145"/>
                    <a:pt x="37" y="145"/>
                  </a:cubicBezTo>
                  <a:cubicBezTo>
                    <a:pt x="37" y="124"/>
                    <a:pt x="54" y="106"/>
                    <a:pt x="75" y="106"/>
                  </a:cubicBezTo>
                  <a:cubicBezTo>
                    <a:pt x="79" y="106"/>
                    <a:pt x="83" y="107"/>
                    <a:pt x="86" y="108"/>
                  </a:cubicBezTo>
                  <a:cubicBezTo>
                    <a:pt x="81" y="117"/>
                    <a:pt x="79" y="127"/>
                    <a:pt x="79" y="137"/>
                  </a:cubicBezTo>
                  <a:close/>
                  <a:moveTo>
                    <a:pt x="88" y="237"/>
                  </a:moveTo>
                  <a:cubicBezTo>
                    <a:pt x="200" y="237"/>
                    <a:pt x="200" y="237"/>
                    <a:pt x="200" y="237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0" y="106"/>
                    <a:pt x="174" y="81"/>
                    <a:pt x="144" y="81"/>
                  </a:cubicBezTo>
                  <a:cubicBezTo>
                    <a:pt x="113" y="81"/>
                    <a:pt x="88" y="106"/>
                    <a:pt x="88" y="137"/>
                  </a:cubicBezTo>
                  <a:lnTo>
                    <a:pt x="88" y="2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42" name="Shape 719"/>
            <p:cNvSpPr/>
            <p:nvPr/>
          </p:nvSpPr>
          <p:spPr>
            <a:xfrm>
              <a:off x="6255015" y="4464163"/>
              <a:ext cx="536606" cy="4614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2" h="21446" extrusionOk="0">
                  <a:moveTo>
                    <a:pt x="9262" y="7207"/>
                  </a:moveTo>
                  <a:lnTo>
                    <a:pt x="14475" y="11108"/>
                  </a:lnTo>
                  <a:cubicBezTo>
                    <a:pt x="14915" y="11436"/>
                    <a:pt x="15500" y="11301"/>
                    <a:pt x="15796" y="10800"/>
                  </a:cubicBezTo>
                  <a:lnTo>
                    <a:pt x="21160" y="1771"/>
                  </a:lnTo>
                  <a:cubicBezTo>
                    <a:pt x="21464" y="1257"/>
                    <a:pt x="21354" y="555"/>
                    <a:pt x="20913" y="200"/>
                  </a:cubicBezTo>
                  <a:cubicBezTo>
                    <a:pt x="20472" y="-154"/>
                    <a:pt x="19869" y="-26"/>
                    <a:pt x="19564" y="487"/>
                  </a:cubicBezTo>
                  <a:lnTo>
                    <a:pt x="14734" y="8618"/>
                  </a:lnTo>
                  <a:lnTo>
                    <a:pt x="9490" y="4694"/>
                  </a:lnTo>
                  <a:cubicBezTo>
                    <a:pt x="9273" y="4532"/>
                    <a:pt x="9010" y="4478"/>
                    <a:pt x="8757" y="4541"/>
                  </a:cubicBezTo>
                  <a:cubicBezTo>
                    <a:pt x="8505" y="4607"/>
                    <a:pt x="8285" y="4785"/>
                    <a:pt x="8147" y="5039"/>
                  </a:cubicBezTo>
                  <a:lnTo>
                    <a:pt x="152" y="19712"/>
                  </a:lnTo>
                  <a:cubicBezTo>
                    <a:pt x="-136" y="20237"/>
                    <a:pt x="-2" y="20936"/>
                    <a:pt x="450" y="21269"/>
                  </a:cubicBezTo>
                  <a:cubicBezTo>
                    <a:pt x="611" y="21389"/>
                    <a:pt x="791" y="21446"/>
                    <a:pt x="969" y="21446"/>
                  </a:cubicBezTo>
                  <a:cubicBezTo>
                    <a:pt x="1290" y="21446"/>
                    <a:pt x="1604" y="21260"/>
                    <a:pt x="1788" y="20921"/>
                  </a:cubicBezTo>
                  <a:cubicBezTo>
                    <a:pt x="1788" y="20921"/>
                    <a:pt x="9262" y="7207"/>
                    <a:pt x="9262" y="7207"/>
                  </a:cubicBezTo>
                  <a:close/>
                  <a:moveTo>
                    <a:pt x="19712" y="12707"/>
                  </a:moveTo>
                  <a:lnTo>
                    <a:pt x="14952" y="17715"/>
                  </a:lnTo>
                  <a:lnTo>
                    <a:pt x="9355" y="12653"/>
                  </a:lnTo>
                  <a:cubicBezTo>
                    <a:pt x="9249" y="12556"/>
                    <a:pt x="9125" y="12487"/>
                    <a:pt x="8994" y="12450"/>
                  </a:cubicBezTo>
                  <a:lnTo>
                    <a:pt x="8249" y="12234"/>
                  </a:lnTo>
                  <a:lnTo>
                    <a:pt x="7154" y="14242"/>
                  </a:lnTo>
                  <a:lnTo>
                    <a:pt x="8327" y="14582"/>
                  </a:lnTo>
                  <a:lnTo>
                    <a:pt x="14404" y="20078"/>
                  </a:lnTo>
                  <a:cubicBezTo>
                    <a:pt x="14580" y="20237"/>
                    <a:pt x="14789" y="20317"/>
                    <a:pt x="14999" y="20317"/>
                  </a:cubicBezTo>
                  <a:cubicBezTo>
                    <a:pt x="15232" y="20317"/>
                    <a:pt x="15466" y="20218"/>
                    <a:pt x="15650" y="20026"/>
                  </a:cubicBezTo>
                  <a:lnTo>
                    <a:pt x="21012" y="14382"/>
                  </a:lnTo>
                  <a:cubicBezTo>
                    <a:pt x="21410" y="13963"/>
                    <a:pt x="21441" y="13250"/>
                    <a:pt x="21081" y="12788"/>
                  </a:cubicBezTo>
                  <a:cubicBezTo>
                    <a:pt x="20722" y="12325"/>
                    <a:pt x="20109" y="12289"/>
                    <a:pt x="19712" y="12707"/>
                  </a:cubicBezTo>
                  <a:close/>
                  <a:moveTo>
                    <a:pt x="735" y="12382"/>
                  </a:moveTo>
                  <a:lnTo>
                    <a:pt x="2190" y="12804"/>
                  </a:lnTo>
                  <a:lnTo>
                    <a:pt x="3284" y="10795"/>
                  </a:lnTo>
                  <a:lnTo>
                    <a:pt x="1204" y="10192"/>
                  </a:lnTo>
                  <a:cubicBezTo>
                    <a:pt x="683" y="10040"/>
                    <a:pt x="158" y="10410"/>
                    <a:pt x="28" y="11015"/>
                  </a:cubicBezTo>
                  <a:cubicBezTo>
                    <a:pt x="-100" y="11620"/>
                    <a:pt x="216" y="12231"/>
                    <a:pt x="735" y="12382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l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269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60" name="Shape 1090"/>
            <p:cNvSpPr/>
            <p:nvPr/>
          </p:nvSpPr>
          <p:spPr>
            <a:xfrm>
              <a:off x="5403115" y="2570067"/>
              <a:ext cx="540523" cy="4591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64" y="14989"/>
                  </a:moveTo>
                  <a:lnTo>
                    <a:pt x="16300" y="14989"/>
                  </a:lnTo>
                  <a:cubicBezTo>
                    <a:pt x="14781" y="14989"/>
                    <a:pt x="13615" y="14098"/>
                    <a:pt x="12532" y="12778"/>
                  </a:cubicBezTo>
                  <a:cubicBezTo>
                    <a:pt x="12422" y="12943"/>
                    <a:pt x="12313" y="13112"/>
                    <a:pt x="12204" y="13283"/>
                  </a:cubicBezTo>
                  <a:cubicBezTo>
                    <a:pt x="11728" y="14021"/>
                    <a:pt x="11216" y="14811"/>
                    <a:pt x="10650" y="15592"/>
                  </a:cubicBezTo>
                  <a:cubicBezTo>
                    <a:pt x="12115" y="17276"/>
                    <a:pt x="13891" y="18547"/>
                    <a:pt x="16300" y="18547"/>
                  </a:cubicBezTo>
                  <a:lnTo>
                    <a:pt x="17064" y="18547"/>
                  </a:lnTo>
                  <a:lnTo>
                    <a:pt x="17064" y="21600"/>
                  </a:lnTo>
                  <a:lnTo>
                    <a:pt x="21600" y="17022"/>
                  </a:lnTo>
                  <a:lnTo>
                    <a:pt x="17064" y="12444"/>
                  </a:lnTo>
                  <a:cubicBezTo>
                    <a:pt x="17064" y="12444"/>
                    <a:pt x="17064" y="14989"/>
                    <a:pt x="17064" y="14989"/>
                  </a:cubicBezTo>
                  <a:close/>
                  <a:moveTo>
                    <a:pt x="5844" y="8840"/>
                  </a:moveTo>
                  <a:cubicBezTo>
                    <a:pt x="6014" y="8580"/>
                    <a:pt x="6185" y="8316"/>
                    <a:pt x="6358" y="8047"/>
                  </a:cubicBezTo>
                  <a:cubicBezTo>
                    <a:pt x="6781" y="7394"/>
                    <a:pt x="7227" y="6705"/>
                    <a:pt x="7709" y="6019"/>
                  </a:cubicBezTo>
                  <a:cubicBezTo>
                    <a:pt x="6284" y="4449"/>
                    <a:pt x="4562" y="3290"/>
                    <a:pt x="2260" y="3290"/>
                  </a:cubicBezTo>
                  <a:lnTo>
                    <a:pt x="0" y="3290"/>
                  </a:lnTo>
                  <a:lnTo>
                    <a:pt x="0" y="6850"/>
                  </a:lnTo>
                  <a:lnTo>
                    <a:pt x="2260" y="6850"/>
                  </a:lnTo>
                  <a:cubicBezTo>
                    <a:pt x="3693" y="6850"/>
                    <a:pt x="4812" y="7643"/>
                    <a:pt x="5844" y="8840"/>
                  </a:cubicBezTo>
                  <a:close/>
                  <a:moveTo>
                    <a:pt x="16300" y="6596"/>
                  </a:moveTo>
                  <a:lnTo>
                    <a:pt x="17064" y="6596"/>
                  </a:lnTo>
                  <a:lnTo>
                    <a:pt x="17064" y="9155"/>
                  </a:lnTo>
                  <a:lnTo>
                    <a:pt x="21600" y="4578"/>
                  </a:lnTo>
                  <a:lnTo>
                    <a:pt x="17064" y="0"/>
                  </a:lnTo>
                  <a:lnTo>
                    <a:pt x="17064" y="3036"/>
                  </a:lnTo>
                  <a:lnTo>
                    <a:pt x="16300" y="3036"/>
                  </a:lnTo>
                  <a:cubicBezTo>
                    <a:pt x="12312" y="3036"/>
                    <a:pt x="10062" y="6516"/>
                    <a:pt x="8077" y="9587"/>
                  </a:cubicBezTo>
                  <a:cubicBezTo>
                    <a:pt x="6293" y="12349"/>
                    <a:pt x="4752" y="14735"/>
                    <a:pt x="2260" y="14735"/>
                  </a:cubicBezTo>
                  <a:lnTo>
                    <a:pt x="0" y="14735"/>
                  </a:lnTo>
                  <a:lnTo>
                    <a:pt x="0" y="18293"/>
                  </a:lnTo>
                  <a:lnTo>
                    <a:pt x="2260" y="18293"/>
                  </a:lnTo>
                  <a:cubicBezTo>
                    <a:pt x="6250" y="18293"/>
                    <a:pt x="8500" y="14814"/>
                    <a:pt x="10485" y="11743"/>
                  </a:cubicBezTo>
                  <a:cubicBezTo>
                    <a:pt x="12269" y="8981"/>
                    <a:pt x="13810" y="6596"/>
                    <a:pt x="16300" y="6596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75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61" name="Shape 3659"/>
            <p:cNvSpPr/>
            <p:nvPr/>
          </p:nvSpPr>
          <p:spPr>
            <a:xfrm>
              <a:off x="6770425" y="3007602"/>
              <a:ext cx="607596" cy="5696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93" h="21440" extrusionOk="0">
                  <a:moveTo>
                    <a:pt x="20097" y="14373"/>
                  </a:moveTo>
                  <a:lnTo>
                    <a:pt x="15990" y="12571"/>
                  </a:lnTo>
                  <a:lnTo>
                    <a:pt x="16463" y="14008"/>
                  </a:lnTo>
                  <a:cubicBezTo>
                    <a:pt x="16439" y="15532"/>
                    <a:pt x="13726" y="16745"/>
                    <a:pt x="10496" y="16745"/>
                  </a:cubicBezTo>
                  <a:cubicBezTo>
                    <a:pt x="7268" y="16745"/>
                    <a:pt x="4553" y="15532"/>
                    <a:pt x="4529" y="14008"/>
                  </a:cubicBezTo>
                  <a:lnTo>
                    <a:pt x="5002" y="12571"/>
                  </a:lnTo>
                  <a:lnTo>
                    <a:pt x="895" y="14373"/>
                  </a:lnTo>
                  <a:cubicBezTo>
                    <a:pt x="-255" y="14878"/>
                    <a:pt x="-304" y="15814"/>
                    <a:pt x="789" y="16451"/>
                  </a:cubicBezTo>
                  <a:lnTo>
                    <a:pt x="8511" y="20962"/>
                  </a:lnTo>
                  <a:cubicBezTo>
                    <a:pt x="9602" y="21600"/>
                    <a:pt x="11390" y="21600"/>
                    <a:pt x="12481" y="20962"/>
                  </a:cubicBezTo>
                  <a:lnTo>
                    <a:pt x="20205" y="16451"/>
                  </a:lnTo>
                  <a:cubicBezTo>
                    <a:pt x="21296" y="15814"/>
                    <a:pt x="21247" y="14878"/>
                    <a:pt x="20097" y="14373"/>
                  </a:cubicBezTo>
                  <a:close/>
                  <a:moveTo>
                    <a:pt x="10496" y="5209"/>
                  </a:moveTo>
                  <a:cubicBezTo>
                    <a:pt x="11724" y="5209"/>
                    <a:pt x="12866" y="4796"/>
                    <a:pt x="13199" y="4152"/>
                  </a:cubicBezTo>
                  <a:cubicBezTo>
                    <a:pt x="12739" y="2744"/>
                    <a:pt x="12343" y="1535"/>
                    <a:pt x="12094" y="773"/>
                  </a:cubicBezTo>
                  <a:cubicBezTo>
                    <a:pt x="11927" y="264"/>
                    <a:pt x="11175" y="0"/>
                    <a:pt x="10496" y="0"/>
                  </a:cubicBezTo>
                  <a:cubicBezTo>
                    <a:pt x="9817" y="0"/>
                    <a:pt x="9065" y="264"/>
                    <a:pt x="8898" y="773"/>
                  </a:cubicBezTo>
                  <a:cubicBezTo>
                    <a:pt x="8649" y="1535"/>
                    <a:pt x="8253" y="2744"/>
                    <a:pt x="7792" y="4152"/>
                  </a:cubicBezTo>
                  <a:cubicBezTo>
                    <a:pt x="8126" y="4796"/>
                    <a:pt x="9268" y="5209"/>
                    <a:pt x="10496" y="5209"/>
                  </a:cubicBezTo>
                  <a:close/>
                  <a:moveTo>
                    <a:pt x="10496" y="13197"/>
                  </a:moveTo>
                  <a:cubicBezTo>
                    <a:pt x="13109" y="13197"/>
                    <a:pt x="15296" y="12229"/>
                    <a:pt x="15429" y="10966"/>
                  </a:cubicBezTo>
                  <a:cubicBezTo>
                    <a:pt x="15041" y="9779"/>
                    <a:pt x="14617" y="8484"/>
                    <a:pt x="14201" y="7211"/>
                  </a:cubicBezTo>
                  <a:cubicBezTo>
                    <a:pt x="13911" y="8118"/>
                    <a:pt x="12316" y="8759"/>
                    <a:pt x="10496" y="8759"/>
                  </a:cubicBezTo>
                  <a:cubicBezTo>
                    <a:pt x="8678" y="8759"/>
                    <a:pt x="7081" y="8118"/>
                    <a:pt x="6791" y="7211"/>
                  </a:cubicBezTo>
                  <a:cubicBezTo>
                    <a:pt x="6375" y="8484"/>
                    <a:pt x="5951" y="9779"/>
                    <a:pt x="5563" y="10966"/>
                  </a:cubicBezTo>
                  <a:cubicBezTo>
                    <a:pt x="5696" y="12229"/>
                    <a:pt x="7883" y="13197"/>
                    <a:pt x="10496" y="13197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75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1061" y="397"/>
            <a:ext cx="12856633" cy="10285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059" y="397"/>
            <a:ext cx="516916" cy="1028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857862" y="280083"/>
            <a:ext cx="2092296" cy="36901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3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0330328" y="509831"/>
            <a:ext cx="2108310" cy="22685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defRPr/>
            </a:pPr>
            <a:r>
              <a:rPr lang="en-US" altLang="zh-CN" sz="147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www</a:t>
            </a:r>
            <a:r>
              <a:rPr lang="en-US" altLang="zh-CN" sz="1474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. daiyongming.com</a:t>
            </a:r>
            <a:endParaRPr lang="zh-CN" altLang="en-US" sz="147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8"/>
          <p:cNvSpPr txBox="1"/>
          <p:nvPr/>
        </p:nvSpPr>
        <p:spPr>
          <a:xfrm>
            <a:off x="857862" y="693077"/>
            <a:ext cx="3138790" cy="21512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3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061" y="7097981"/>
            <a:ext cx="12856633" cy="457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0236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612239" y="3518137"/>
            <a:ext cx="8749" cy="912012"/>
          </a:xfrm>
          <a:prstGeom prst="line">
            <a:avLst/>
          </a:prstGeom>
          <a:ln w="41275"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2454782" y="3322242"/>
            <a:ext cx="0" cy="1107907"/>
          </a:xfrm>
          <a:prstGeom prst="line">
            <a:avLst/>
          </a:prstGeom>
          <a:ln w="41275"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5056007" y="3322242"/>
            <a:ext cx="0" cy="1107907"/>
          </a:xfrm>
          <a:prstGeom prst="line">
            <a:avLst/>
          </a:prstGeom>
          <a:ln w="41275">
            <a:solidFill>
              <a:schemeClr val="accent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0251047" y="3322242"/>
            <a:ext cx="0" cy="1107907"/>
          </a:xfrm>
          <a:prstGeom prst="line">
            <a:avLst/>
          </a:prstGeom>
          <a:ln w="41275">
            <a:solidFill>
              <a:schemeClr val="accent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oup 33"/>
          <p:cNvGrpSpPr/>
          <p:nvPr/>
        </p:nvGrpSpPr>
        <p:grpSpPr>
          <a:xfrm>
            <a:off x="1219430" y="4583427"/>
            <a:ext cx="2502589" cy="1170849"/>
            <a:chOff x="5408083" y="2933595"/>
            <a:chExt cx="2372955" cy="1110199"/>
          </a:xfrm>
        </p:grpSpPr>
        <p:sp>
          <p:nvSpPr>
            <p:cNvPr id="35" name="TextBox 34"/>
            <p:cNvSpPr txBox="1"/>
            <p:nvPr/>
          </p:nvSpPr>
          <p:spPr>
            <a:xfrm>
              <a:off x="6159819" y="2933595"/>
              <a:ext cx="856045" cy="333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87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Concept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5408083" y="3217418"/>
              <a:ext cx="2372955" cy="8263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Lorem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is dolor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sita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slidera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power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adus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ana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but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volup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dalam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cintakuan</a:t>
              </a:r>
              <a:endPara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anande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inteman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</a:t>
              </a:r>
              <a:endParaRPr lang="en-US" sz="1266" b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804712" y="4583427"/>
            <a:ext cx="2502589" cy="1170849"/>
            <a:chOff x="5408083" y="2933595"/>
            <a:chExt cx="2372955" cy="1110199"/>
          </a:xfrm>
        </p:grpSpPr>
        <p:sp>
          <p:nvSpPr>
            <p:cNvPr id="38" name="TextBox 37"/>
            <p:cNvSpPr txBox="1"/>
            <p:nvPr/>
          </p:nvSpPr>
          <p:spPr>
            <a:xfrm>
              <a:off x="6159813" y="2933595"/>
              <a:ext cx="856045" cy="333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87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Strategy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5408083" y="3217418"/>
              <a:ext cx="2372955" cy="8263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Lorem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is dolor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sita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slidera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power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adus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ana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but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volup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dalam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cintakuan</a:t>
              </a:r>
              <a:endPara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anande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inteman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</a:t>
              </a:r>
              <a:endParaRPr lang="en-US" sz="1266" b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6369694" y="4583427"/>
            <a:ext cx="2502589" cy="1170849"/>
            <a:chOff x="5408083" y="2933595"/>
            <a:chExt cx="2372955" cy="1110199"/>
          </a:xfrm>
        </p:grpSpPr>
        <p:sp>
          <p:nvSpPr>
            <p:cNvPr id="41" name="TextBox 40"/>
            <p:cNvSpPr txBox="1"/>
            <p:nvPr/>
          </p:nvSpPr>
          <p:spPr>
            <a:xfrm>
              <a:off x="5950058" y="2933595"/>
              <a:ext cx="1275557" cy="333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87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Development</a:t>
              </a: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5408083" y="3217418"/>
              <a:ext cx="2372955" cy="8263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Lorem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is dolor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sita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slidera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power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adus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ana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but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volup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dalam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cintakuan</a:t>
              </a:r>
              <a:endPara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anande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inteman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</a:t>
              </a:r>
              <a:endParaRPr lang="en-US" sz="1266" b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9021312" y="4583427"/>
            <a:ext cx="2502589" cy="1170849"/>
            <a:chOff x="5408083" y="2933595"/>
            <a:chExt cx="2372955" cy="1110199"/>
          </a:xfrm>
        </p:grpSpPr>
        <p:sp>
          <p:nvSpPr>
            <p:cNvPr id="44" name="TextBox 43"/>
            <p:cNvSpPr txBox="1"/>
            <p:nvPr/>
          </p:nvSpPr>
          <p:spPr>
            <a:xfrm>
              <a:off x="6072414" y="2933595"/>
              <a:ext cx="1030842" cy="333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87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Go Global</a:t>
              </a: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5408083" y="3217418"/>
              <a:ext cx="2372955" cy="8263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Lorem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is dolor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sita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slidera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power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adus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ana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but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volup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dalam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cintakuan</a:t>
              </a:r>
              <a:endPara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anande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inteman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</a:t>
              </a:r>
              <a:endParaRPr lang="en-US" sz="1266" b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6886489" y="2080031"/>
            <a:ext cx="1451500" cy="1451500"/>
            <a:chOff x="6529435" y="1972285"/>
            <a:chExt cx="1376313" cy="1376313"/>
          </a:xfrm>
        </p:grpSpPr>
        <p:sp>
          <p:nvSpPr>
            <p:cNvPr id="24" name="Rectangle 23"/>
            <p:cNvSpPr/>
            <p:nvPr/>
          </p:nvSpPr>
          <p:spPr>
            <a:xfrm>
              <a:off x="6529435" y="1972285"/>
              <a:ext cx="1376313" cy="137631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8" name="Freeform 5"/>
            <p:cNvSpPr>
              <a:spLocks noEditPoints="1"/>
            </p:cNvSpPr>
            <p:nvPr/>
          </p:nvSpPr>
          <p:spPr bwMode="auto">
            <a:xfrm>
              <a:off x="6962623" y="2447753"/>
              <a:ext cx="509937" cy="402247"/>
            </a:xfrm>
            <a:custGeom>
              <a:avLst/>
              <a:gdLst>
                <a:gd name="T0" fmla="*/ 410 w 411"/>
                <a:gd name="T1" fmla="*/ 309 h 324"/>
                <a:gd name="T2" fmla="*/ 410 w 411"/>
                <a:gd name="T3" fmla="*/ 46 h 324"/>
                <a:gd name="T4" fmla="*/ 395 w 411"/>
                <a:gd name="T5" fmla="*/ 32 h 324"/>
                <a:gd name="T6" fmla="*/ 210 w 411"/>
                <a:gd name="T7" fmla="*/ 32 h 324"/>
                <a:gd name="T8" fmla="*/ 200 w 411"/>
                <a:gd name="T9" fmla="*/ 17 h 324"/>
                <a:gd name="T10" fmla="*/ 200 w 411"/>
                <a:gd name="T11" fmla="*/ 15 h 324"/>
                <a:gd name="T12" fmla="*/ 184 w 411"/>
                <a:gd name="T13" fmla="*/ 0 h 324"/>
                <a:gd name="T14" fmla="*/ 86 w 411"/>
                <a:gd name="T15" fmla="*/ 0 h 324"/>
                <a:gd name="T16" fmla="*/ 70 w 411"/>
                <a:gd name="T17" fmla="*/ 15 h 324"/>
                <a:gd name="T18" fmla="*/ 70 w 411"/>
                <a:gd name="T19" fmla="*/ 17 h 324"/>
                <a:gd name="T20" fmla="*/ 60 w 411"/>
                <a:gd name="T21" fmla="*/ 32 h 324"/>
                <a:gd name="T22" fmla="*/ 60 w 411"/>
                <a:gd name="T23" fmla="*/ 32 h 324"/>
                <a:gd name="T24" fmla="*/ 46 w 411"/>
                <a:gd name="T25" fmla="*/ 46 h 324"/>
                <a:gd name="T26" fmla="*/ 46 w 411"/>
                <a:gd name="T27" fmla="*/ 122 h 324"/>
                <a:gd name="T28" fmla="*/ 14 w 411"/>
                <a:gd name="T29" fmla="*/ 122 h 324"/>
                <a:gd name="T30" fmla="*/ 5 w 411"/>
                <a:gd name="T31" fmla="*/ 138 h 324"/>
                <a:gd name="T32" fmla="*/ 38 w 411"/>
                <a:gd name="T33" fmla="*/ 309 h 324"/>
                <a:gd name="T34" fmla="*/ 53 w 411"/>
                <a:gd name="T35" fmla="*/ 324 h 324"/>
                <a:gd name="T36" fmla="*/ 403 w 411"/>
                <a:gd name="T37" fmla="*/ 324 h 324"/>
                <a:gd name="T38" fmla="*/ 410 w 411"/>
                <a:gd name="T39" fmla="*/ 309 h 324"/>
                <a:gd name="T40" fmla="*/ 392 w 411"/>
                <a:gd name="T41" fmla="*/ 144 h 324"/>
                <a:gd name="T42" fmla="*/ 392 w 411"/>
                <a:gd name="T43" fmla="*/ 316 h 324"/>
                <a:gd name="T44" fmla="*/ 359 w 411"/>
                <a:gd name="T45" fmla="*/ 132 h 324"/>
                <a:gd name="T46" fmla="*/ 345 w 411"/>
                <a:gd name="T47" fmla="*/ 123 h 324"/>
                <a:gd name="T48" fmla="*/ 64 w 411"/>
                <a:gd name="T49" fmla="*/ 123 h 324"/>
                <a:gd name="T50" fmla="*/ 64 w 411"/>
                <a:gd name="T51" fmla="*/ 64 h 324"/>
                <a:gd name="T52" fmla="*/ 392 w 411"/>
                <a:gd name="T53" fmla="*/ 64 h 324"/>
                <a:gd name="T54" fmla="*/ 392 w 411"/>
                <a:gd name="T55" fmla="*/ 14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11" h="324">
                  <a:moveTo>
                    <a:pt x="410" y="309"/>
                  </a:moveTo>
                  <a:cubicBezTo>
                    <a:pt x="410" y="46"/>
                    <a:pt x="410" y="46"/>
                    <a:pt x="410" y="46"/>
                  </a:cubicBezTo>
                  <a:cubicBezTo>
                    <a:pt x="410" y="38"/>
                    <a:pt x="403" y="32"/>
                    <a:pt x="395" y="32"/>
                  </a:cubicBezTo>
                  <a:cubicBezTo>
                    <a:pt x="210" y="32"/>
                    <a:pt x="210" y="32"/>
                    <a:pt x="210" y="32"/>
                  </a:cubicBezTo>
                  <a:cubicBezTo>
                    <a:pt x="204" y="32"/>
                    <a:pt x="200" y="21"/>
                    <a:pt x="200" y="17"/>
                  </a:cubicBezTo>
                  <a:cubicBezTo>
                    <a:pt x="200" y="15"/>
                    <a:pt x="200" y="15"/>
                    <a:pt x="200" y="15"/>
                  </a:cubicBezTo>
                  <a:cubicBezTo>
                    <a:pt x="200" y="7"/>
                    <a:pt x="193" y="0"/>
                    <a:pt x="184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7" y="0"/>
                    <a:pt x="70" y="7"/>
                    <a:pt x="70" y="15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0" y="21"/>
                    <a:pt x="66" y="32"/>
                    <a:pt x="60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52" y="32"/>
                    <a:pt x="46" y="38"/>
                    <a:pt x="46" y="46"/>
                  </a:cubicBezTo>
                  <a:cubicBezTo>
                    <a:pt x="46" y="122"/>
                    <a:pt x="46" y="122"/>
                    <a:pt x="46" y="122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2"/>
                    <a:pt x="0" y="122"/>
                    <a:pt x="5" y="138"/>
                  </a:cubicBezTo>
                  <a:cubicBezTo>
                    <a:pt x="38" y="309"/>
                    <a:pt x="38" y="309"/>
                    <a:pt x="38" y="309"/>
                  </a:cubicBezTo>
                  <a:cubicBezTo>
                    <a:pt x="38" y="317"/>
                    <a:pt x="44" y="324"/>
                    <a:pt x="53" y="324"/>
                  </a:cubicBezTo>
                  <a:cubicBezTo>
                    <a:pt x="403" y="324"/>
                    <a:pt x="403" y="324"/>
                    <a:pt x="403" y="324"/>
                  </a:cubicBezTo>
                  <a:cubicBezTo>
                    <a:pt x="411" y="324"/>
                    <a:pt x="410" y="309"/>
                    <a:pt x="410" y="309"/>
                  </a:cubicBezTo>
                  <a:close/>
                  <a:moveTo>
                    <a:pt x="392" y="144"/>
                  </a:moveTo>
                  <a:cubicBezTo>
                    <a:pt x="392" y="316"/>
                    <a:pt x="392" y="316"/>
                    <a:pt x="392" y="316"/>
                  </a:cubicBezTo>
                  <a:cubicBezTo>
                    <a:pt x="359" y="132"/>
                    <a:pt x="359" y="132"/>
                    <a:pt x="359" y="132"/>
                  </a:cubicBezTo>
                  <a:cubicBezTo>
                    <a:pt x="356" y="122"/>
                    <a:pt x="345" y="123"/>
                    <a:pt x="345" y="123"/>
                  </a:cubicBezTo>
                  <a:cubicBezTo>
                    <a:pt x="64" y="123"/>
                    <a:pt x="64" y="123"/>
                    <a:pt x="64" y="123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392" y="64"/>
                    <a:pt x="392" y="64"/>
                    <a:pt x="392" y="64"/>
                  </a:cubicBezTo>
                  <a:lnTo>
                    <a:pt x="392" y="1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1716760" y="2080031"/>
            <a:ext cx="1451500" cy="1451500"/>
            <a:chOff x="1627497" y="1972285"/>
            <a:chExt cx="1376313" cy="1376313"/>
          </a:xfrm>
        </p:grpSpPr>
        <p:sp>
          <p:nvSpPr>
            <p:cNvPr id="18" name="Rectangle 17"/>
            <p:cNvSpPr/>
            <p:nvPr/>
          </p:nvSpPr>
          <p:spPr>
            <a:xfrm>
              <a:off x="1627497" y="1972285"/>
              <a:ext cx="1376313" cy="137631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grpSp>
          <p:nvGrpSpPr>
            <p:cNvPr id="46" name="Group 45"/>
            <p:cNvGrpSpPr/>
            <p:nvPr/>
          </p:nvGrpSpPr>
          <p:grpSpPr>
            <a:xfrm>
              <a:off x="2067058" y="2373884"/>
              <a:ext cx="514429" cy="498044"/>
              <a:chOff x="2339975" y="3200401"/>
              <a:chExt cx="249238" cy="241300"/>
            </a:xfrm>
            <a:solidFill>
              <a:schemeClr val="bg1"/>
            </a:solidFill>
          </p:grpSpPr>
          <p:sp>
            <p:nvSpPr>
              <p:cNvPr id="47" name="Rectangle 18"/>
              <p:cNvSpPr>
                <a:spLocks noChangeArrowheads="1"/>
              </p:cNvSpPr>
              <p:nvPr/>
            </p:nvSpPr>
            <p:spPr bwMode="auto">
              <a:xfrm>
                <a:off x="2428875" y="3297238"/>
                <a:ext cx="28575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8" name="Rectangle 19"/>
              <p:cNvSpPr>
                <a:spLocks noChangeArrowheads="1"/>
              </p:cNvSpPr>
              <p:nvPr/>
            </p:nvSpPr>
            <p:spPr bwMode="auto">
              <a:xfrm>
                <a:off x="2473325" y="3297238"/>
                <a:ext cx="28575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9" name="Rectangle 20"/>
              <p:cNvSpPr>
                <a:spLocks noChangeArrowheads="1"/>
              </p:cNvSpPr>
              <p:nvPr/>
            </p:nvSpPr>
            <p:spPr bwMode="auto">
              <a:xfrm>
                <a:off x="2516188" y="3297238"/>
                <a:ext cx="28575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0" name="Rectangle 21"/>
              <p:cNvSpPr>
                <a:spLocks noChangeArrowheads="1"/>
              </p:cNvSpPr>
              <p:nvPr/>
            </p:nvSpPr>
            <p:spPr bwMode="auto">
              <a:xfrm>
                <a:off x="2428875" y="3338513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1" name="Rectangle 22"/>
              <p:cNvSpPr>
                <a:spLocks noChangeArrowheads="1"/>
              </p:cNvSpPr>
              <p:nvPr/>
            </p:nvSpPr>
            <p:spPr bwMode="auto">
              <a:xfrm>
                <a:off x="2473325" y="3338513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2" name="Rectangle 23"/>
              <p:cNvSpPr>
                <a:spLocks noChangeArrowheads="1"/>
              </p:cNvSpPr>
              <p:nvPr/>
            </p:nvSpPr>
            <p:spPr bwMode="auto">
              <a:xfrm>
                <a:off x="2516188" y="3338513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3" name="Rectangle 24"/>
              <p:cNvSpPr>
                <a:spLocks noChangeArrowheads="1"/>
              </p:cNvSpPr>
              <p:nvPr/>
            </p:nvSpPr>
            <p:spPr bwMode="auto">
              <a:xfrm>
                <a:off x="2428875" y="3378201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4" name="Rectangle 25"/>
              <p:cNvSpPr>
                <a:spLocks noChangeArrowheads="1"/>
              </p:cNvSpPr>
              <p:nvPr/>
            </p:nvSpPr>
            <p:spPr bwMode="auto">
              <a:xfrm>
                <a:off x="2386013" y="3338513"/>
                <a:ext cx="25400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5" name="Rectangle 26"/>
              <p:cNvSpPr>
                <a:spLocks noChangeArrowheads="1"/>
              </p:cNvSpPr>
              <p:nvPr/>
            </p:nvSpPr>
            <p:spPr bwMode="auto">
              <a:xfrm>
                <a:off x="2386013" y="3378201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6" name="Rectangle 27"/>
              <p:cNvSpPr>
                <a:spLocks noChangeArrowheads="1"/>
              </p:cNvSpPr>
              <p:nvPr/>
            </p:nvSpPr>
            <p:spPr bwMode="auto">
              <a:xfrm>
                <a:off x="2473325" y="3378201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7" name="Rectangle 28"/>
              <p:cNvSpPr>
                <a:spLocks noChangeArrowheads="1"/>
              </p:cNvSpPr>
              <p:nvPr/>
            </p:nvSpPr>
            <p:spPr bwMode="auto">
              <a:xfrm>
                <a:off x="2516188" y="3378201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8" name="Freeform 29"/>
              <p:cNvSpPr>
                <a:spLocks noEditPoints="1"/>
              </p:cNvSpPr>
              <p:nvPr/>
            </p:nvSpPr>
            <p:spPr bwMode="auto">
              <a:xfrm>
                <a:off x="2339975" y="3217863"/>
                <a:ext cx="249238" cy="223838"/>
              </a:xfrm>
              <a:custGeom>
                <a:avLst/>
                <a:gdLst>
                  <a:gd name="T0" fmla="*/ 157 w 157"/>
                  <a:gd name="T1" fmla="*/ 0 h 141"/>
                  <a:gd name="T2" fmla="*/ 135 w 157"/>
                  <a:gd name="T3" fmla="*/ 0 h 141"/>
                  <a:gd name="T4" fmla="*/ 135 w 157"/>
                  <a:gd name="T5" fmla="*/ 15 h 141"/>
                  <a:gd name="T6" fmla="*/ 114 w 157"/>
                  <a:gd name="T7" fmla="*/ 15 h 141"/>
                  <a:gd name="T8" fmla="*/ 114 w 157"/>
                  <a:gd name="T9" fmla="*/ 0 h 141"/>
                  <a:gd name="T10" fmla="*/ 47 w 157"/>
                  <a:gd name="T11" fmla="*/ 0 h 141"/>
                  <a:gd name="T12" fmla="*/ 47 w 157"/>
                  <a:gd name="T13" fmla="*/ 15 h 141"/>
                  <a:gd name="T14" fmla="*/ 25 w 157"/>
                  <a:gd name="T15" fmla="*/ 15 h 141"/>
                  <a:gd name="T16" fmla="*/ 25 w 157"/>
                  <a:gd name="T17" fmla="*/ 0 h 141"/>
                  <a:gd name="T18" fmla="*/ 0 w 157"/>
                  <a:gd name="T19" fmla="*/ 0 h 141"/>
                  <a:gd name="T20" fmla="*/ 0 w 157"/>
                  <a:gd name="T21" fmla="*/ 141 h 141"/>
                  <a:gd name="T22" fmla="*/ 12 w 157"/>
                  <a:gd name="T23" fmla="*/ 141 h 141"/>
                  <a:gd name="T24" fmla="*/ 146 w 157"/>
                  <a:gd name="T25" fmla="*/ 141 h 141"/>
                  <a:gd name="T26" fmla="*/ 157 w 157"/>
                  <a:gd name="T27" fmla="*/ 141 h 141"/>
                  <a:gd name="T28" fmla="*/ 157 w 157"/>
                  <a:gd name="T29" fmla="*/ 0 h 141"/>
                  <a:gd name="T30" fmla="*/ 146 w 157"/>
                  <a:gd name="T31" fmla="*/ 129 h 141"/>
                  <a:gd name="T32" fmla="*/ 12 w 157"/>
                  <a:gd name="T33" fmla="*/ 129 h 141"/>
                  <a:gd name="T34" fmla="*/ 12 w 157"/>
                  <a:gd name="T35" fmla="*/ 40 h 141"/>
                  <a:gd name="T36" fmla="*/ 146 w 157"/>
                  <a:gd name="T37" fmla="*/ 40 h 141"/>
                  <a:gd name="T38" fmla="*/ 146 w 157"/>
                  <a:gd name="T39" fmla="*/ 129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7" h="141">
                    <a:moveTo>
                      <a:pt x="157" y="0"/>
                    </a:moveTo>
                    <a:lnTo>
                      <a:pt x="135" y="0"/>
                    </a:lnTo>
                    <a:lnTo>
                      <a:pt x="135" y="15"/>
                    </a:lnTo>
                    <a:lnTo>
                      <a:pt x="114" y="15"/>
                    </a:lnTo>
                    <a:lnTo>
                      <a:pt x="114" y="0"/>
                    </a:lnTo>
                    <a:lnTo>
                      <a:pt x="47" y="0"/>
                    </a:lnTo>
                    <a:lnTo>
                      <a:pt x="47" y="15"/>
                    </a:lnTo>
                    <a:lnTo>
                      <a:pt x="25" y="15"/>
                    </a:lnTo>
                    <a:lnTo>
                      <a:pt x="25" y="0"/>
                    </a:lnTo>
                    <a:lnTo>
                      <a:pt x="0" y="0"/>
                    </a:lnTo>
                    <a:lnTo>
                      <a:pt x="0" y="141"/>
                    </a:lnTo>
                    <a:lnTo>
                      <a:pt x="12" y="141"/>
                    </a:lnTo>
                    <a:lnTo>
                      <a:pt x="146" y="141"/>
                    </a:lnTo>
                    <a:lnTo>
                      <a:pt x="157" y="141"/>
                    </a:lnTo>
                    <a:lnTo>
                      <a:pt x="157" y="0"/>
                    </a:lnTo>
                    <a:close/>
                    <a:moveTo>
                      <a:pt x="146" y="129"/>
                    </a:moveTo>
                    <a:lnTo>
                      <a:pt x="12" y="129"/>
                    </a:lnTo>
                    <a:lnTo>
                      <a:pt x="12" y="40"/>
                    </a:lnTo>
                    <a:lnTo>
                      <a:pt x="146" y="40"/>
                    </a:lnTo>
                    <a:lnTo>
                      <a:pt x="146" y="1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9" name="Rectangle 30"/>
              <p:cNvSpPr>
                <a:spLocks noChangeArrowheads="1"/>
              </p:cNvSpPr>
              <p:nvPr/>
            </p:nvSpPr>
            <p:spPr bwMode="auto">
              <a:xfrm>
                <a:off x="2387600" y="3200401"/>
                <a:ext cx="20638" cy="349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0" name="Rectangle 31"/>
              <p:cNvSpPr>
                <a:spLocks noChangeArrowheads="1"/>
              </p:cNvSpPr>
              <p:nvPr/>
            </p:nvSpPr>
            <p:spPr bwMode="auto">
              <a:xfrm>
                <a:off x="2525713" y="3200401"/>
                <a:ext cx="23813" cy="349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4" name="Group 3"/>
          <p:cNvGrpSpPr/>
          <p:nvPr/>
        </p:nvGrpSpPr>
        <p:grpSpPr>
          <a:xfrm>
            <a:off x="4301625" y="2080031"/>
            <a:ext cx="1451500" cy="1451500"/>
            <a:chOff x="4078466" y="1972285"/>
            <a:chExt cx="1376313" cy="1376313"/>
          </a:xfrm>
        </p:grpSpPr>
        <p:sp>
          <p:nvSpPr>
            <p:cNvPr id="21" name="Rectangle 20"/>
            <p:cNvSpPr/>
            <p:nvPr/>
          </p:nvSpPr>
          <p:spPr>
            <a:xfrm>
              <a:off x="4078466" y="1972285"/>
              <a:ext cx="1376313" cy="137631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61" name="Shape 2102"/>
            <p:cNvSpPr/>
            <p:nvPr/>
          </p:nvSpPr>
          <p:spPr>
            <a:xfrm>
              <a:off x="4478244" y="2416536"/>
              <a:ext cx="589478" cy="4715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43" y="10800"/>
                  </a:moveTo>
                  <a:cubicBezTo>
                    <a:pt x="17065" y="10800"/>
                    <a:pt x="16800" y="11898"/>
                    <a:pt x="16709" y="12419"/>
                  </a:cubicBezTo>
                  <a:cubicBezTo>
                    <a:pt x="16115" y="15817"/>
                    <a:pt x="13696" y="18359"/>
                    <a:pt x="10800" y="18359"/>
                  </a:cubicBezTo>
                  <a:cubicBezTo>
                    <a:pt x="9130" y="18359"/>
                    <a:pt x="7618" y="17514"/>
                    <a:pt x="6524" y="16146"/>
                  </a:cubicBezTo>
                  <a:cubicBezTo>
                    <a:pt x="6018" y="15513"/>
                    <a:pt x="5198" y="15513"/>
                    <a:pt x="4691" y="16146"/>
                  </a:cubicBezTo>
                  <a:cubicBezTo>
                    <a:pt x="4185" y="16779"/>
                    <a:pt x="4185" y="17804"/>
                    <a:pt x="4691" y="18437"/>
                  </a:cubicBezTo>
                  <a:cubicBezTo>
                    <a:pt x="6255" y="20391"/>
                    <a:pt x="8415" y="21600"/>
                    <a:pt x="10800" y="21600"/>
                  </a:cubicBezTo>
                  <a:cubicBezTo>
                    <a:pt x="14669" y="21600"/>
                    <a:pt x="17943" y="18421"/>
                    <a:pt x="19043" y="14039"/>
                  </a:cubicBezTo>
                  <a:lnTo>
                    <a:pt x="21600" y="14039"/>
                  </a:lnTo>
                  <a:lnTo>
                    <a:pt x="21600" y="10800"/>
                  </a:lnTo>
                  <a:cubicBezTo>
                    <a:pt x="21600" y="10800"/>
                    <a:pt x="18143" y="10800"/>
                    <a:pt x="18143" y="10800"/>
                  </a:cubicBezTo>
                  <a:close/>
                  <a:moveTo>
                    <a:pt x="4891" y="9180"/>
                  </a:moveTo>
                  <a:cubicBezTo>
                    <a:pt x="5484" y="5783"/>
                    <a:pt x="7904" y="3240"/>
                    <a:pt x="10800" y="3240"/>
                  </a:cubicBezTo>
                  <a:cubicBezTo>
                    <a:pt x="12470" y="3240"/>
                    <a:pt x="13982" y="4086"/>
                    <a:pt x="15076" y="5454"/>
                  </a:cubicBezTo>
                  <a:cubicBezTo>
                    <a:pt x="15582" y="6086"/>
                    <a:pt x="16404" y="6086"/>
                    <a:pt x="16909" y="5454"/>
                  </a:cubicBezTo>
                  <a:cubicBezTo>
                    <a:pt x="17415" y="4821"/>
                    <a:pt x="17415" y="3796"/>
                    <a:pt x="16909" y="3163"/>
                  </a:cubicBezTo>
                  <a:cubicBezTo>
                    <a:pt x="15346" y="1209"/>
                    <a:pt x="13186" y="0"/>
                    <a:pt x="10800" y="0"/>
                  </a:cubicBezTo>
                  <a:cubicBezTo>
                    <a:pt x="6931" y="0"/>
                    <a:pt x="3658" y="3178"/>
                    <a:pt x="2557" y="7560"/>
                  </a:cubicBezTo>
                  <a:lnTo>
                    <a:pt x="0" y="7560"/>
                  </a:lnTo>
                  <a:lnTo>
                    <a:pt x="0" y="10800"/>
                  </a:lnTo>
                  <a:lnTo>
                    <a:pt x="3457" y="10800"/>
                  </a:lnTo>
                  <a:cubicBezTo>
                    <a:pt x="4535" y="10800"/>
                    <a:pt x="4800" y="9702"/>
                    <a:pt x="4891" y="9180"/>
                  </a:cubicBezTo>
                  <a:close/>
                  <a:moveTo>
                    <a:pt x="7343" y="10800"/>
                  </a:moveTo>
                  <a:cubicBezTo>
                    <a:pt x="7343" y="13185"/>
                    <a:pt x="8891" y="15120"/>
                    <a:pt x="10800" y="15120"/>
                  </a:cubicBezTo>
                  <a:cubicBezTo>
                    <a:pt x="12709" y="15120"/>
                    <a:pt x="14255" y="13185"/>
                    <a:pt x="14255" y="10800"/>
                  </a:cubicBezTo>
                  <a:cubicBezTo>
                    <a:pt x="14255" y="8415"/>
                    <a:pt x="12709" y="6480"/>
                    <a:pt x="10800" y="6480"/>
                  </a:cubicBezTo>
                  <a:cubicBezTo>
                    <a:pt x="8891" y="6480"/>
                    <a:pt x="7343" y="8415"/>
                    <a:pt x="7343" y="1080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75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9506184" y="2080031"/>
            <a:ext cx="1451500" cy="1451500"/>
            <a:chOff x="9013430" y="1972285"/>
            <a:chExt cx="1376313" cy="1376313"/>
          </a:xfrm>
        </p:grpSpPr>
        <p:sp>
          <p:nvSpPr>
            <p:cNvPr id="27" name="Rectangle 26"/>
            <p:cNvSpPr/>
            <p:nvPr/>
          </p:nvSpPr>
          <p:spPr>
            <a:xfrm>
              <a:off x="9013430" y="1972285"/>
              <a:ext cx="1376313" cy="137631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62" name="Freeform 5"/>
            <p:cNvSpPr>
              <a:spLocks noEditPoints="1"/>
            </p:cNvSpPr>
            <p:nvPr/>
          </p:nvSpPr>
          <p:spPr bwMode="auto">
            <a:xfrm>
              <a:off x="9473468" y="2336790"/>
              <a:ext cx="484064" cy="619289"/>
            </a:xfrm>
            <a:custGeom>
              <a:avLst/>
              <a:gdLst>
                <a:gd name="T0" fmla="*/ 58 w 104"/>
                <a:gd name="T1" fmla="*/ 5 h 133"/>
                <a:gd name="T2" fmla="*/ 45 w 104"/>
                <a:gd name="T3" fmla="*/ 11 h 133"/>
                <a:gd name="T4" fmla="*/ 15 w 104"/>
                <a:gd name="T5" fmla="*/ 91 h 133"/>
                <a:gd name="T6" fmla="*/ 9 w 104"/>
                <a:gd name="T7" fmla="*/ 100 h 133"/>
                <a:gd name="T8" fmla="*/ 31 w 104"/>
                <a:gd name="T9" fmla="*/ 128 h 133"/>
                <a:gd name="T10" fmla="*/ 61 w 104"/>
                <a:gd name="T11" fmla="*/ 128 h 133"/>
                <a:gd name="T12" fmla="*/ 104 w 104"/>
                <a:gd name="T13" fmla="*/ 56 h 133"/>
                <a:gd name="T14" fmla="*/ 73 w 104"/>
                <a:gd name="T15" fmla="*/ 53 h 133"/>
                <a:gd name="T16" fmla="*/ 78 w 104"/>
                <a:gd name="T17" fmla="*/ 45 h 133"/>
                <a:gd name="T18" fmla="*/ 69 w 104"/>
                <a:gd name="T19" fmla="*/ 50 h 133"/>
                <a:gd name="T20" fmla="*/ 52 w 104"/>
                <a:gd name="T21" fmla="*/ 48 h 133"/>
                <a:gd name="T22" fmla="*/ 57 w 104"/>
                <a:gd name="T23" fmla="*/ 38 h 133"/>
                <a:gd name="T24" fmla="*/ 72 w 104"/>
                <a:gd name="T25" fmla="*/ 36 h 133"/>
                <a:gd name="T26" fmla="*/ 79 w 104"/>
                <a:gd name="T27" fmla="*/ 35 h 133"/>
                <a:gd name="T28" fmla="*/ 78 w 104"/>
                <a:gd name="T29" fmla="*/ 54 h 133"/>
                <a:gd name="T30" fmla="*/ 69 w 104"/>
                <a:gd name="T31" fmla="*/ 88 h 133"/>
                <a:gd name="T32" fmla="*/ 69 w 104"/>
                <a:gd name="T33" fmla="*/ 75 h 133"/>
                <a:gd name="T34" fmla="*/ 49 w 104"/>
                <a:gd name="T35" fmla="*/ 62 h 133"/>
                <a:gd name="T36" fmla="*/ 65 w 104"/>
                <a:gd name="T37" fmla="*/ 32 h 133"/>
                <a:gd name="T38" fmla="*/ 64 w 104"/>
                <a:gd name="T39" fmla="*/ 22 h 133"/>
                <a:gd name="T40" fmla="*/ 44 w 104"/>
                <a:gd name="T41" fmla="*/ 22 h 133"/>
                <a:gd name="T42" fmla="*/ 33 w 104"/>
                <a:gd name="T43" fmla="*/ 22 h 133"/>
                <a:gd name="T44" fmla="*/ 11 w 104"/>
                <a:gd name="T45" fmla="*/ 68 h 133"/>
                <a:gd name="T46" fmla="*/ 11 w 104"/>
                <a:gd name="T47" fmla="*/ 57 h 133"/>
                <a:gd name="T48" fmla="*/ 8 w 104"/>
                <a:gd name="T49" fmla="*/ 49 h 133"/>
                <a:gd name="T50" fmla="*/ 29 w 104"/>
                <a:gd name="T51" fmla="*/ 26 h 133"/>
                <a:gd name="T52" fmla="*/ 22 w 104"/>
                <a:gd name="T53" fmla="*/ 28 h 133"/>
                <a:gd name="T54" fmla="*/ 24 w 104"/>
                <a:gd name="T55" fmla="*/ 32 h 133"/>
                <a:gd name="T56" fmla="*/ 30 w 104"/>
                <a:gd name="T57" fmla="*/ 29 h 133"/>
                <a:gd name="T58" fmla="*/ 31 w 104"/>
                <a:gd name="T59" fmla="*/ 37 h 133"/>
                <a:gd name="T60" fmla="*/ 29 w 104"/>
                <a:gd name="T61" fmla="*/ 41 h 133"/>
                <a:gd name="T62" fmla="*/ 24 w 104"/>
                <a:gd name="T63" fmla="*/ 48 h 133"/>
                <a:gd name="T64" fmla="*/ 18 w 104"/>
                <a:gd name="T65" fmla="*/ 50 h 133"/>
                <a:gd name="T66" fmla="*/ 11 w 104"/>
                <a:gd name="T67" fmla="*/ 52 h 133"/>
                <a:gd name="T68" fmla="*/ 14 w 104"/>
                <a:gd name="T69" fmla="*/ 59 h 133"/>
                <a:gd name="T70" fmla="*/ 30 w 104"/>
                <a:gd name="T71" fmla="*/ 61 h 133"/>
                <a:gd name="T72" fmla="*/ 33 w 104"/>
                <a:gd name="T73" fmla="*/ 75 h 133"/>
                <a:gd name="T74" fmla="*/ 29 w 104"/>
                <a:gd name="T75" fmla="*/ 83 h 133"/>
                <a:gd name="T76" fmla="*/ 24 w 104"/>
                <a:gd name="T77" fmla="*/ 90 h 133"/>
                <a:gd name="T78" fmla="*/ 19 w 104"/>
                <a:gd name="T79" fmla="*/ 79 h 133"/>
                <a:gd name="T80" fmla="*/ 45 w 104"/>
                <a:gd name="T81" fmla="*/ 106 h 133"/>
                <a:gd name="T82" fmla="*/ 16 w 104"/>
                <a:gd name="T83" fmla="*/ 97 h 133"/>
                <a:gd name="T84" fmla="*/ 91 w 104"/>
                <a:gd name="T85" fmla="*/ 57 h 133"/>
                <a:gd name="T86" fmla="*/ 68 w 104"/>
                <a:gd name="T87" fmla="*/ 13 h 133"/>
                <a:gd name="T88" fmla="*/ 45 w 104"/>
                <a:gd name="T89" fmla="*/ 10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4" h="133">
                  <a:moveTo>
                    <a:pt x="104" y="56"/>
                  </a:moveTo>
                  <a:cubicBezTo>
                    <a:pt x="104" y="31"/>
                    <a:pt x="86" y="10"/>
                    <a:pt x="63" y="2"/>
                  </a:cubicBezTo>
                  <a:cubicBezTo>
                    <a:pt x="58" y="0"/>
                    <a:pt x="58" y="5"/>
                    <a:pt x="58" y="5"/>
                  </a:cubicBezTo>
                  <a:cubicBezTo>
                    <a:pt x="58" y="8"/>
                    <a:pt x="59" y="9"/>
                    <a:pt x="60" y="9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4" y="12"/>
                    <a:pt x="50" y="11"/>
                    <a:pt x="45" y="11"/>
                  </a:cubicBezTo>
                  <a:cubicBezTo>
                    <a:pt x="20" y="11"/>
                    <a:pt x="0" y="32"/>
                    <a:pt x="0" y="57"/>
                  </a:cubicBezTo>
                  <a:cubicBezTo>
                    <a:pt x="0" y="71"/>
                    <a:pt x="6" y="83"/>
                    <a:pt x="16" y="91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3" y="95"/>
                    <a:pt x="13" y="95"/>
                    <a:pt x="13" y="95"/>
                  </a:cubicBezTo>
                  <a:cubicBezTo>
                    <a:pt x="10" y="94"/>
                    <a:pt x="8" y="96"/>
                    <a:pt x="8" y="96"/>
                  </a:cubicBezTo>
                  <a:cubicBezTo>
                    <a:pt x="6" y="98"/>
                    <a:pt x="9" y="100"/>
                    <a:pt x="9" y="100"/>
                  </a:cubicBezTo>
                  <a:cubicBezTo>
                    <a:pt x="17" y="107"/>
                    <a:pt x="28" y="113"/>
                    <a:pt x="39" y="114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31" y="128"/>
                    <a:pt x="31" y="128"/>
                    <a:pt x="31" y="128"/>
                  </a:cubicBezTo>
                  <a:cubicBezTo>
                    <a:pt x="12" y="133"/>
                    <a:pt x="30" y="132"/>
                    <a:pt x="30" y="132"/>
                  </a:cubicBezTo>
                  <a:cubicBezTo>
                    <a:pt x="61" y="132"/>
                    <a:pt x="61" y="132"/>
                    <a:pt x="61" y="132"/>
                  </a:cubicBezTo>
                  <a:cubicBezTo>
                    <a:pt x="82" y="132"/>
                    <a:pt x="61" y="128"/>
                    <a:pt x="61" y="128"/>
                  </a:cubicBezTo>
                  <a:cubicBezTo>
                    <a:pt x="50" y="126"/>
                    <a:pt x="50" y="126"/>
                    <a:pt x="50" y="126"/>
                  </a:cubicBezTo>
                  <a:cubicBezTo>
                    <a:pt x="50" y="126"/>
                    <a:pt x="50" y="119"/>
                    <a:pt x="50" y="114"/>
                  </a:cubicBezTo>
                  <a:cubicBezTo>
                    <a:pt x="79" y="111"/>
                    <a:pt x="104" y="85"/>
                    <a:pt x="104" y="56"/>
                  </a:cubicBezTo>
                  <a:close/>
                  <a:moveTo>
                    <a:pt x="49" y="62"/>
                  </a:moveTo>
                  <a:cubicBezTo>
                    <a:pt x="49" y="44"/>
                    <a:pt x="64" y="58"/>
                    <a:pt x="64" y="58"/>
                  </a:cubicBezTo>
                  <a:cubicBezTo>
                    <a:pt x="72" y="63"/>
                    <a:pt x="73" y="53"/>
                    <a:pt x="73" y="53"/>
                  </a:cubicBezTo>
                  <a:cubicBezTo>
                    <a:pt x="79" y="51"/>
                    <a:pt x="79" y="51"/>
                    <a:pt x="79" y="51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0" y="41"/>
                    <a:pt x="69" y="44"/>
                    <a:pt x="71" y="47"/>
                  </a:cubicBezTo>
                  <a:cubicBezTo>
                    <a:pt x="71" y="47"/>
                    <a:pt x="70" y="51"/>
                    <a:pt x="69" y="50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48"/>
                    <a:pt x="62" y="47"/>
                    <a:pt x="59" y="49"/>
                  </a:cubicBezTo>
                  <a:cubicBezTo>
                    <a:pt x="56" y="50"/>
                    <a:pt x="52" y="48"/>
                    <a:pt x="52" y="48"/>
                  </a:cubicBezTo>
                  <a:cubicBezTo>
                    <a:pt x="52" y="48"/>
                    <a:pt x="52" y="46"/>
                    <a:pt x="55" y="44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7" y="43"/>
                    <a:pt x="57" y="40"/>
                    <a:pt x="57" y="38"/>
                  </a:cubicBezTo>
                  <a:cubicBezTo>
                    <a:pt x="58" y="36"/>
                    <a:pt x="59" y="38"/>
                    <a:pt x="61" y="36"/>
                  </a:cubicBezTo>
                  <a:cubicBezTo>
                    <a:pt x="63" y="34"/>
                    <a:pt x="65" y="39"/>
                    <a:pt x="68" y="39"/>
                  </a:cubicBezTo>
                  <a:cubicBezTo>
                    <a:pt x="71" y="38"/>
                    <a:pt x="69" y="37"/>
                    <a:pt x="72" y="36"/>
                  </a:cubicBezTo>
                  <a:cubicBezTo>
                    <a:pt x="74" y="35"/>
                    <a:pt x="75" y="39"/>
                    <a:pt x="75" y="39"/>
                  </a:cubicBezTo>
                  <a:cubicBezTo>
                    <a:pt x="80" y="39"/>
                    <a:pt x="80" y="39"/>
                    <a:pt x="80" y="39"/>
                  </a:cubicBezTo>
                  <a:cubicBezTo>
                    <a:pt x="80" y="39"/>
                    <a:pt x="79" y="34"/>
                    <a:pt x="79" y="35"/>
                  </a:cubicBezTo>
                  <a:cubicBezTo>
                    <a:pt x="82" y="40"/>
                    <a:pt x="86" y="53"/>
                    <a:pt x="85" y="55"/>
                  </a:cubicBezTo>
                  <a:cubicBezTo>
                    <a:pt x="84" y="55"/>
                    <a:pt x="83" y="54"/>
                    <a:pt x="83" y="54"/>
                  </a:cubicBezTo>
                  <a:cubicBezTo>
                    <a:pt x="78" y="54"/>
                    <a:pt x="78" y="54"/>
                    <a:pt x="78" y="54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8"/>
                    <a:pt x="82" y="60"/>
                    <a:pt x="85" y="60"/>
                  </a:cubicBezTo>
                  <a:cubicBezTo>
                    <a:pt x="83" y="77"/>
                    <a:pt x="69" y="88"/>
                    <a:pt x="69" y="88"/>
                  </a:cubicBezTo>
                  <a:cubicBezTo>
                    <a:pt x="67" y="86"/>
                    <a:pt x="68" y="84"/>
                    <a:pt x="68" y="84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75"/>
                    <a:pt x="69" y="75"/>
                    <a:pt x="69" y="75"/>
                  </a:cubicBezTo>
                  <a:cubicBezTo>
                    <a:pt x="69" y="75"/>
                    <a:pt x="69" y="70"/>
                    <a:pt x="63" y="72"/>
                  </a:cubicBezTo>
                  <a:cubicBezTo>
                    <a:pt x="58" y="74"/>
                    <a:pt x="60" y="74"/>
                    <a:pt x="54" y="74"/>
                  </a:cubicBezTo>
                  <a:cubicBezTo>
                    <a:pt x="48" y="75"/>
                    <a:pt x="49" y="62"/>
                    <a:pt x="49" y="62"/>
                  </a:cubicBezTo>
                  <a:close/>
                  <a:moveTo>
                    <a:pt x="64" y="22"/>
                  </a:moveTo>
                  <a:cubicBezTo>
                    <a:pt x="65" y="22"/>
                    <a:pt x="68" y="23"/>
                    <a:pt x="71" y="26"/>
                  </a:cubicBezTo>
                  <a:cubicBezTo>
                    <a:pt x="69" y="33"/>
                    <a:pt x="65" y="32"/>
                    <a:pt x="65" y="32"/>
                  </a:cubicBezTo>
                  <a:cubicBezTo>
                    <a:pt x="65" y="32"/>
                    <a:pt x="62" y="32"/>
                    <a:pt x="62" y="29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6" y="27"/>
                    <a:pt x="64" y="24"/>
                    <a:pt x="64" y="22"/>
                  </a:cubicBezTo>
                  <a:close/>
                  <a:moveTo>
                    <a:pt x="36" y="21"/>
                  </a:moveTo>
                  <a:cubicBezTo>
                    <a:pt x="40" y="17"/>
                    <a:pt x="47" y="17"/>
                    <a:pt x="47" y="18"/>
                  </a:cubicBezTo>
                  <a:cubicBezTo>
                    <a:pt x="46" y="20"/>
                    <a:pt x="44" y="20"/>
                    <a:pt x="44" y="22"/>
                  </a:cubicBezTo>
                  <a:cubicBezTo>
                    <a:pt x="44" y="24"/>
                    <a:pt x="41" y="26"/>
                    <a:pt x="41" y="27"/>
                  </a:cubicBezTo>
                  <a:cubicBezTo>
                    <a:pt x="41" y="28"/>
                    <a:pt x="41" y="32"/>
                    <a:pt x="38" y="29"/>
                  </a:cubicBezTo>
                  <a:cubicBezTo>
                    <a:pt x="35" y="25"/>
                    <a:pt x="32" y="24"/>
                    <a:pt x="33" y="22"/>
                  </a:cubicBezTo>
                  <a:cubicBezTo>
                    <a:pt x="33" y="22"/>
                    <a:pt x="36" y="21"/>
                    <a:pt x="36" y="21"/>
                  </a:cubicBezTo>
                  <a:close/>
                  <a:moveTo>
                    <a:pt x="12" y="74"/>
                  </a:moveTo>
                  <a:cubicBezTo>
                    <a:pt x="12" y="73"/>
                    <a:pt x="11" y="69"/>
                    <a:pt x="11" y="68"/>
                  </a:cubicBezTo>
                  <a:cubicBezTo>
                    <a:pt x="11" y="66"/>
                    <a:pt x="11" y="63"/>
                    <a:pt x="11" y="63"/>
                  </a:cubicBezTo>
                  <a:cubicBezTo>
                    <a:pt x="11" y="63"/>
                    <a:pt x="13" y="61"/>
                    <a:pt x="12" y="60"/>
                  </a:cubicBezTo>
                  <a:cubicBezTo>
                    <a:pt x="11" y="59"/>
                    <a:pt x="11" y="57"/>
                    <a:pt x="11" y="57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5"/>
                    <a:pt x="8" y="53"/>
                    <a:pt x="7" y="52"/>
                  </a:cubicBezTo>
                  <a:cubicBezTo>
                    <a:pt x="7" y="51"/>
                    <a:pt x="7" y="50"/>
                    <a:pt x="8" y="49"/>
                  </a:cubicBezTo>
                  <a:cubicBezTo>
                    <a:pt x="8" y="48"/>
                    <a:pt x="7" y="46"/>
                    <a:pt x="7" y="45"/>
                  </a:cubicBezTo>
                  <a:cubicBezTo>
                    <a:pt x="15" y="27"/>
                    <a:pt x="28" y="22"/>
                    <a:pt x="28" y="22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6" y="27"/>
                    <a:pt x="25" y="27"/>
                  </a:cubicBezTo>
                  <a:cubicBezTo>
                    <a:pt x="24" y="26"/>
                    <a:pt x="23" y="26"/>
                    <a:pt x="23" y="26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2" y="28"/>
                    <a:pt x="21" y="30"/>
                    <a:pt x="21" y="31"/>
                  </a:cubicBezTo>
                  <a:cubicBezTo>
                    <a:pt x="21" y="32"/>
                    <a:pt x="21" y="33"/>
                    <a:pt x="21" y="33"/>
                  </a:cubicBezTo>
                  <a:cubicBezTo>
                    <a:pt x="21" y="33"/>
                    <a:pt x="24" y="33"/>
                    <a:pt x="24" y="32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5" y="28"/>
                    <a:pt x="30" y="29"/>
                  </a:cubicBezTo>
                  <a:cubicBezTo>
                    <a:pt x="35" y="29"/>
                    <a:pt x="33" y="33"/>
                    <a:pt x="35" y="34"/>
                  </a:cubicBezTo>
                  <a:cubicBezTo>
                    <a:pt x="37" y="34"/>
                    <a:pt x="33" y="37"/>
                    <a:pt x="33" y="39"/>
                  </a:cubicBezTo>
                  <a:cubicBezTo>
                    <a:pt x="32" y="40"/>
                    <a:pt x="31" y="37"/>
                    <a:pt x="31" y="37"/>
                  </a:cubicBezTo>
                  <a:cubicBezTo>
                    <a:pt x="31" y="37"/>
                    <a:pt x="32" y="35"/>
                    <a:pt x="30" y="35"/>
                  </a:cubicBezTo>
                  <a:cubicBezTo>
                    <a:pt x="28" y="35"/>
                    <a:pt x="26" y="39"/>
                    <a:pt x="27" y="38"/>
                  </a:cubicBezTo>
                  <a:cubicBezTo>
                    <a:pt x="28" y="38"/>
                    <a:pt x="30" y="40"/>
                    <a:pt x="29" y="41"/>
                  </a:cubicBezTo>
                  <a:cubicBezTo>
                    <a:pt x="29" y="42"/>
                    <a:pt x="29" y="42"/>
                    <a:pt x="28" y="44"/>
                  </a:cubicBezTo>
                  <a:cubicBezTo>
                    <a:pt x="27" y="46"/>
                    <a:pt x="25" y="48"/>
                    <a:pt x="25" y="48"/>
                  </a:cubicBezTo>
                  <a:cubicBezTo>
                    <a:pt x="25" y="48"/>
                    <a:pt x="24" y="47"/>
                    <a:pt x="24" y="48"/>
                  </a:cubicBezTo>
                  <a:cubicBezTo>
                    <a:pt x="25" y="49"/>
                    <a:pt x="24" y="52"/>
                    <a:pt x="24" y="53"/>
                  </a:cubicBezTo>
                  <a:cubicBezTo>
                    <a:pt x="24" y="54"/>
                    <a:pt x="22" y="52"/>
                    <a:pt x="21" y="50"/>
                  </a:cubicBezTo>
                  <a:cubicBezTo>
                    <a:pt x="21" y="48"/>
                    <a:pt x="19" y="49"/>
                    <a:pt x="18" y="50"/>
                  </a:cubicBezTo>
                  <a:cubicBezTo>
                    <a:pt x="17" y="50"/>
                    <a:pt x="15" y="49"/>
                    <a:pt x="15" y="48"/>
                  </a:cubicBezTo>
                  <a:cubicBezTo>
                    <a:pt x="15" y="47"/>
                    <a:pt x="11" y="50"/>
                    <a:pt x="10" y="51"/>
                  </a:cubicBezTo>
                  <a:cubicBezTo>
                    <a:pt x="9" y="52"/>
                    <a:pt x="9" y="53"/>
                    <a:pt x="11" y="52"/>
                  </a:cubicBezTo>
                  <a:cubicBezTo>
                    <a:pt x="13" y="52"/>
                    <a:pt x="14" y="52"/>
                    <a:pt x="14" y="54"/>
                  </a:cubicBezTo>
                  <a:cubicBezTo>
                    <a:pt x="13" y="55"/>
                    <a:pt x="12" y="54"/>
                    <a:pt x="12" y="55"/>
                  </a:cubicBezTo>
                  <a:cubicBezTo>
                    <a:pt x="12" y="56"/>
                    <a:pt x="14" y="57"/>
                    <a:pt x="14" y="59"/>
                  </a:cubicBezTo>
                  <a:cubicBezTo>
                    <a:pt x="14" y="60"/>
                    <a:pt x="18" y="59"/>
                    <a:pt x="20" y="58"/>
                  </a:cubicBezTo>
                  <a:cubicBezTo>
                    <a:pt x="21" y="58"/>
                    <a:pt x="24" y="57"/>
                    <a:pt x="25" y="59"/>
                  </a:cubicBezTo>
                  <a:cubicBezTo>
                    <a:pt x="25" y="60"/>
                    <a:pt x="29" y="61"/>
                    <a:pt x="30" y="61"/>
                  </a:cubicBezTo>
                  <a:cubicBezTo>
                    <a:pt x="32" y="62"/>
                    <a:pt x="35" y="62"/>
                    <a:pt x="36" y="64"/>
                  </a:cubicBezTo>
                  <a:cubicBezTo>
                    <a:pt x="38" y="65"/>
                    <a:pt x="35" y="68"/>
                    <a:pt x="35" y="69"/>
                  </a:cubicBezTo>
                  <a:cubicBezTo>
                    <a:pt x="35" y="70"/>
                    <a:pt x="33" y="73"/>
                    <a:pt x="33" y="75"/>
                  </a:cubicBezTo>
                  <a:cubicBezTo>
                    <a:pt x="32" y="76"/>
                    <a:pt x="31" y="77"/>
                    <a:pt x="30" y="78"/>
                  </a:cubicBezTo>
                  <a:cubicBezTo>
                    <a:pt x="29" y="78"/>
                    <a:pt x="29" y="80"/>
                    <a:pt x="29" y="80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6"/>
                    <a:pt x="30" y="87"/>
                  </a:cubicBezTo>
                  <a:cubicBezTo>
                    <a:pt x="30" y="88"/>
                    <a:pt x="27" y="94"/>
                    <a:pt x="27" y="94"/>
                  </a:cubicBezTo>
                  <a:cubicBezTo>
                    <a:pt x="26" y="94"/>
                    <a:pt x="25" y="92"/>
                    <a:pt x="24" y="90"/>
                  </a:cubicBezTo>
                  <a:cubicBezTo>
                    <a:pt x="23" y="89"/>
                    <a:pt x="23" y="88"/>
                    <a:pt x="23" y="86"/>
                  </a:cubicBezTo>
                  <a:cubicBezTo>
                    <a:pt x="23" y="84"/>
                    <a:pt x="21" y="83"/>
                    <a:pt x="21" y="82"/>
                  </a:cubicBezTo>
                  <a:cubicBezTo>
                    <a:pt x="20" y="81"/>
                    <a:pt x="19" y="80"/>
                    <a:pt x="19" y="79"/>
                  </a:cubicBezTo>
                  <a:cubicBezTo>
                    <a:pt x="19" y="78"/>
                    <a:pt x="17" y="76"/>
                    <a:pt x="17" y="76"/>
                  </a:cubicBezTo>
                  <a:cubicBezTo>
                    <a:pt x="17" y="76"/>
                    <a:pt x="13" y="74"/>
                    <a:pt x="12" y="74"/>
                  </a:cubicBezTo>
                  <a:close/>
                  <a:moveTo>
                    <a:pt x="45" y="106"/>
                  </a:moveTo>
                  <a:cubicBezTo>
                    <a:pt x="38" y="106"/>
                    <a:pt x="31" y="105"/>
                    <a:pt x="25" y="102"/>
                  </a:cubicBezTo>
                  <a:cubicBezTo>
                    <a:pt x="20" y="99"/>
                    <a:pt x="20" y="99"/>
                    <a:pt x="20" y="99"/>
                  </a:cubicBezTo>
                  <a:cubicBezTo>
                    <a:pt x="18" y="98"/>
                    <a:pt x="17" y="98"/>
                    <a:pt x="16" y="97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25" y="99"/>
                    <a:pt x="35" y="102"/>
                    <a:pt x="45" y="102"/>
                  </a:cubicBezTo>
                  <a:cubicBezTo>
                    <a:pt x="70" y="102"/>
                    <a:pt x="91" y="82"/>
                    <a:pt x="91" y="57"/>
                  </a:cubicBezTo>
                  <a:cubicBezTo>
                    <a:pt x="91" y="38"/>
                    <a:pt x="79" y="21"/>
                    <a:pt x="62" y="14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6" y="12"/>
                    <a:pt x="68" y="13"/>
                    <a:pt x="68" y="13"/>
                  </a:cubicBezTo>
                  <a:cubicBezTo>
                    <a:pt x="68" y="13"/>
                    <a:pt x="72" y="15"/>
                    <a:pt x="74" y="17"/>
                  </a:cubicBezTo>
                  <a:cubicBezTo>
                    <a:pt x="87" y="25"/>
                    <a:pt x="95" y="40"/>
                    <a:pt x="95" y="56"/>
                  </a:cubicBezTo>
                  <a:cubicBezTo>
                    <a:pt x="95" y="83"/>
                    <a:pt x="72" y="106"/>
                    <a:pt x="45" y="10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63" name="矩形 62"/>
          <p:cNvSpPr/>
          <p:nvPr/>
        </p:nvSpPr>
        <p:spPr>
          <a:xfrm>
            <a:off x="1061" y="397"/>
            <a:ext cx="12856633" cy="10285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1059" y="397"/>
            <a:ext cx="516916" cy="1028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Box 8"/>
          <p:cNvSpPr txBox="1"/>
          <p:nvPr/>
        </p:nvSpPr>
        <p:spPr>
          <a:xfrm>
            <a:off x="857862" y="280083"/>
            <a:ext cx="2092296" cy="36901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3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0330328" y="509831"/>
            <a:ext cx="2108310" cy="22685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defRPr/>
            </a:pPr>
            <a:r>
              <a:rPr lang="en-US" altLang="zh-CN" sz="147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www</a:t>
            </a:r>
            <a:r>
              <a:rPr lang="en-US" altLang="zh-CN" sz="1474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. daiyongming.com</a:t>
            </a:r>
            <a:endParaRPr lang="zh-CN" altLang="en-US" sz="147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TextBox 8"/>
          <p:cNvSpPr txBox="1"/>
          <p:nvPr/>
        </p:nvSpPr>
        <p:spPr>
          <a:xfrm>
            <a:off x="857862" y="693077"/>
            <a:ext cx="3138790" cy="21512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3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1061" y="7097981"/>
            <a:ext cx="12856633" cy="457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7571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6"/>
          <p:cNvGrpSpPr/>
          <p:nvPr/>
        </p:nvGrpSpPr>
        <p:grpSpPr>
          <a:xfrm>
            <a:off x="354" y="3899765"/>
            <a:ext cx="9524872" cy="120576"/>
            <a:chOff x="-2370516" y="2370784"/>
            <a:chExt cx="6773985" cy="85752"/>
          </a:xfrm>
          <a:solidFill>
            <a:schemeClr val="accent3"/>
          </a:solidFill>
        </p:grpSpPr>
        <p:sp>
          <p:nvSpPr>
            <p:cNvPr id="13" name="Rectangle 12"/>
            <p:cNvSpPr/>
            <p:nvPr/>
          </p:nvSpPr>
          <p:spPr>
            <a:xfrm flipV="1">
              <a:off x="-2370516" y="2370784"/>
              <a:ext cx="6773985" cy="325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478">
                <a:defRPr/>
              </a:pPr>
              <a:endParaRPr lang="en-US" sz="2668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535074" y="2387041"/>
              <a:ext cx="868395" cy="6949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478">
                <a:defRPr/>
              </a:pPr>
              <a:endParaRPr lang="en-US" sz="2668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8" name="MH_Entry_1"/>
          <p:cNvSpPr/>
          <p:nvPr>
            <p:custDataLst>
              <p:tags r:id="rId1"/>
            </p:custDataLst>
          </p:nvPr>
        </p:nvSpPr>
        <p:spPr>
          <a:xfrm>
            <a:off x="4698996" y="2367396"/>
            <a:ext cx="4794596" cy="129253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600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r>
              <a:rPr lang="en-US" altLang="zh-CN" sz="2399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399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7313148" y="4253228"/>
            <a:ext cx="2019784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04" lvl="1" indent="-171404" algn="ctr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4873102" y="4253228"/>
            <a:ext cx="2019784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04" lvl="1" indent="-171404" algn="ctr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7313148" y="4599167"/>
            <a:ext cx="2019784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04" lvl="1" indent="-171404" algn="ctr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73102" y="4599167"/>
            <a:ext cx="2019784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04" lvl="1" indent="-171404" algn="ctr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2710138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53"/>
          <p:cNvGrpSpPr/>
          <p:nvPr/>
        </p:nvGrpSpPr>
        <p:grpSpPr>
          <a:xfrm>
            <a:off x="5465883" y="2003378"/>
            <a:ext cx="1927532" cy="1927531"/>
            <a:chOff x="3835319" y="1420630"/>
            <a:chExt cx="1473781" cy="1473780"/>
          </a:xfrm>
        </p:grpSpPr>
        <p:sp>
          <p:nvSpPr>
            <p:cNvPr id="11" name="Rectangle 10"/>
            <p:cNvSpPr/>
            <p:nvPr/>
          </p:nvSpPr>
          <p:spPr bwMode="auto">
            <a:xfrm rot="18900000">
              <a:off x="3835319" y="1420630"/>
              <a:ext cx="1473781" cy="1473780"/>
            </a:xfrm>
            <a:prstGeom prst="rect">
              <a:avLst/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4088957" y="1674269"/>
              <a:ext cx="966505" cy="966502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155542" y="4541276"/>
            <a:ext cx="332503" cy="332504"/>
            <a:chOff x="1066800" y="2209799"/>
            <a:chExt cx="315279" cy="315280"/>
          </a:xfrm>
        </p:grpSpPr>
        <p:sp>
          <p:nvSpPr>
            <p:cNvPr id="37" name="Shape 796"/>
            <p:cNvSpPr/>
            <p:nvPr/>
          </p:nvSpPr>
          <p:spPr>
            <a:xfrm>
              <a:off x="1066800" y="2209799"/>
              <a:ext cx="315279" cy="315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3575" tIns="53575" rIns="53575" bIns="53575" numCol="1" anchor="ctr">
              <a:noAutofit/>
            </a:bodyPr>
            <a:lstStyle/>
            <a:p>
              <a:pPr lvl="0"/>
              <a:endParaRPr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38" name="Shape 797"/>
            <p:cNvSpPr/>
            <p:nvPr/>
          </p:nvSpPr>
          <p:spPr>
            <a:xfrm>
              <a:off x="1139147" y="2295483"/>
              <a:ext cx="170585" cy="143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929867" y="4541276"/>
            <a:ext cx="332503" cy="332504"/>
            <a:chOff x="4645616" y="2209799"/>
            <a:chExt cx="315279" cy="315280"/>
          </a:xfrm>
        </p:grpSpPr>
        <p:sp>
          <p:nvSpPr>
            <p:cNvPr id="40" name="Shape 801"/>
            <p:cNvSpPr/>
            <p:nvPr/>
          </p:nvSpPr>
          <p:spPr>
            <a:xfrm>
              <a:off x="4645616" y="2209799"/>
              <a:ext cx="315279" cy="315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53575" tIns="53575" rIns="53575" bIns="53575" numCol="1" anchor="ctr">
              <a:noAutofit/>
            </a:bodyPr>
            <a:lstStyle/>
            <a:p>
              <a:pPr lvl="0"/>
              <a:endParaRPr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41" name="Shape 802"/>
            <p:cNvSpPr/>
            <p:nvPr/>
          </p:nvSpPr>
          <p:spPr>
            <a:xfrm>
              <a:off x="4717963" y="2295483"/>
              <a:ext cx="170585" cy="143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8733194" y="4541276"/>
            <a:ext cx="332503" cy="332504"/>
            <a:chOff x="8251931" y="2209799"/>
            <a:chExt cx="315279" cy="315280"/>
          </a:xfrm>
        </p:grpSpPr>
        <p:sp>
          <p:nvSpPr>
            <p:cNvPr id="43" name="Shape 806"/>
            <p:cNvSpPr/>
            <p:nvPr/>
          </p:nvSpPr>
          <p:spPr>
            <a:xfrm>
              <a:off x="8251931" y="2209799"/>
              <a:ext cx="315279" cy="315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53575" tIns="53575" rIns="53575" bIns="53575" numCol="1" anchor="ctr">
              <a:noAutofit/>
            </a:bodyPr>
            <a:lstStyle/>
            <a:p>
              <a:pPr lvl="0"/>
              <a:endParaRPr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44" name="Shape 807"/>
            <p:cNvSpPr/>
            <p:nvPr/>
          </p:nvSpPr>
          <p:spPr>
            <a:xfrm>
              <a:off x="8324278" y="2295483"/>
              <a:ext cx="170585" cy="143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1155542" y="5648119"/>
            <a:ext cx="332503" cy="332503"/>
            <a:chOff x="1066800" y="3675945"/>
            <a:chExt cx="315279" cy="315279"/>
          </a:xfrm>
        </p:grpSpPr>
        <p:sp>
          <p:nvSpPr>
            <p:cNvPr id="46" name="Shape 811"/>
            <p:cNvSpPr/>
            <p:nvPr/>
          </p:nvSpPr>
          <p:spPr>
            <a:xfrm>
              <a:off x="1066800" y="3675945"/>
              <a:ext cx="315279" cy="3152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53575" tIns="53575" rIns="53575" bIns="53575" numCol="1" anchor="ctr">
              <a:noAutofit/>
            </a:bodyPr>
            <a:lstStyle/>
            <a:p>
              <a:pPr lvl="0"/>
              <a:endParaRPr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47" name="Shape 812"/>
            <p:cNvSpPr/>
            <p:nvPr/>
          </p:nvSpPr>
          <p:spPr>
            <a:xfrm>
              <a:off x="1139147" y="3761629"/>
              <a:ext cx="170585" cy="143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4929867" y="5648119"/>
            <a:ext cx="332503" cy="332503"/>
            <a:chOff x="4645616" y="3675945"/>
            <a:chExt cx="315279" cy="315279"/>
          </a:xfrm>
        </p:grpSpPr>
        <p:sp>
          <p:nvSpPr>
            <p:cNvPr id="49" name="Shape 816"/>
            <p:cNvSpPr/>
            <p:nvPr/>
          </p:nvSpPr>
          <p:spPr>
            <a:xfrm>
              <a:off x="4645616" y="3675945"/>
              <a:ext cx="315279" cy="3152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53575" tIns="53575" rIns="53575" bIns="53575" numCol="1" anchor="ctr">
              <a:noAutofit/>
            </a:bodyPr>
            <a:lstStyle/>
            <a:p>
              <a:pPr lvl="0"/>
              <a:endParaRPr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50" name="Shape 817"/>
            <p:cNvSpPr/>
            <p:nvPr/>
          </p:nvSpPr>
          <p:spPr>
            <a:xfrm>
              <a:off x="4717963" y="3761629"/>
              <a:ext cx="170585" cy="143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8733194" y="5648119"/>
            <a:ext cx="332503" cy="332503"/>
            <a:chOff x="8251931" y="3675945"/>
            <a:chExt cx="315279" cy="315279"/>
          </a:xfrm>
        </p:grpSpPr>
        <p:sp>
          <p:nvSpPr>
            <p:cNvPr id="52" name="Shape 821"/>
            <p:cNvSpPr/>
            <p:nvPr/>
          </p:nvSpPr>
          <p:spPr>
            <a:xfrm>
              <a:off x="8251931" y="3675945"/>
              <a:ext cx="315279" cy="3152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53575" tIns="53575" rIns="53575" bIns="53575" numCol="1" anchor="ctr">
              <a:noAutofit/>
            </a:bodyPr>
            <a:lstStyle/>
            <a:p>
              <a:pPr lvl="0"/>
              <a:endParaRPr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53" name="Shape 822"/>
            <p:cNvSpPr/>
            <p:nvPr/>
          </p:nvSpPr>
          <p:spPr>
            <a:xfrm>
              <a:off x="8324278" y="3761629"/>
              <a:ext cx="170584" cy="143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581590" y="4550218"/>
            <a:ext cx="2988852" cy="858718"/>
            <a:chOff x="1499329" y="4314517"/>
            <a:chExt cx="2834030" cy="814237"/>
          </a:xfrm>
        </p:grpSpPr>
        <p:sp>
          <p:nvSpPr>
            <p:cNvPr id="54" name="Text Placeholder 8"/>
            <p:cNvSpPr txBox="1">
              <a:spLocks/>
            </p:cNvSpPr>
            <p:nvPr/>
          </p:nvSpPr>
          <p:spPr>
            <a:xfrm>
              <a:off x="1499329" y="4314517"/>
              <a:ext cx="1890842" cy="271292"/>
            </a:xfrm>
            <a:prstGeom prst="rect">
              <a:avLst/>
            </a:prstGeom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87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 Light" panose="020B0303030202020304" pitchFamily="34" charset="0"/>
                  <a:sym typeface="Times New Roman" panose="02020603050405020304" pitchFamily="18" charset="0"/>
                </a:rPr>
                <a:t>Icon Sample</a:t>
              </a:r>
            </a:p>
          </p:txBody>
        </p:sp>
        <p:sp>
          <p:nvSpPr>
            <p:cNvPr id="55" name="Text Placeholder 1"/>
            <p:cNvSpPr txBox="1">
              <a:spLocks/>
            </p:cNvSpPr>
            <p:nvPr/>
          </p:nvSpPr>
          <p:spPr>
            <a:xfrm>
              <a:off x="1594581" y="4515373"/>
              <a:ext cx="2738778" cy="613381"/>
            </a:xfrm>
            <a:prstGeom prst="rect">
              <a:avLst/>
            </a:prstGeom>
          </p:spPr>
          <p:txBody>
            <a:bodyPr vert="horz" lIns="0" tIns="48218" rIns="96435" bIns="48218" rtlCol="0" anchor="ctr">
              <a:no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Lorem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sit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,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coctetur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adipiscing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Sed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imperddunt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354503" y="4550216"/>
            <a:ext cx="3116469" cy="858720"/>
            <a:chOff x="5076806" y="4314516"/>
            <a:chExt cx="2955036" cy="814238"/>
          </a:xfrm>
        </p:grpSpPr>
        <p:sp>
          <p:nvSpPr>
            <p:cNvPr id="56" name="Text Placeholder 8"/>
            <p:cNvSpPr txBox="1">
              <a:spLocks/>
            </p:cNvSpPr>
            <p:nvPr/>
          </p:nvSpPr>
          <p:spPr>
            <a:xfrm>
              <a:off x="5076806" y="4314516"/>
              <a:ext cx="1903113" cy="286561"/>
            </a:xfrm>
            <a:prstGeom prst="rect">
              <a:avLst/>
            </a:prstGeom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87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 Light" panose="020B0303030202020304" pitchFamily="34" charset="0"/>
                  <a:sym typeface="Times New Roman" panose="02020603050405020304" pitchFamily="18" charset="0"/>
                </a:rPr>
                <a:t>Icon Sample</a:t>
              </a:r>
            </a:p>
          </p:txBody>
        </p:sp>
        <p:sp>
          <p:nvSpPr>
            <p:cNvPr id="57" name="Text Placeholder 1"/>
            <p:cNvSpPr txBox="1">
              <a:spLocks/>
            </p:cNvSpPr>
            <p:nvPr/>
          </p:nvSpPr>
          <p:spPr>
            <a:xfrm>
              <a:off x="5172058" y="4515373"/>
              <a:ext cx="2859784" cy="613381"/>
            </a:xfrm>
            <a:prstGeom prst="rect">
              <a:avLst/>
            </a:prstGeom>
          </p:spPr>
          <p:txBody>
            <a:bodyPr vert="horz" lIns="0" tIns="48218" rIns="96435" bIns="48218" rtlCol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Lorem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sit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,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coctetur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adipiscing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Sed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imperddunt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136497" y="4543519"/>
            <a:ext cx="2914798" cy="858720"/>
            <a:chOff x="8662894" y="4308166"/>
            <a:chExt cx="2763812" cy="814238"/>
          </a:xfrm>
        </p:grpSpPr>
        <p:sp>
          <p:nvSpPr>
            <p:cNvPr id="58" name="Text Placeholder 8"/>
            <p:cNvSpPr txBox="1">
              <a:spLocks/>
            </p:cNvSpPr>
            <p:nvPr/>
          </p:nvSpPr>
          <p:spPr>
            <a:xfrm>
              <a:off x="8662894" y="4308166"/>
              <a:ext cx="2330425" cy="238863"/>
            </a:xfrm>
            <a:prstGeom prst="rect">
              <a:avLst/>
            </a:prstGeom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87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 Light" panose="020B0303030202020304" pitchFamily="34" charset="0"/>
                  <a:sym typeface="Times New Roman" panose="02020603050405020304" pitchFamily="18" charset="0"/>
                </a:rPr>
                <a:t>Icon Sample</a:t>
              </a:r>
            </a:p>
          </p:txBody>
        </p:sp>
        <p:sp>
          <p:nvSpPr>
            <p:cNvPr id="59" name="Text Placeholder 1"/>
            <p:cNvSpPr txBox="1">
              <a:spLocks/>
            </p:cNvSpPr>
            <p:nvPr/>
          </p:nvSpPr>
          <p:spPr>
            <a:xfrm>
              <a:off x="8775290" y="4509023"/>
              <a:ext cx="2651416" cy="613381"/>
            </a:xfrm>
            <a:prstGeom prst="rect">
              <a:avLst/>
            </a:prstGeom>
          </p:spPr>
          <p:txBody>
            <a:bodyPr vert="horz" lIns="0" tIns="48218" rIns="96435" bIns="48218" rtlCol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Lorem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sit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,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coctetur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adipiscing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Sed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imperddunt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589626" y="5633715"/>
            <a:ext cx="2896717" cy="903514"/>
            <a:chOff x="1506949" y="5341890"/>
            <a:chExt cx="2746668" cy="856712"/>
          </a:xfrm>
        </p:grpSpPr>
        <p:sp>
          <p:nvSpPr>
            <p:cNvPr id="60" name="Text Placeholder 8"/>
            <p:cNvSpPr txBox="1">
              <a:spLocks/>
            </p:cNvSpPr>
            <p:nvPr/>
          </p:nvSpPr>
          <p:spPr>
            <a:xfrm>
              <a:off x="1506949" y="5341890"/>
              <a:ext cx="1869395" cy="345090"/>
            </a:xfrm>
            <a:prstGeom prst="rect">
              <a:avLst/>
            </a:prstGeom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87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 Light" panose="020B0303030202020304" pitchFamily="34" charset="0"/>
                  <a:sym typeface="Times New Roman" panose="02020603050405020304" pitchFamily="18" charset="0"/>
                </a:rPr>
                <a:t>Icon Sample</a:t>
              </a:r>
            </a:p>
          </p:txBody>
        </p:sp>
        <p:sp>
          <p:nvSpPr>
            <p:cNvPr id="61" name="Text Placeholder 1"/>
            <p:cNvSpPr txBox="1">
              <a:spLocks/>
            </p:cNvSpPr>
            <p:nvPr/>
          </p:nvSpPr>
          <p:spPr>
            <a:xfrm>
              <a:off x="1602201" y="5585221"/>
              <a:ext cx="2651416" cy="613381"/>
            </a:xfrm>
            <a:prstGeom prst="rect">
              <a:avLst/>
            </a:prstGeom>
          </p:spPr>
          <p:txBody>
            <a:bodyPr vert="horz" lIns="0" tIns="48218" rIns="96435" bIns="48218" rtlCol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Lorem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sit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,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coctetur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adipiscing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Sed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imperddunt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5362539" y="5618408"/>
            <a:ext cx="2896717" cy="918822"/>
            <a:chOff x="5084426" y="5327375"/>
            <a:chExt cx="2746668" cy="871227"/>
          </a:xfrm>
        </p:grpSpPr>
        <p:sp>
          <p:nvSpPr>
            <p:cNvPr id="62" name="Text Placeholder 8"/>
            <p:cNvSpPr txBox="1">
              <a:spLocks/>
            </p:cNvSpPr>
            <p:nvPr/>
          </p:nvSpPr>
          <p:spPr>
            <a:xfrm>
              <a:off x="5084426" y="5327375"/>
              <a:ext cx="1895493" cy="373395"/>
            </a:xfrm>
            <a:prstGeom prst="rect">
              <a:avLst/>
            </a:prstGeom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87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 Light" panose="020B0303030202020304" pitchFamily="34" charset="0"/>
                  <a:sym typeface="Times New Roman" panose="02020603050405020304" pitchFamily="18" charset="0"/>
                </a:rPr>
                <a:t>Icon Sample</a:t>
              </a:r>
            </a:p>
          </p:txBody>
        </p:sp>
        <p:sp>
          <p:nvSpPr>
            <p:cNvPr id="63" name="Text Placeholder 1"/>
            <p:cNvSpPr txBox="1">
              <a:spLocks/>
            </p:cNvSpPr>
            <p:nvPr/>
          </p:nvSpPr>
          <p:spPr>
            <a:xfrm>
              <a:off x="5179678" y="5585221"/>
              <a:ext cx="2651416" cy="613381"/>
            </a:xfrm>
            <a:prstGeom prst="rect">
              <a:avLst/>
            </a:prstGeom>
          </p:spPr>
          <p:txBody>
            <a:bodyPr vert="horz" lIns="0" tIns="48218" rIns="96435" bIns="48218" rtlCol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Lorem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sit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,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coctetur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adipiscing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Sed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imperddunt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190647" y="5618408"/>
            <a:ext cx="2868685" cy="897943"/>
            <a:chOff x="8714238" y="5327375"/>
            <a:chExt cx="2720088" cy="851430"/>
          </a:xfrm>
        </p:grpSpPr>
        <p:sp>
          <p:nvSpPr>
            <p:cNvPr id="65" name="Text Placeholder 1"/>
            <p:cNvSpPr txBox="1">
              <a:spLocks/>
            </p:cNvSpPr>
            <p:nvPr/>
          </p:nvSpPr>
          <p:spPr>
            <a:xfrm>
              <a:off x="8782910" y="5565424"/>
              <a:ext cx="2651416" cy="613381"/>
            </a:xfrm>
            <a:prstGeom prst="rect">
              <a:avLst/>
            </a:prstGeom>
          </p:spPr>
          <p:txBody>
            <a:bodyPr vert="horz" lIns="0" tIns="48218" rIns="96435" bIns="48218" rtlCol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Lorem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sit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,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coctetur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adipiscing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Sed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imperddunt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</a:t>
              </a:r>
            </a:p>
          </p:txBody>
        </p:sp>
        <p:sp>
          <p:nvSpPr>
            <p:cNvPr id="69" name="Text Placeholder 8"/>
            <p:cNvSpPr txBox="1">
              <a:spLocks/>
            </p:cNvSpPr>
            <p:nvPr/>
          </p:nvSpPr>
          <p:spPr>
            <a:xfrm>
              <a:off x="8714238" y="5327375"/>
              <a:ext cx="1895493" cy="373395"/>
            </a:xfrm>
            <a:prstGeom prst="rect">
              <a:avLst/>
            </a:prstGeom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87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 Light" panose="020B0303030202020304" pitchFamily="34" charset="0"/>
                  <a:sym typeface="Times New Roman" panose="02020603050405020304" pitchFamily="18" charset="0"/>
                </a:rPr>
                <a:t>Icon Sample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8344683" y="2164004"/>
            <a:ext cx="1606276" cy="1606277"/>
            <a:chOff x="7912095" y="2051909"/>
            <a:chExt cx="1523071" cy="1523072"/>
          </a:xfrm>
        </p:grpSpPr>
        <p:sp>
          <p:nvSpPr>
            <p:cNvPr id="8" name="L-Shape 7"/>
            <p:cNvSpPr/>
            <p:nvPr/>
          </p:nvSpPr>
          <p:spPr bwMode="auto">
            <a:xfrm rot="18900000" flipH="1">
              <a:off x="7912095" y="2051909"/>
              <a:ext cx="1523071" cy="1523072"/>
            </a:xfrm>
            <a:prstGeom prst="corner">
              <a:avLst/>
            </a:pr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64" name="Freeform 45"/>
            <p:cNvSpPr>
              <a:spLocks/>
            </p:cNvSpPr>
            <p:nvPr/>
          </p:nvSpPr>
          <p:spPr bwMode="auto">
            <a:xfrm>
              <a:off x="9002228" y="2566260"/>
              <a:ext cx="230838" cy="494369"/>
            </a:xfrm>
            <a:custGeom>
              <a:avLst/>
              <a:gdLst>
                <a:gd name="T0" fmla="*/ 194 w 21600"/>
                <a:gd name="T1" fmla="*/ 133 h 21600"/>
                <a:gd name="T2" fmla="*/ 129 w 21600"/>
                <a:gd name="T3" fmla="*/ 133 h 21600"/>
                <a:gd name="T4" fmla="*/ 129 w 21600"/>
                <a:gd name="T5" fmla="*/ 90 h 21600"/>
                <a:gd name="T6" fmla="*/ 147 w 21600"/>
                <a:gd name="T7" fmla="*/ 71 h 21600"/>
                <a:gd name="T8" fmla="*/ 194 w 21600"/>
                <a:gd name="T9" fmla="*/ 71 h 21600"/>
                <a:gd name="T10" fmla="*/ 194 w 21600"/>
                <a:gd name="T11" fmla="*/ 0 h 21600"/>
                <a:gd name="T12" fmla="*/ 129 w 21600"/>
                <a:gd name="T13" fmla="*/ 0 h 21600"/>
                <a:gd name="T14" fmla="*/ 43 w 21600"/>
                <a:gd name="T15" fmla="*/ 86 h 21600"/>
                <a:gd name="T16" fmla="*/ 43 w 21600"/>
                <a:gd name="T17" fmla="*/ 133 h 21600"/>
                <a:gd name="T18" fmla="*/ 0 w 21600"/>
                <a:gd name="T19" fmla="*/ 133 h 21600"/>
                <a:gd name="T20" fmla="*/ 0 w 21600"/>
                <a:gd name="T21" fmla="*/ 206 h 21600"/>
                <a:gd name="T22" fmla="*/ 43 w 21600"/>
                <a:gd name="T23" fmla="*/ 206 h 21600"/>
                <a:gd name="T24" fmla="*/ 43 w 21600"/>
                <a:gd name="T25" fmla="*/ 415 h 21600"/>
                <a:gd name="T26" fmla="*/ 129 w 21600"/>
                <a:gd name="T27" fmla="*/ 415 h 21600"/>
                <a:gd name="T28" fmla="*/ 129 w 21600"/>
                <a:gd name="T29" fmla="*/ 206 h 21600"/>
                <a:gd name="T30" fmla="*/ 188 w 21600"/>
                <a:gd name="T31" fmla="*/ 206 h 21600"/>
                <a:gd name="T32" fmla="*/ 194 w 21600"/>
                <a:gd name="T33" fmla="*/ 133 h 21600"/>
                <a:gd name="T34" fmla="*/ 194 w 21600"/>
                <a:gd name="T35" fmla="*/ 133 h 216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600" h="21600">
                  <a:moveTo>
                    <a:pt x="21600" y="6939"/>
                  </a:moveTo>
                  <a:cubicBezTo>
                    <a:pt x="14400" y="6939"/>
                    <a:pt x="14400" y="6939"/>
                    <a:pt x="14400" y="6939"/>
                  </a:cubicBezTo>
                  <a:cubicBezTo>
                    <a:pt x="14400" y="4701"/>
                    <a:pt x="14400" y="4701"/>
                    <a:pt x="14400" y="4701"/>
                  </a:cubicBezTo>
                  <a:cubicBezTo>
                    <a:pt x="14400" y="3917"/>
                    <a:pt x="15600" y="3693"/>
                    <a:pt x="16320" y="3693"/>
                  </a:cubicBezTo>
                  <a:cubicBezTo>
                    <a:pt x="17280" y="3693"/>
                    <a:pt x="21600" y="3693"/>
                    <a:pt x="21600" y="3693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14400" y="0"/>
                    <a:pt x="14400" y="0"/>
                    <a:pt x="14400" y="0"/>
                  </a:cubicBezTo>
                  <a:cubicBezTo>
                    <a:pt x="6480" y="0"/>
                    <a:pt x="4800" y="2686"/>
                    <a:pt x="4800" y="4477"/>
                  </a:cubicBezTo>
                  <a:cubicBezTo>
                    <a:pt x="4800" y="6939"/>
                    <a:pt x="4800" y="6939"/>
                    <a:pt x="4800" y="6939"/>
                  </a:cubicBezTo>
                  <a:cubicBezTo>
                    <a:pt x="0" y="6939"/>
                    <a:pt x="0" y="6939"/>
                    <a:pt x="0" y="6939"/>
                  </a:cubicBezTo>
                  <a:cubicBezTo>
                    <a:pt x="0" y="10744"/>
                    <a:pt x="0" y="10744"/>
                    <a:pt x="0" y="10744"/>
                  </a:cubicBezTo>
                  <a:cubicBezTo>
                    <a:pt x="4800" y="10744"/>
                    <a:pt x="4800" y="10744"/>
                    <a:pt x="4800" y="10744"/>
                  </a:cubicBezTo>
                  <a:cubicBezTo>
                    <a:pt x="4800" y="15668"/>
                    <a:pt x="4800" y="21600"/>
                    <a:pt x="4800" y="21600"/>
                  </a:cubicBezTo>
                  <a:cubicBezTo>
                    <a:pt x="14400" y="21600"/>
                    <a:pt x="14400" y="21600"/>
                    <a:pt x="14400" y="21600"/>
                  </a:cubicBezTo>
                  <a:cubicBezTo>
                    <a:pt x="14400" y="21600"/>
                    <a:pt x="14400" y="15556"/>
                    <a:pt x="14400" y="10744"/>
                  </a:cubicBezTo>
                  <a:cubicBezTo>
                    <a:pt x="20880" y="10744"/>
                    <a:pt x="20880" y="10744"/>
                    <a:pt x="20880" y="10744"/>
                  </a:cubicBezTo>
                  <a:lnTo>
                    <a:pt x="21600" y="6939"/>
                  </a:lnTo>
                  <a:close/>
                  <a:moveTo>
                    <a:pt x="21600" y="6939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576134" y="2164004"/>
            <a:ext cx="1606276" cy="1606277"/>
            <a:chOff x="9079757" y="2051909"/>
            <a:chExt cx="1523071" cy="1523072"/>
          </a:xfrm>
        </p:grpSpPr>
        <p:sp>
          <p:nvSpPr>
            <p:cNvPr id="9" name="L-Shape 8"/>
            <p:cNvSpPr/>
            <p:nvPr/>
          </p:nvSpPr>
          <p:spPr bwMode="auto">
            <a:xfrm rot="18900000" flipH="1">
              <a:off x="9079757" y="2051909"/>
              <a:ext cx="1523071" cy="1523072"/>
            </a:xfrm>
            <a:prstGeom prst="corner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70" name="Freeform 24"/>
            <p:cNvSpPr>
              <a:spLocks/>
            </p:cNvSpPr>
            <p:nvPr/>
          </p:nvSpPr>
          <p:spPr bwMode="auto">
            <a:xfrm>
              <a:off x="10077435" y="2615288"/>
              <a:ext cx="487107" cy="396312"/>
            </a:xfrm>
            <a:custGeom>
              <a:avLst/>
              <a:gdLst>
                <a:gd name="T0" fmla="*/ 397 w 21600"/>
                <a:gd name="T1" fmla="*/ 38 h 21600"/>
                <a:gd name="T2" fmla="*/ 351 w 21600"/>
                <a:gd name="T3" fmla="*/ 52 h 21600"/>
                <a:gd name="T4" fmla="*/ 387 w 21600"/>
                <a:gd name="T5" fmla="*/ 6 h 21600"/>
                <a:gd name="T6" fmla="*/ 335 w 21600"/>
                <a:gd name="T7" fmla="*/ 26 h 21600"/>
                <a:gd name="T8" fmla="*/ 276 w 21600"/>
                <a:gd name="T9" fmla="*/ 0 h 21600"/>
                <a:gd name="T10" fmla="*/ 193 w 21600"/>
                <a:gd name="T11" fmla="*/ 83 h 21600"/>
                <a:gd name="T12" fmla="*/ 195 w 21600"/>
                <a:gd name="T13" fmla="*/ 101 h 21600"/>
                <a:gd name="T14" fmla="*/ 28 w 21600"/>
                <a:gd name="T15" fmla="*/ 16 h 21600"/>
                <a:gd name="T16" fmla="*/ 16 w 21600"/>
                <a:gd name="T17" fmla="*/ 57 h 21600"/>
                <a:gd name="T18" fmla="*/ 52 w 21600"/>
                <a:gd name="T19" fmla="*/ 125 h 21600"/>
                <a:gd name="T20" fmla="*/ 16 w 21600"/>
                <a:gd name="T21" fmla="*/ 115 h 21600"/>
                <a:gd name="T22" fmla="*/ 16 w 21600"/>
                <a:gd name="T23" fmla="*/ 115 h 21600"/>
                <a:gd name="T24" fmla="*/ 83 w 21600"/>
                <a:gd name="T25" fmla="*/ 196 h 21600"/>
                <a:gd name="T26" fmla="*/ 60 w 21600"/>
                <a:gd name="T27" fmla="*/ 198 h 21600"/>
                <a:gd name="T28" fmla="*/ 44 w 21600"/>
                <a:gd name="T29" fmla="*/ 196 h 21600"/>
                <a:gd name="T30" fmla="*/ 121 w 21600"/>
                <a:gd name="T31" fmla="*/ 252 h 21600"/>
                <a:gd name="T32" fmla="*/ 20 w 21600"/>
                <a:gd name="T33" fmla="*/ 289 h 21600"/>
                <a:gd name="T34" fmla="*/ 0 w 21600"/>
                <a:gd name="T35" fmla="*/ 287 h 21600"/>
                <a:gd name="T36" fmla="*/ 125 w 21600"/>
                <a:gd name="T37" fmla="*/ 323 h 21600"/>
                <a:gd name="T38" fmla="*/ 357 w 21600"/>
                <a:gd name="T39" fmla="*/ 91 h 21600"/>
                <a:gd name="T40" fmla="*/ 357 w 21600"/>
                <a:gd name="T41" fmla="*/ 81 h 21600"/>
                <a:gd name="T42" fmla="*/ 397 w 21600"/>
                <a:gd name="T43" fmla="*/ 38 h 21600"/>
                <a:gd name="T44" fmla="*/ 397 w 21600"/>
                <a:gd name="T45" fmla="*/ 38 h 2160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1600" h="21600">
                  <a:moveTo>
                    <a:pt x="21600" y="2565"/>
                  </a:moveTo>
                  <a:cubicBezTo>
                    <a:pt x="20832" y="2970"/>
                    <a:pt x="19955" y="3375"/>
                    <a:pt x="19078" y="3510"/>
                  </a:cubicBezTo>
                  <a:cubicBezTo>
                    <a:pt x="19955" y="2835"/>
                    <a:pt x="20723" y="1755"/>
                    <a:pt x="21052" y="405"/>
                  </a:cubicBezTo>
                  <a:cubicBezTo>
                    <a:pt x="20175" y="1080"/>
                    <a:pt x="19188" y="1485"/>
                    <a:pt x="18201" y="1755"/>
                  </a:cubicBezTo>
                  <a:cubicBezTo>
                    <a:pt x="17434" y="675"/>
                    <a:pt x="16227" y="0"/>
                    <a:pt x="15021" y="0"/>
                  </a:cubicBezTo>
                  <a:cubicBezTo>
                    <a:pt x="12499" y="0"/>
                    <a:pt x="10526" y="2430"/>
                    <a:pt x="10526" y="5535"/>
                  </a:cubicBezTo>
                  <a:cubicBezTo>
                    <a:pt x="10526" y="5940"/>
                    <a:pt x="10636" y="6345"/>
                    <a:pt x="10636" y="6750"/>
                  </a:cubicBezTo>
                  <a:cubicBezTo>
                    <a:pt x="7017" y="6480"/>
                    <a:pt x="3728" y="4320"/>
                    <a:pt x="1535" y="1080"/>
                  </a:cubicBezTo>
                  <a:cubicBezTo>
                    <a:pt x="1096" y="1890"/>
                    <a:pt x="877" y="2835"/>
                    <a:pt x="877" y="3780"/>
                  </a:cubicBezTo>
                  <a:cubicBezTo>
                    <a:pt x="877" y="5670"/>
                    <a:pt x="1754" y="7290"/>
                    <a:pt x="2851" y="8370"/>
                  </a:cubicBezTo>
                  <a:cubicBezTo>
                    <a:pt x="2193" y="8235"/>
                    <a:pt x="1535" y="8100"/>
                    <a:pt x="877" y="7695"/>
                  </a:cubicBezTo>
                  <a:cubicBezTo>
                    <a:pt x="877" y="10395"/>
                    <a:pt x="2412" y="12555"/>
                    <a:pt x="4495" y="13095"/>
                  </a:cubicBezTo>
                  <a:cubicBezTo>
                    <a:pt x="4057" y="13230"/>
                    <a:pt x="3728" y="13230"/>
                    <a:pt x="3289" y="13230"/>
                  </a:cubicBezTo>
                  <a:cubicBezTo>
                    <a:pt x="2960" y="13230"/>
                    <a:pt x="2741" y="13230"/>
                    <a:pt x="2412" y="13095"/>
                  </a:cubicBezTo>
                  <a:cubicBezTo>
                    <a:pt x="2960" y="15255"/>
                    <a:pt x="4605" y="16875"/>
                    <a:pt x="6579" y="16875"/>
                  </a:cubicBezTo>
                  <a:cubicBezTo>
                    <a:pt x="5044" y="18360"/>
                    <a:pt x="3180" y="19305"/>
                    <a:pt x="1096" y="19305"/>
                  </a:cubicBezTo>
                  <a:cubicBezTo>
                    <a:pt x="768" y="19305"/>
                    <a:pt x="329" y="19305"/>
                    <a:pt x="0" y="19170"/>
                  </a:cubicBezTo>
                  <a:cubicBezTo>
                    <a:pt x="1974" y="20790"/>
                    <a:pt x="4276" y="21600"/>
                    <a:pt x="6798" y="21600"/>
                  </a:cubicBezTo>
                  <a:cubicBezTo>
                    <a:pt x="15021" y="21600"/>
                    <a:pt x="19407" y="13365"/>
                    <a:pt x="19407" y="6075"/>
                  </a:cubicBezTo>
                  <a:cubicBezTo>
                    <a:pt x="19407" y="5940"/>
                    <a:pt x="19407" y="5670"/>
                    <a:pt x="19407" y="5400"/>
                  </a:cubicBezTo>
                  <a:cubicBezTo>
                    <a:pt x="20284" y="4590"/>
                    <a:pt x="21052" y="3645"/>
                    <a:pt x="21600" y="2565"/>
                  </a:cubicBezTo>
                  <a:close/>
                  <a:moveTo>
                    <a:pt x="21600" y="2565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1637958" y="2164004"/>
            <a:ext cx="1637246" cy="1606276"/>
            <a:chOff x="1552777" y="2051909"/>
            <a:chExt cx="1552437" cy="1523071"/>
          </a:xfrm>
        </p:grpSpPr>
        <p:sp>
          <p:nvSpPr>
            <p:cNvPr id="6" name="L-Shape 5"/>
            <p:cNvSpPr/>
            <p:nvPr/>
          </p:nvSpPr>
          <p:spPr bwMode="auto">
            <a:xfrm rot="2700000">
              <a:off x="1582142" y="2051909"/>
              <a:ext cx="1523071" cy="1523072"/>
            </a:xfrm>
            <a:prstGeom prst="corner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grpSp>
          <p:nvGrpSpPr>
            <p:cNvPr id="71" name="Group 32"/>
            <p:cNvGrpSpPr>
              <a:grpSpLocks/>
            </p:cNvGrpSpPr>
            <p:nvPr/>
          </p:nvGrpSpPr>
          <p:grpSpPr bwMode="auto">
            <a:xfrm>
              <a:off x="1552777" y="2697223"/>
              <a:ext cx="533987" cy="232442"/>
              <a:chOff x="0" y="0"/>
              <a:chExt cx="424" cy="185"/>
            </a:xfrm>
            <a:solidFill>
              <a:srgbClr val="00B0F0"/>
            </a:solidFill>
          </p:grpSpPr>
          <p:sp>
            <p:nvSpPr>
              <p:cNvPr id="72" name="Oval 30"/>
              <p:cNvSpPr>
                <a:spLocks/>
              </p:cNvSpPr>
              <p:nvPr/>
            </p:nvSpPr>
            <p:spPr bwMode="auto">
              <a:xfrm>
                <a:off x="0" y="0"/>
                <a:ext cx="189" cy="18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3" name="Oval 31"/>
              <p:cNvSpPr>
                <a:spLocks/>
              </p:cNvSpPr>
              <p:nvPr/>
            </p:nvSpPr>
            <p:spPr bwMode="auto">
              <a:xfrm>
                <a:off x="237" y="0"/>
                <a:ext cx="187" cy="18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3" name="Group 2"/>
          <p:cNvGrpSpPr/>
          <p:nvPr/>
        </p:nvGrpSpPr>
        <p:grpSpPr>
          <a:xfrm>
            <a:off x="2900379" y="2164004"/>
            <a:ext cx="1606277" cy="1606276"/>
            <a:chOff x="2749805" y="2051909"/>
            <a:chExt cx="1523072" cy="1523071"/>
          </a:xfrm>
        </p:grpSpPr>
        <p:sp>
          <p:nvSpPr>
            <p:cNvPr id="5" name="L-Shape 4"/>
            <p:cNvSpPr/>
            <p:nvPr/>
          </p:nvSpPr>
          <p:spPr bwMode="auto">
            <a:xfrm rot="2700000">
              <a:off x="2749805" y="2051909"/>
              <a:ext cx="1523071" cy="1523072"/>
            </a:xfrm>
            <a:prstGeom prst="corner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74" name="Freeform 26"/>
            <p:cNvSpPr>
              <a:spLocks noEditPoints="1"/>
            </p:cNvSpPr>
            <p:nvPr/>
          </p:nvSpPr>
          <p:spPr bwMode="auto">
            <a:xfrm>
              <a:off x="2812923" y="2626597"/>
              <a:ext cx="385003" cy="385003"/>
            </a:xfrm>
            <a:custGeom>
              <a:avLst/>
              <a:gdLst>
                <a:gd name="T0" fmla="*/ 276 w 344"/>
                <a:gd name="T1" fmla="*/ 172 h 344"/>
                <a:gd name="T2" fmla="*/ 172 w 344"/>
                <a:gd name="T3" fmla="*/ 276 h 344"/>
                <a:gd name="T4" fmla="*/ 68 w 344"/>
                <a:gd name="T5" fmla="*/ 172 h 344"/>
                <a:gd name="T6" fmla="*/ 70 w 344"/>
                <a:gd name="T7" fmla="*/ 152 h 344"/>
                <a:gd name="T8" fmla="*/ 0 w 344"/>
                <a:gd name="T9" fmla="*/ 152 h 344"/>
                <a:gd name="T10" fmla="*/ 0 w 344"/>
                <a:gd name="T11" fmla="*/ 290 h 344"/>
                <a:gd name="T12" fmla="*/ 54 w 344"/>
                <a:gd name="T13" fmla="*/ 344 h 344"/>
                <a:gd name="T14" fmla="*/ 290 w 344"/>
                <a:gd name="T15" fmla="*/ 344 h 344"/>
                <a:gd name="T16" fmla="*/ 344 w 344"/>
                <a:gd name="T17" fmla="*/ 290 h 344"/>
                <a:gd name="T18" fmla="*/ 344 w 344"/>
                <a:gd name="T19" fmla="*/ 152 h 344"/>
                <a:gd name="T20" fmla="*/ 274 w 344"/>
                <a:gd name="T21" fmla="*/ 152 h 344"/>
                <a:gd name="T22" fmla="*/ 276 w 344"/>
                <a:gd name="T23" fmla="*/ 172 h 344"/>
                <a:gd name="T24" fmla="*/ 290 w 344"/>
                <a:gd name="T25" fmla="*/ 0 h 344"/>
                <a:gd name="T26" fmla="*/ 54 w 344"/>
                <a:gd name="T27" fmla="*/ 0 h 344"/>
                <a:gd name="T28" fmla="*/ 0 w 344"/>
                <a:gd name="T29" fmla="*/ 54 h 344"/>
                <a:gd name="T30" fmla="*/ 0 w 344"/>
                <a:gd name="T31" fmla="*/ 112 h 344"/>
                <a:gd name="T32" fmla="*/ 87 w 344"/>
                <a:gd name="T33" fmla="*/ 112 h 344"/>
                <a:gd name="T34" fmla="*/ 172 w 344"/>
                <a:gd name="T35" fmla="*/ 68 h 344"/>
                <a:gd name="T36" fmla="*/ 257 w 344"/>
                <a:gd name="T37" fmla="*/ 112 h 344"/>
                <a:gd name="T38" fmla="*/ 344 w 344"/>
                <a:gd name="T39" fmla="*/ 112 h 344"/>
                <a:gd name="T40" fmla="*/ 344 w 344"/>
                <a:gd name="T41" fmla="*/ 54 h 344"/>
                <a:gd name="T42" fmla="*/ 290 w 344"/>
                <a:gd name="T43" fmla="*/ 0 h 344"/>
                <a:gd name="T44" fmla="*/ 317 w 344"/>
                <a:gd name="T45" fmla="*/ 66 h 344"/>
                <a:gd name="T46" fmla="*/ 307 w 344"/>
                <a:gd name="T47" fmla="*/ 76 h 344"/>
                <a:gd name="T48" fmla="*/ 278 w 344"/>
                <a:gd name="T49" fmla="*/ 76 h 344"/>
                <a:gd name="T50" fmla="*/ 269 w 344"/>
                <a:gd name="T51" fmla="*/ 66 h 344"/>
                <a:gd name="T52" fmla="*/ 269 w 344"/>
                <a:gd name="T53" fmla="*/ 37 h 344"/>
                <a:gd name="T54" fmla="*/ 278 w 344"/>
                <a:gd name="T55" fmla="*/ 28 h 344"/>
                <a:gd name="T56" fmla="*/ 307 w 344"/>
                <a:gd name="T57" fmla="*/ 28 h 344"/>
                <a:gd name="T58" fmla="*/ 317 w 344"/>
                <a:gd name="T59" fmla="*/ 37 h 344"/>
                <a:gd name="T60" fmla="*/ 317 w 344"/>
                <a:gd name="T61" fmla="*/ 66 h 344"/>
                <a:gd name="T62" fmla="*/ 236 w 344"/>
                <a:gd name="T63" fmla="*/ 172 h 344"/>
                <a:gd name="T64" fmla="*/ 172 w 344"/>
                <a:gd name="T65" fmla="*/ 108 h 344"/>
                <a:gd name="T66" fmla="*/ 108 w 344"/>
                <a:gd name="T67" fmla="*/ 172 h 344"/>
                <a:gd name="T68" fmla="*/ 172 w 344"/>
                <a:gd name="T69" fmla="*/ 236 h 344"/>
                <a:gd name="T70" fmla="*/ 236 w 344"/>
                <a:gd name="T71" fmla="*/ 172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44" h="344">
                  <a:moveTo>
                    <a:pt x="276" y="172"/>
                  </a:moveTo>
                  <a:cubicBezTo>
                    <a:pt x="276" y="229"/>
                    <a:pt x="230" y="276"/>
                    <a:pt x="172" y="276"/>
                  </a:cubicBezTo>
                  <a:cubicBezTo>
                    <a:pt x="115" y="276"/>
                    <a:pt x="68" y="229"/>
                    <a:pt x="68" y="172"/>
                  </a:cubicBezTo>
                  <a:cubicBezTo>
                    <a:pt x="68" y="165"/>
                    <a:pt x="69" y="158"/>
                    <a:pt x="70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290"/>
                    <a:pt x="0" y="290"/>
                    <a:pt x="0" y="290"/>
                  </a:cubicBezTo>
                  <a:cubicBezTo>
                    <a:pt x="0" y="320"/>
                    <a:pt x="24" y="344"/>
                    <a:pt x="54" y="344"/>
                  </a:cubicBezTo>
                  <a:cubicBezTo>
                    <a:pt x="290" y="344"/>
                    <a:pt x="290" y="344"/>
                    <a:pt x="290" y="344"/>
                  </a:cubicBezTo>
                  <a:cubicBezTo>
                    <a:pt x="320" y="344"/>
                    <a:pt x="344" y="320"/>
                    <a:pt x="344" y="290"/>
                  </a:cubicBezTo>
                  <a:cubicBezTo>
                    <a:pt x="344" y="152"/>
                    <a:pt x="344" y="152"/>
                    <a:pt x="344" y="152"/>
                  </a:cubicBezTo>
                  <a:cubicBezTo>
                    <a:pt x="274" y="152"/>
                    <a:pt x="274" y="152"/>
                    <a:pt x="274" y="152"/>
                  </a:cubicBezTo>
                  <a:cubicBezTo>
                    <a:pt x="276" y="158"/>
                    <a:pt x="276" y="165"/>
                    <a:pt x="276" y="172"/>
                  </a:cubicBezTo>
                  <a:close/>
                  <a:moveTo>
                    <a:pt x="290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106" y="85"/>
                    <a:pt x="137" y="68"/>
                    <a:pt x="172" y="68"/>
                  </a:cubicBezTo>
                  <a:cubicBezTo>
                    <a:pt x="207" y="68"/>
                    <a:pt x="238" y="85"/>
                    <a:pt x="257" y="112"/>
                  </a:cubicBezTo>
                  <a:cubicBezTo>
                    <a:pt x="344" y="112"/>
                    <a:pt x="344" y="112"/>
                    <a:pt x="344" y="112"/>
                  </a:cubicBezTo>
                  <a:cubicBezTo>
                    <a:pt x="344" y="54"/>
                    <a:pt x="344" y="54"/>
                    <a:pt x="344" y="54"/>
                  </a:cubicBezTo>
                  <a:cubicBezTo>
                    <a:pt x="344" y="24"/>
                    <a:pt x="320" y="0"/>
                    <a:pt x="290" y="0"/>
                  </a:cubicBezTo>
                  <a:close/>
                  <a:moveTo>
                    <a:pt x="317" y="66"/>
                  </a:moveTo>
                  <a:cubicBezTo>
                    <a:pt x="317" y="72"/>
                    <a:pt x="312" y="76"/>
                    <a:pt x="307" y="76"/>
                  </a:cubicBezTo>
                  <a:cubicBezTo>
                    <a:pt x="278" y="76"/>
                    <a:pt x="278" y="76"/>
                    <a:pt x="278" y="76"/>
                  </a:cubicBezTo>
                  <a:cubicBezTo>
                    <a:pt x="273" y="76"/>
                    <a:pt x="269" y="72"/>
                    <a:pt x="269" y="66"/>
                  </a:cubicBezTo>
                  <a:cubicBezTo>
                    <a:pt x="269" y="37"/>
                    <a:pt x="269" y="37"/>
                    <a:pt x="269" y="37"/>
                  </a:cubicBezTo>
                  <a:cubicBezTo>
                    <a:pt x="269" y="32"/>
                    <a:pt x="273" y="28"/>
                    <a:pt x="278" y="28"/>
                  </a:cubicBezTo>
                  <a:cubicBezTo>
                    <a:pt x="307" y="28"/>
                    <a:pt x="307" y="28"/>
                    <a:pt x="307" y="28"/>
                  </a:cubicBezTo>
                  <a:cubicBezTo>
                    <a:pt x="312" y="28"/>
                    <a:pt x="317" y="32"/>
                    <a:pt x="317" y="37"/>
                  </a:cubicBezTo>
                  <a:lnTo>
                    <a:pt x="317" y="66"/>
                  </a:lnTo>
                  <a:close/>
                  <a:moveTo>
                    <a:pt x="236" y="172"/>
                  </a:moveTo>
                  <a:cubicBezTo>
                    <a:pt x="236" y="137"/>
                    <a:pt x="208" y="108"/>
                    <a:pt x="172" y="108"/>
                  </a:cubicBezTo>
                  <a:cubicBezTo>
                    <a:pt x="137" y="108"/>
                    <a:pt x="108" y="137"/>
                    <a:pt x="108" y="172"/>
                  </a:cubicBezTo>
                  <a:cubicBezTo>
                    <a:pt x="108" y="207"/>
                    <a:pt x="137" y="236"/>
                    <a:pt x="172" y="236"/>
                  </a:cubicBezTo>
                  <a:cubicBezTo>
                    <a:pt x="208" y="236"/>
                    <a:pt x="236" y="207"/>
                    <a:pt x="236" y="1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139878" y="2164004"/>
            <a:ext cx="1606277" cy="1606276"/>
            <a:chOff x="3925099" y="2051909"/>
            <a:chExt cx="1523072" cy="1523071"/>
          </a:xfrm>
        </p:grpSpPr>
        <p:sp>
          <p:nvSpPr>
            <p:cNvPr id="4" name="L-Shape 3"/>
            <p:cNvSpPr/>
            <p:nvPr/>
          </p:nvSpPr>
          <p:spPr bwMode="auto">
            <a:xfrm rot="2700000">
              <a:off x="3925099" y="2051909"/>
              <a:ext cx="1523071" cy="1523072"/>
            </a:xfrm>
            <a:prstGeom prst="corner">
              <a:avLst/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75" name="Freeform 21"/>
            <p:cNvSpPr>
              <a:spLocks/>
            </p:cNvSpPr>
            <p:nvPr/>
          </p:nvSpPr>
          <p:spPr bwMode="auto">
            <a:xfrm>
              <a:off x="3986419" y="2604768"/>
              <a:ext cx="353935" cy="447173"/>
            </a:xfrm>
            <a:custGeom>
              <a:avLst/>
              <a:gdLst>
                <a:gd name="T0" fmla="*/ 129 w 323"/>
                <a:gd name="T1" fmla="*/ 272 h 408"/>
                <a:gd name="T2" fmla="*/ 68 w 323"/>
                <a:gd name="T3" fmla="*/ 408 h 408"/>
                <a:gd name="T4" fmla="*/ 98 w 323"/>
                <a:gd name="T5" fmla="*/ 196 h 408"/>
                <a:gd name="T6" fmla="*/ 149 w 323"/>
                <a:gd name="T7" fmla="*/ 99 h 408"/>
                <a:gd name="T8" fmla="*/ 172 w 323"/>
                <a:gd name="T9" fmla="*/ 257 h 408"/>
                <a:gd name="T10" fmla="*/ 234 w 323"/>
                <a:gd name="T11" fmla="*/ 73 h 408"/>
                <a:gd name="T12" fmla="*/ 47 w 323"/>
                <a:gd name="T13" fmla="*/ 173 h 408"/>
                <a:gd name="T14" fmla="*/ 57 w 323"/>
                <a:gd name="T15" fmla="*/ 239 h 408"/>
                <a:gd name="T16" fmla="*/ 1 w 323"/>
                <a:gd name="T17" fmla="*/ 147 h 408"/>
                <a:gd name="T18" fmla="*/ 137 w 323"/>
                <a:gd name="T19" fmla="*/ 9 h 408"/>
                <a:gd name="T20" fmla="*/ 310 w 323"/>
                <a:gd name="T21" fmla="*/ 119 h 408"/>
                <a:gd name="T22" fmla="*/ 183 w 323"/>
                <a:gd name="T23" fmla="*/ 298 h 408"/>
                <a:gd name="T24" fmla="*/ 129 w 323"/>
                <a:gd name="T25" fmla="*/ 272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3" h="408">
                  <a:moveTo>
                    <a:pt x="129" y="272"/>
                  </a:moveTo>
                  <a:cubicBezTo>
                    <a:pt x="118" y="328"/>
                    <a:pt x="106" y="380"/>
                    <a:pt x="68" y="408"/>
                  </a:cubicBezTo>
                  <a:cubicBezTo>
                    <a:pt x="56" y="325"/>
                    <a:pt x="85" y="262"/>
                    <a:pt x="98" y="196"/>
                  </a:cubicBezTo>
                  <a:cubicBezTo>
                    <a:pt x="75" y="157"/>
                    <a:pt x="101" y="80"/>
                    <a:pt x="149" y="99"/>
                  </a:cubicBezTo>
                  <a:cubicBezTo>
                    <a:pt x="209" y="122"/>
                    <a:pt x="98" y="242"/>
                    <a:pt x="172" y="257"/>
                  </a:cubicBezTo>
                  <a:cubicBezTo>
                    <a:pt x="250" y="273"/>
                    <a:pt x="282" y="122"/>
                    <a:pt x="234" y="73"/>
                  </a:cubicBezTo>
                  <a:cubicBezTo>
                    <a:pt x="164" y="2"/>
                    <a:pt x="31" y="72"/>
                    <a:pt x="47" y="173"/>
                  </a:cubicBezTo>
                  <a:cubicBezTo>
                    <a:pt x="51" y="198"/>
                    <a:pt x="77" y="205"/>
                    <a:pt x="57" y="239"/>
                  </a:cubicBezTo>
                  <a:cubicBezTo>
                    <a:pt x="13" y="229"/>
                    <a:pt x="0" y="194"/>
                    <a:pt x="1" y="147"/>
                  </a:cubicBezTo>
                  <a:cubicBezTo>
                    <a:pt x="4" y="70"/>
                    <a:pt x="70" y="17"/>
                    <a:pt x="137" y="9"/>
                  </a:cubicBezTo>
                  <a:cubicBezTo>
                    <a:pt x="221" y="0"/>
                    <a:pt x="300" y="40"/>
                    <a:pt x="310" y="119"/>
                  </a:cubicBezTo>
                  <a:cubicBezTo>
                    <a:pt x="323" y="208"/>
                    <a:pt x="273" y="305"/>
                    <a:pt x="183" y="298"/>
                  </a:cubicBezTo>
                  <a:cubicBezTo>
                    <a:pt x="158" y="296"/>
                    <a:pt x="148" y="284"/>
                    <a:pt x="129" y="2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7105184" y="2164004"/>
            <a:ext cx="1639394" cy="1606277"/>
            <a:chOff x="6736802" y="2051909"/>
            <a:chExt cx="1554474" cy="1523072"/>
          </a:xfrm>
        </p:grpSpPr>
        <p:sp>
          <p:nvSpPr>
            <p:cNvPr id="7" name="L-Shape 6"/>
            <p:cNvSpPr/>
            <p:nvPr/>
          </p:nvSpPr>
          <p:spPr bwMode="auto">
            <a:xfrm rot="18900000" flipH="1">
              <a:off x="6736802" y="2051909"/>
              <a:ext cx="1523071" cy="1523072"/>
            </a:xfrm>
            <a:prstGeom prst="corner">
              <a:avLst/>
            </a:pr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76" name="Freeform 75"/>
            <p:cNvSpPr>
              <a:spLocks/>
            </p:cNvSpPr>
            <p:nvPr/>
          </p:nvSpPr>
          <p:spPr bwMode="auto">
            <a:xfrm>
              <a:off x="7801489" y="2613569"/>
              <a:ext cx="489787" cy="399749"/>
            </a:xfrm>
            <a:custGeom>
              <a:avLst/>
              <a:gdLst>
                <a:gd name="T0" fmla="*/ 307 w 382"/>
                <a:gd name="T1" fmla="*/ 135 h 312"/>
                <a:gd name="T2" fmla="*/ 362 w 382"/>
                <a:gd name="T3" fmla="*/ 71 h 312"/>
                <a:gd name="T4" fmla="*/ 238 w 382"/>
                <a:gd name="T5" fmla="*/ 25 h 312"/>
                <a:gd name="T6" fmla="*/ 229 w 382"/>
                <a:gd name="T7" fmla="*/ 19 h 312"/>
                <a:gd name="T8" fmla="*/ 229 w 382"/>
                <a:gd name="T9" fmla="*/ 134 h 312"/>
                <a:gd name="T10" fmla="*/ 180 w 382"/>
                <a:gd name="T11" fmla="*/ 214 h 312"/>
                <a:gd name="T12" fmla="*/ 86 w 382"/>
                <a:gd name="T13" fmla="*/ 189 h 312"/>
                <a:gd name="T14" fmla="*/ 129 w 382"/>
                <a:gd name="T15" fmla="*/ 97 h 312"/>
                <a:gd name="T16" fmla="*/ 190 w 382"/>
                <a:gd name="T17" fmla="*/ 93 h 312"/>
                <a:gd name="T18" fmla="*/ 190 w 382"/>
                <a:gd name="T19" fmla="*/ 4 h 312"/>
                <a:gd name="T20" fmla="*/ 154 w 382"/>
                <a:gd name="T21" fmla="*/ 0 h 312"/>
                <a:gd name="T22" fmla="*/ 0 w 382"/>
                <a:gd name="T23" fmla="*/ 156 h 312"/>
                <a:gd name="T24" fmla="*/ 154 w 382"/>
                <a:gd name="T25" fmla="*/ 312 h 312"/>
                <a:gd name="T26" fmla="*/ 308 w 382"/>
                <a:gd name="T27" fmla="*/ 156 h 312"/>
                <a:gd name="T28" fmla="*/ 307 w 382"/>
                <a:gd name="T29" fmla="*/ 13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2" h="312">
                  <a:moveTo>
                    <a:pt x="307" y="135"/>
                  </a:moveTo>
                  <a:cubicBezTo>
                    <a:pt x="354" y="122"/>
                    <a:pt x="382" y="72"/>
                    <a:pt x="362" y="71"/>
                  </a:cubicBezTo>
                  <a:cubicBezTo>
                    <a:pt x="311" y="68"/>
                    <a:pt x="267" y="43"/>
                    <a:pt x="238" y="25"/>
                  </a:cubicBezTo>
                  <a:cubicBezTo>
                    <a:pt x="235" y="23"/>
                    <a:pt x="232" y="21"/>
                    <a:pt x="229" y="19"/>
                  </a:cubicBezTo>
                  <a:cubicBezTo>
                    <a:pt x="229" y="134"/>
                    <a:pt x="229" y="134"/>
                    <a:pt x="229" y="134"/>
                  </a:cubicBezTo>
                  <a:cubicBezTo>
                    <a:pt x="229" y="172"/>
                    <a:pt x="206" y="202"/>
                    <a:pt x="180" y="214"/>
                  </a:cubicBezTo>
                  <a:cubicBezTo>
                    <a:pt x="142" y="233"/>
                    <a:pt x="100" y="221"/>
                    <a:pt x="86" y="189"/>
                  </a:cubicBezTo>
                  <a:cubicBezTo>
                    <a:pt x="72" y="157"/>
                    <a:pt x="91" y="116"/>
                    <a:pt x="129" y="97"/>
                  </a:cubicBezTo>
                  <a:cubicBezTo>
                    <a:pt x="150" y="87"/>
                    <a:pt x="172" y="86"/>
                    <a:pt x="190" y="93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78" y="1"/>
                    <a:pt x="166" y="0"/>
                    <a:pt x="154" y="0"/>
                  </a:cubicBezTo>
                  <a:cubicBezTo>
                    <a:pt x="69" y="0"/>
                    <a:pt x="0" y="70"/>
                    <a:pt x="0" y="156"/>
                  </a:cubicBezTo>
                  <a:cubicBezTo>
                    <a:pt x="0" y="242"/>
                    <a:pt x="69" y="312"/>
                    <a:pt x="154" y="312"/>
                  </a:cubicBezTo>
                  <a:cubicBezTo>
                    <a:pt x="239" y="312"/>
                    <a:pt x="308" y="242"/>
                    <a:pt x="308" y="156"/>
                  </a:cubicBezTo>
                  <a:cubicBezTo>
                    <a:pt x="308" y="149"/>
                    <a:pt x="308" y="142"/>
                    <a:pt x="307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66" name="矩形 65"/>
          <p:cNvSpPr/>
          <p:nvPr/>
        </p:nvSpPr>
        <p:spPr>
          <a:xfrm>
            <a:off x="1061" y="397"/>
            <a:ext cx="12856633" cy="10285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059" y="397"/>
            <a:ext cx="516916" cy="1028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TextBox 8"/>
          <p:cNvSpPr txBox="1"/>
          <p:nvPr/>
        </p:nvSpPr>
        <p:spPr>
          <a:xfrm>
            <a:off x="857862" y="280083"/>
            <a:ext cx="2092296" cy="36901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3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10330328" y="509831"/>
            <a:ext cx="2108310" cy="22685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defRPr/>
            </a:pPr>
            <a:r>
              <a:rPr lang="en-US" altLang="zh-CN" sz="147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www</a:t>
            </a:r>
            <a:r>
              <a:rPr lang="en-US" altLang="zh-CN" sz="1474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. daiyongming.com</a:t>
            </a:r>
            <a:endParaRPr lang="zh-CN" altLang="en-US" sz="147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TextBox 8"/>
          <p:cNvSpPr txBox="1"/>
          <p:nvPr/>
        </p:nvSpPr>
        <p:spPr>
          <a:xfrm>
            <a:off x="857862" y="693077"/>
            <a:ext cx="3138790" cy="21512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3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1061" y="7097981"/>
            <a:ext cx="12856633" cy="457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0268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0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Oval 106"/>
          <p:cNvSpPr/>
          <p:nvPr/>
        </p:nvSpPr>
        <p:spPr>
          <a:xfrm>
            <a:off x="8714153" y="4447816"/>
            <a:ext cx="617788" cy="61778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87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grpSp>
        <p:nvGrpSpPr>
          <p:cNvPr id="108" name="Group 107"/>
          <p:cNvGrpSpPr/>
          <p:nvPr/>
        </p:nvGrpSpPr>
        <p:grpSpPr>
          <a:xfrm>
            <a:off x="9410107" y="4339353"/>
            <a:ext cx="2566773" cy="942198"/>
            <a:chOff x="1603804" y="2220559"/>
            <a:chExt cx="2433815" cy="893393"/>
          </a:xfrm>
        </p:grpSpPr>
        <p:sp>
          <p:nvSpPr>
            <p:cNvPr id="109" name="Text Placeholder 2"/>
            <p:cNvSpPr txBox="1">
              <a:spLocks/>
            </p:cNvSpPr>
            <p:nvPr/>
          </p:nvSpPr>
          <p:spPr>
            <a:xfrm>
              <a:off x="1603804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687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Asessment</a:t>
              </a:r>
              <a:endParaRPr lang="en-US" sz="1687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" panose="020B0503030202020304" pitchFamily="34" charset="0"/>
                <a:sym typeface="Times New Roman" panose="02020603050405020304" pitchFamily="18" charset="0"/>
              </a:endParaRP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1679271" y="2559832"/>
              <a:ext cx="2358348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Dorum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ipser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kolar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sit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amet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pot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edipeping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elik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red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imperun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palit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paorut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dacilasir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caeten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</a:t>
              </a:r>
            </a:p>
          </p:txBody>
        </p:sp>
      </p:grpSp>
      <p:sp>
        <p:nvSpPr>
          <p:cNvPr id="99" name="Oval 98"/>
          <p:cNvSpPr/>
          <p:nvPr/>
        </p:nvSpPr>
        <p:spPr>
          <a:xfrm>
            <a:off x="3513672" y="5024155"/>
            <a:ext cx="617788" cy="6177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87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grpSp>
        <p:nvGrpSpPr>
          <p:cNvPr id="100" name="Group 99"/>
          <p:cNvGrpSpPr/>
          <p:nvPr/>
        </p:nvGrpSpPr>
        <p:grpSpPr>
          <a:xfrm>
            <a:off x="862613" y="4909002"/>
            <a:ext cx="2560318" cy="942198"/>
            <a:chOff x="1494367" y="2220559"/>
            <a:chExt cx="2427694" cy="893393"/>
          </a:xfrm>
        </p:grpSpPr>
        <p:sp>
          <p:nvSpPr>
            <p:cNvPr id="101" name="Text Placeholder 2"/>
            <p:cNvSpPr txBox="1">
              <a:spLocks/>
            </p:cNvSpPr>
            <p:nvPr/>
          </p:nvSpPr>
          <p:spPr>
            <a:xfrm>
              <a:off x="1908601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1687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Mission </a:t>
              </a:r>
              <a:r>
                <a:rPr lang="en-US" sz="1687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Statment</a:t>
              </a:r>
              <a:endParaRPr lang="en-US" sz="1687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" panose="020B0503030202020304" pitchFamily="34" charset="0"/>
                <a:sym typeface="Times New Roman" panose="02020603050405020304" pitchFamily="18" charset="0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1494367" y="2559832"/>
              <a:ext cx="2324283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Dorum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ipser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kolar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sit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amet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pot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edipeping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elik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red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imperun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palit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paorut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dacilasir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caeten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</a:t>
              </a:r>
            </a:p>
          </p:txBody>
        </p:sp>
      </p:grpSp>
      <p:sp>
        <p:nvSpPr>
          <p:cNvPr id="94" name="Oval 93"/>
          <p:cNvSpPr/>
          <p:nvPr/>
        </p:nvSpPr>
        <p:spPr>
          <a:xfrm>
            <a:off x="3513672" y="3773231"/>
            <a:ext cx="617788" cy="6177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87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grpSp>
        <p:nvGrpSpPr>
          <p:cNvPr id="95" name="Group 94"/>
          <p:cNvGrpSpPr/>
          <p:nvPr/>
        </p:nvGrpSpPr>
        <p:grpSpPr>
          <a:xfrm>
            <a:off x="862613" y="3658078"/>
            <a:ext cx="2560318" cy="942198"/>
            <a:chOff x="1494367" y="2220559"/>
            <a:chExt cx="2427694" cy="893393"/>
          </a:xfrm>
        </p:grpSpPr>
        <p:sp>
          <p:nvSpPr>
            <p:cNvPr id="96" name="Text Placeholder 2"/>
            <p:cNvSpPr txBox="1">
              <a:spLocks/>
            </p:cNvSpPr>
            <p:nvPr/>
          </p:nvSpPr>
          <p:spPr>
            <a:xfrm>
              <a:off x="1908601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1687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Researching</a:t>
              </a: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1494367" y="2559832"/>
              <a:ext cx="2324283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Dorum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ipser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kolar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sit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amet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pot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edipeping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elik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red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imperun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palit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paorut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dacilasir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caeten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</a:t>
              </a:r>
            </a:p>
          </p:txBody>
        </p:sp>
      </p:grpSp>
      <p:sp>
        <p:nvSpPr>
          <p:cNvPr id="51" name="Oval 50"/>
          <p:cNvSpPr/>
          <p:nvPr/>
        </p:nvSpPr>
        <p:spPr>
          <a:xfrm>
            <a:off x="3513672" y="2545764"/>
            <a:ext cx="617788" cy="6177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87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grpSp>
        <p:nvGrpSpPr>
          <p:cNvPr id="90" name="Group 89"/>
          <p:cNvGrpSpPr/>
          <p:nvPr/>
        </p:nvGrpSpPr>
        <p:grpSpPr>
          <a:xfrm>
            <a:off x="862613" y="2430610"/>
            <a:ext cx="2560318" cy="942198"/>
            <a:chOff x="1494367" y="2220559"/>
            <a:chExt cx="2427694" cy="893393"/>
          </a:xfrm>
        </p:grpSpPr>
        <p:sp>
          <p:nvSpPr>
            <p:cNvPr id="91" name="Text Placeholder 2"/>
            <p:cNvSpPr txBox="1">
              <a:spLocks/>
            </p:cNvSpPr>
            <p:nvPr/>
          </p:nvSpPr>
          <p:spPr>
            <a:xfrm>
              <a:off x="1908601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1687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Planning</a:t>
              </a: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1494367" y="2559832"/>
              <a:ext cx="2324283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Dorum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ipser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kolar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sit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amet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pot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edipeping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elik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red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imperun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palit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paorut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dacilasir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caeten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</a:t>
              </a:r>
            </a:p>
          </p:txBody>
        </p:sp>
      </p:grpSp>
      <p:sp>
        <p:nvSpPr>
          <p:cNvPr id="78" name="Oval 77"/>
          <p:cNvSpPr/>
          <p:nvPr/>
        </p:nvSpPr>
        <p:spPr>
          <a:xfrm>
            <a:off x="8714153" y="3077583"/>
            <a:ext cx="617788" cy="617788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87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grpSp>
        <p:nvGrpSpPr>
          <p:cNvPr id="103" name="Group 102"/>
          <p:cNvGrpSpPr/>
          <p:nvPr/>
        </p:nvGrpSpPr>
        <p:grpSpPr>
          <a:xfrm>
            <a:off x="9410107" y="2969120"/>
            <a:ext cx="2566773" cy="942198"/>
            <a:chOff x="1603804" y="2220559"/>
            <a:chExt cx="2433815" cy="893393"/>
          </a:xfrm>
        </p:grpSpPr>
        <p:sp>
          <p:nvSpPr>
            <p:cNvPr id="104" name="Text Placeholder 2"/>
            <p:cNvSpPr txBox="1">
              <a:spLocks/>
            </p:cNvSpPr>
            <p:nvPr/>
          </p:nvSpPr>
          <p:spPr>
            <a:xfrm>
              <a:off x="1603804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687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Product Services</a:t>
              </a: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1679271" y="2559832"/>
              <a:ext cx="2358348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Dorum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ipser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kolar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sit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amet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pot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edipeping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elik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red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imperun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palit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paorut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dacilasir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caeten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4168593" y="1754587"/>
            <a:ext cx="4554652" cy="4453437"/>
            <a:chOff x="3952326" y="1663700"/>
            <a:chExt cx="4318722" cy="4222750"/>
          </a:xfrm>
        </p:grpSpPr>
        <p:graphicFrame>
          <p:nvGraphicFramePr>
            <p:cNvPr id="2" name="Diagram 1"/>
            <p:cNvGraphicFramePr/>
            <p:nvPr>
              <p:extLst/>
            </p:nvPr>
          </p:nvGraphicFramePr>
          <p:xfrm>
            <a:off x="3952326" y="1663700"/>
            <a:ext cx="4318722" cy="422275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grpSp>
          <p:nvGrpSpPr>
            <p:cNvPr id="3" name="Group 2"/>
            <p:cNvGrpSpPr/>
            <p:nvPr/>
          </p:nvGrpSpPr>
          <p:grpSpPr>
            <a:xfrm>
              <a:off x="4705497" y="2552778"/>
              <a:ext cx="2657088" cy="2717967"/>
              <a:chOff x="4705497" y="2552778"/>
              <a:chExt cx="2657088" cy="2717967"/>
            </a:xfrm>
          </p:grpSpPr>
          <p:sp>
            <p:nvSpPr>
              <p:cNvPr id="111" name="Freeform 11"/>
              <p:cNvSpPr>
                <a:spLocks noEditPoints="1"/>
              </p:cNvSpPr>
              <p:nvPr/>
            </p:nvSpPr>
            <p:spPr bwMode="auto">
              <a:xfrm>
                <a:off x="6499861" y="2552778"/>
                <a:ext cx="582728" cy="517750"/>
              </a:xfrm>
              <a:custGeom>
                <a:avLst/>
                <a:gdLst>
                  <a:gd name="T0" fmla="*/ 133 w 134"/>
                  <a:gd name="T1" fmla="*/ 16 h 119"/>
                  <a:gd name="T2" fmla="*/ 121 w 134"/>
                  <a:gd name="T3" fmla="*/ 5 h 119"/>
                  <a:gd name="T4" fmla="*/ 115 w 134"/>
                  <a:gd name="T5" fmla="*/ 5 h 119"/>
                  <a:gd name="T6" fmla="*/ 114 w 134"/>
                  <a:gd name="T7" fmla="*/ 8 h 119"/>
                  <a:gd name="T8" fmla="*/ 111 w 134"/>
                  <a:gd name="T9" fmla="*/ 9 h 119"/>
                  <a:gd name="T10" fmla="*/ 111 w 134"/>
                  <a:gd name="T11" fmla="*/ 9 h 119"/>
                  <a:gd name="T12" fmla="*/ 81 w 134"/>
                  <a:gd name="T13" fmla="*/ 39 h 119"/>
                  <a:gd name="T14" fmla="*/ 79 w 134"/>
                  <a:gd name="T15" fmla="*/ 47 h 119"/>
                  <a:gd name="T16" fmla="*/ 82 w 134"/>
                  <a:gd name="T17" fmla="*/ 50 h 119"/>
                  <a:gd name="T18" fmla="*/ 82 w 134"/>
                  <a:gd name="T19" fmla="*/ 50 h 119"/>
                  <a:gd name="T20" fmla="*/ 83 w 134"/>
                  <a:gd name="T21" fmla="*/ 51 h 119"/>
                  <a:gd name="T22" fmla="*/ 76 w 134"/>
                  <a:gd name="T23" fmla="*/ 57 h 119"/>
                  <a:gd name="T24" fmla="*/ 54 w 134"/>
                  <a:gd name="T25" fmla="*/ 35 h 119"/>
                  <a:gd name="T26" fmla="*/ 47 w 134"/>
                  <a:gd name="T27" fmla="*/ 10 h 119"/>
                  <a:gd name="T28" fmla="*/ 21 w 134"/>
                  <a:gd name="T29" fmla="*/ 3 h 119"/>
                  <a:gd name="T30" fmla="*/ 36 w 134"/>
                  <a:gd name="T31" fmla="*/ 18 h 119"/>
                  <a:gd name="T32" fmla="*/ 32 w 134"/>
                  <a:gd name="T33" fmla="*/ 32 h 119"/>
                  <a:gd name="T34" fmla="*/ 18 w 134"/>
                  <a:gd name="T35" fmla="*/ 36 h 119"/>
                  <a:gd name="T36" fmla="*/ 3 w 134"/>
                  <a:gd name="T37" fmla="*/ 21 h 119"/>
                  <a:gd name="T38" fmla="*/ 10 w 134"/>
                  <a:gd name="T39" fmla="*/ 47 h 119"/>
                  <a:gd name="T40" fmla="*/ 36 w 134"/>
                  <a:gd name="T41" fmla="*/ 53 h 119"/>
                  <a:gd name="T42" fmla="*/ 37 w 134"/>
                  <a:gd name="T43" fmla="*/ 53 h 119"/>
                  <a:gd name="T44" fmla="*/ 58 w 134"/>
                  <a:gd name="T45" fmla="*/ 75 h 119"/>
                  <a:gd name="T46" fmla="*/ 38 w 134"/>
                  <a:gd name="T47" fmla="*/ 96 h 119"/>
                  <a:gd name="T48" fmla="*/ 36 w 134"/>
                  <a:gd name="T49" fmla="*/ 95 h 119"/>
                  <a:gd name="T50" fmla="*/ 31 w 134"/>
                  <a:gd name="T51" fmla="*/ 99 h 119"/>
                  <a:gd name="T52" fmla="*/ 21 w 134"/>
                  <a:gd name="T53" fmla="*/ 115 h 119"/>
                  <a:gd name="T54" fmla="*/ 23 w 134"/>
                  <a:gd name="T55" fmla="*/ 117 h 119"/>
                  <a:gd name="T56" fmla="*/ 39 w 134"/>
                  <a:gd name="T57" fmla="*/ 107 h 119"/>
                  <a:gd name="T58" fmla="*/ 43 w 134"/>
                  <a:gd name="T59" fmla="*/ 101 h 119"/>
                  <a:gd name="T60" fmla="*/ 42 w 134"/>
                  <a:gd name="T61" fmla="*/ 100 h 119"/>
                  <a:gd name="T62" fmla="*/ 63 w 134"/>
                  <a:gd name="T63" fmla="*/ 80 h 119"/>
                  <a:gd name="T64" fmla="*/ 98 w 134"/>
                  <a:gd name="T65" fmla="*/ 115 h 119"/>
                  <a:gd name="T66" fmla="*/ 107 w 134"/>
                  <a:gd name="T67" fmla="*/ 119 h 119"/>
                  <a:gd name="T68" fmla="*/ 116 w 134"/>
                  <a:gd name="T69" fmla="*/ 115 h 119"/>
                  <a:gd name="T70" fmla="*/ 116 w 134"/>
                  <a:gd name="T71" fmla="*/ 97 h 119"/>
                  <a:gd name="T72" fmla="*/ 81 w 134"/>
                  <a:gd name="T73" fmla="*/ 62 h 119"/>
                  <a:gd name="T74" fmla="*/ 87 w 134"/>
                  <a:gd name="T75" fmla="*/ 56 h 119"/>
                  <a:gd name="T76" fmla="*/ 90 w 134"/>
                  <a:gd name="T77" fmla="*/ 59 h 119"/>
                  <a:gd name="T78" fmla="*/ 98 w 134"/>
                  <a:gd name="T79" fmla="*/ 57 h 119"/>
                  <a:gd name="T80" fmla="*/ 128 w 134"/>
                  <a:gd name="T81" fmla="*/ 26 h 119"/>
                  <a:gd name="T82" fmla="*/ 128 w 134"/>
                  <a:gd name="T83" fmla="*/ 26 h 119"/>
                  <a:gd name="T84" fmla="*/ 128 w 134"/>
                  <a:gd name="T85" fmla="*/ 26 h 119"/>
                  <a:gd name="T86" fmla="*/ 129 w 134"/>
                  <a:gd name="T87" fmla="*/ 23 h 119"/>
                  <a:gd name="T88" fmla="*/ 133 w 134"/>
                  <a:gd name="T89" fmla="*/ 22 h 119"/>
                  <a:gd name="T90" fmla="*/ 133 w 134"/>
                  <a:gd name="T91" fmla="*/ 16 h 119"/>
                  <a:gd name="T92" fmla="*/ 108 w 134"/>
                  <a:gd name="T93" fmla="*/ 103 h 119"/>
                  <a:gd name="T94" fmla="*/ 113 w 134"/>
                  <a:gd name="T95" fmla="*/ 108 h 119"/>
                  <a:gd name="T96" fmla="*/ 108 w 134"/>
                  <a:gd name="T97" fmla="*/ 113 h 119"/>
                  <a:gd name="T98" fmla="*/ 103 w 134"/>
                  <a:gd name="T99" fmla="*/ 108 h 119"/>
                  <a:gd name="T100" fmla="*/ 108 w 134"/>
                  <a:gd name="T101" fmla="*/ 103 h 119"/>
                  <a:gd name="T102" fmla="*/ 91 w 134"/>
                  <a:gd name="T103" fmla="*/ 41 h 119"/>
                  <a:gd name="T104" fmla="*/ 89 w 134"/>
                  <a:gd name="T105" fmla="*/ 39 h 119"/>
                  <a:gd name="T106" fmla="*/ 112 w 134"/>
                  <a:gd name="T107" fmla="*/ 17 h 119"/>
                  <a:gd name="T108" fmla="*/ 114 w 134"/>
                  <a:gd name="T109" fmla="*/ 19 h 119"/>
                  <a:gd name="T110" fmla="*/ 91 w 134"/>
                  <a:gd name="T111" fmla="*/ 41 h 119"/>
                  <a:gd name="T112" fmla="*/ 98 w 134"/>
                  <a:gd name="T113" fmla="*/ 48 h 119"/>
                  <a:gd name="T114" fmla="*/ 96 w 134"/>
                  <a:gd name="T115" fmla="*/ 47 h 119"/>
                  <a:gd name="T116" fmla="*/ 119 w 134"/>
                  <a:gd name="T117" fmla="*/ 24 h 119"/>
                  <a:gd name="T118" fmla="*/ 121 w 134"/>
                  <a:gd name="T119" fmla="*/ 26 h 119"/>
                  <a:gd name="T120" fmla="*/ 98 w 134"/>
                  <a:gd name="T121" fmla="*/ 48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34" h="119">
                    <a:moveTo>
                      <a:pt x="133" y="16"/>
                    </a:moveTo>
                    <a:cubicBezTo>
                      <a:pt x="121" y="5"/>
                      <a:pt x="121" y="5"/>
                      <a:pt x="121" y="5"/>
                    </a:cubicBezTo>
                    <a:cubicBezTo>
                      <a:pt x="119" y="3"/>
                      <a:pt x="117" y="3"/>
                      <a:pt x="115" y="5"/>
                    </a:cubicBezTo>
                    <a:cubicBezTo>
                      <a:pt x="114" y="6"/>
                      <a:pt x="114" y="7"/>
                      <a:pt x="114" y="8"/>
                    </a:cubicBezTo>
                    <a:cubicBezTo>
                      <a:pt x="113" y="8"/>
                      <a:pt x="112" y="8"/>
                      <a:pt x="111" y="9"/>
                    </a:cubicBezTo>
                    <a:cubicBezTo>
                      <a:pt x="111" y="9"/>
                      <a:pt x="111" y="9"/>
                      <a:pt x="111" y="9"/>
                    </a:cubicBezTo>
                    <a:cubicBezTo>
                      <a:pt x="81" y="39"/>
                      <a:pt x="81" y="39"/>
                      <a:pt x="81" y="39"/>
                    </a:cubicBezTo>
                    <a:cubicBezTo>
                      <a:pt x="81" y="42"/>
                      <a:pt x="80" y="45"/>
                      <a:pt x="79" y="47"/>
                    </a:cubicBezTo>
                    <a:cubicBezTo>
                      <a:pt x="82" y="50"/>
                      <a:pt x="82" y="50"/>
                      <a:pt x="82" y="50"/>
                    </a:cubicBezTo>
                    <a:cubicBezTo>
                      <a:pt x="82" y="50"/>
                      <a:pt x="82" y="50"/>
                      <a:pt x="82" y="50"/>
                    </a:cubicBezTo>
                    <a:cubicBezTo>
                      <a:pt x="83" y="51"/>
                      <a:pt x="83" y="51"/>
                      <a:pt x="83" y="51"/>
                    </a:cubicBezTo>
                    <a:cubicBezTo>
                      <a:pt x="76" y="57"/>
                      <a:pt x="76" y="57"/>
                      <a:pt x="76" y="57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6" y="26"/>
                      <a:pt x="54" y="17"/>
                      <a:pt x="47" y="10"/>
                    </a:cubicBezTo>
                    <a:cubicBezTo>
                      <a:pt x="40" y="3"/>
                      <a:pt x="30" y="0"/>
                      <a:pt x="21" y="3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0" y="30"/>
                      <a:pt x="3" y="40"/>
                      <a:pt x="10" y="47"/>
                    </a:cubicBezTo>
                    <a:cubicBezTo>
                      <a:pt x="17" y="54"/>
                      <a:pt x="27" y="56"/>
                      <a:pt x="36" y="53"/>
                    </a:cubicBezTo>
                    <a:cubicBezTo>
                      <a:pt x="37" y="53"/>
                      <a:pt x="37" y="53"/>
                      <a:pt x="37" y="53"/>
                    </a:cubicBezTo>
                    <a:cubicBezTo>
                      <a:pt x="58" y="75"/>
                      <a:pt x="58" y="75"/>
                      <a:pt x="58" y="75"/>
                    </a:cubicBezTo>
                    <a:cubicBezTo>
                      <a:pt x="38" y="96"/>
                      <a:pt x="38" y="96"/>
                      <a:pt x="38" y="96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1" y="99"/>
                      <a:pt x="31" y="99"/>
                      <a:pt x="31" y="99"/>
                    </a:cubicBezTo>
                    <a:cubicBezTo>
                      <a:pt x="21" y="115"/>
                      <a:pt x="21" y="115"/>
                      <a:pt x="21" y="115"/>
                    </a:cubicBezTo>
                    <a:cubicBezTo>
                      <a:pt x="23" y="117"/>
                      <a:pt x="23" y="117"/>
                      <a:pt x="23" y="117"/>
                    </a:cubicBezTo>
                    <a:cubicBezTo>
                      <a:pt x="39" y="107"/>
                      <a:pt x="39" y="107"/>
                      <a:pt x="39" y="107"/>
                    </a:cubicBezTo>
                    <a:cubicBezTo>
                      <a:pt x="43" y="101"/>
                      <a:pt x="43" y="101"/>
                      <a:pt x="43" y="101"/>
                    </a:cubicBezTo>
                    <a:cubicBezTo>
                      <a:pt x="42" y="100"/>
                      <a:pt x="42" y="100"/>
                      <a:pt x="42" y="100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98" y="115"/>
                      <a:pt x="98" y="115"/>
                      <a:pt x="98" y="115"/>
                    </a:cubicBezTo>
                    <a:cubicBezTo>
                      <a:pt x="101" y="117"/>
                      <a:pt x="104" y="119"/>
                      <a:pt x="107" y="119"/>
                    </a:cubicBezTo>
                    <a:cubicBezTo>
                      <a:pt x="110" y="119"/>
                      <a:pt x="113" y="117"/>
                      <a:pt x="116" y="115"/>
                    </a:cubicBezTo>
                    <a:cubicBezTo>
                      <a:pt x="121" y="110"/>
                      <a:pt x="121" y="102"/>
                      <a:pt x="116" y="97"/>
                    </a:cubicBezTo>
                    <a:cubicBezTo>
                      <a:pt x="81" y="62"/>
                      <a:pt x="81" y="62"/>
                      <a:pt x="81" y="62"/>
                    </a:cubicBezTo>
                    <a:cubicBezTo>
                      <a:pt x="87" y="56"/>
                      <a:pt x="87" y="56"/>
                      <a:pt x="87" y="56"/>
                    </a:cubicBezTo>
                    <a:cubicBezTo>
                      <a:pt x="90" y="59"/>
                      <a:pt x="90" y="59"/>
                      <a:pt x="90" y="59"/>
                    </a:cubicBezTo>
                    <a:cubicBezTo>
                      <a:pt x="92" y="57"/>
                      <a:pt x="95" y="56"/>
                      <a:pt x="98" y="57"/>
                    </a:cubicBezTo>
                    <a:cubicBezTo>
                      <a:pt x="128" y="26"/>
                      <a:pt x="128" y="26"/>
                      <a:pt x="128" y="26"/>
                    </a:cubicBezTo>
                    <a:cubicBezTo>
                      <a:pt x="128" y="26"/>
                      <a:pt x="128" y="26"/>
                      <a:pt x="128" y="26"/>
                    </a:cubicBezTo>
                    <a:cubicBezTo>
                      <a:pt x="128" y="26"/>
                      <a:pt x="128" y="26"/>
                      <a:pt x="128" y="26"/>
                    </a:cubicBezTo>
                    <a:cubicBezTo>
                      <a:pt x="129" y="25"/>
                      <a:pt x="129" y="24"/>
                      <a:pt x="129" y="23"/>
                    </a:cubicBezTo>
                    <a:cubicBezTo>
                      <a:pt x="130" y="24"/>
                      <a:pt x="132" y="23"/>
                      <a:pt x="133" y="22"/>
                    </a:cubicBezTo>
                    <a:cubicBezTo>
                      <a:pt x="134" y="21"/>
                      <a:pt x="134" y="18"/>
                      <a:pt x="133" y="16"/>
                    </a:cubicBezTo>
                    <a:close/>
                    <a:moveTo>
                      <a:pt x="108" y="103"/>
                    </a:moveTo>
                    <a:cubicBezTo>
                      <a:pt x="111" y="103"/>
                      <a:pt x="113" y="106"/>
                      <a:pt x="113" y="108"/>
                    </a:cubicBezTo>
                    <a:cubicBezTo>
                      <a:pt x="113" y="111"/>
                      <a:pt x="111" y="113"/>
                      <a:pt x="108" y="113"/>
                    </a:cubicBezTo>
                    <a:cubicBezTo>
                      <a:pt x="105" y="113"/>
                      <a:pt x="103" y="111"/>
                      <a:pt x="103" y="108"/>
                    </a:cubicBezTo>
                    <a:cubicBezTo>
                      <a:pt x="103" y="106"/>
                      <a:pt x="105" y="103"/>
                      <a:pt x="108" y="103"/>
                    </a:cubicBezTo>
                    <a:close/>
                    <a:moveTo>
                      <a:pt x="91" y="41"/>
                    </a:moveTo>
                    <a:cubicBezTo>
                      <a:pt x="89" y="39"/>
                      <a:pt x="89" y="39"/>
                      <a:pt x="89" y="39"/>
                    </a:cubicBezTo>
                    <a:cubicBezTo>
                      <a:pt x="112" y="17"/>
                      <a:pt x="112" y="17"/>
                      <a:pt x="112" y="17"/>
                    </a:cubicBezTo>
                    <a:cubicBezTo>
                      <a:pt x="114" y="19"/>
                      <a:pt x="114" y="19"/>
                      <a:pt x="114" y="19"/>
                    </a:cubicBezTo>
                    <a:lnTo>
                      <a:pt x="91" y="41"/>
                    </a:lnTo>
                    <a:close/>
                    <a:moveTo>
                      <a:pt x="98" y="48"/>
                    </a:moveTo>
                    <a:cubicBezTo>
                      <a:pt x="96" y="47"/>
                      <a:pt x="96" y="47"/>
                      <a:pt x="96" y="47"/>
                    </a:cubicBezTo>
                    <a:cubicBezTo>
                      <a:pt x="119" y="24"/>
                      <a:pt x="119" y="24"/>
                      <a:pt x="119" y="24"/>
                    </a:cubicBezTo>
                    <a:cubicBezTo>
                      <a:pt x="121" y="26"/>
                      <a:pt x="121" y="26"/>
                      <a:pt x="121" y="26"/>
                    </a:cubicBezTo>
                    <a:lnTo>
                      <a:pt x="98" y="4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12" name="Freeform 5"/>
              <p:cNvSpPr>
                <a:spLocks noEditPoints="1"/>
              </p:cNvSpPr>
              <p:nvPr/>
            </p:nvSpPr>
            <p:spPr bwMode="auto">
              <a:xfrm>
                <a:off x="6809101" y="4015216"/>
                <a:ext cx="553484" cy="436598"/>
              </a:xfrm>
              <a:custGeom>
                <a:avLst/>
                <a:gdLst>
                  <a:gd name="T0" fmla="*/ 410 w 411"/>
                  <a:gd name="T1" fmla="*/ 309 h 324"/>
                  <a:gd name="T2" fmla="*/ 410 w 411"/>
                  <a:gd name="T3" fmla="*/ 46 h 324"/>
                  <a:gd name="T4" fmla="*/ 395 w 411"/>
                  <a:gd name="T5" fmla="*/ 32 h 324"/>
                  <a:gd name="T6" fmla="*/ 210 w 411"/>
                  <a:gd name="T7" fmla="*/ 32 h 324"/>
                  <a:gd name="T8" fmla="*/ 200 w 411"/>
                  <a:gd name="T9" fmla="*/ 17 h 324"/>
                  <a:gd name="T10" fmla="*/ 200 w 411"/>
                  <a:gd name="T11" fmla="*/ 15 h 324"/>
                  <a:gd name="T12" fmla="*/ 184 w 411"/>
                  <a:gd name="T13" fmla="*/ 0 h 324"/>
                  <a:gd name="T14" fmla="*/ 86 w 411"/>
                  <a:gd name="T15" fmla="*/ 0 h 324"/>
                  <a:gd name="T16" fmla="*/ 70 w 411"/>
                  <a:gd name="T17" fmla="*/ 15 h 324"/>
                  <a:gd name="T18" fmla="*/ 70 w 411"/>
                  <a:gd name="T19" fmla="*/ 17 h 324"/>
                  <a:gd name="T20" fmla="*/ 60 w 411"/>
                  <a:gd name="T21" fmla="*/ 32 h 324"/>
                  <a:gd name="T22" fmla="*/ 60 w 411"/>
                  <a:gd name="T23" fmla="*/ 32 h 324"/>
                  <a:gd name="T24" fmla="*/ 46 w 411"/>
                  <a:gd name="T25" fmla="*/ 46 h 324"/>
                  <a:gd name="T26" fmla="*/ 46 w 411"/>
                  <a:gd name="T27" fmla="*/ 122 h 324"/>
                  <a:gd name="T28" fmla="*/ 14 w 411"/>
                  <a:gd name="T29" fmla="*/ 122 h 324"/>
                  <a:gd name="T30" fmla="*/ 5 w 411"/>
                  <a:gd name="T31" fmla="*/ 138 h 324"/>
                  <a:gd name="T32" fmla="*/ 38 w 411"/>
                  <a:gd name="T33" fmla="*/ 309 h 324"/>
                  <a:gd name="T34" fmla="*/ 53 w 411"/>
                  <a:gd name="T35" fmla="*/ 324 h 324"/>
                  <a:gd name="T36" fmla="*/ 403 w 411"/>
                  <a:gd name="T37" fmla="*/ 324 h 324"/>
                  <a:gd name="T38" fmla="*/ 410 w 411"/>
                  <a:gd name="T39" fmla="*/ 309 h 324"/>
                  <a:gd name="T40" fmla="*/ 392 w 411"/>
                  <a:gd name="T41" fmla="*/ 144 h 324"/>
                  <a:gd name="T42" fmla="*/ 392 w 411"/>
                  <a:gd name="T43" fmla="*/ 316 h 324"/>
                  <a:gd name="T44" fmla="*/ 359 w 411"/>
                  <a:gd name="T45" fmla="*/ 132 h 324"/>
                  <a:gd name="T46" fmla="*/ 345 w 411"/>
                  <a:gd name="T47" fmla="*/ 123 h 324"/>
                  <a:gd name="T48" fmla="*/ 64 w 411"/>
                  <a:gd name="T49" fmla="*/ 123 h 324"/>
                  <a:gd name="T50" fmla="*/ 64 w 411"/>
                  <a:gd name="T51" fmla="*/ 64 h 324"/>
                  <a:gd name="T52" fmla="*/ 392 w 411"/>
                  <a:gd name="T53" fmla="*/ 64 h 324"/>
                  <a:gd name="T54" fmla="*/ 392 w 411"/>
                  <a:gd name="T55" fmla="*/ 144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11" h="324">
                    <a:moveTo>
                      <a:pt x="410" y="309"/>
                    </a:moveTo>
                    <a:cubicBezTo>
                      <a:pt x="410" y="46"/>
                      <a:pt x="410" y="46"/>
                      <a:pt x="410" y="46"/>
                    </a:cubicBezTo>
                    <a:cubicBezTo>
                      <a:pt x="410" y="38"/>
                      <a:pt x="403" y="32"/>
                      <a:pt x="395" y="32"/>
                    </a:cubicBezTo>
                    <a:cubicBezTo>
                      <a:pt x="210" y="32"/>
                      <a:pt x="210" y="32"/>
                      <a:pt x="210" y="32"/>
                    </a:cubicBezTo>
                    <a:cubicBezTo>
                      <a:pt x="204" y="32"/>
                      <a:pt x="200" y="21"/>
                      <a:pt x="200" y="17"/>
                    </a:cubicBezTo>
                    <a:cubicBezTo>
                      <a:pt x="200" y="15"/>
                      <a:pt x="200" y="15"/>
                      <a:pt x="200" y="15"/>
                    </a:cubicBezTo>
                    <a:cubicBezTo>
                      <a:pt x="200" y="7"/>
                      <a:pt x="193" y="0"/>
                      <a:pt x="184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77" y="0"/>
                      <a:pt x="70" y="7"/>
                      <a:pt x="70" y="15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0" y="21"/>
                      <a:pt x="66" y="32"/>
                      <a:pt x="60" y="32"/>
                    </a:cubicBezTo>
                    <a:cubicBezTo>
                      <a:pt x="60" y="32"/>
                      <a:pt x="60" y="32"/>
                      <a:pt x="60" y="32"/>
                    </a:cubicBezTo>
                    <a:cubicBezTo>
                      <a:pt x="52" y="32"/>
                      <a:pt x="46" y="38"/>
                      <a:pt x="46" y="46"/>
                    </a:cubicBezTo>
                    <a:cubicBezTo>
                      <a:pt x="46" y="122"/>
                      <a:pt x="46" y="122"/>
                      <a:pt x="46" y="122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4" y="122"/>
                      <a:pt x="0" y="122"/>
                      <a:pt x="5" y="138"/>
                    </a:cubicBezTo>
                    <a:cubicBezTo>
                      <a:pt x="38" y="309"/>
                      <a:pt x="38" y="309"/>
                      <a:pt x="38" y="309"/>
                    </a:cubicBezTo>
                    <a:cubicBezTo>
                      <a:pt x="38" y="317"/>
                      <a:pt x="44" y="324"/>
                      <a:pt x="53" y="324"/>
                    </a:cubicBezTo>
                    <a:cubicBezTo>
                      <a:pt x="403" y="324"/>
                      <a:pt x="403" y="324"/>
                      <a:pt x="403" y="324"/>
                    </a:cubicBezTo>
                    <a:cubicBezTo>
                      <a:pt x="411" y="324"/>
                      <a:pt x="410" y="309"/>
                      <a:pt x="410" y="309"/>
                    </a:cubicBezTo>
                    <a:close/>
                    <a:moveTo>
                      <a:pt x="392" y="144"/>
                    </a:moveTo>
                    <a:cubicBezTo>
                      <a:pt x="392" y="316"/>
                      <a:pt x="392" y="316"/>
                      <a:pt x="392" y="316"/>
                    </a:cubicBezTo>
                    <a:cubicBezTo>
                      <a:pt x="359" y="132"/>
                      <a:pt x="359" y="132"/>
                      <a:pt x="359" y="132"/>
                    </a:cubicBezTo>
                    <a:cubicBezTo>
                      <a:pt x="356" y="122"/>
                      <a:pt x="345" y="123"/>
                      <a:pt x="345" y="123"/>
                    </a:cubicBezTo>
                    <a:cubicBezTo>
                      <a:pt x="64" y="123"/>
                      <a:pt x="64" y="123"/>
                      <a:pt x="64" y="123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392" y="64"/>
                      <a:pt x="392" y="64"/>
                      <a:pt x="392" y="64"/>
                    </a:cubicBezTo>
                    <a:lnTo>
                      <a:pt x="392" y="14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grpSp>
            <p:nvGrpSpPr>
              <p:cNvPr id="116" name="Group 115"/>
              <p:cNvGrpSpPr/>
              <p:nvPr/>
            </p:nvGrpSpPr>
            <p:grpSpPr>
              <a:xfrm>
                <a:off x="5142179" y="2713172"/>
                <a:ext cx="614678" cy="524726"/>
                <a:chOff x="3440113" y="1050925"/>
                <a:chExt cx="390525" cy="333376"/>
              </a:xfrm>
              <a:solidFill>
                <a:schemeClr val="bg1"/>
              </a:solidFill>
            </p:grpSpPr>
            <p:sp>
              <p:nvSpPr>
                <p:cNvPr id="117" name="Freeform 8"/>
                <p:cNvSpPr>
                  <a:spLocks/>
                </p:cNvSpPr>
                <p:nvPr/>
              </p:nvSpPr>
              <p:spPr bwMode="auto">
                <a:xfrm>
                  <a:off x="3563938" y="1244600"/>
                  <a:ext cx="69850" cy="71438"/>
                </a:xfrm>
                <a:custGeom>
                  <a:avLst/>
                  <a:gdLst>
                    <a:gd name="T0" fmla="*/ 44 w 44"/>
                    <a:gd name="T1" fmla="*/ 25 h 45"/>
                    <a:gd name="T2" fmla="*/ 19 w 44"/>
                    <a:gd name="T3" fmla="*/ 0 h 45"/>
                    <a:gd name="T4" fmla="*/ 19 w 44"/>
                    <a:gd name="T5" fmla="*/ 0 h 45"/>
                    <a:gd name="T6" fmla="*/ 0 w 44"/>
                    <a:gd name="T7" fmla="*/ 45 h 45"/>
                    <a:gd name="T8" fmla="*/ 44 w 44"/>
                    <a:gd name="T9" fmla="*/ 2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45">
                      <a:moveTo>
                        <a:pt x="44" y="25"/>
                      </a:moveTo>
                      <a:lnTo>
                        <a:pt x="19" y="0"/>
                      </a:lnTo>
                      <a:lnTo>
                        <a:pt x="19" y="0"/>
                      </a:lnTo>
                      <a:lnTo>
                        <a:pt x="0" y="45"/>
                      </a:lnTo>
                      <a:lnTo>
                        <a:pt x="44" y="2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531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8" name="Rectangle 9"/>
                <p:cNvSpPr>
                  <a:spLocks noChangeArrowheads="1"/>
                </p:cNvSpPr>
                <p:nvPr/>
              </p:nvSpPr>
              <p:spPr bwMode="auto">
                <a:xfrm>
                  <a:off x="3633788" y="1284288"/>
                  <a:ext cx="1588" cy="15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531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9" name="Freeform 10"/>
                <p:cNvSpPr>
                  <a:spLocks/>
                </p:cNvSpPr>
                <p:nvPr/>
              </p:nvSpPr>
              <p:spPr bwMode="auto">
                <a:xfrm>
                  <a:off x="3605213" y="1074738"/>
                  <a:ext cx="176213" cy="176213"/>
                </a:xfrm>
                <a:custGeom>
                  <a:avLst/>
                  <a:gdLst>
                    <a:gd name="T0" fmla="*/ 101 w 111"/>
                    <a:gd name="T1" fmla="*/ 0 h 111"/>
                    <a:gd name="T2" fmla="*/ 0 w 111"/>
                    <a:gd name="T3" fmla="*/ 101 h 111"/>
                    <a:gd name="T4" fmla="*/ 10 w 111"/>
                    <a:gd name="T5" fmla="*/ 111 h 111"/>
                    <a:gd name="T6" fmla="*/ 111 w 111"/>
                    <a:gd name="T7" fmla="*/ 10 h 111"/>
                    <a:gd name="T8" fmla="*/ 101 w 111"/>
                    <a:gd name="T9" fmla="*/ 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1" h="111">
                      <a:moveTo>
                        <a:pt x="101" y="0"/>
                      </a:moveTo>
                      <a:lnTo>
                        <a:pt x="0" y="101"/>
                      </a:lnTo>
                      <a:lnTo>
                        <a:pt x="10" y="111"/>
                      </a:lnTo>
                      <a:lnTo>
                        <a:pt x="111" y="10"/>
                      </a:lnTo>
                      <a:lnTo>
                        <a:pt x="10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531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20" name="Freeform 11"/>
                <p:cNvSpPr>
                  <a:spLocks/>
                </p:cNvSpPr>
                <p:nvPr/>
              </p:nvSpPr>
              <p:spPr bwMode="auto">
                <a:xfrm>
                  <a:off x="3629025" y="1098550"/>
                  <a:ext cx="177800" cy="177800"/>
                </a:xfrm>
                <a:custGeom>
                  <a:avLst/>
                  <a:gdLst>
                    <a:gd name="T0" fmla="*/ 0 w 112"/>
                    <a:gd name="T1" fmla="*/ 102 h 112"/>
                    <a:gd name="T2" fmla="*/ 10 w 112"/>
                    <a:gd name="T3" fmla="*/ 112 h 112"/>
                    <a:gd name="T4" fmla="*/ 112 w 112"/>
                    <a:gd name="T5" fmla="*/ 12 h 112"/>
                    <a:gd name="T6" fmla="*/ 102 w 112"/>
                    <a:gd name="T7" fmla="*/ 0 h 112"/>
                    <a:gd name="T8" fmla="*/ 0 w 112"/>
                    <a:gd name="T9" fmla="*/ 10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" h="112">
                      <a:moveTo>
                        <a:pt x="0" y="102"/>
                      </a:moveTo>
                      <a:lnTo>
                        <a:pt x="10" y="112"/>
                      </a:lnTo>
                      <a:lnTo>
                        <a:pt x="112" y="12"/>
                      </a:lnTo>
                      <a:lnTo>
                        <a:pt x="102" y="0"/>
                      </a:lnTo>
                      <a:lnTo>
                        <a:pt x="0" y="10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531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21" name="Freeform 12"/>
                <p:cNvSpPr>
                  <a:spLocks/>
                </p:cNvSpPr>
                <p:nvPr/>
              </p:nvSpPr>
              <p:spPr bwMode="auto">
                <a:xfrm>
                  <a:off x="3775075" y="1050925"/>
                  <a:ext cx="55563" cy="52388"/>
                </a:xfrm>
                <a:custGeom>
                  <a:avLst/>
                  <a:gdLst>
                    <a:gd name="T0" fmla="*/ 14 w 21"/>
                    <a:gd name="T1" fmla="*/ 6 h 20"/>
                    <a:gd name="T2" fmla="*/ 0 w 21"/>
                    <a:gd name="T3" fmla="*/ 6 h 20"/>
                    <a:gd name="T4" fmla="*/ 15 w 21"/>
                    <a:gd name="T5" fmla="*/ 20 h 20"/>
                    <a:gd name="T6" fmla="*/ 14 w 21"/>
                    <a:gd name="T7" fmla="*/ 6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0">
                      <a:moveTo>
                        <a:pt x="14" y="6"/>
                      </a:moveTo>
                      <a:cubicBezTo>
                        <a:pt x="8" y="0"/>
                        <a:pt x="0" y="6"/>
                        <a:pt x="0" y="6"/>
                      </a:cubicBezTo>
                      <a:cubicBezTo>
                        <a:pt x="15" y="20"/>
                        <a:pt x="15" y="20"/>
                        <a:pt x="15" y="20"/>
                      </a:cubicBezTo>
                      <a:cubicBezTo>
                        <a:pt x="15" y="20"/>
                        <a:pt x="21" y="14"/>
                        <a:pt x="1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531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22" name="Freeform 13"/>
                <p:cNvSpPr>
                  <a:spLocks/>
                </p:cNvSpPr>
                <p:nvPr/>
              </p:nvSpPr>
              <p:spPr bwMode="auto">
                <a:xfrm>
                  <a:off x="3440113" y="1058863"/>
                  <a:ext cx="327025" cy="325438"/>
                </a:xfrm>
                <a:custGeom>
                  <a:avLst/>
                  <a:gdLst>
                    <a:gd name="T0" fmla="*/ 182 w 206"/>
                    <a:gd name="T1" fmla="*/ 180 h 205"/>
                    <a:gd name="T2" fmla="*/ 25 w 206"/>
                    <a:gd name="T3" fmla="*/ 180 h 205"/>
                    <a:gd name="T4" fmla="*/ 25 w 206"/>
                    <a:gd name="T5" fmla="*/ 25 h 205"/>
                    <a:gd name="T6" fmla="*/ 172 w 206"/>
                    <a:gd name="T7" fmla="*/ 25 h 205"/>
                    <a:gd name="T8" fmla="*/ 198 w 206"/>
                    <a:gd name="T9" fmla="*/ 0 h 205"/>
                    <a:gd name="T10" fmla="*/ 0 w 206"/>
                    <a:gd name="T11" fmla="*/ 0 h 205"/>
                    <a:gd name="T12" fmla="*/ 0 w 206"/>
                    <a:gd name="T13" fmla="*/ 205 h 205"/>
                    <a:gd name="T14" fmla="*/ 206 w 206"/>
                    <a:gd name="T15" fmla="*/ 205 h 205"/>
                    <a:gd name="T16" fmla="*/ 206 w 206"/>
                    <a:gd name="T17" fmla="*/ 76 h 205"/>
                    <a:gd name="T18" fmla="*/ 182 w 206"/>
                    <a:gd name="T19" fmla="*/ 101 h 205"/>
                    <a:gd name="T20" fmla="*/ 182 w 206"/>
                    <a:gd name="T21" fmla="*/ 180 h 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06" h="205">
                      <a:moveTo>
                        <a:pt x="182" y="180"/>
                      </a:moveTo>
                      <a:lnTo>
                        <a:pt x="25" y="180"/>
                      </a:lnTo>
                      <a:lnTo>
                        <a:pt x="25" y="25"/>
                      </a:lnTo>
                      <a:lnTo>
                        <a:pt x="172" y="25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205"/>
                      </a:lnTo>
                      <a:lnTo>
                        <a:pt x="206" y="205"/>
                      </a:lnTo>
                      <a:lnTo>
                        <a:pt x="206" y="76"/>
                      </a:lnTo>
                      <a:lnTo>
                        <a:pt x="182" y="101"/>
                      </a:lnTo>
                      <a:lnTo>
                        <a:pt x="182" y="1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531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123" name="Group 122"/>
              <p:cNvGrpSpPr/>
              <p:nvPr/>
            </p:nvGrpSpPr>
            <p:grpSpPr>
              <a:xfrm>
                <a:off x="5875020" y="4688943"/>
                <a:ext cx="439203" cy="581802"/>
                <a:chOff x="8235951" y="2905126"/>
                <a:chExt cx="244475" cy="323850"/>
              </a:xfrm>
              <a:solidFill>
                <a:schemeClr val="bg1"/>
              </a:solidFill>
            </p:grpSpPr>
            <p:sp>
              <p:nvSpPr>
                <p:cNvPr id="124" name="Freeform 121"/>
                <p:cNvSpPr>
                  <a:spLocks/>
                </p:cNvSpPr>
                <p:nvPr/>
              </p:nvSpPr>
              <p:spPr bwMode="auto">
                <a:xfrm>
                  <a:off x="8291513" y="3022601"/>
                  <a:ext cx="131763" cy="11113"/>
                </a:xfrm>
                <a:custGeom>
                  <a:avLst/>
                  <a:gdLst>
                    <a:gd name="T0" fmla="*/ 33 w 35"/>
                    <a:gd name="T1" fmla="*/ 0 h 3"/>
                    <a:gd name="T2" fmla="*/ 1 w 35"/>
                    <a:gd name="T3" fmla="*/ 0 h 3"/>
                    <a:gd name="T4" fmla="*/ 0 w 35"/>
                    <a:gd name="T5" fmla="*/ 1 h 3"/>
                    <a:gd name="T6" fmla="*/ 1 w 35"/>
                    <a:gd name="T7" fmla="*/ 3 h 3"/>
                    <a:gd name="T8" fmla="*/ 33 w 35"/>
                    <a:gd name="T9" fmla="*/ 3 h 3"/>
                    <a:gd name="T10" fmla="*/ 35 w 35"/>
                    <a:gd name="T11" fmla="*/ 1 h 3"/>
                    <a:gd name="T12" fmla="*/ 33 w 35"/>
                    <a:gd name="T13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" h="3">
                      <a:moveTo>
                        <a:pt x="33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2"/>
                        <a:pt x="1" y="3"/>
                        <a:pt x="1" y="3"/>
                      </a:cubicBezTo>
                      <a:cubicBezTo>
                        <a:pt x="33" y="3"/>
                        <a:pt x="33" y="3"/>
                        <a:pt x="33" y="3"/>
                      </a:cubicBezTo>
                      <a:cubicBezTo>
                        <a:pt x="34" y="3"/>
                        <a:pt x="35" y="2"/>
                        <a:pt x="35" y="1"/>
                      </a:cubicBezTo>
                      <a:cubicBezTo>
                        <a:pt x="35" y="0"/>
                        <a:pt x="34" y="0"/>
                        <a:pt x="3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25" name="Freeform 122"/>
                <p:cNvSpPr>
                  <a:spLocks/>
                </p:cNvSpPr>
                <p:nvPr/>
              </p:nvSpPr>
              <p:spPr bwMode="auto">
                <a:xfrm>
                  <a:off x="8291513" y="3060701"/>
                  <a:ext cx="131763" cy="11113"/>
                </a:xfrm>
                <a:custGeom>
                  <a:avLst/>
                  <a:gdLst>
                    <a:gd name="T0" fmla="*/ 33 w 35"/>
                    <a:gd name="T1" fmla="*/ 0 h 3"/>
                    <a:gd name="T2" fmla="*/ 1 w 35"/>
                    <a:gd name="T3" fmla="*/ 0 h 3"/>
                    <a:gd name="T4" fmla="*/ 0 w 35"/>
                    <a:gd name="T5" fmla="*/ 1 h 3"/>
                    <a:gd name="T6" fmla="*/ 1 w 35"/>
                    <a:gd name="T7" fmla="*/ 3 h 3"/>
                    <a:gd name="T8" fmla="*/ 33 w 35"/>
                    <a:gd name="T9" fmla="*/ 3 h 3"/>
                    <a:gd name="T10" fmla="*/ 35 w 35"/>
                    <a:gd name="T11" fmla="*/ 1 h 3"/>
                    <a:gd name="T12" fmla="*/ 33 w 35"/>
                    <a:gd name="T13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" h="3">
                      <a:moveTo>
                        <a:pt x="33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2"/>
                        <a:pt x="1" y="3"/>
                        <a:pt x="1" y="3"/>
                      </a:cubicBezTo>
                      <a:cubicBezTo>
                        <a:pt x="33" y="3"/>
                        <a:pt x="33" y="3"/>
                        <a:pt x="33" y="3"/>
                      </a:cubicBezTo>
                      <a:cubicBezTo>
                        <a:pt x="34" y="3"/>
                        <a:pt x="35" y="2"/>
                        <a:pt x="35" y="1"/>
                      </a:cubicBezTo>
                      <a:cubicBezTo>
                        <a:pt x="35" y="0"/>
                        <a:pt x="34" y="0"/>
                        <a:pt x="3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26" name="Freeform 123"/>
                <p:cNvSpPr>
                  <a:spLocks/>
                </p:cNvSpPr>
                <p:nvPr/>
              </p:nvSpPr>
              <p:spPr bwMode="auto">
                <a:xfrm>
                  <a:off x="8291513" y="3094038"/>
                  <a:ext cx="131763" cy="14288"/>
                </a:xfrm>
                <a:custGeom>
                  <a:avLst/>
                  <a:gdLst>
                    <a:gd name="T0" fmla="*/ 33 w 35"/>
                    <a:gd name="T1" fmla="*/ 0 h 4"/>
                    <a:gd name="T2" fmla="*/ 1 w 35"/>
                    <a:gd name="T3" fmla="*/ 0 h 4"/>
                    <a:gd name="T4" fmla="*/ 0 w 35"/>
                    <a:gd name="T5" fmla="*/ 2 h 4"/>
                    <a:gd name="T6" fmla="*/ 1 w 35"/>
                    <a:gd name="T7" fmla="*/ 4 h 4"/>
                    <a:gd name="T8" fmla="*/ 33 w 35"/>
                    <a:gd name="T9" fmla="*/ 4 h 4"/>
                    <a:gd name="T10" fmla="*/ 35 w 35"/>
                    <a:gd name="T11" fmla="*/ 2 h 4"/>
                    <a:gd name="T12" fmla="*/ 33 w 35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" h="4">
                      <a:moveTo>
                        <a:pt x="33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1" y="4"/>
                      </a:cubicBezTo>
                      <a:cubicBezTo>
                        <a:pt x="33" y="4"/>
                        <a:pt x="33" y="4"/>
                        <a:pt x="33" y="4"/>
                      </a:cubicBezTo>
                      <a:cubicBezTo>
                        <a:pt x="34" y="4"/>
                        <a:pt x="35" y="3"/>
                        <a:pt x="35" y="2"/>
                      </a:cubicBezTo>
                      <a:cubicBezTo>
                        <a:pt x="35" y="1"/>
                        <a:pt x="34" y="0"/>
                        <a:pt x="3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27" name="Freeform 124"/>
                <p:cNvSpPr>
                  <a:spLocks/>
                </p:cNvSpPr>
                <p:nvPr/>
              </p:nvSpPr>
              <p:spPr bwMode="auto">
                <a:xfrm>
                  <a:off x="8291513" y="3132138"/>
                  <a:ext cx="131763" cy="14288"/>
                </a:xfrm>
                <a:custGeom>
                  <a:avLst/>
                  <a:gdLst>
                    <a:gd name="T0" fmla="*/ 33 w 35"/>
                    <a:gd name="T1" fmla="*/ 0 h 4"/>
                    <a:gd name="T2" fmla="*/ 1 w 35"/>
                    <a:gd name="T3" fmla="*/ 0 h 4"/>
                    <a:gd name="T4" fmla="*/ 0 w 35"/>
                    <a:gd name="T5" fmla="*/ 2 h 4"/>
                    <a:gd name="T6" fmla="*/ 1 w 35"/>
                    <a:gd name="T7" fmla="*/ 4 h 4"/>
                    <a:gd name="T8" fmla="*/ 33 w 35"/>
                    <a:gd name="T9" fmla="*/ 4 h 4"/>
                    <a:gd name="T10" fmla="*/ 35 w 35"/>
                    <a:gd name="T11" fmla="*/ 2 h 4"/>
                    <a:gd name="T12" fmla="*/ 33 w 35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" h="4">
                      <a:moveTo>
                        <a:pt x="33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1" y="4"/>
                      </a:cubicBezTo>
                      <a:cubicBezTo>
                        <a:pt x="33" y="4"/>
                        <a:pt x="33" y="4"/>
                        <a:pt x="33" y="4"/>
                      </a:cubicBezTo>
                      <a:cubicBezTo>
                        <a:pt x="34" y="4"/>
                        <a:pt x="35" y="3"/>
                        <a:pt x="35" y="2"/>
                      </a:cubicBezTo>
                      <a:cubicBezTo>
                        <a:pt x="35" y="1"/>
                        <a:pt x="34" y="0"/>
                        <a:pt x="3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28" name="Freeform 125"/>
                <p:cNvSpPr>
                  <a:spLocks/>
                </p:cNvSpPr>
                <p:nvPr/>
              </p:nvSpPr>
              <p:spPr bwMode="auto">
                <a:xfrm>
                  <a:off x="8235951" y="2916238"/>
                  <a:ext cx="244475" cy="312738"/>
                </a:xfrm>
                <a:custGeom>
                  <a:avLst/>
                  <a:gdLst>
                    <a:gd name="T0" fmla="*/ 60 w 65"/>
                    <a:gd name="T1" fmla="*/ 0 h 83"/>
                    <a:gd name="T2" fmla="*/ 46 w 65"/>
                    <a:gd name="T3" fmla="*/ 0 h 83"/>
                    <a:gd name="T4" fmla="*/ 46 w 65"/>
                    <a:gd name="T5" fmla="*/ 8 h 83"/>
                    <a:gd name="T6" fmla="*/ 57 w 65"/>
                    <a:gd name="T7" fmla="*/ 8 h 83"/>
                    <a:gd name="T8" fmla="*/ 57 w 65"/>
                    <a:gd name="T9" fmla="*/ 14 h 83"/>
                    <a:gd name="T10" fmla="*/ 57 w 65"/>
                    <a:gd name="T11" fmla="*/ 75 h 83"/>
                    <a:gd name="T12" fmla="*/ 8 w 65"/>
                    <a:gd name="T13" fmla="*/ 75 h 83"/>
                    <a:gd name="T14" fmla="*/ 8 w 65"/>
                    <a:gd name="T15" fmla="*/ 8 h 83"/>
                    <a:gd name="T16" fmla="*/ 19 w 65"/>
                    <a:gd name="T17" fmla="*/ 8 h 83"/>
                    <a:gd name="T18" fmla="*/ 19 w 65"/>
                    <a:gd name="T19" fmla="*/ 0 h 83"/>
                    <a:gd name="T20" fmla="*/ 5 w 65"/>
                    <a:gd name="T21" fmla="*/ 0 h 83"/>
                    <a:gd name="T22" fmla="*/ 0 w 65"/>
                    <a:gd name="T23" fmla="*/ 4 h 83"/>
                    <a:gd name="T24" fmla="*/ 0 w 65"/>
                    <a:gd name="T25" fmla="*/ 79 h 83"/>
                    <a:gd name="T26" fmla="*/ 5 w 65"/>
                    <a:gd name="T27" fmla="*/ 83 h 83"/>
                    <a:gd name="T28" fmla="*/ 60 w 65"/>
                    <a:gd name="T29" fmla="*/ 83 h 83"/>
                    <a:gd name="T30" fmla="*/ 65 w 65"/>
                    <a:gd name="T31" fmla="*/ 79 h 83"/>
                    <a:gd name="T32" fmla="*/ 65 w 65"/>
                    <a:gd name="T33" fmla="*/ 4 h 83"/>
                    <a:gd name="T34" fmla="*/ 60 w 65"/>
                    <a:gd name="T35" fmla="*/ 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65" h="83">
                      <a:moveTo>
                        <a:pt x="60" y="0"/>
                      </a:moveTo>
                      <a:cubicBezTo>
                        <a:pt x="46" y="0"/>
                        <a:pt x="46" y="0"/>
                        <a:pt x="46" y="0"/>
                      </a:cubicBezTo>
                      <a:cubicBezTo>
                        <a:pt x="46" y="8"/>
                        <a:pt x="46" y="8"/>
                        <a:pt x="46" y="8"/>
                      </a:cubicBezTo>
                      <a:cubicBezTo>
                        <a:pt x="57" y="8"/>
                        <a:pt x="57" y="8"/>
                        <a:pt x="57" y="8"/>
                      </a:cubicBezTo>
                      <a:cubicBezTo>
                        <a:pt x="57" y="14"/>
                        <a:pt x="57" y="14"/>
                        <a:pt x="57" y="14"/>
                      </a:cubicBezTo>
                      <a:cubicBezTo>
                        <a:pt x="57" y="75"/>
                        <a:pt x="57" y="75"/>
                        <a:pt x="57" y="75"/>
                      </a:cubicBezTo>
                      <a:cubicBezTo>
                        <a:pt x="8" y="75"/>
                        <a:pt x="8" y="75"/>
                        <a:pt x="8" y="75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79"/>
                        <a:pt x="0" y="79"/>
                        <a:pt x="0" y="79"/>
                      </a:cubicBezTo>
                      <a:cubicBezTo>
                        <a:pt x="0" y="81"/>
                        <a:pt x="2" y="83"/>
                        <a:pt x="5" y="83"/>
                      </a:cubicBezTo>
                      <a:cubicBezTo>
                        <a:pt x="60" y="83"/>
                        <a:pt x="60" y="83"/>
                        <a:pt x="60" y="83"/>
                      </a:cubicBezTo>
                      <a:cubicBezTo>
                        <a:pt x="63" y="83"/>
                        <a:pt x="65" y="81"/>
                        <a:pt x="65" y="79"/>
                      </a:cubicBezTo>
                      <a:cubicBezTo>
                        <a:pt x="65" y="4"/>
                        <a:pt x="65" y="4"/>
                        <a:pt x="65" y="4"/>
                      </a:cubicBezTo>
                      <a:cubicBezTo>
                        <a:pt x="65" y="2"/>
                        <a:pt x="63" y="0"/>
                        <a:pt x="6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29" name="Freeform 126"/>
                <p:cNvSpPr>
                  <a:spLocks/>
                </p:cNvSpPr>
                <p:nvPr/>
              </p:nvSpPr>
              <p:spPr bwMode="auto">
                <a:xfrm>
                  <a:off x="8329613" y="2924176"/>
                  <a:ext cx="55563" cy="22225"/>
                </a:xfrm>
                <a:custGeom>
                  <a:avLst/>
                  <a:gdLst>
                    <a:gd name="T0" fmla="*/ 15 w 15"/>
                    <a:gd name="T1" fmla="*/ 1 h 6"/>
                    <a:gd name="T2" fmla="*/ 15 w 15"/>
                    <a:gd name="T3" fmla="*/ 0 h 6"/>
                    <a:gd name="T4" fmla="*/ 14 w 15"/>
                    <a:gd name="T5" fmla="*/ 0 h 6"/>
                    <a:gd name="T6" fmla="*/ 1 w 15"/>
                    <a:gd name="T7" fmla="*/ 0 h 6"/>
                    <a:gd name="T8" fmla="*/ 0 w 15"/>
                    <a:gd name="T9" fmla="*/ 0 h 6"/>
                    <a:gd name="T10" fmla="*/ 0 w 15"/>
                    <a:gd name="T11" fmla="*/ 1 h 6"/>
                    <a:gd name="T12" fmla="*/ 0 w 15"/>
                    <a:gd name="T13" fmla="*/ 6 h 6"/>
                    <a:gd name="T14" fmla="*/ 15 w 15"/>
                    <a:gd name="T15" fmla="*/ 6 h 6"/>
                    <a:gd name="T16" fmla="*/ 15 w 15"/>
                    <a:gd name="T17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6">
                      <a:moveTo>
                        <a:pt x="15" y="1"/>
                      </a:moveTo>
                      <a:cubicBezTo>
                        <a:pt x="15" y="1"/>
                        <a:pt x="15" y="0"/>
                        <a:pt x="15" y="0"/>
                      </a:cubicBezTo>
                      <a:cubicBezTo>
                        <a:pt x="15" y="0"/>
                        <a:pt x="14" y="0"/>
                        <a:pt x="14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5" y="6"/>
                        <a:pt x="15" y="6"/>
                        <a:pt x="15" y="6"/>
                      </a:cubicBezTo>
                      <a:lnTo>
                        <a:pt x="15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30" name="Freeform 127"/>
                <p:cNvSpPr>
                  <a:spLocks noEditPoints="1"/>
                </p:cNvSpPr>
                <p:nvPr/>
              </p:nvSpPr>
              <p:spPr bwMode="auto">
                <a:xfrm>
                  <a:off x="8310563" y="2905126"/>
                  <a:ext cx="93663" cy="60325"/>
                </a:xfrm>
                <a:custGeom>
                  <a:avLst/>
                  <a:gdLst>
                    <a:gd name="T0" fmla="*/ 4 w 25"/>
                    <a:gd name="T1" fmla="*/ 16 h 16"/>
                    <a:gd name="T2" fmla="*/ 21 w 25"/>
                    <a:gd name="T3" fmla="*/ 16 h 16"/>
                    <a:gd name="T4" fmla="*/ 24 w 25"/>
                    <a:gd name="T5" fmla="*/ 15 h 16"/>
                    <a:gd name="T6" fmla="*/ 25 w 25"/>
                    <a:gd name="T7" fmla="*/ 13 h 16"/>
                    <a:gd name="T8" fmla="*/ 25 w 25"/>
                    <a:gd name="T9" fmla="*/ 2 h 16"/>
                    <a:gd name="T10" fmla="*/ 24 w 25"/>
                    <a:gd name="T11" fmla="*/ 1 h 16"/>
                    <a:gd name="T12" fmla="*/ 21 w 25"/>
                    <a:gd name="T13" fmla="*/ 0 h 16"/>
                    <a:gd name="T14" fmla="*/ 4 w 25"/>
                    <a:gd name="T15" fmla="*/ 0 h 16"/>
                    <a:gd name="T16" fmla="*/ 1 w 25"/>
                    <a:gd name="T17" fmla="*/ 1 h 16"/>
                    <a:gd name="T18" fmla="*/ 0 w 25"/>
                    <a:gd name="T19" fmla="*/ 2 h 16"/>
                    <a:gd name="T20" fmla="*/ 0 w 25"/>
                    <a:gd name="T21" fmla="*/ 13 h 16"/>
                    <a:gd name="T22" fmla="*/ 1 w 25"/>
                    <a:gd name="T23" fmla="*/ 15 h 16"/>
                    <a:gd name="T24" fmla="*/ 4 w 25"/>
                    <a:gd name="T25" fmla="*/ 16 h 16"/>
                    <a:gd name="T26" fmla="*/ 3 w 25"/>
                    <a:gd name="T27" fmla="*/ 6 h 16"/>
                    <a:gd name="T28" fmla="*/ 4 w 25"/>
                    <a:gd name="T29" fmla="*/ 4 h 16"/>
                    <a:gd name="T30" fmla="*/ 4 w 25"/>
                    <a:gd name="T31" fmla="*/ 4 h 16"/>
                    <a:gd name="T32" fmla="*/ 6 w 25"/>
                    <a:gd name="T33" fmla="*/ 3 h 16"/>
                    <a:gd name="T34" fmla="*/ 19 w 25"/>
                    <a:gd name="T35" fmla="*/ 3 h 16"/>
                    <a:gd name="T36" fmla="*/ 21 w 25"/>
                    <a:gd name="T37" fmla="*/ 4 h 16"/>
                    <a:gd name="T38" fmla="*/ 21 w 25"/>
                    <a:gd name="T39" fmla="*/ 4 h 16"/>
                    <a:gd name="T40" fmla="*/ 22 w 25"/>
                    <a:gd name="T41" fmla="*/ 6 h 16"/>
                    <a:gd name="T42" fmla="*/ 22 w 25"/>
                    <a:gd name="T43" fmla="*/ 9 h 16"/>
                    <a:gd name="T44" fmla="*/ 21 w 25"/>
                    <a:gd name="T45" fmla="*/ 11 h 16"/>
                    <a:gd name="T46" fmla="*/ 19 w 25"/>
                    <a:gd name="T47" fmla="*/ 12 h 16"/>
                    <a:gd name="T48" fmla="*/ 6 w 25"/>
                    <a:gd name="T49" fmla="*/ 12 h 16"/>
                    <a:gd name="T50" fmla="*/ 4 w 25"/>
                    <a:gd name="T51" fmla="*/ 11 h 16"/>
                    <a:gd name="T52" fmla="*/ 3 w 25"/>
                    <a:gd name="T53" fmla="*/ 9 h 16"/>
                    <a:gd name="T54" fmla="*/ 3 w 25"/>
                    <a:gd name="T55" fmla="*/ 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5" h="16">
                      <a:moveTo>
                        <a:pt x="4" y="16"/>
                      </a:move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2" y="16"/>
                        <a:pt x="23" y="16"/>
                        <a:pt x="24" y="15"/>
                      </a:cubicBezTo>
                      <a:cubicBezTo>
                        <a:pt x="24" y="15"/>
                        <a:pt x="25" y="14"/>
                        <a:pt x="25" y="13"/>
                      </a:cubicBezTo>
                      <a:cubicBezTo>
                        <a:pt x="25" y="2"/>
                        <a:pt x="25" y="2"/>
                        <a:pt x="25" y="2"/>
                      </a:cubicBezTo>
                      <a:cubicBezTo>
                        <a:pt x="25" y="2"/>
                        <a:pt x="24" y="1"/>
                        <a:pt x="24" y="1"/>
                      </a:cubicBezTo>
                      <a:cubicBezTo>
                        <a:pt x="23" y="0"/>
                        <a:pt x="22" y="0"/>
                        <a:pt x="21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2" y="0"/>
                        <a:pt x="1" y="1"/>
                      </a:cubicBezTo>
                      <a:cubicBezTo>
                        <a:pt x="1" y="1"/>
                        <a:pt x="0" y="2"/>
                        <a:pt x="0" y="2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4"/>
                        <a:pt x="1" y="15"/>
                        <a:pt x="1" y="15"/>
                      </a:cubicBezTo>
                      <a:cubicBezTo>
                        <a:pt x="2" y="16"/>
                        <a:pt x="3" y="16"/>
                        <a:pt x="4" y="16"/>
                      </a:cubicBezTo>
                      <a:close/>
                      <a:moveTo>
                        <a:pt x="3" y="6"/>
                      </a:moveTo>
                      <a:cubicBezTo>
                        <a:pt x="3" y="5"/>
                        <a:pt x="3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5" y="4"/>
                        <a:pt x="5" y="3"/>
                        <a:pt x="6" y="3"/>
                      </a:cubicBez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20" y="3"/>
                        <a:pt x="20" y="4"/>
                        <a:pt x="21" y="4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1" y="4"/>
                        <a:pt x="22" y="5"/>
                        <a:pt x="22" y="6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2" y="10"/>
                        <a:pt x="21" y="11"/>
                        <a:pt x="21" y="11"/>
                      </a:cubicBezTo>
                      <a:cubicBezTo>
                        <a:pt x="20" y="12"/>
                        <a:pt x="20" y="12"/>
                        <a:pt x="19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5" y="12"/>
                        <a:pt x="5" y="12"/>
                        <a:pt x="4" y="11"/>
                      </a:cubicBezTo>
                      <a:cubicBezTo>
                        <a:pt x="4" y="11"/>
                        <a:pt x="3" y="10"/>
                        <a:pt x="3" y="9"/>
                      </a:cubicBezTo>
                      <a:lnTo>
                        <a:pt x="3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31" name="Freeform 128"/>
                <p:cNvSpPr>
                  <a:spLocks/>
                </p:cNvSpPr>
                <p:nvPr/>
              </p:nvSpPr>
              <p:spPr bwMode="auto">
                <a:xfrm>
                  <a:off x="8291513" y="3165476"/>
                  <a:ext cx="131763" cy="11113"/>
                </a:xfrm>
                <a:custGeom>
                  <a:avLst/>
                  <a:gdLst>
                    <a:gd name="T0" fmla="*/ 33 w 35"/>
                    <a:gd name="T1" fmla="*/ 0 h 3"/>
                    <a:gd name="T2" fmla="*/ 1 w 35"/>
                    <a:gd name="T3" fmla="*/ 0 h 3"/>
                    <a:gd name="T4" fmla="*/ 0 w 35"/>
                    <a:gd name="T5" fmla="*/ 2 h 3"/>
                    <a:gd name="T6" fmla="*/ 1 w 35"/>
                    <a:gd name="T7" fmla="*/ 3 h 3"/>
                    <a:gd name="T8" fmla="*/ 33 w 35"/>
                    <a:gd name="T9" fmla="*/ 3 h 3"/>
                    <a:gd name="T10" fmla="*/ 35 w 35"/>
                    <a:gd name="T11" fmla="*/ 2 h 3"/>
                    <a:gd name="T12" fmla="*/ 33 w 35"/>
                    <a:gd name="T13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" h="3">
                      <a:moveTo>
                        <a:pt x="33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3"/>
                        <a:pt x="1" y="3"/>
                      </a:cubicBezTo>
                      <a:cubicBezTo>
                        <a:pt x="33" y="3"/>
                        <a:pt x="33" y="3"/>
                        <a:pt x="33" y="3"/>
                      </a:cubicBezTo>
                      <a:cubicBezTo>
                        <a:pt x="34" y="3"/>
                        <a:pt x="35" y="3"/>
                        <a:pt x="35" y="2"/>
                      </a:cubicBezTo>
                      <a:cubicBezTo>
                        <a:pt x="35" y="1"/>
                        <a:pt x="34" y="0"/>
                        <a:pt x="3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132" name="Group 131"/>
              <p:cNvGrpSpPr/>
              <p:nvPr/>
            </p:nvGrpSpPr>
            <p:grpSpPr>
              <a:xfrm>
                <a:off x="4705497" y="3884065"/>
                <a:ext cx="607504" cy="608640"/>
                <a:chOff x="4160838" y="-23813"/>
                <a:chExt cx="849313" cy="850901"/>
              </a:xfrm>
              <a:solidFill>
                <a:schemeClr val="bg1"/>
              </a:solidFill>
            </p:grpSpPr>
            <p:sp>
              <p:nvSpPr>
                <p:cNvPr id="133" name="Freeform 59"/>
                <p:cNvSpPr>
                  <a:spLocks noEditPoints="1"/>
                </p:cNvSpPr>
                <p:nvPr/>
              </p:nvSpPr>
              <p:spPr bwMode="auto">
                <a:xfrm>
                  <a:off x="4424363" y="-23813"/>
                  <a:ext cx="585788" cy="581025"/>
                </a:xfrm>
                <a:custGeom>
                  <a:avLst/>
                  <a:gdLst>
                    <a:gd name="T0" fmla="*/ 140 w 170"/>
                    <a:gd name="T1" fmla="*/ 30 h 170"/>
                    <a:gd name="T2" fmla="*/ 30 w 170"/>
                    <a:gd name="T3" fmla="*/ 30 h 170"/>
                    <a:gd name="T4" fmla="*/ 25 w 170"/>
                    <a:gd name="T5" fmla="*/ 134 h 170"/>
                    <a:gd name="T6" fmla="*/ 25 w 170"/>
                    <a:gd name="T7" fmla="*/ 135 h 170"/>
                    <a:gd name="T8" fmla="*/ 37 w 170"/>
                    <a:gd name="T9" fmla="*/ 146 h 170"/>
                    <a:gd name="T10" fmla="*/ 140 w 170"/>
                    <a:gd name="T11" fmla="*/ 140 h 170"/>
                    <a:gd name="T12" fmla="*/ 140 w 170"/>
                    <a:gd name="T13" fmla="*/ 30 h 170"/>
                    <a:gd name="T14" fmla="*/ 126 w 170"/>
                    <a:gd name="T15" fmla="*/ 126 h 170"/>
                    <a:gd name="T16" fmla="*/ 44 w 170"/>
                    <a:gd name="T17" fmla="*/ 126 h 170"/>
                    <a:gd name="T18" fmla="*/ 44 w 170"/>
                    <a:gd name="T19" fmla="*/ 44 h 170"/>
                    <a:gd name="T20" fmla="*/ 126 w 170"/>
                    <a:gd name="T21" fmla="*/ 44 h 170"/>
                    <a:gd name="T22" fmla="*/ 126 w 170"/>
                    <a:gd name="T23" fmla="*/ 126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0" h="170">
                      <a:moveTo>
                        <a:pt x="140" y="30"/>
                      </a:moveTo>
                      <a:cubicBezTo>
                        <a:pt x="110" y="0"/>
                        <a:pt x="61" y="0"/>
                        <a:pt x="30" y="30"/>
                      </a:cubicBezTo>
                      <a:cubicBezTo>
                        <a:pt x="1" y="58"/>
                        <a:pt x="0" y="104"/>
                        <a:pt x="25" y="134"/>
                      </a:cubicBezTo>
                      <a:cubicBezTo>
                        <a:pt x="25" y="135"/>
                        <a:pt x="25" y="135"/>
                        <a:pt x="25" y="135"/>
                      </a:cubicBezTo>
                      <a:cubicBezTo>
                        <a:pt x="30" y="141"/>
                        <a:pt x="32" y="143"/>
                        <a:pt x="37" y="146"/>
                      </a:cubicBezTo>
                      <a:cubicBezTo>
                        <a:pt x="67" y="170"/>
                        <a:pt x="112" y="168"/>
                        <a:pt x="140" y="140"/>
                      </a:cubicBezTo>
                      <a:cubicBezTo>
                        <a:pt x="170" y="110"/>
                        <a:pt x="170" y="61"/>
                        <a:pt x="140" y="30"/>
                      </a:cubicBezTo>
                      <a:close/>
                      <a:moveTo>
                        <a:pt x="126" y="126"/>
                      </a:moveTo>
                      <a:cubicBezTo>
                        <a:pt x="103" y="149"/>
                        <a:pt x="66" y="149"/>
                        <a:pt x="44" y="126"/>
                      </a:cubicBezTo>
                      <a:cubicBezTo>
                        <a:pt x="21" y="103"/>
                        <a:pt x="21" y="66"/>
                        <a:pt x="44" y="44"/>
                      </a:cubicBezTo>
                      <a:cubicBezTo>
                        <a:pt x="67" y="21"/>
                        <a:pt x="104" y="21"/>
                        <a:pt x="126" y="44"/>
                      </a:cubicBezTo>
                      <a:cubicBezTo>
                        <a:pt x="149" y="67"/>
                        <a:pt x="149" y="104"/>
                        <a:pt x="126" y="1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531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34" name="Freeform 60"/>
                <p:cNvSpPr>
                  <a:spLocks/>
                </p:cNvSpPr>
                <p:nvPr/>
              </p:nvSpPr>
              <p:spPr bwMode="auto">
                <a:xfrm>
                  <a:off x="4160838" y="465138"/>
                  <a:ext cx="358775" cy="361950"/>
                </a:xfrm>
                <a:custGeom>
                  <a:avLst/>
                  <a:gdLst>
                    <a:gd name="T0" fmla="*/ 0 w 226"/>
                    <a:gd name="T1" fmla="*/ 183 h 228"/>
                    <a:gd name="T2" fmla="*/ 44 w 226"/>
                    <a:gd name="T3" fmla="*/ 228 h 228"/>
                    <a:gd name="T4" fmla="*/ 226 w 226"/>
                    <a:gd name="T5" fmla="*/ 30 h 228"/>
                    <a:gd name="T6" fmla="*/ 196 w 226"/>
                    <a:gd name="T7" fmla="*/ 0 h 228"/>
                    <a:gd name="T8" fmla="*/ 0 w 226"/>
                    <a:gd name="T9" fmla="*/ 183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6" h="228">
                      <a:moveTo>
                        <a:pt x="0" y="183"/>
                      </a:moveTo>
                      <a:lnTo>
                        <a:pt x="44" y="228"/>
                      </a:lnTo>
                      <a:lnTo>
                        <a:pt x="226" y="30"/>
                      </a:lnTo>
                      <a:lnTo>
                        <a:pt x="196" y="0"/>
                      </a:lnTo>
                      <a:lnTo>
                        <a:pt x="0" y="1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531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35" name="Freeform 61"/>
                <p:cNvSpPr>
                  <a:spLocks/>
                </p:cNvSpPr>
                <p:nvPr/>
              </p:nvSpPr>
              <p:spPr bwMode="auto">
                <a:xfrm>
                  <a:off x="4730751" y="163513"/>
                  <a:ext cx="223838" cy="266700"/>
                </a:xfrm>
                <a:custGeom>
                  <a:avLst/>
                  <a:gdLst>
                    <a:gd name="T0" fmla="*/ 34 w 65"/>
                    <a:gd name="T1" fmla="*/ 0 h 78"/>
                    <a:gd name="T2" fmla="*/ 0 w 65"/>
                    <a:gd name="T3" fmla="*/ 74 h 78"/>
                    <a:gd name="T4" fmla="*/ 12 w 65"/>
                    <a:gd name="T5" fmla="*/ 78 h 78"/>
                    <a:gd name="T6" fmla="*/ 34 w 65"/>
                    <a:gd name="T7" fmla="*/ 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78">
                      <a:moveTo>
                        <a:pt x="34" y="0"/>
                      </a:moveTo>
                      <a:cubicBezTo>
                        <a:pt x="45" y="57"/>
                        <a:pt x="0" y="74"/>
                        <a:pt x="0" y="74"/>
                      </a:cubicBezTo>
                      <a:cubicBezTo>
                        <a:pt x="12" y="78"/>
                        <a:pt x="12" y="78"/>
                        <a:pt x="12" y="78"/>
                      </a:cubicBezTo>
                      <a:cubicBezTo>
                        <a:pt x="65" y="45"/>
                        <a:pt x="34" y="0"/>
                        <a:pt x="3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531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47" name="矩形 46"/>
          <p:cNvSpPr/>
          <p:nvPr/>
        </p:nvSpPr>
        <p:spPr>
          <a:xfrm>
            <a:off x="1061" y="397"/>
            <a:ext cx="12856633" cy="10285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059" y="397"/>
            <a:ext cx="516916" cy="1028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Box 8"/>
          <p:cNvSpPr txBox="1"/>
          <p:nvPr/>
        </p:nvSpPr>
        <p:spPr>
          <a:xfrm>
            <a:off x="857862" y="280083"/>
            <a:ext cx="2092296" cy="36901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3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0330328" y="509831"/>
            <a:ext cx="2108310" cy="22685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defRPr/>
            </a:pPr>
            <a:r>
              <a:rPr lang="en-US" altLang="zh-CN" sz="147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www</a:t>
            </a:r>
            <a:r>
              <a:rPr lang="en-US" altLang="zh-CN" sz="1474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. daiyongming.com</a:t>
            </a:r>
            <a:endParaRPr lang="zh-CN" altLang="en-US" sz="147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8"/>
          <p:cNvSpPr txBox="1"/>
          <p:nvPr/>
        </p:nvSpPr>
        <p:spPr>
          <a:xfrm>
            <a:off x="857862" y="693077"/>
            <a:ext cx="3138790" cy="21512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3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061" y="7097981"/>
            <a:ext cx="12856633" cy="457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8901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 animBg="1"/>
      <p:bldP spid="99" grpId="0" animBg="1"/>
      <p:bldP spid="94" grpId="0" animBg="1"/>
      <p:bldP spid="51" grpId="0" animBg="1"/>
      <p:bldP spid="7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 bwMode="auto">
          <a:xfrm>
            <a:off x="2404003" y="2556483"/>
            <a:ext cx="3465645" cy="676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Lorem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Ipms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dolor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sita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sla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por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adus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 but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volup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dam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cintakuan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dalam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enjadi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kasebu</a:t>
            </a:r>
            <a:endParaRPr lang="en-US" sz="1266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ande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inteman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rina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dan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aq.</a:t>
            </a:r>
            <a:endParaRPr lang="en-US" sz="1266" b="1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 bwMode="auto">
          <a:xfrm>
            <a:off x="8553966" y="2556483"/>
            <a:ext cx="3465645" cy="676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Lorem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Ipms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dolor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sita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sla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por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adus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 but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volup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dam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cintakuan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dalam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enjadi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kasebu</a:t>
            </a:r>
            <a:endParaRPr lang="en-US" sz="1266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ande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inteman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rina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dan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aq.</a:t>
            </a:r>
            <a:endParaRPr lang="en-US" sz="1266" b="1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 bwMode="auto">
          <a:xfrm>
            <a:off x="2404003" y="5124498"/>
            <a:ext cx="3465645" cy="676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Lorem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Ipms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dolor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sita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sla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por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adus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 but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volup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dam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cintakuan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dalam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enjadi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kasebu</a:t>
            </a:r>
            <a:endParaRPr lang="en-US" sz="1266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ande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inteman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rina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dan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aq.</a:t>
            </a:r>
            <a:endParaRPr lang="en-US" sz="1266" b="1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 bwMode="auto">
          <a:xfrm>
            <a:off x="8486886" y="5124498"/>
            <a:ext cx="3465645" cy="676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Lorem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Ipms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dolor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sita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sla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por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adus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 but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volup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dam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cintakuan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dalam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enjadi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kasebu</a:t>
            </a:r>
            <a:endParaRPr lang="en-US" sz="1266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ande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inteman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rina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dan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aq.</a:t>
            </a:r>
            <a:endParaRPr lang="en-US" sz="1266" b="1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</p:txBody>
      </p:sp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6789831" y="1842250"/>
            <a:ext cx="5377305" cy="1686397"/>
            <a:chOff x="3798640" y="2664087"/>
            <a:chExt cx="5609728" cy="1759294"/>
          </a:xfrm>
        </p:grpSpPr>
        <p:sp>
          <p:nvSpPr>
            <p:cNvPr id="9" name="圆角矩形 6"/>
            <p:cNvSpPr/>
            <p:nvPr/>
          </p:nvSpPr>
          <p:spPr>
            <a:xfrm>
              <a:off x="3798640" y="2664087"/>
              <a:ext cx="5609728" cy="1759294"/>
            </a:xfrm>
            <a:custGeom>
              <a:avLst/>
              <a:gdLst>
                <a:gd name="connsiteX0" fmla="*/ 1289248 w 5969768"/>
                <a:gd name="connsiteY0" fmla="*/ 0 h 1872208"/>
                <a:gd name="connsiteX1" fmla="*/ 5346173 w 5969768"/>
                <a:gd name="connsiteY1" fmla="*/ 0 h 1872208"/>
                <a:gd name="connsiteX2" fmla="*/ 5969768 w 5969768"/>
                <a:gd name="connsiteY2" fmla="*/ 623595 h 1872208"/>
                <a:gd name="connsiteX3" fmla="*/ 5969768 w 5969768"/>
                <a:gd name="connsiteY3" fmla="*/ 1248613 h 1872208"/>
                <a:gd name="connsiteX4" fmla="*/ 5346173 w 5969768"/>
                <a:gd name="connsiteY4" fmla="*/ 1872208 h 1872208"/>
                <a:gd name="connsiteX5" fmla="*/ 1368152 w 5969768"/>
                <a:gd name="connsiteY5" fmla="*/ 1872208 h 1872208"/>
                <a:gd name="connsiteX6" fmla="*/ 1289248 w 5969768"/>
                <a:gd name="connsiteY6" fmla="*/ 1872208 h 1872208"/>
                <a:gd name="connsiteX7" fmla="*/ 407735 w 5969768"/>
                <a:gd name="connsiteY7" fmla="*/ 1872208 h 1872208"/>
                <a:gd name="connsiteX8" fmla="*/ 0 w 5969768"/>
                <a:gd name="connsiteY8" fmla="*/ 1464473 h 1872208"/>
                <a:gd name="connsiteX9" fmla="*/ 0 w 5969768"/>
                <a:gd name="connsiteY9" fmla="*/ 1055807 h 1872208"/>
                <a:gd name="connsiteX10" fmla="*/ 407735 w 5969768"/>
                <a:gd name="connsiteY10" fmla="*/ 648072 h 1872208"/>
                <a:gd name="connsiteX11" fmla="*/ 1368152 w 5969768"/>
                <a:gd name="connsiteY11" fmla="*/ 648072 h 1872208"/>
                <a:gd name="connsiteX12" fmla="*/ 1368152 w 5969768"/>
                <a:gd name="connsiteY12" fmla="*/ 850487 h 1872208"/>
                <a:gd name="connsiteX13" fmla="*/ 488918 w 5969768"/>
                <a:gd name="connsiteY13" fmla="*/ 850487 h 1872208"/>
                <a:gd name="connsiteX14" fmla="*/ 216024 w 5969768"/>
                <a:gd name="connsiteY14" fmla="*/ 1123381 h 1872208"/>
                <a:gd name="connsiteX15" fmla="*/ 216024 w 5969768"/>
                <a:gd name="connsiteY15" fmla="*/ 1396898 h 1872208"/>
                <a:gd name="connsiteX16" fmla="*/ 488918 w 5969768"/>
                <a:gd name="connsiteY16" fmla="*/ 1669792 h 1872208"/>
                <a:gd name="connsiteX17" fmla="*/ 1368152 w 5969768"/>
                <a:gd name="connsiteY17" fmla="*/ 1669792 h 1872208"/>
                <a:gd name="connsiteX18" fmla="*/ 1368152 w 5969768"/>
                <a:gd name="connsiteY18" fmla="*/ 1670095 h 1872208"/>
                <a:gd name="connsiteX19" fmla="*/ 5264789 w 5969768"/>
                <a:gd name="connsiteY19" fmla="*/ 1670095 h 1872208"/>
                <a:gd name="connsiteX20" fmla="*/ 5753744 w 5969768"/>
                <a:gd name="connsiteY20" fmla="*/ 1181140 h 1872208"/>
                <a:gd name="connsiteX21" fmla="*/ 5753744 w 5969768"/>
                <a:gd name="connsiteY21" fmla="*/ 691068 h 1872208"/>
                <a:gd name="connsiteX22" fmla="*/ 5264789 w 5969768"/>
                <a:gd name="connsiteY22" fmla="*/ 202113 h 1872208"/>
                <a:gd name="connsiteX23" fmla="*/ 1289248 w 5969768"/>
                <a:gd name="connsiteY23" fmla="*/ 202113 h 1872208"/>
                <a:gd name="connsiteX24" fmla="*/ 1288082 w 5969768"/>
                <a:gd name="connsiteY24" fmla="*/ 80739 h 1872208"/>
                <a:gd name="connsiteX25" fmla="*/ 1289248 w 5969768"/>
                <a:gd name="connsiteY25" fmla="*/ 0 h 1872208"/>
                <a:gd name="connsiteX0" fmla="*/ 1289248 w 5969768"/>
                <a:gd name="connsiteY0" fmla="*/ 0 h 1872208"/>
                <a:gd name="connsiteX1" fmla="*/ 5346173 w 5969768"/>
                <a:gd name="connsiteY1" fmla="*/ 0 h 1872208"/>
                <a:gd name="connsiteX2" fmla="*/ 5969768 w 5969768"/>
                <a:gd name="connsiteY2" fmla="*/ 623595 h 1872208"/>
                <a:gd name="connsiteX3" fmla="*/ 5969768 w 5969768"/>
                <a:gd name="connsiteY3" fmla="*/ 1248613 h 1872208"/>
                <a:gd name="connsiteX4" fmla="*/ 5346173 w 5969768"/>
                <a:gd name="connsiteY4" fmla="*/ 1872208 h 1872208"/>
                <a:gd name="connsiteX5" fmla="*/ 1368152 w 5969768"/>
                <a:gd name="connsiteY5" fmla="*/ 1872208 h 1872208"/>
                <a:gd name="connsiteX6" fmla="*/ 1289248 w 5969768"/>
                <a:gd name="connsiteY6" fmla="*/ 1872208 h 1872208"/>
                <a:gd name="connsiteX7" fmla="*/ 407735 w 5969768"/>
                <a:gd name="connsiteY7" fmla="*/ 1872208 h 1872208"/>
                <a:gd name="connsiteX8" fmla="*/ 0 w 5969768"/>
                <a:gd name="connsiteY8" fmla="*/ 1464473 h 1872208"/>
                <a:gd name="connsiteX9" fmla="*/ 0 w 5969768"/>
                <a:gd name="connsiteY9" fmla="*/ 1055807 h 1872208"/>
                <a:gd name="connsiteX10" fmla="*/ 407735 w 5969768"/>
                <a:gd name="connsiteY10" fmla="*/ 648072 h 1872208"/>
                <a:gd name="connsiteX11" fmla="*/ 1368152 w 5969768"/>
                <a:gd name="connsiteY11" fmla="*/ 648072 h 1872208"/>
                <a:gd name="connsiteX12" fmla="*/ 1368152 w 5969768"/>
                <a:gd name="connsiteY12" fmla="*/ 850487 h 1872208"/>
                <a:gd name="connsiteX13" fmla="*/ 488918 w 5969768"/>
                <a:gd name="connsiteY13" fmla="*/ 850487 h 1872208"/>
                <a:gd name="connsiteX14" fmla="*/ 216024 w 5969768"/>
                <a:gd name="connsiteY14" fmla="*/ 1123381 h 1872208"/>
                <a:gd name="connsiteX15" fmla="*/ 216024 w 5969768"/>
                <a:gd name="connsiteY15" fmla="*/ 1396898 h 1872208"/>
                <a:gd name="connsiteX16" fmla="*/ 488918 w 5969768"/>
                <a:gd name="connsiteY16" fmla="*/ 1669792 h 1872208"/>
                <a:gd name="connsiteX17" fmla="*/ 1368152 w 5969768"/>
                <a:gd name="connsiteY17" fmla="*/ 1669792 h 1872208"/>
                <a:gd name="connsiteX18" fmla="*/ 1368152 w 5969768"/>
                <a:gd name="connsiteY18" fmla="*/ 1670095 h 1872208"/>
                <a:gd name="connsiteX19" fmla="*/ 5264789 w 5969768"/>
                <a:gd name="connsiteY19" fmla="*/ 1670095 h 1872208"/>
                <a:gd name="connsiteX20" fmla="*/ 5753744 w 5969768"/>
                <a:gd name="connsiteY20" fmla="*/ 1181140 h 1872208"/>
                <a:gd name="connsiteX21" fmla="*/ 5753744 w 5969768"/>
                <a:gd name="connsiteY21" fmla="*/ 691068 h 1872208"/>
                <a:gd name="connsiteX22" fmla="*/ 5264789 w 5969768"/>
                <a:gd name="connsiteY22" fmla="*/ 202113 h 1872208"/>
                <a:gd name="connsiteX23" fmla="*/ 1289248 w 5969768"/>
                <a:gd name="connsiteY23" fmla="*/ 202113 h 1872208"/>
                <a:gd name="connsiteX24" fmla="*/ 1421432 w 5969768"/>
                <a:gd name="connsiteY24" fmla="*/ 109314 h 1872208"/>
                <a:gd name="connsiteX25" fmla="*/ 1289248 w 5969768"/>
                <a:gd name="connsiteY25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969768" h="1872208">
                  <a:moveTo>
                    <a:pt x="1289248" y="0"/>
                  </a:moveTo>
                  <a:lnTo>
                    <a:pt x="5346173" y="0"/>
                  </a:lnTo>
                  <a:cubicBezTo>
                    <a:pt x="5690575" y="0"/>
                    <a:pt x="5969768" y="279193"/>
                    <a:pt x="5969768" y="623595"/>
                  </a:cubicBezTo>
                  <a:lnTo>
                    <a:pt x="5969768" y="1248613"/>
                  </a:lnTo>
                  <a:cubicBezTo>
                    <a:pt x="5969768" y="1593015"/>
                    <a:pt x="5690575" y="1872208"/>
                    <a:pt x="5346173" y="1872208"/>
                  </a:cubicBezTo>
                  <a:lnTo>
                    <a:pt x="1368152" y="1872208"/>
                  </a:lnTo>
                  <a:lnTo>
                    <a:pt x="1289248" y="1872208"/>
                  </a:lnTo>
                  <a:lnTo>
                    <a:pt x="407735" y="1872208"/>
                  </a:lnTo>
                  <a:cubicBezTo>
                    <a:pt x="182549" y="1872208"/>
                    <a:pt x="0" y="1689659"/>
                    <a:pt x="0" y="1464473"/>
                  </a:cubicBezTo>
                  <a:lnTo>
                    <a:pt x="0" y="1055807"/>
                  </a:lnTo>
                  <a:cubicBezTo>
                    <a:pt x="0" y="830621"/>
                    <a:pt x="182549" y="648072"/>
                    <a:pt x="407735" y="648072"/>
                  </a:cubicBezTo>
                  <a:lnTo>
                    <a:pt x="1368152" y="648072"/>
                  </a:lnTo>
                  <a:lnTo>
                    <a:pt x="1368152" y="850487"/>
                  </a:lnTo>
                  <a:lnTo>
                    <a:pt x="488918" y="850487"/>
                  </a:lnTo>
                  <a:cubicBezTo>
                    <a:pt x="338203" y="850487"/>
                    <a:pt x="216024" y="972666"/>
                    <a:pt x="216024" y="1123381"/>
                  </a:cubicBezTo>
                  <a:lnTo>
                    <a:pt x="216024" y="1396898"/>
                  </a:lnTo>
                  <a:cubicBezTo>
                    <a:pt x="216024" y="1547613"/>
                    <a:pt x="338203" y="1669792"/>
                    <a:pt x="488918" y="1669792"/>
                  </a:cubicBezTo>
                  <a:lnTo>
                    <a:pt x="1368152" y="1669792"/>
                  </a:lnTo>
                  <a:lnTo>
                    <a:pt x="1368152" y="1670095"/>
                  </a:lnTo>
                  <a:lnTo>
                    <a:pt x="5264789" y="1670095"/>
                  </a:lnTo>
                  <a:cubicBezTo>
                    <a:pt x="5534831" y="1670095"/>
                    <a:pt x="5753744" y="1451182"/>
                    <a:pt x="5753744" y="1181140"/>
                  </a:cubicBezTo>
                  <a:lnTo>
                    <a:pt x="5753744" y="691068"/>
                  </a:lnTo>
                  <a:cubicBezTo>
                    <a:pt x="5753744" y="421026"/>
                    <a:pt x="5534831" y="202113"/>
                    <a:pt x="5264789" y="202113"/>
                  </a:cubicBezTo>
                  <a:lnTo>
                    <a:pt x="1289248" y="202113"/>
                  </a:lnTo>
                  <a:cubicBezTo>
                    <a:pt x="1288859" y="161655"/>
                    <a:pt x="1421821" y="149772"/>
                    <a:pt x="1421432" y="109314"/>
                  </a:cubicBezTo>
                  <a:cubicBezTo>
                    <a:pt x="1421821" y="82401"/>
                    <a:pt x="1288859" y="26913"/>
                    <a:pt x="1289248" y="0"/>
                  </a:cubicBezTo>
                  <a:close/>
                </a:path>
              </a:pathLst>
            </a:custGeom>
            <a:solidFill>
              <a:schemeClr val="accent2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0" name="燕尾形 23"/>
            <p:cNvSpPr/>
            <p:nvPr/>
          </p:nvSpPr>
          <p:spPr>
            <a:xfrm>
              <a:off x="4921221" y="3200767"/>
              <a:ext cx="323913" cy="325502"/>
            </a:xfrm>
            <a:prstGeom prst="chevron">
              <a:avLst/>
            </a:prstGeom>
            <a:solidFill>
              <a:schemeClr val="accent2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1" name="燕尾形 24"/>
            <p:cNvSpPr/>
            <p:nvPr/>
          </p:nvSpPr>
          <p:spPr>
            <a:xfrm>
              <a:off x="5167331" y="3200767"/>
              <a:ext cx="323913" cy="325502"/>
            </a:xfrm>
            <a:prstGeom prst="chevron">
              <a:avLst/>
            </a:prstGeom>
            <a:solidFill>
              <a:schemeClr val="accent2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052689" y="3332359"/>
              <a:ext cx="963799" cy="104745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5062" b="1" kern="0">
                  <a:solidFill>
                    <a:sysClr val="window" lastClr="FFFFFF">
                      <a:lumMod val="50000"/>
                    </a:sys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alibri" pitchFamily="34" charset="0"/>
                  <a:sym typeface="Times New Roman" panose="02020603050405020304" pitchFamily="18" charset="0"/>
                </a:rPr>
                <a:t>W</a:t>
              </a:r>
            </a:p>
          </p:txBody>
        </p:sp>
      </p:grpSp>
      <p:grpSp>
        <p:nvGrpSpPr>
          <p:cNvPr id="14" name="Group 13"/>
          <p:cNvGrpSpPr>
            <a:grpSpLocks/>
          </p:cNvGrpSpPr>
          <p:nvPr/>
        </p:nvGrpSpPr>
        <p:grpSpPr bwMode="auto">
          <a:xfrm>
            <a:off x="636935" y="4404908"/>
            <a:ext cx="5378827" cy="1686398"/>
            <a:chOff x="3798640" y="4694042"/>
            <a:chExt cx="5609728" cy="1759294"/>
          </a:xfrm>
        </p:grpSpPr>
        <p:sp>
          <p:nvSpPr>
            <p:cNvPr id="15" name="圆角矩形 6"/>
            <p:cNvSpPr/>
            <p:nvPr/>
          </p:nvSpPr>
          <p:spPr>
            <a:xfrm>
              <a:off x="3798640" y="4694042"/>
              <a:ext cx="5609728" cy="1759294"/>
            </a:xfrm>
            <a:custGeom>
              <a:avLst/>
              <a:gdLst>
                <a:gd name="connsiteX0" fmla="*/ 1289248 w 5969768"/>
                <a:gd name="connsiteY0" fmla="*/ 0 h 1872208"/>
                <a:gd name="connsiteX1" fmla="*/ 5346173 w 5969768"/>
                <a:gd name="connsiteY1" fmla="*/ 0 h 1872208"/>
                <a:gd name="connsiteX2" fmla="*/ 5969768 w 5969768"/>
                <a:gd name="connsiteY2" fmla="*/ 623595 h 1872208"/>
                <a:gd name="connsiteX3" fmla="*/ 5969768 w 5969768"/>
                <a:gd name="connsiteY3" fmla="*/ 1248613 h 1872208"/>
                <a:gd name="connsiteX4" fmla="*/ 5346173 w 5969768"/>
                <a:gd name="connsiteY4" fmla="*/ 1872208 h 1872208"/>
                <a:gd name="connsiteX5" fmla="*/ 1368152 w 5969768"/>
                <a:gd name="connsiteY5" fmla="*/ 1872208 h 1872208"/>
                <a:gd name="connsiteX6" fmla="*/ 1289248 w 5969768"/>
                <a:gd name="connsiteY6" fmla="*/ 1872208 h 1872208"/>
                <a:gd name="connsiteX7" fmla="*/ 407735 w 5969768"/>
                <a:gd name="connsiteY7" fmla="*/ 1872208 h 1872208"/>
                <a:gd name="connsiteX8" fmla="*/ 0 w 5969768"/>
                <a:gd name="connsiteY8" fmla="*/ 1464473 h 1872208"/>
                <a:gd name="connsiteX9" fmla="*/ 0 w 5969768"/>
                <a:gd name="connsiteY9" fmla="*/ 1055807 h 1872208"/>
                <a:gd name="connsiteX10" fmla="*/ 407735 w 5969768"/>
                <a:gd name="connsiteY10" fmla="*/ 648072 h 1872208"/>
                <a:gd name="connsiteX11" fmla="*/ 1368152 w 5969768"/>
                <a:gd name="connsiteY11" fmla="*/ 648072 h 1872208"/>
                <a:gd name="connsiteX12" fmla="*/ 1368152 w 5969768"/>
                <a:gd name="connsiteY12" fmla="*/ 850487 h 1872208"/>
                <a:gd name="connsiteX13" fmla="*/ 488918 w 5969768"/>
                <a:gd name="connsiteY13" fmla="*/ 850487 h 1872208"/>
                <a:gd name="connsiteX14" fmla="*/ 216024 w 5969768"/>
                <a:gd name="connsiteY14" fmla="*/ 1123381 h 1872208"/>
                <a:gd name="connsiteX15" fmla="*/ 216024 w 5969768"/>
                <a:gd name="connsiteY15" fmla="*/ 1396898 h 1872208"/>
                <a:gd name="connsiteX16" fmla="*/ 488918 w 5969768"/>
                <a:gd name="connsiteY16" fmla="*/ 1669792 h 1872208"/>
                <a:gd name="connsiteX17" fmla="*/ 1368152 w 5969768"/>
                <a:gd name="connsiteY17" fmla="*/ 1669792 h 1872208"/>
                <a:gd name="connsiteX18" fmla="*/ 1368152 w 5969768"/>
                <a:gd name="connsiteY18" fmla="*/ 1670095 h 1872208"/>
                <a:gd name="connsiteX19" fmla="*/ 5264789 w 5969768"/>
                <a:gd name="connsiteY19" fmla="*/ 1670095 h 1872208"/>
                <a:gd name="connsiteX20" fmla="*/ 5753744 w 5969768"/>
                <a:gd name="connsiteY20" fmla="*/ 1181140 h 1872208"/>
                <a:gd name="connsiteX21" fmla="*/ 5753744 w 5969768"/>
                <a:gd name="connsiteY21" fmla="*/ 691068 h 1872208"/>
                <a:gd name="connsiteX22" fmla="*/ 5264789 w 5969768"/>
                <a:gd name="connsiteY22" fmla="*/ 202113 h 1872208"/>
                <a:gd name="connsiteX23" fmla="*/ 1289248 w 5969768"/>
                <a:gd name="connsiteY23" fmla="*/ 202113 h 1872208"/>
                <a:gd name="connsiteX24" fmla="*/ 1288082 w 5969768"/>
                <a:gd name="connsiteY24" fmla="*/ 80739 h 1872208"/>
                <a:gd name="connsiteX25" fmla="*/ 1289248 w 5969768"/>
                <a:gd name="connsiteY25" fmla="*/ 0 h 1872208"/>
                <a:gd name="connsiteX0" fmla="*/ 1289248 w 5969768"/>
                <a:gd name="connsiteY0" fmla="*/ 0 h 1872208"/>
                <a:gd name="connsiteX1" fmla="*/ 5346173 w 5969768"/>
                <a:gd name="connsiteY1" fmla="*/ 0 h 1872208"/>
                <a:gd name="connsiteX2" fmla="*/ 5969768 w 5969768"/>
                <a:gd name="connsiteY2" fmla="*/ 623595 h 1872208"/>
                <a:gd name="connsiteX3" fmla="*/ 5969768 w 5969768"/>
                <a:gd name="connsiteY3" fmla="*/ 1248613 h 1872208"/>
                <a:gd name="connsiteX4" fmla="*/ 5346173 w 5969768"/>
                <a:gd name="connsiteY4" fmla="*/ 1872208 h 1872208"/>
                <a:gd name="connsiteX5" fmla="*/ 1368152 w 5969768"/>
                <a:gd name="connsiteY5" fmla="*/ 1872208 h 1872208"/>
                <a:gd name="connsiteX6" fmla="*/ 1289248 w 5969768"/>
                <a:gd name="connsiteY6" fmla="*/ 1872208 h 1872208"/>
                <a:gd name="connsiteX7" fmla="*/ 407735 w 5969768"/>
                <a:gd name="connsiteY7" fmla="*/ 1872208 h 1872208"/>
                <a:gd name="connsiteX8" fmla="*/ 0 w 5969768"/>
                <a:gd name="connsiteY8" fmla="*/ 1464473 h 1872208"/>
                <a:gd name="connsiteX9" fmla="*/ 0 w 5969768"/>
                <a:gd name="connsiteY9" fmla="*/ 1055807 h 1872208"/>
                <a:gd name="connsiteX10" fmla="*/ 407735 w 5969768"/>
                <a:gd name="connsiteY10" fmla="*/ 648072 h 1872208"/>
                <a:gd name="connsiteX11" fmla="*/ 1368152 w 5969768"/>
                <a:gd name="connsiteY11" fmla="*/ 648072 h 1872208"/>
                <a:gd name="connsiteX12" fmla="*/ 1368152 w 5969768"/>
                <a:gd name="connsiteY12" fmla="*/ 850487 h 1872208"/>
                <a:gd name="connsiteX13" fmla="*/ 488918 w 5969768"/>
                <a:gd name="connsiteY13" fmla="*/ 850487 h 1872208"/>
                <a:gd name="connsiteX14" fmla="*/ 216024 w 5969768"/>
                <a:gd name="connsiteY14" fmla="*/ 1123381 h 1872208"/>
                <a:gd name="connsiteX15" fmla="*/ 216024 w 5969768"/>
                <a:gd name="connsiteY15" fmla="*/ 1396898 h 1872208"/>
                <a:gd name="connsiteX16" fmla="*/ 488918 w 5969768"/>
                <a:gd name="connsiteY16" fmla="*/ 1669792 h 1872208"/>
                <a:gd name="connsiteX17" fmla="*/ 1368152 w 5969768"/>
                <a:gd name="connsiteY17" fmla="*/ 1669792 h 1872208"/>
                <a:gd name="connsiteX18" fmla="*/ 1368152 w 5969768"/>
                <a:gd name="connsiteY18" fmla="*/ 1670095 h 1872208"/>
                <a:gd name="connsiteX19" fmla="*/ 5264789 w 5969768"/>
                <a:gd name="connsiteY19" fmla="*/ 1670095 h 1872208"/>
                <a:gd name="connsiteX20" fmla="*/ 5753744 w 5969768"/>
                <a:gd name="connsiteY20" fmla="*/ 1181140 h 1872208"/>
                <a:gd name="connsiteX21" fmla="*/ 5753744 w 5969768"/>
                <a:gd name="connsiteY21" fmla="*/ 691068 h 1872208"/>
                <a:gd name="connsiteX22" fmla="*/ 5264789 w 5969768"/>
                <a:gd name="connsiteY22" fmla="*/ 202113 h 1872208"/>
                <a:gd name="connsiteX23" fmla="*/ 1289248 w 5969768"/>
                <a:gd name="connsiteY23" fmla="*/ 202113 h 1872208"/>
                <a:gd name="connsiteX24" fmla="*/ 1421432 w 5969768"/>
                <a:gd name="connsiteY24" fmla="*/ 109314 h 1872208"/>
                <a:gd name="connsiteX25" fmla="*/ 1289248 w 5969768"/>
                <a:gd name="connsiteY25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969768" h="1872208">
                  <a:moveTo>
                    <a:pt x="1289248" y="0"/>
                  </a:moveTo>
                  <a:lnTo>
                    <a:pt x="5346173" y="0"/>
                  </a:lnTo>
                  <a:cubicBezTo>
                    <a:pt x="5690575" y="0"/>
                    <a:pt x="5969768" y="279193"/>
                    <a:pt x="5969768" y="623595"/>
                  </a:cubicBezTo>
                  <a:lnTo>
                    <a:pt x="5969768" y="1248613"/>
                  </a:lnTo>
                  <a:cubicBezTo>
                    <a:pt x="5969768" y="1593015"/>
                    <a:pt x="5690575" y="1872208"/>
                    <a:pt x="5346173" y="1872208"/>
                  </a:cubicBezTo>
                  <a:lnTo>
                    <a:pt x="1368152" y="1872208"/>
                  </a:lnTo>
                  <a:lnTo>
                    <a:pt x="1289248" y="1872208"/>
                  </a:lnTo>
                  <a:lnTo>
                    <a:pt x="407735" y="1872208"/>
                  </a:lnTo>
                  <a:cubicBezTo>
                    <a:pt x="182549" y="1872208"/>
                    <a:pt x="0" y="1689659"/>
                    <a:pt x="0" y="1464473"/>
                  </a:cubicBezTo>
                  <a:lnTo>
                    <a:pt x="0" y="1055807"/>
                  </a:lnTo>
                  <a:cubicBezTo>
                    <a:pt x="0" y="830621"/>
                    <a:pt x="182549" y="648072"/>
                    <a:pt x="407735" y="648072"/>
                  </a:cubicBezTo>
                  <a:lnTo>
                    <a:pt x="1368152" y="648072"/>
                  </a:lnTo>
                  <a:lnTo>
                    <a:pt x="1368152" y="850487"/>
                  </a:lnTo>
                  <a:lnTo>
                    <a:pt x="488918" y="850487"/>
                  </a:lnTo>
                  <a:cubicBezTo>
                    <a:pt x="338203" y="850487"/>
                    <a:pt x="216024" y="972666"/>
                    <a:pt x="216024" y="1123381"/>
                  </a:cubicBezTo>
                  <a:lnTo>
                    <a:pt x="216024" y="1396898"/>
                  </a:lnTo>
                  <a:cubicBezTo>
                    <a:pt x="216024" y="1547613"/>
                    <a:pt x="338203" y="1669792"/>
                    <a:pt x="488918" y="1669792"/>
                  </a:cubicBezTo>
                  <a:lnTo>
                    <a:pt x="1368152" y="1669792"/>
                  </a:lnTo>
                  <a:lnTo>
                    <a:pt x="1368152" y="1670095"/>
                  </a:lnTo>
                  <a:lnTo>
                    <a:pt x="5264789" y="1670095"/>
                  </a:lnTo>
                  <a:cubicBezTo>
                    <a:pt x="5534831" y="1670095"/>
                    <a:pt x="5753744" y="1451182"/>
                    <a:pt x="5753744" y="1181140"/>
                  </a:cubicBezTo>
                  <a:lnTo>
                    <a:pt x="5753744" y="691068"/>
                  </a:lnTo>
                  <a:cubicBezTo>
                    <a:pt x="5753744" y="421026"/>
                    <a:pt x="5534831" y="202113"/>
                    <a:pt x="5264789" y="202113"/>
                  </a:cubicBezTo>
                  <a:lnTo>
                    <a:pt x="1289248" y="202113"/>
                  </a:lnTo>
                  <a:cubicBezTo>
                    <a:pt x="1288859" y="161655"/>
                    <a:pt x="1421821" y="149772"/>
                    <a:pt x="1421432" y="109314"/>
                  </a:cubicBezTo>
                  <a:cubicBezTo>
                    <a:pt x="1421821" y="82401"/>
                    <a:pt x="1288859" y="26913"/>
                    <a:pt x="1289248" y="0"/>
                  </a:cubicBezTo>
                  <a:close/>
                </a:path>
              </a:pathLst>
            </a:custGeom>
            <a:solidFill>
              <a:schemeClr val="accent3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6" name="燕尾形 26"/>
            <p:cNvSpPr/>
            <p:nvPr/>
          </p:nvSpPr>
          <p:spPr>
            <a:xfrm>
              <a:off x="4920904" y="5230722"/>
              <a:ext cx="323821" cy="325501"/>
            </a:xfrm>
            <a:prstGeom prst="chevron">
              <a:avLst/>
            </a:prstGeom>
            <a:solidFill>
              <a:schemeClr val="accent3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7" name="燕尾形 27"/>
            <p:cNvSpPr/>
            <p:nvPr/>
          </p:nvSpPr>
          <p:spPr>
            <a:xfrm>
              <a:off x="5166944" y="5230722"/>
              <a:ext cx="323821" cy="325501"/>
            </a:xfrm>
            <a:prstGeom prst="chevron">
              <a:avLst/>
            </a:prstGeom>
            <a:solidFill>
              <a:schemeClr val="accent3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124049" y="5352180"/>
              <a:ext cx="963527" cy="104745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5062" b="1" kern="0">
                  <a:solidFill>
                    <a:sysClr val="window" lastClr="FFFFFF">
                      <a:lumMod val="50000"/>
                    </a:sys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alibri" pitchFamily="34" charset="0"/>
                  <a:sym typeface="Times New Roman" panose="02020603050405020304" pitchFamily="18" charset="0"/>
                </a:rPr>
                <a:t>O</a:t>
              </a:r>
            </a:p>
          </p:txBody>
        </p:sp>
      </p:grpSp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6788309" y="4404908"/>
            <a:ext cx="5378827" cy="1686398"/>
            <a:chOff x="3798640" y="4694042"/>
            <a:chExt cx="5609728" cy="1759294"/>
          </a:xfrm>
        </p:grpSpPr>
        <p:sp>
          <p:nvSpPr>
            <p:cNvPr id="21" name="圆角矩形 6"/>
            <p:cNvSpPr/>
            <p:nvPr/>
          </p:nvSpPr>
          <p:spPr>
            <a:xfrm>
              <a:off x="3798640" y="4694042"/>
              <a:ext cx="5609728" cy="1759294"/>
            </a:xfrm>
            <a:custGeom>
              <a:avLst/>
              <a:gdLst>
                <a:gd name="connsiteX0" fmla="*/ 1289248 w 5969768"/>
                <a:gd name="connsiteY0" fmla="*/ 0 h 1872208"/>
                <a:gd name="connsiteX1" fmla="*/ 5346173 w 5969768"/>
                <a:gd name="connsiteY1" fmla="*/ 0 h 1872208"/>
                <a:gd name="connsiteX2" fmla="*/ 5969768 w 5969768"/>
                <a:gd name="connsiteY2" fmla="*/ 623595 h 1872208"/>
                <a:gd name="connsiteX3" fmla="*/ 5969768 w 5969768"/>
                <a:gd name="connsiteY3" fmla="*/ 1248613 h 1872208"/>
                <a:gd name="connsiteX4" fmla="*/ 5346173 w 5969768"/>
                <a:gd name="connsiteY4" fmla="*/ 1872208 h 1872208"/>
                <a:gd name="connsiteX5" fmla="*/ 1368152 w 5969768"/>
                <a:gd name="connsiteY5" fmla="*/ 1872208 h 1872208"/>
                <a:gd name="connsiteX6" fmla="*/ 1289248 w 5969768"/>
                <a:gd name="connsiteY6" fmla="*/ 1872208 h 1872208"/>
                <a:gd name="connsiteX7" fmla="*/ 407735 w 5969768"/>
                <a:gd name="connsiteY7" fmla="*/ 1872208 h 1872208"/>
                <a:gd name="connsiteX8" fmla="*/ 0 w 5969768"/>
                <a:gd name="connsiteY8" fmla="*/ 1464473 h 1872208"/>
                <a:gd name="connsiteX9" fmla="*/ 0 w 5969768"/>
                <a:gd name="connsiteY9" fmla="*/ 1055807 h 1872208"/>
                <a:gd name="connsiteX10" fmla="*/ 407735 w 5969768"/>
                <a:gd name="connsiteY10" fmla="*/ 648072 h 1872208"/>
                <a:gd name="connsiteX11" fmla="*/ 1368152 w 5969768"/>
                <a:gd name="connsiteY11" fmla="*/ 648072 h 1872208"/>
                <a:gd name="connsiteX12" fmla="*/ 1368152 w 5969768"/>
                <a:gd name="connsiteY12" fmla="*/ 850487 h 1872208"/>
                <a:gd name="connsiteX13" fmla="*/ 488918 w 5969768"/>
                <a:gd name="connsiteY13" fmla="*/ 850487 h 1872208"/>
                <a:gd name="connsiteX14" fmla="*/ 216024 w 5969768"/>
                <a:gd name="connsiteY14" fmla="*/ 1123381 h 1872208"/>
                <a:gd name="connsiteX15" fmla="*/ 216024 w 5969768"/>
                <a:gd name="connsiteY15" fmla="*/ 1396898 h 1872208"/>
                <a:gd name="connsiteX16" fmla="*/ 488918 w 5969768"/>
                <a:gd name="connsiteY16" fmla="*/ 1669792 h 1872208"/>
                <a:gd name="connsiteX17" fmla="*/ 1368152 w 5969768"/>
                <a:gd name="connsiteY17" fmla="*/ 1669792 h 1872208"/>
                <a:gd name="connsiteX18" fmla="*/ 1368152 w 5969768"/>
                <a:gd name="connsiteY18" fmla="*/ 1670095 h 1872208"/>
                <a:gd name="connsiteX19" fmla="*/ 5264789 w 5969768"/>
                <a:gd name="connsiteY19" fmla="*/ 1670095 h 1872208"/>
                <a:gd name="connsiteX20" fmla="*/ 5753744 w 5969768"/>
                <a:gd name="connsiteY20" fmla="*/ 1181140 h 1872208"/>
                <a:gd name="connsiteX21" fmla="*/ 5753744 w 5969768"/>
                <a:gd name="connsiteY21" fmla="*/ 691068 h 1872208"/>
                <a:gd name="connsiteX22" fmla="*/ 5264789 w 5969768"/>
                <a:gd name="connsiteY22" fmla="*/ 202113 h 1872208"/>
                <a:gd name="connsiteX23" fmla="*/ 1289248 w 5969768"/>
                <a:gd name="connsiteY23" fmla="*/ 202113 h 1872208"/>
                <a:gd name="connsiteX24" fmla="*/ 1288082 w 5969768"/>
                <a:gd name="connsiteY24" fmla="*/ 80739 h 1872208"/>
                <a:gd name="connsiteX25" fmla="*/ 1289248 w 5969768"/>
                <a:gd name="connsiteY25" fmla="*/ 0 h 1872208"/>
                <a:gd name="connsiteX0" fmla="*/ 1289248 w 5969768"/>
                <a:gd name="connsiteY0" fmla="*/ 0 h 1872208"/>
                <a:gd name="connsiteX1" fmla="*/ 5346173 w 5969768"/>
                <a:gd name="connsiteY1" fmla="*/ 0 h 1872208"/>
                <a:gd name="connsiteX2" fmla="*/ 5969768 w 5969768"/>
                <a:gd name="connsiteY2" fmla="*/ 623595 h 1872208"/>
                <a:gd name="connsiteX3" fmla="*/ 5969768 w 5969768"/>
                <a:gd name="connsiteY3" fmla="*/ 1248613 h 1872208"/>
                <a:gd name="connsiteX4" fmla="*/ 5346173 w 5969768"/>
                <a:gd name="connsiteY4" fmla="*/ 1872208 h 1872208"/>
                <a:gd name="connsiteX5" fmla="*/ 1368152 w 5969768"/>
                <a:gd name="connsiteY5" fmla="*/ 1872208 h 1872208"/>
                <a:gd name="connsiteX6" fmla="*/ 1289248 w 5969768"/>
                <a:gd name="connsiteY6" fmla="*/ 1872208 h 1872208"/>
                <a:gd name="connsiteX7" fmla="*/ 407735 w 5969768"/>
                <a:gd name="connsiteY7" fmla="*/ 1872208 h 1872208"/>
                <a:gd name="connsiteX8" fmla="*/ 0 w 5969768"/>
                <a:gd name="connsiteY8" fmla="*/ 1464473 h 1872208"/>
                <a:gd name="connsiteX9" fmla="*/ 0 w 5969768"/>
                <a:gd name="connsiteY9" fmla="*/ 1055807 h 1872208"/>
                <a:gd name="connsiteX10" fmla="*/ 407735 w 5969768"/>
                <a:gd name="connsiteY10" fmla="*/ 648072 h 1872208"/>
                <a:gd name="connsiteX11" fmla="*/ 1368152 w 5969768"/>
                <a:gd name="connsiteY11" fmla="*/ 648072 h 1872208"/>
                <a:gd name="connsiteX12" fmla="*/ 1368152 w 5969768"/>
                <a:gd name="connsiteY12" fmla="*/ 850487 h 1872208"/>
                <a:gd name="connsiteX13" fmla="*/ 488918 w 5969768"/>
                <a:gd name="connsiteY13" fmla="*/ 850487 h 1872208"/>
                <a:gd name="connsiteX14" fmla="*/ 216024 w 5969768"/>
                <a:gd name="connsiteY14" fmla="*/ 1123381 h 1872208"/>
                <a:gd name="connsiteX15" fmla="*/ 216024 w 5969768"/>
                <a:gd name="connsiteY15" fmla="*/ 1396898 h 1872208"/>
                <a:gd name="connsiteX16" fmla="*/ 488918 w 5969768"/>
                <a:gd name="connsiteY16" fmla="*/ 1669792 h 1872208"/>
                <a:gd name="connsiteX17" fmla="*/ 1368152 w 5969768"/>
                <a:gd name="connsiteY17" fmla="*/ 1669792 h 1872208"/>
                <a:gd name="connsiteX18" fmla="*/ 1368152 w 5969768"/>
                <a:gd name="connsiteY18" fmla="*/ 1670095 h 1872208"/>
                <a:gd name="connsiteX19" fmla="*/ 5264789 w 5969768"/>
                <a:gd name="connsiteY19" fmla="*/ 1670095 h 1872208"/>
                <a:gd name="connsiteX20" fmla="*/ 5753744 w 5969768"/>
                <a:gd name="connsiteY20" fmla="*/ 1181140 h 1872208"/>
                <a:gd name="connsiteX21" fmla="*/ 5753744 w 5969768"/>
                <a:gd name="connsiteY21" fmla="*/ 691068 h 1872208"/>
                <a:gd name="connsiteX22" fmla="*/ 5264789 w 5969768"/>
                <a:gd name="connsiteY22" fmla="*/ 202113 h 1872208"/>
                <a:gd name="connsiteX23" fmla="*/ 1289248 w 5969768"/>
                <a:gd name="connsiteY23" fmla="*/ 202113 h 1872208"/>
                <a:gd name="connsiteX24" fmla="*/ 1421432 w 5969768"/>
                <a:gd name="connsiteY24" fmla="*/ 109314 h 1872208"/>
                <a:gd name="connsiteX25" fmla="*/ 1289248 w 5969768"/>
                <a:gd name="connsiteY25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969768" h="1872208">
                  <a:moveTo>
                    <a:pt x="1289248" y="0"/>
                  </a:moveTo>
                  <a:lnTo>
                    <a:pt x="5346173" y="0"/>
                  </a:lnTo>
                  <a:cubicBezTo>
                    <a:pt x="5690575" y="0"/>
                    <a:pt x="5969768" y="279193"/>
                    <a:pt x="5969768" y="623595"/>
                  </a:cubicBezTo>
                  <a:lnTo>
                    <a:pt x="5969768" y="1248613"/>
                  </a:lnTo>
                  <a:cubicBezTo>
                    <a:pt x="5969768" y="1593015"/>
                    <a:pt x="5690575" y="1872208"/>
                    <a:pt x="5346173" y="1872208"/>
                  </a:cubicBezTo>
                  <a:lnTo>
                    <a:pt x="1368152" y="1872208"/>
                  </a:lnTo>
                  <a:lnTo>
                    <a:pt x="1289248" y="1872208"/>
                  </a:lnTo>
                  <a:lnTo>
                    <a:pt x="407735" y="1872208"/>
                  </a:lnTo>
                  <a:cubicBezTo>
                    <a:pt x="182549" y="1872208"/>
                    <a:pt x="0" y="1689659"/>
                    <a:pt x="0" y="1464473"/>
                  </a:cubicBezTo>
                  <a:lnTo>
                    <a:pt x="0" y="1055807"/>
                  </a:lnTo>
                  <a:cubicBezTo>
                    <a:pt x="0" y="830621"/>
                    <a:pt x="182549" y="648072"/>
                    <a:pt x="407735" y="648072"/>
                  </a:cubicBezTo>
                  <a:lnTo>
                    <a:pt x="1368152" y="648072"/>
                  </a:lnTo>
                  <a:lnTo>
                    <a:pt x="1368152" y="850487"/>
                  </a:lnTo>
                  <a:lnTo>
                    <a:pt x="488918" y="850487"/>
                  </a:lnTo>
                  <a:cubicBezTo>
                    <a:pt x="338203" y="850487"/>
                    <a:pt x="216024" y="972666"/>
                    <a:pt x="216024" y="1123381"/>
                  </a:cubicBezTo>
                  <a:lnTo>
                    <a:pt x="216024" y="1396898"/>
                  </a:lnTo>
                  <a:cubicBezTo>
                    <a:pt x="216024" y="1547613"/>
                    <a:pt x="338203" y="1669792"/>
                    <a:pt x="488918" y="1669792"/>
                  </a:cubicBezTo>
                  <a:lnTo>
                    <a:pt x="1368152" y="1669792"/>
                  </a:lnTo>
                  <a:lnTo>
                    <a:pt x="1368152" y="1670095"/>
                  </a:lnTo>
                  <a:lnTo>
                    <a:pt x="5264789" y="1670095"/>
                  </a:lnTo>
                  <a:cubicBezTo>
                    <a:pt x="5534831" y="1670095"/>
                    <a:pt x="5753744" y="1451182"/>
                    <a:pt x="5753744" y="1181140"/>
                  </a:cubicBezTo>
                  <a:lnTo>
                    <a:pt x="5753744" y="691068"/>
                  </a:lnTo>
                  <a:cubicBezTo>
                    <a:pt x="5753744" y="421026"/>
                    <a:pt x="5534831" y="202113"/>
                    <a:pt x="5264789" y="202113"/>
                  </a:cubicBezTo>
                  <a:lnTo>
                    <a:pt x="1289248" y="202113"/>
                  </a:lnTo>
                  <a:cubicBezTo>
                    <a:pt x="1288859" y="161655"/>
                    <a:pt x="1421821" y="149772"/>
                    <a:pt x="1421432" y="109314"/>
                  </a:cubicBezTo>
                  <a:cubicBezTo>
                    <a:pt x="1421821" y="82401"/>
                    <a:pt x="1288859" y="26913"/>
                    <a:pt x="1289248" y="0"/>
                  </a:cubicBezTo>
                  <a:close/>
                </a:path>
              </a:pathLst>
            </a:custGeom>
            <a:solidFill>
              <a:schemeClr val="accent4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2" name="燕尾形 26"/>
            <p:cNvSpPr/>
            <p:nvPr/>
          </p:nvSpPr>
          <p:spPr>
            <a:xfrm>
              <a:off x="4920904" y="5230722"/>
              <a:ext cx="323821" cy="325501"/>
            </a:xfrm>
            <a:prstGeom prst="chevron">
              <a:avLst/>
            </a:prstGeom>
            <a:solidFill>
              <a:schemeClr val="accent4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3" name="燕尾形 27"/>
            <p:cNvSpPr/>
            <p:nvPr/>
          </p:nvSpPr>
          <p:spPr>
            <a:xfrm>
              <a:off x="5166944" y="5230722"/>
              <a:ext cx="323821" cy="325501"/>
            </a:xfrm>
            <a:prstGeom prst="chevron">
              <a:avLst/>
            </a:prstGeom>
            <a:solidFill>
              <a:schemeClr val="accent4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124049" y="5352180"/>
              <a:ext cx="963527" cy="104745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5062" b="1" kern="0">
                  <a:solidFill>
                    <a:sysClr val="window" lastClr="FFFFFF">
                      <a:lumMod val="50000"/>
                    </a:sys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alibri" pitchFamily="34" charset="0"/>
                  <a:sym typeface="Times New Roman" panose="02020603050405020304" pitchFamily="18" charset="0"/>
                </a:rPr>
                <a:t>T</a:t>
              </a: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3483322" y="2168143"/>
            <a:ext cx="998991" cy="351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87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" panose="020B0503030202020304" pitchFamily="34" charset="0"/>
                <a:sym typeface="Times New Roman" panose="02020603050405020304" pitchFamily="18" charset="0"/>
              </a:rPr>
              <a:t>Strengths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298978" y="4741245"/>
            <a:ext cx="1367682" cy="351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87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" panose="020B0503030202020304" pitchFamily="34" charset="0"/>
                <a:sym typeface="Times New Roman" panose="02020603050405020304" pitchFamily="18" charset="0"/>
              </a:rPr>
              <a:t>Opportunities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9303834" y="4741245"/>
            <a:ext cx="939680" cy="351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87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" panose="020B0503030202020304" pitchFamily="34" charset="0"/>
                <a:sym typeface="Times New Roman" panose="02020603050405020304" pitchFamily="18" charset="0"/>
              </a:rPr>
              <a:t>Threaths</a:t>
            </a:r>
            <a:endParaRPr lang="en-US" sz="1687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lear Sans" panose="020B0503030202020304" pitchFamily="34" charset="0"/>
              <a:sym typeface="Times New Roman" panose="020206030504050203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118526" y="2130353"/>
            <a:ext cx="1310295" cy="351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87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" panose="020B0503030202020304" pitchFamily="34" charset="0"/>
                <a:sym typeface="Times New Roman" panose="02020603050405020304" pitchFamily="18" charset="0"/>
              </a:rPr>
              <a:t>Weaknessess</a:t>
            </a:r>
            <a:endParaRPr lang="en-US" sz="1687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lear Sans" panose="020B0503030202020304" pitchFamily="34" charset="0"/>
              <a:sym typeface="Times New Roman" panose="02020603050405020304" pitchFamily="18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636935" y="1842333"/>
            <a:ext cx="5378827" cy="1687923"/>
            <a:chOff x="603607" y="1746900"/>
            <a:chExt cx="5100205" cy="1600489"/>
          </a:xfrm>
        </p:grpSpPr>
        <p:grpSp>
          <p:nvGrpSpPr>
            <p:cNvPr id="2" name="Group 1"/>
            <p:cNvGrpSpPr/>
            <p:nvPr/>
          </p:nvGrpSpPr>
          <p:grpSpPr>
            <a:xfrm>
              <a:off x="603607" y="1746900"/>
              <a:ext cx="5100205" cy="1600489"/>
              <a:chOff x="603607" y="1746900"/>
              <a:chExt cx="5100205" cy="1600489"/>
            </a:xfrm>
          </p:grpSpPr>
          <p:sp>
            <p:nvSpPr>
              <p:cNvPr id="3" name="圆角矩形 6"/>
              <p:cNvSpPr/>
              <p:nvPr/>
            </p:nvSpPr>
            <p:spPr bwMode="auto">
              <a:xfrm>
                <a:off x="603607" y="1746900"/>
                <a:ext cx="5100205" cy="1600489"/>
              </a:xfrm>
              <a:custGeom>
                <a:avLst/>
                <a:gdLst>
                  <a:gd name="connsiteX0" fmla="*/ 1289248 w 5969768"/>
                  <a:gd name="connsiteY0" fmla="*/ 0 h 1872208"/>
                  <a:gd name="connsiteX1" fmla="*/ 5346173 w 5969768"/>
                  <a:gd name="connsiteY1" fmla="*/ 0 h 1872208"/>
                  <a:gd name="connsiteX2" fmla="*/ 5969768 w 5969768"/>
                  <a:gd name="connsiteY2" fmla="*/ 623595 h 1872208"/>
                  <a:gd name="connsiteX3" fmla="*/ 5969768 w 5969768"/>
                  <a:gd name="connsiteY3" fmla="*/ 1248613 h 1872208"/>
                  <a:gd name="connsiteX4" fmla="*/ 5346173 w 5969768"/>
                  <a:gd name="connsiteY4" fmla="*/ 1872208 h 1872208"/>
                  <a:gd name="connsiteX5" fmla="*/ 1368152 w 5969768"/>
                  <a:gd name="connsiteY5" fmla="*/ 1872208 h 1872208"/>
                  <a:gd name="connsiteX6" fmla="*/ 1289248 w 5969768"/>
                  <a:gd name="connsiteY6" fmla="*/ 1872208 h 1872208"/>
                  <a:gd name="connsiteX7" fmla="*/ 407735 w 5969768"/>
                  <a:gd name="connsiteY7" fmla="*/ 1872208 h 1872208"/>
                  <a:gd name="connsiteX8" fmla="*/ 0 w 5969768"/>
                  <a:gd name="connsiteY8" fmla="*/ 1464473 h 1872208"/>
                  <a:gd name="connsiteX9" fmla="*/ 0 w 5969768"/>
                  <a:gd name="connsiteY9" fmla="*/ 1055807 h 1872208"/>
                  <a:gd name="connsiteX10" fmla="*/ 407735 w 5969768"/>
                  <a:gd name="connsiteY10" fmla="*/ 648072 h 1872208"/>
                  <a:gd name="connsiteX11" fmla="*/ 1368152 w 5969768"/>
                  <a:gd name="connsiteY11" fmla="*/ 648072 h 1872208"/>
                  <a:gd name="connsiteX12" fmla="*/ 1368152 w 5969768"/>
                  <a:gd name="connsiteY12" fmla="*/ 850487 h 1872208"/>
                  <a:gd name="connsiteX13" fmla="*/ 488918 w 5969768"/>
                  <a:gd name="connsiteY13" fmla="*/ 850487 h 1872208"/>
                  <a:gd name="connsiteX14" fmla="*/ 216024 w 5969768"/>
                  <a:gd name="connsiteY14" fmla="*/ 1123381 h 1872208"/>
                  <a:gd name="connsiteX15" fmla="*/ 216024 w 5969768"/>
                  <a:gd name="connsiteY15" fmla="*/ 1396898 h 1872208"/>
                  <a:gd name="connsiteX16" fmla="*/ 488918 w 5969768"/>
                  <a:gd name="connsiteY16" fmla="*/ 1669792 h 1872208"/>
                  <a:gd name="connsiteX17" fmla="*/ 1368152 w 5969768"/>
                  <a:gd name="connsiteY17" fmla="*/ 1669792 h 1872208"/>
                  <a:gd name="connsiteX18" fmla="*/ 1368152 w 5969768"/>
                  <a:gd name="connsiteY18" fmla="*/ 1670095 h 1872208"/>
                  <a:gd name="connsiteX19" fmla="*/ 5264789 w 5969768"/>
                  <a:gd name="connsiteY19" fmla="*/ 1670095 h 1872208"/>
                  <a:gd name="connsiteX20" fmla="*/ 5753744 w 5969768"/>
                  <a:gd name="connsiteY20" fmla="*/ 1181140 h 1872208"/>
                  <a:gd name="connsiteX21" fmla="*/ 5753744 w 5969768"/>
                  <a:gd name="connsiteY21" fmla="*/ 691068 h 1872208"/>
                  <a:gd name="connsiteX22" fmla="*/ 5264789 w 5969768"/>
                  <a:gd name="connsiteY22" fmla="*/ 202113 h 1872208"/>
                  <a:gd name="connsiteX23" fmla="*/ 1289248 w 5969768"/>
                  <a:gd name="connsiteY23" fmla="*/ 202113 h 1872208"/>
                  <a:gd name="connsiteX24" fmla="*/ 1288082 w 5969768"/>
                  <a:gd name="connsiteY24" fmla="*/ 80739 h 1872208"/>
                  <a:gd name="connsiteX25" fmla="*/ 1289248 w 5969768"/>
                  <a:gd name="connsiteY25" fmla="*/ 0 h 1872208"/>
                  <a:gd name="connsiteX0" fmla="*/ 1289248 w 5969768"/>
                  <a:gd name="connsiteY0" fmla="*/ 0 h 1872208"/>
                  <a:gd name="connsiteX1" fmla="*/ 5346173 w 5969768"/>
                  <a:gd name="connsiteY1" fmla="*/ 0 h 1872208"/>
                  <a:gd name="connsiteX2" fmla="*/ 5969768 w 5969768"/>
                  <a:gd name="connsiteY2" fmla="*/ 623595 h 1872208"/>
                  <a:gd name="connsiteX3" fmla="*/ 5969768 w 5969768"/>
                  <a:gd name="connsiteY3" fmla="*/ 1248613 h 1872208"/>
                  <a:gd name="connsiteX4" fmla="*/ 5346173 w 5969768"/>
                  <a:gd name="connsiteY4" fmla="*/ 1872208 h 1872208"/>
                  <a:gd name="connsiteX5" fmla="*/ 1368152 w 5969768"/>
                  <a:gd name="connsiteY5" fmla="*/ 1872208 h 1872208"/>
                  <a:gd name="connsiteX6" fmla="*/ 1289248 w 5969768"/>
                  <a:gd name="connsiteY6" fmla="*/ 1872208 h 1872208"/>
                  <a:gd name="connsiteX7" fmla="*/ 407735 w 5969768"/>
                  <a:gd name="connsiteY7" fmla="*/ 1872208 h 1872208"/>
                  <a:gd name="connsiteX8" fmla="*/ 0 w 5969768"/>
                  <a:gd name="connsiteY8" fmla="*/ 1464473 h 1872208"/>
                  <a:gd name="connsiteX9" fmla="*/ 0 w 5969768"/>
                  <a:gd name="connsiteY9" fmla="*/ 1055807 h 1872208"/>
                  <a:gd name="connsiteX10" fmla="*/ 407735 w 5969768"/>
                  <a:gd name="connsiteY10" fmla="*/ 648072 h 1872208"/>
                  <a:gd name="connsiteX11" fmla="*/ 1368152 w 5969768"/>
                  <a:gd name="connsiteY11" fmla="*/ 648072 h 1872208"/>
                  <a:gd name="connsiteX12" fmla="*/ 1368152 w 5969768"/>
                  <a:gd name="connsiteY12" fmla="*/ 850487 h 1872208"/>
                  <a:gd name="connsiteX13" fmla="*/ 488918 w 5969768"/>
                  <a:gd name="connsiteY13" fmla="*/ 850487 h 1872208"/>
                  <a:gd name="connsiteX14" fmla="*/ 216024 w 5969768"/>
                  <a:gd name="connsiteY14" fmla="*/ 1123381 h 1872208"/>
                  <a:gd name="connsiteX15" fmla="*/ 216024 w 5969768"/>
                  <a:gd name="connsiteY15" fmla="*/ 1396898 h 1872208"/>
                  <a:gd name="connsiteX16" fmla="*/ 488918 w 5969768"/>
                  <a:gd name="connsiteY16" fmla="*/ 1669792 h 1872208"/>
                  <a:gd name="connsiteX17" fmla="*/ 1368152 w 5969768"/>
                  <a:gd name="connsiteY17" fmla="*/ 1669792 h 1872208"/>
                  <a:gd name="connsiteX18" fmla="*/ 1368152 w 5969768"/>
                  <a:gd name="connsiteY18" fmla="*/ 1670095 h 1872208"/>
                  <a:gd name="connsiteX19" fmla="*/ 5264789 w 5969768"/>
                  <a:gd name="connsiteY19" fmla="*/ 1670095 h 1872208"/>
                  <a:gd name="connsiteX20" fmla="*/ 5753744 w 5969768"/>
                  <a:gd name="connsiteY20" fmla="*/ 1181140 h 1872208"/>
                  <a:gd name="connsiteX21" fmla="*/ 5753744 w 5969768"/>
                  <a:gd name="connsiteY21" fmla="*/ 691068 h 1872208"/>
                  <a:gd name="connsiteX22" fmla="*/ 5264789 w 5969768"/>
                  <a:gd name="connsiteY22" fmla="*/ 202113 h 1872208"/>
                  <a:gd name="connsiteX23" fmla="*/ 1289248 w 5969768"/>
                  <a:gd name="connsiteY23" fmla="*/ 202113 h 1872208"/>
                  <a:gd name="connsiteX24" fmla="*/ 1421432 w 5969768"/>
                  <a:gd name="connsiteY24" fmla="*/ 109314 h 1872208"/>
                  <a:gd name="connsiteX25" fmla="*/ 1289248 w 5969768"/>
                  <a:gd name="connsiteY25" fmla="*/ 0 h 1872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5969768" h="1872208">
                    <a:moveTo>
                      <a:pt x="1289248" y="0"/>
                    </a:moveTo>
                    <a:lnTo>
                      <a:pt x="5346173" y="0"/>
                    </a:lnTo>
                    <a:cubicBezTo>
                      <a:pt x="5690575" y="0"/>
                      <a:pt x="5969768" y="279193"/>
                      <a:pt x="5969768" y="623595"/>
                    </a:cubicBezTo>
                    <a:lnTo>
                      <a:pt x="5969768" y="1248613"/>
                    </a:lnTo>
                    <a:cubicBezTo>
                      <a:pt x="5969768" y="1593015"/>
                      <a:pt x="5690575" y="1872208"/>
                      <a:pt x="5346173" y="1872208"/>
                    </a:cubicBezTo>
                    <a:lnTo>
                      <a:pt x="1368152" y="1872208"/>
                    </a:lnTo>
                    <a:lnTo>
                      <a:pt x="1289248" y="1872208"/>
                    </a:lnTo>
                    <a:lnTo>
                      <a:pt x="407735" y="1872208"/>
                    </a:lnTo>
                    <a:cubicBezTo>
                      <a:pt x="182549" y="1872208"/>
                      <a:pt x="0" y="1689659"/>
                      <a:pt x="0" y="1464473"/>
                    </a:cubicBezTo>
                    <a:lnTo>
                      <a:pt x="0" y="1055807"/>
                    </a:lnTo>
                    <a:cubicBezTo>
                      <a:pt x="0" y="830621"/>
                      <a:pt x="182549" y="648072"/>
                      <a:pt x="407735" y="648072"/>
                    </a:cubicBezTo>
                    <a:lnTo>
                      <a:pt x="1368152" y="648072"/>
                    </a:lnTo>
                    <a:lnTo>
                      <a:pt x="1368152" y="850487"/>
                    </a:lnTo>
                    <a:lnTo>
                      <a:pt x="488918" y="850487"/>
                    </a:lnTo>
                    <a:cubicBezTo>
                      <a:pt x="338203" y="850487"/>
                      <a:pt x="216024" y="972666"/>
                      <a:pt x="216024" y="1123381"/>
                    </a:cubicBezTo>
                    <a:lnTo>
                      <a:pt x="216024" y="1396898"/>
                    </a:lnTo>
                    <a:cubicBezTo>
                      <a:pt x="216024" y="1547613"/>
                      <a:pt x="338203" y="1669792"/>
                      <a:pt x="488918" y="1669792"/>
                    </a:cubicBezTo>
                    <a:lnTo>
                      <a:pt x="1368152" y="1669792"/>
                    </a:lnTo>
                    <a:lnTo>
                      <a:pt x="1368152" y="1670095"/>
                    </a:lnTo>
                    <a:lnTo>
                      <a:pt x="5264789" y="1670095"/>
                    </a:lnTo>
                    <a:cubicBezTo>
                      <a:pt x="5534831" y="1670095"/>
                      <a:pt x="5753744" y="1451182"/>
                      <a:pt x="5753744" y="1181140"/>
                    </a:cubicBezTo>
                    <a:lnTo>
                      <a:pt x="5753744" y="691068"/>
                    </a:lnTo>
                    <a:cubicBezTo>
                      <a:pt x="5753744" y="421026"/>
                      <a:pt x="5534831" y="202113"/>
                      <a:pt x="5264789" y="202113"/>
                    </a:cubicBezTo>
                    <a:lnTo>
                      <a:pt x="1289248" y="202113"/>
                    </a:lnTo>
                    <a:cubicBezTo>
                      <a:pt x="1288859" y="161655"/>
                      <a:pt x="1421821" y="149772"/>
                      <a:pt x="1421432" y="109314"/>
                    </a:cubicBezTo>
                    <a:cubicBezTo>
                      <a:pt x="1421821" y="82401"/>
                      <a:pt x="1288859" y="26913"/>
                      <a:pt x="12892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8575" cap="flat" cmpd="sng" algn="ctr">
                <a:solidFill>
                  <a:sysClr val="window" lastClr="FFFFFF"/>
                </a:solidFill>
                <a:prstDash val="solid"/>
              </a:ln>
              <a:effectLst>
                <a:outerShdw dist="381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 bwMode="auto">
              <a:xfrm>
                <a:off x="864101" y="2354300"/>
                <a:ext cx="876012" cy="95204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5062" b="1" kern="0">
                    <a:solidFill>
                      <a:sysClr val="window" lastClr="FFFFFF">
                        <a:lumMod val="50000"/>
                      </a:sys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Calibri" pitchFamily="34" charset="0"/>
                    <a:sym typeface="Times New Roman" panose="02020603050405020304" pitchFamily="18" charset="0"/>
                  </a:rPr>
                  <a:t>S</a:t>
                </a:r>
              </a:p>
            </p:txBody>
          </p:sp>
        </p:grpSp>
        <p:sp>
          <p:nvSpPr>
            <p:cNvPr id="4" name="燕尾形 20"/>
            <p:cNvSpPr/>
            <p:nvPr/>
          </p:nvSpPr>
          <p:spPr bwMode="auto">
            <a:xfrm>
              <a:off x="1623937" y="2236139"/>
              <a:ext cx="294409" cy="294409"/>
            </a:xfrm>
            <a:prstGeom prst="chevron">
              <a:avLst/>
            </a:prstGeom>
            <a:solidFill>
              <a:schemeClr val="accent1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5" name="燕尾形 21"/>
            <p:cNvSpPr/>
            <p:nvPr/>
          </p:nvSpPr>
          <p:spPr bwMode="auto">
            <a:xfrm>
              <a:off x="1847630" y="2236139"/>
              <a:ext cx="294409" cy="294409"/>
            </a:xfrm>
            <a:prstGeom prst="chevron">
              <a:avLst/>
            </a:prstGeom>
            <a:solidFill>
              <a:schemeClr val="accent1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1061" y="397"/>
            <a:ext cx="12856633" cy="10285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059" y="397"/>
            <a:ext cx="516916" cy="1028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8"/>
          <p:cNvSpPr txBox="1"/>
          <p:nvPr/>
        </p:nvSpPr>
        <p:spPr>
          <a:xfrm>
            <a:off x="857862" y="280083"/>
            <a:ext cx="2092296" cy="36901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3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0330328" y="509831"/>
            <a:ext cx="2108310" cy="22685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defRPr/>
            </a:pPr>
            <a:r>
              <a:rPr lang="en-US" altLang="zh-CN" sz="147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www</a:t>
            </a:r>
            <a:r>
              <a:rPr lang="en-US" altLang="zh-CN" sz="1474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. daiyongming.com</a:t>
            </a:r>
            <a:endParaRPr lang="zh-CN" altLang="en-US" sz="147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857862" y="693077"/>
            <a:ext cx="3138790" cy="21512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3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061" y="7097981"/>
            <a:ext cx="12856633" cy="457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6854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4374353" y="3019857"/>
            <a:ext cx="2684017" cy="2313807"/>
            <a:chOff x="4147427" y="2863429"/>
            <a:chExt cx="2544985" cy="2193952"/>
          </a:xfrm>
        </p:grpSpPr>
        <p:sp>
          <p:nvSpPr>
            <p:cNvPr id="187" name="Isosceles Triangle 186"/>
            <p:cNvSpPr/>
            <p:nvPr/>
          </p:nvSpPr>
          <p:spPr>
            <a:xfrm>
              <a:off x="4147427" y="2863429"/>
              <a:ext cx="2544985" cy="2193952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3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12" name="Title 1"/>
            <p:cNvSpPr txBox="1">
              <a:spLocks/>
            </p:cNvSpPr>
            <p:nvPr/>
          </p:nvSpPr>
          <p:spPr>
            <a:xfrm>
              <a:off x="5083742" y="3853064"/>
              <a:ext cx="672354" cy="629412"/>
            </a:xfrm>
            <a:prstGeom prst="rect">
              <a:avLst/>
            </a:prstGeom>
          </p:spPr>
          <p:txBody>
            <a:bodyPr vert="horz" lIns="96435" tIns="48218" rIns="96435" bIns="48218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sz="5695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 Light" panose="020B0303030202020304" pitchFamily="34" charset="0"/>
                  <a:sym typeface="Times New Roman" panose="02020603050405020304" pitchFamily="18" charset="0"/>
                </a:rPr>
                <a:t>S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7216729" y="3019857"/>
            <a:ext cx="2684017" cy="2313807"/>
            <a:chOff x="6842569" y="2863429"/>
            <a:chExt cx="2544985" cy="2193952"/>
          </a:xfrm>
        </p:grpSpPr>
        <p:grpSp>
          <p:nvGrpSpPr>
            <p:cNvPr id="164" name="Group 163"/>
            <p:cNvGrpSpPr/>
            <p:nvPr/>
          </p:nvGrpSpPr>
          <p:grpSpPr>
            <a:xfrm>
              <a:off x="6842569" y="2863429"/>
              <a:ext cx="2544985" cy="2193952"/>
              <a:chOff x="6705600" y="3042120"/>
              <a:chExt cx="2686304" cy="2315779"/>
            </a:xfrm>
            <a:solidFill>
              <a:srgbClr val="895881"/>
            </a:solidFill>
          </p:grpSpPr>
          <p:sp>
            <p:nvSpPr>
              <p:cNvPr id="165" name="Isosceles Triangle 164"/>
              <p:cNvSpPr/>
              <p:nvPr/>
            </p:nvSpPr>
            <p:spPr>
              <a:xfrm>
                <a:off x="6705600" y="3042120"/>
                <a:ext cx="2686304" cy="2315779"/>
              </a:xfrm>
              <a:prstGeom prst="triangl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68" name="Rectangle 9"/>
              <p:cNvSpPr>
                <a:spLocks noChangeArrowheads="1"/>
              </p:cNvSpPr>
              <p:nvPr/>
            </p:nvSpPr>
            <p:spPr bwMode="auto">
              <a:xfrm>
                <a:off x="8110400" y="4704889"/>
                <a:ext cx="2941" cy="29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213" name="Title 1"/>
            <p:cNvSpPr txBox="1">
              <a:spLocks/>
            </p:cNvSpPr>
            <p:nvPr/>
          </p:nvSpPr>
          <p:spPr>
            <a:xfrm>
              <a:off x="7778885" y="3853064"/>
              <a:ext cx="672354" cy="629412"/>
            </a:xfrm>
            <a:prstGeom prst="rect">
              <a:avLst/>
            </a:prstGeom>
          </p:spPr>
          <p:txBody>
            <a:bodyPr vert="horz" lIns="96435" tIns="48218" rIns="96435" bIns="48218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sz="5695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 Light" panose="020B0303030202020304" pitchFamily="34" charset="0"/>
                  <a:sym typeface="Times New Roman" panose="02020603050405020304" pitchFamily="18" charset="0"/>
                </a:rPr>
                <a:t>E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2953163" y="2590792"/>
            <a:ext cx="2684017" cy="2313805"/>
            <a:chOff x="2799855" y="2456590"/>
            <a:chExt cx="2544985" cy="2193950"/>
          </a:xfrm>
        </p:grpSpPr>
        <p:sp>
          <p:nvSpPr>
            <p:cNvPr id="174" name="Isosceles Triangle 173"/>
            <p:cNvSpPr/>
            <p:nvPr/>
          </p:nvSpPr>
          <p:spPr>
            <a:xfrm flipV="1">
              <a:off x="2799855" y="2456590"/>
              <a:ext cx="2544985" cy="219395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3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14" name="Title 1"/>
            <p:cNvSpPr txBox="1">
              <a:spLocks/>
            </p:cNvSpPr>
            <p:nvPr/>
          </p:nvSpPr>
          <p:spPr>
            <a:xfrm>
              <a:off x="3736171" y="3115334"/>
              <a:ext cx="672354" cy="629412"/>
            </a:xfrm>
            <a:prstGeom prst="rect">
              <a:avLst/>
            </a:prstGeom>
          </p:spPr>
          <p:txBody>
            <a:bodyPr vert="horz" lIns="96435" tIns="48218" rIns="96435" bIns="48218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sz="5695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 Light" panose="020B0303030202020304" pitchFamily="34" charset="0"/>
                  <a:sym typeface="Times New Roman" panose="02020603050405020304" pitchFamily="18" charset="0"/>
                </a:rPr>
                <a:t>E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795541" y="2590796"/>
            <a:ext cx="2684017" cy="2313807"/>
            <a:chOff x="5494998" y="2456593"/>
            <a:chExt cx="2544985" cy="2193952"/>
          </a:xfrm>
        </p:grpSpPr>
        <p:sp>
          <p:nvSpPr>
            <p:cNvPr id="162" name="Isosceles Triangle 161"/>
            <p:cNvSpPr/>
            <p:nvPr/>
          </p:nvSpPr>
          <p:spPr>
            <a:xfrm flipV="1">
              <a:off x="5494998" y="2456593"/>
              <a:ext cx="2544985" cy="2193952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3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15" name="Title 1"/>
            <p:cNvSpPr txBox="1">
              <a:spLocks/>
            </p:cNvSpPr>
            <p:nvPr/>
          </p:nvSpPr>
          <p:spPr>
            <a:xfrm>
              <a:off x="6431313" y="3115334"/>
              <a:ext cx="672354" cy="629412"/>
            </a:xfrm>
            <a:prstGeom prst="rect">
              <a:avLst/>
            </a:prstGeom>
          </p:spPr>
          <p:txBody>
            <a:bodyPr vert="horz" lIns="96435" tIns="48218" rIns="96435" bIns="48218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sz="5695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 Light" panose="020B0303030202020304" pitchFamily="34" charset="0"/>
                  <a:sym typeface="Times New Roman" panose="02020603050405020304" pitchFamily="18" charset="0"/>
                </a:rPr>
                <a:t>T</a:t>
              </a: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8637918" y="2590796"/>
            <a:ext cx="2684017" cy="2313807"/>
            <a:chOff x="8190141" y="2456593"/>
            <a:chExt cx="2544985" cy="2193952"/>
          </a:xfrm>
        </p:grpSpPr>
        <p:sp>
          <p:nvSpPr>
            <p:cNvPr id="177" name="Isosceles Triangle 176"/>
            <p:cNvSpPr/>
            <p:nvPr/>
          </p:nvSpPr>
          <p:spPr>
            <a:xfrm flipV="1">
              <a:off x="8190141" y="2456593"/>
              <a:ext cx="2544985" cy="2193952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3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17" name="Title 1"/>
            <p:cNvSpPr txBox="1">
              <a:spLocks/>
            </p:cNvSpPr>
            <p:nvPr/>
          </p:nvSpPr>
          <p:spPr>
            <a:xfrm>
              <a:off x="9108140" y="3115334"/>
              <a:ext cx="672354" cy="629412"/>
            </a:xfrm>
            <a:prstGeom prst="rect">
              <a:avLst/>
            </a:prstGeom>
          </p:spPr>
          <p:txBody>
            <a:bodyPr vert="horz" lIns="96435" tIns="48218" rIns="96435" bIns="48218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sz="5695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 Light" panose="020B0303030202020304" pitchFamily="34" charset="0"/>
                  <a:sym typeface="Times New Roman" panose="02020603050405020304" pitchFamily="18" charset="0"/>
                </a:rPr>
                <a:t>L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531975" y="3019857"/>
            <a:ext cx="2684017" cy="2313807"/>
            <a:chOff x="1452284" y="2863429"/>
            <a:chExt cx="2544985" cy="2193952"/>
          </a:xfrm>
          <a:solidFill>
            <a:schemeClr val="accent1"/>
          </a:solidFill>
        </p:grpSpPr>
        <p:sp>
          <p:nvSpPr>
            <p:cNvPr id="182" name="Isosceles Triangle 181"/>
            <p:cNvSpPr/>
            <p:nvPr/>
          </p:nvSpPr>
          <p:spPr>
            <a:xfrm>
              <a:off x="1452284" y="2863429"/>
              <a:ext cx="2544985" cy="219395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3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11" name="Title 1"/>
            <p:cNvSpPr txBox="1">
              <a:spLocks/>
            </p:cNvSpPr>
            <p:nvPr/>
          </p:nvSpPr>
          <p:spPr>
            <a:xfrm>
              <a:off x="2395658" y="3853064"/>
              <a:ext cx="672354" cy="629412"/>
            </a:xfrm>
            <a:prstGeom prst="rect">
              <a:avLst/>
            </a:prstGeom>
            <a:grpFill/>
          </p:spPr>
          <p:txBody>
            <a:bodyPr vert="horz" lIns="96435" tIns="48218" rIns="96435" bIns="48218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sz="5695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 Light" panose="020B0303030202020304" pitchFamily="34" charset="0"/>
                  <a:sym typeface="Times New Roman" panose="02020603050405020304" pitchFamily="18" charset="0"/>
                </a:rPr>
                <a:t>P</a:t>
              </a:r>
            </a:p>
          </p:txBody>
        </p:sp>
      </p:grpSp>
      <p:sp>
        <p:nvSpPr>
          <p:cNvPr id="196" name="TextBox 195"/>
          <p:cNvSpPr txBox="1"/>
          <p:nvPr/>
        </p:nvSpPr>
        <p:spPr>
          <a:xfrm>
            <a:off x="2487731" y="4973934"/>
            <a:ext cx="745717" cy="351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87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" panose="020B0503030202020304" pitchFamily="34" charset="0"/>
                <a:sym typeface="Times New Roman" panose="02020603050405020304" pitchFamily="18" charset="0"/>
              </a:rPr>
              <a:t>Politic</a:t>
            </a:r>
          </a:p>
        </p:txBody>
      </p:sp>
      <p:sp>
        <p:nvSpPr>
          <p:cNvPr id="197" name="TextBox 196"/>
          <p:cNvSpPr txBox="1"/>
          <p:nvPr/>
        </p:nvSpPr>
        <p:spPr>
          <a:xfrm>
            <a:off x="5354722" y="4973934"/>
            <a:ext cx="723275" cy="351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87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" panose="020B0503030202020304" pitchFamily="34" charset="0"/>
                <a:sym typeface="Times New Roman" panose="02020603050405020304" pitchFamily="18" charset="0"/>
              </a:rPr>
              <a:t>Social</a:t>
            </a:r>
          </a:p>
        </p:txBody>
      </p:sp>
      <p:sp>
        <p:nvSpPr>
          <p:cNvPr id="198" name="TextBox 197"/>
          <p:cNvSpPr txBox="1"/>
          <p:nvPr/>
        </p:nvSpPr>
        <p:spPr>
          <a:xfrm>
            <a:off x="7904553" y="4973934"/>
            <a:ext cx="1308371" cy="351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87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" panose="020B0503030202020304" pitchFamily="34" charset="0"/>
                <a:sym typeface="Times New Roman" panose="02020603050405020304" pitchFamily="18" charset="0"/>
              </a:rPr>
              <a:t>Environment</a:t>
            </a:r>
          </a:p>
        </p:txBody>
      </p:sp>
      <p:sp>
        <p:nvSpPr>
          <p:cNvPr id="199" name="TextBox 198"/>
          <p:cNvSpPr txBox="1"/>
          <p:nvPr/>
        </p:nvSpPr>
        <p:spPr>
          <a:xfrm>
            <a:off x="3790066" y="2636994"/>
            <a:ext cx="1010213" cy="351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87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" panose="020B0503030202020304" pitchFamily="34" charset="0"/>
                <a:sym typeface="Times New Roman" panose="02020603050405020304" pitchFamily="18" charset="0"/>
              </a:rPr>
              <a:t>Economy</a:t>
            </a:r>
          </a:p>
        </p:txBody>
      </p:sp>
      <p:sp>
        <p:nvSpPr>
          <p:cNvPr id="200" name="TextBox 199"/>
          <p:cNvSpPr txBox="1"/>
          <p:nvPr/>
        </p:nvSpPr>
        <p:spPr>
          <a:xfrm>
            <a:off x="6477753" y="2636994"/>
            <a:ext cx="1319592" cy="351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87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" panose="020B0503030202020304" pitchFamily="34" charset="0"/>
                <a:sym typeface="Times New Roman" panose="02020603050405020304" pitchFamily="18" charset="0"/>
              </a:rPr>
              <a:t>Thechnology</a:t>
            </a:r>
            <a:endParaRPr lang="en-US" sz="1687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lear Sans" panose="020B0503030202020304" pitchFamily="34" charset="0"/>
              <a:sym typeface="Times New Roman" panose="02020603050405020304" pitchFamily="18" charset="0"/>
            </a:endParaRPr>
          </a:p>
        </p:txBody>
      </p:sp>
      <p:sp>
        <p:nvSpPr>
          <p:cNvPr id="203" name="TextBox 202"/>
          <p:cNvSpPr txBox="1"/>
          <p:nvPr/>
        </p:nvSpPr>
        <p:spPr>
          <a:xfrm>
            <a:off x="9642336" y="2636994"/>
            <a:ext cx="675185" cy="351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87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" panose="020B0503030202020304" pitchFamily="34" charset="0"/>
                <a:sym typeface="Times New Roman" panose="02020603050405020304" pitchFamily="18" charset="0"/>
              </a:rPr>
              <a:t>Legal</a:t>
            </a:r>
          </a:p>
        </p:txBody>
      </p:sp>
      <p:sp>
        <p:nvSpPr>
          <p:cNvPr id="204" name="Rectangle 203"/>
          <p:cNvSpPr/>
          <p:nvPr/>
        </p:nvSpPr>
        <p:spPr>
          <a:xfrm>
            <a:off x="1531974" y="5412568"/>
            <a:ext cx="2684017" cy="481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Lorem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Ipms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dolor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sita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slidera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por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adus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ana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but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volup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dam</a:t>
            </a:r>
            <a:endParaRPr lang="en-US" sz="1266" b="1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</p:txBody>
      </p:sp>
      <p:sp>
        <p:nvSpPr>
          <p:cNvPr id="205" name="Rectangle 204"/>
          <p:cNvSpPr/>
          <p:nvPr/>
        </p:nvSpPr>
        <p:spPr>
          <a:xfrm>
            <a:off x="4374353" y="5412568"/>
            <a:ext cx="2684017" cy="481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Lorem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Ipms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dolor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sita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slidera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por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adus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ana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but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volup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dam</a:t>
            </a:r>
            <a:endParaRPr lang="en-US" sz="1266" b="1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</p:txBody>
      </p:sp>
      <p:sp>
        <p:nvSpPr>
          <p:cNvPr id="206" name="Rectangle 205"/>
          <p:cNvSpPr/>
          <p:nvPr/>
        </p:nvSpPr>
        <p:spPr>
          <a:xfrm>
            <a:off x="7216729" y="5412568"/>
            <a:ext cx="2684017" cy="481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Lorem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Ipms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dolor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sita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slidera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por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adus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ana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but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volup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dam</a:t>
            </a:r>
            <a:endParaRPr lang="en-US" sz="1266" b="1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</p:txBody>
      </p:sp>
      <p:sp>
        <p:nvSpPr>
          <p:cNvPr id="207" name="Rectangle 206"/>
          <p:cNvSpPr/>
          <p:nvPr/>
        </p:nvSpPr>
        <p:spPr>
          <a:xfrm>
            <a:off x="2953163" y="2039807"/>
            <a:ext cx="2684017" cy="481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Lorem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Ipms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dolor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sita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slidera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por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adus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ana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but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volup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dam</a:t>
            </a:r>
            <a:endParaRPr lang="en-US" sz="1266" b="1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</p:txBody>
      </p:sp>
      <p:sp>
        <p:nvSpPr>
          <p:cNvPr id="209" name="Rectangle 208"/>
          <p:cNvSpPr/>
          <p:nvPr/>
        </p:nvSpPr>
        <p:spPr>
          <a:xfrm>
            <a:off x="5795540" y="2039807"/>
            <a:ext cx="2684017" cy="481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Lorem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Ipms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dolor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sita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slidera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por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adus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ana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but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volup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dam</a:t>
            </a:r>
            <a:endParaRPr lang="en-US" sz="1266" b="1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</p:txBody>
      </p:sp>
      <p:sp>
        <p:nvSpPr>
          <p:cNvPr id="210" name="Rectangle 209"/>
          <p:cNvSpPr/>
          <p:nvPr/>
        </p:nvSpPr>
        <p:spPr>
          <a:xfrm>
            <a:off x="8637918" y="2039807"/>
            <a:ext cx="2684017" cy="481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Lorem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Ipms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dolor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sita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slidera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por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adus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ana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but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volup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dam</a:t>
            </a:r>
            <a:endParaRPr lang="en-US" sz="1266" b="1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061" y="397"/>
            <a:ext cx="12856633" cy="10285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059" y="397"/>
            <a:ext cx="516916" cy="1028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8"/>
          <p:cNvSpPr txBox="1"/>
          <p:nvPr/>
        </p:nvSpPr>
        <p:spPr>
          <a:xfrm>
            <a:off x="857862" y="280083"/>
            <a:ext cx="2092296" cy="36901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3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0330328" y="509831"/>
            <a:ext cx="2108310" cy="22685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defRPr/>
            </a:pPr>
            <a:r>
              <a:rPr lang="en-US" altLang="zh-CN" sz="147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www</a:t>
            </a:r>
            <a:r>
              <a:rPr lang="en-US" altLang="zh-CN" sz="1474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. daiyongming.com</a:t>
            </a:r>
            <a:endParaRPr lang="zh-CN" altLang="en-US" sz="147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8"/>
          <p:cNvSpPr txBox="1"/>
          <p:nvPr/>
        </p:nvSpPr>
        <p:spPr>
          <a:xfrm>
            <a:off x="857862" y="693077"/>
            <a:ext cx="3138790" cy="21512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3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061" y="7097981"/>
            <a:ext cx="12856633" cy="457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1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1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" grpId="0"/>
      <p:bldP spid="197" grpId="0"/>
      <p:bldP spid="198" grpId="0"/>
      <p:bldP spid="199" grpId="0"/>
      <p:bldP spid="200" grpId="0"/>
      <p:bldP spid="203" grpId="0"/>
      <p:bldP spid="204" grpId="0"/>
      <p:bldP spid="205" grpId="0"/>
      <p:bldP spid="206" grpId="0"/>
      <p:bldP spid="207" grpId="0"/>
      <p:bldP spid="209" grpId="0"/>
      <p:bldP spid="2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等腰三角形 1"/>
          <p:cNvSpPr>
            <a:spLocks noChangeArrowheads="1"/>
          </p:cNvSpPr>
          <p:nvPr/>
        </p:nvSpPr>
        <p:spPr bwMode="auto">
          <a:xfrm flipV="1">
            <a:off x="2382" y="200"/>
            <a:ext cx="4289128" cy="1792997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 sz="2002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48" name="TextBox 12"/>
          <p:cNvSpPr>
            <a:spLocks noChangeArrowheads="1"/>
          </p:cNvSpPr>
          <p:nvPr/>
        </p:nvSpPr>
        <p:spPr bwMode="auto">
          <a:xfrm>
            <a:off x="1254122" y="262064"/>
            <a:ext cx="1785745" cy="1070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695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</a:p>
        </p:txBody>
      </p:sp>
      <p:sp>
        <p:nvSpPr>
          <p:cNvPr id="6149" name="TextBox 13"/>
          <p:cNvSpPr>
            <a:spLocks noChangeArrowheads="1"/>
          </p:cNvSpPr>
          <p:nvPr/>
        </p:nvSpPr>
        <p:spPr bwMode="auto">
          <a:xfrm>
            <a:off x="5040339" y="2694379"/>
            <a:ext cx="4796390" cy="481799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>
            <a:spAutoFit/>
          </a:bodyPr>
          <a:lstStyle/>
          <a:p>
            <a:pPr algn="ctr"/>
            <a:r>
              <a:rPr lang="zh-CN" altLang="en-US" sz="253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6150" name="TextBox 14"/>
          <p:cNvSpPr>
            <a:spLocks noChangeArrowheads="1"/>
          </p:cNvSpPr>
          <p:nvPr/>
        </p:nvSpPr>
        <p:spPr bwMode="auto">
          <a:xfrm>
            <a:off x="5040339" y="3474524"/>
            <a:ext cx="4796390" cy="481799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>
            <a:spAutoFit/>
          </a:bodyPr>
          <a:lstStyle/>
          <a:p>
            <a:pPr algn="ctr"/>
            <a:r>
              <a:rPr lang="zh-CN" altLang="en-US" sz="253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6151" name="TextBox 15"/>
          <p:cNvSpPr>
            <a:spLocks noChangeArrowheads="1"/>
          </p:cNvSpPr>
          <p:nvPr/>
        </p:nvSpPr>
        <p:spPr bwMode="auto">
          <a:xfrm>
            <a:off x="5040339" y="4254670"/>
            <a:ext cx="4796390" cy="481799"/>
          </a:xfrm>
          <a:prstGeom prst="rect">
            <a:avLst/>
          </a:prstGeom>
          <a:solidFill>
            <a:schemeClr val="accent3"/>
          </a:solidFill>
          <a:ln>
            <a:noFill/>
          </a:ln>
          <a:extLst/>
        </p:spPr>
        <p:txBody>
          <a:bodyPr>
            <a:spAutoFit/>
          </a:bodyPr>
          <a:lstStyle/>
          <a:p>
            <a:pPr algn="ctr"/>
            <a:r>
              <a:rPr lang="zh-CN" altLang="en-US" sz="253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6152" name="TextBox 16"/>
          <p:cNvSpPr>
            <a:spLocks noChangeArrowheads="1"/>
          </p:cNvSpPr>
          <p:nvPr/>
        </p:nvSpPr>
        <p:spPr bwMode="auto">
          <a:xfrm>
            <a:off x="5040339" y="5034816"/>
            <a:ext cx="4796390" cy="481799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>
            <a:spAutoFit/>
          </a:bodyPr>
          <a:lstStyle/>
          <a:p>
            <a:pPr algn="ctr"/>
            <a:r>
              <a:rPr lang="zh-CN" altLang="en-US" sz="253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6153" name="五边形 2"/>
          <p:cNvSpPr>
            <a:spLocks noChangeArrowheads="1"/>
          </p:cNvSpPr>
          <p:nvPr/>
        </p:nvSpPr>
        <p:spPr bwMode="auto">
          <a:xfrm>
            <a:off x="3982110" y="2694377"/>
            <a:ext cx="910728" cy="487174"/>
          </a:xfrm>
          <a:prstGeom prst="homePlate">
            <a:avLst>
              <a:gd name="adj" fmla="val 46735"/>
            </a:avLst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 sz="2002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54" name="五边形 18"/>
          <p:cNvSpPr>
            <a:spLocks noChangeArrowheads="1"/>
          </p:cNvSpPr>
          <p:nvPr/>
        </p:nvSpPr>
        <p:spPr bwMode="auto">
          <a:xfrm>
            <a:off x="3982110" y="5034815"/>
            <a:ext cx="910728" cy="487174"/>
          </a:xfrm>
          <a:prstGeom prst="homePlate">
            <a:avLst>
              <a:gd name="adj" fmla="val 46735"/>
            </a:avLst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 sz="2002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55" name="五边形 19"/>
          <p:cNvSpPr>
            <a:spLocks noChangeArrowheads="1"/>
          </p:cNvSpPr>
          <p:nvPr/>
        </p:nvSpPr>
        <p:spPr bwMode="auto">
          <a:xfrm>
            <a:off x="3982110" y="3474523"/>
            <a:ext cx="910728" cy="487174"/>
          </a:xfrm>
          <a:prstGeom prst="homePlate">
            <a:avLst>
              <a:gd name="adj" fmla="val 46735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 sz="2002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56" name="五边形 20"/>
          <p:cNvSpPr>
            <a:spLocks noChangeArrowheads="1"/>
          </p:cNvSpPr>
          <p:nvPr/>
        </p:nvSpPr>
        <p:spPr bwMode="auto">
          <a:xfrm>
            <a:off x="3982110" y="4254670"/>
            <a:ext cx="910728" cy="487174"/>
          </a:xfrm>
          <a:prstGeom prst="homePlate">
            <a:avLst>
              <a:gd name="adj" fmla="val 46735"/>
            </a:avLst>
          </a:pr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 sz="2002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57" name="TextBox 5"/>
          <p:cNvSpPr>
            <a:spLocks noChangeArrowheads="1"/>
          </p:cNvSpPr>
          <p:nvPr/>
        </p:nvSpPr>
        <p:spPr bwMode="auto">
          <a:xfrm>
            <a:off x="4257136" y="2532213"/>
            <a:ext cx="360675" cy="778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506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 Unicode MS" panose="020B0604020202020204" pitchFamily="34" charset="-122"/>
                <a:sym typeface="Arial" panose="020B0604020202020204" pitchFamily="34" charset="0"/>
              </a:rPr>
              <a:t>1</a:t>
            </a:r>
            <a:endParaRPr lang="zh-CN" altLang="en-US" sz="5061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 Unicode MS" panose="020B0604020202020204" pitchFamily="34" charset="-122"/>
              <a:sym typeface="Arial" panose="020B0604020202020204" pitchFamily="34" charset="0"/>
            </a:endParaRPr>
          </a:p>
        </p:txBody>
      </p:sp>
      <p:sp>
        <p:nvSpPr>
          <p:cNvPr id="6158" name="TextBox 7"/>
          <p:cNvSpPr>
            <a:spLocks noChangeArrowheads="1"/>
          </p:cNvSpPr>
          <p:nvPr/>
        </p:nvSpPr>
        <p:spPr bwMode="auto">
          <a:xfrm>
            <a:off x="4257136" y="3310760"/>
            <a:ext cx="360675" cy="778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506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 Unicode MS" panose="020B0604020202020204" pitchFamily="34" charset="-122"/>
                <a:sym typeface="Arial" panose="020B0604020202020204" pitchFamily="34" charset="0"/>
              </a:rPr>
              <a:t>2</a:t>
            </a:r>
            <a:endParaRPr lang="zh-CN" altLang="en-US" sz="5061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 Unicode MS" panose="020B0604020202020204" pitchFamily="34" charset="-122"/>
              <a:sym typeface="Arial" panose="020B0604020202020204" pitchFamily="34" charset="0"/>
            </a:endParaRPr>
          </a:p>
        </p:txBody>
      </p:sp>
      <p:sp>
        <p:nvSpPr>
          <p:cNvPr id="6159" name="TextBox 9"/>
          <p:cNvSpPr>
            <a:spLocks noChangeArrowheads="1"/>
          </p:cNvSpPr>
          <p:nvPr/>
        </p:nvSpPr>
        <p:spPr bwMode="auto">
          <a:xfrm>
            <a:off x="4257136" y="4089307"/>
            <a:ext cx="360675" cy="778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506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 Unicode MS" panose="020B0604020202020204" pitchFamily="34" charset="-122"/>
                <a:sym typeface="Arial" panose="020B0604020202020204" pitchFamily="34" charset="0"/>
              </a:rPr>
              <a:t>3</a:t>
            </a:r>
            <a:endParaRPr lang="zh-CN" altLang="en-US" sz="5061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 Unicode MS" panose="020B0604020202020204" pitchFamily="34" charset="-122"/>
              <a:sym typeface="Arial" panose="020B0604020202020204" pitchFamily="34" charset="0"/>
            </a:endParaRPr>
          </a:p>
        </p:txBody>
      </p:sp>
      <p:sp>
        <p:nvSpPr>
          <p:cNvPr id="6160" name="TextBox 11"/>
          <p:cNvSpPr>
            <a:spLocks noChangeArrowheads="1"/>
          </p:cNvSpPr>
          <p:nvPr/>
        </p:nvSpPr>
        <p:spPr bwMode="auto">
          <a:xfrm>
            <a:off x="4257136" y="4867853"/>
            <a:ext cx="360675" cy="778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506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 Unicode MS" panose="020B0604020202020204" pitchFamily="34" charset="-122"/>
                <a:sym typeface="Arial" panose="020B0604020202020204" pitchFamily="34" charset="0"/>
              </a:rPr>
              <a:t>4</a:t>
            </a:r>
            <a:endParaRPr lang="zh-CN" altLang="en-US" sz="5061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 Unicode MS" panose="020B0604020202020204" pitchFamily="34" charset="-122"/>
              <a:sym typeface="Arial" panose="020B0604020202020204" pitchFamily="34" charset="0"/>
            </a:endParaRPr>
          </a:p>
        </p:txBody>
      </p:sp>
      <p:sp>
        <p:nvSpPr>
          <p:cNvPr id="6162" name="TextBox 24"/>
          <p:cNvSpPr>
            <a:spLocks noChangeArrowheads="1"/>
          </p:cNvSpPr>
          <p:nvPr/>
        </p:nvSpPr>
        <p:spPr bwMode="auto">
          <a:xfrm>
            <a:off x="3309111" y="655998"/>
            <a:ext cx="3110740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sz="4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4400" b="1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1240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nimBg="1"/>
      <p:bldP spid="6148" grpId="0"/>
      <p:bldP spid="6149" grpId="0" animBg="1"/>
      <p:bldP spid="6150" grpId="0" animBg="1"/>
      <p:bldP spid="6151" grpId="0" animBg="1"/>
      <p:bldP spid="6152" grpId="0" animBg="1"/>
      <p:bldP spid="6153" grpId="0" animBg="1"/>
      <p:bldP spid="6154" grpId="0" animBg="1"/>
      <p:bldP spid="6155" grpId="0" animBg="1"/>
      <p:bldP spid="6156" grpId="0" animBg="1"/>
      <p:bldP spid="6157" grpId="0"/>
      <p:bldP spid="6158" grpId="0"/>
      <p:bldP spid="6159" grpId="0"/>
      <p:bldP spid="6160" grpId="0"/>
      <p:bldP spid="616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1433115" y="4787889"/>
            <a:ext cx="10014268" cy="627864"/>
            <a:chOff x="1358545" y="4539879"/>
            <a:chExt cx="9495531" cy="595341"/>
          </a:xfrm>
        </p:grpSpPr>
        <p:sp>
          <p:nvSpPr>
            <p:cNvPr id="44" name="Rectangle 43"/>
            <p:cNvSpPr/>
            <p:nvPr/>
          </p:nvSpPr>
          <p:spPr>
            <a:xfrm>
              <a:off x="1358545" y="4539879"/>
              <a:ext cx="1926152" cy="5953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6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Lorem</a:t>
              </a:r>
              <a:r>
                <a:rPr lang="en-US" sz="116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</a:t>
              </a:r>
              <a:r>
                <a:rPr lang="en-US" sz="116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iolor</a:t>
              </a:r>
              <a:r>
                <a:rPr lang="en-US" sz="116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sita</a:t>
              </a:r>
              <a:r>
                <a:rPr lang="en-US" sz="116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slider power </a:t>
              </a:r>
              <a:r>
                <a:rPr lang="en-US" sz="116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adus</a:t>
              </a:r>
              <a:r>
                <a:rPr lang="en-US" sz="116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but </a:t>
              </a:r>
              <a:r>
                <a:rPr lang="en-US" sz="116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volup</a:t>
              </a:r>
              <a:endParaRPr lang="en-US" sz="116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6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anande</a:t>
              </a:r>
              <a:r>
                <a:rPr lang="en-US" sz="116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intema</a:t>
              </a:r>
              <a:r>
                <a:rPr lang="en-US" sz="116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</a:t>
              </a:r>
              <a:endParaRPr lang="en-US" sz="1160" b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3233752" y="4539879"/>
              <a:ext cx="1926152" cy="5953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6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Lorem</a:t>
              </a:r>
              <a:r>
                <a:rPr lang="en-US" sz="116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</a:t>
              </a:r>
              <a:r>
                <a:rPr lang="en-US" sz="116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iolor</a:t>
              </a:r>
              <a:r>
                <a:rPr lang="en-US" sz="116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sita</a:t>
              </a:r>
              <a:r>
                <a:rPr lang="en-US" sz="116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slider power </a:t>
              </a:r>
              <a:r>
                <a:rPr lang="en-US" sz="116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adus</a:t>
              </a:r>
              <a:r>
                <a:rPr lang="en-US" sz="116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but </a:t>
              </a:r>
              <a:r>
                <a:rPr lang="en-US" sz="116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volup</a:t>
              </a:r>
              <a:endParaRPr lang="en-US" sz="116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6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anande</a:t>
              </a:r>
              <a:r>
                <a:rPr lang="en-US" sz="116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intema</a:t>
              </a:r>
              <a:r>
                <a:rPr lang="en-US" sz="116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</a:t>
              </a:r>
              <a:endParaRPr lang="en-US" sz="1160" b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5149958" y="4539879"/>
              <a:ext cx="1926152" cy="5953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6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Lorem</a:t>
              </a:r>
              <a:r>
                <a:rPr lang="en-US" sz="116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</a:t>
              </a:r>
              <a:r>
                <a:rPr lang="en-US" sz="116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iolor</a:t>
              </a:r>
              <a:r>
                <a:rPr lang="en-US" sz="116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sita</a:t>
              </a:r>
              <a:r>
                <a:rPr lang="en-US" sz="116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slider power </a:t>
              </a:r>
              <a:r>
                <a:rPr lang="en-US" sz="116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adus</a:t>
              </a:r>
              <a:r>
                <a:rPr lang="en-US" sz="116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but </a:t>
              </a:r>
              <a:r>
                <a:rPr lang="en-US" sz="116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volup</a:t>
              </a:r>
              <a:endParaRPr lang="en-US" sz="116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6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anande</a:t>
              </a:r>
              <a:r>
                <a:rPr lang="en-US" sz="116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intema</a:t>
              </a:r>
              <a:r>
                <a:rPr lang="en-US" sz="116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</a:t>
              </a:r>
              <a:endParaRPr lang="en-US" sz="1160" b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7028666" y="4539879"/>
              <a:ext cx="1926152" cy="5953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6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Lorem</a:t>
              </a:r>
              <a:r>
                <a:rPr lang="en-US" sz="116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</a:t>
              </a:r>
              <a:r>
                <a:rPr lang="en-US" sz="116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iolor</a:t>
              </a:r>
              <a:r>
                <a:rPr lang="en-US" sz="116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sita</a:t>
              </a:r>
              <a:r>
                <a:rPr lang="en-US" sz="116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slider power </a:t>
              </a:r>
              <a:r>
                <a:rPr lang="en-US" sz="116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adus</a:t>
              </a:r>
              <a:r>
                <a:rPr lang="en-US" sz="116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but </a:t>
              </a:r>
              <a:r>
                <a:rPr lang="en-US" sz="116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volup</a:t>
              </a:r>
              <a:endParaRPr lang="en-US" sz="116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6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anande</a:t>
              </a:r>
              <a:r>
                <a:rPr lang="en-US" sz="116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intema</a:t>
              </a:r>
              <a:r>
                <a:rPr lang="en-US" sz="116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</a:t>
              </a:r>
              <a:endParaRPr lang="en-US" sz="1160" b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8927924" y="4539879"/>
              <a:ext cx="1926152" cy="5953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6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Lorem</a:t>
              </a:r>
              <a:r>
                <a:rPr lang="en-US" sz="116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</a:t>
              </a:r>
              <a:r>
                <a:rPr lang="en-US" sz="116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iolor</a:t>
              </a:r>
              <a:r>
                <a:rPr lang="en-US" sz="116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sita</a:t>
              </a:r>
              <a:r>
                <a:rPr lang="en-US" sz="116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slider power </a:t>
              </a:r>
              <a:r>
                <a:rPr lang="en-US" sz="116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adus</a:t>
              </a:r>
              <a:r>
                <a:rPr lang="en-US" sz="116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but </a:t>
              </a:r>
              <a:r>
                <a:rPr lang="en-US" sz="116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volup</a:t>
              </a:r>
              <a:endParaRPr lang="en-US" sz="116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6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anande</a:t>
              </a:r>
              <a:r>
                <a:rPr lang="en-US" sz="116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intema</a:t>
              </a:r>
              <a:r>
                <a:rPr lang="en-US" sz="116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</a:t>
              </a:r>
              <a:endParaRPr lang="en-US" sz="1160" b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1626768" y="2382343"/>
            <a:ext cx="1639181" cy="2282474"/>
            <a:chOff x="1542167" y="2258938"/>
            <a:chExt cx="1554272" cy="2164242"/>
          </a:xfrm>
        </p:grpSpPr>
        <p:grpSp>
          <p:nvGrpSpPr>
            <p:cNvPr id="2" name="Group 47"/>
            <p:cNvGrpSpPr/>
            <p:nvPr/>
          </p:nvGrpSpPr>
          <p:grpSpPr>
            <a:xfrm>
              <a:off x="1542167" y="2258940"/>
              <a:ext cx="1554272" cy="2164240"/>
              <a:chOff x="663207" y="1246790"/>
              <a:chExt cx="1324962" cy="1844938"/>
            </a:xfrm>
            <a:solidFill>
              <a:srgbClr val="FFC000">
                <a:alpha val="76000"/>
              </a:srgbClr>
            </a:solidFill>
          </p:grpSpPr>
          <p:sp>
            <p:nvSpPr>
              <p:cNvPr id="3" name="Rounded Rectangle 2"/>
              <p:cNvSpPr/>
              <p:nvPr/>
            </p:nvSpPr>
            <p:spPr>
              <a:xfrm>
                <a:off x="663207" y="1246790"/>
                <a:ext cx="1324962" cy="1612996"/>
              </a:xfrm>
              <a:prstGeom prst="roundRect">
                <a:avLst>
                  <a:gd name="adj" fmla="val 7114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" name="Isosceles Triangle 3"/>
              <p:cNvSpPr/>
              <p:nvPr/>
            </p:nvSpPr>
            <p:spPr>
              <a:xfrm rot="10800000">
                <a:off x="1122392" y="2859785"/>
                <a:ext cx="406592" cy="231943"/>
              </a:xfrm>
              <a:prstGeom prst="triangl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" name="Text Placeholder 3"/>
              <p:cNvSpPr txBox="1">
                <a:spLocks/>
              </p:cNvSpPr>
              <p:nvPr/>
            </p:nvSpPr>
            <p:spPr>
              <a:xfrm>
                <a:off x="1020548" y="2561770"/>
                <a:ext cx="610283" cy="209855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964326" fontAlgn="auto">
                  <a:spcBef>
                    <a:spcPct val="20000"/>
                  </a:spcBef>
                  <a:spcAft>
                    <a:spcPts val="0"/>
                  </a:spcAft>
                  <a:defRPr/>
                </a:pPr>
                <a:r>
                  <a:rPr lang="en-US" sz="1687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Analysis</a:t>
                </a:r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1542167" y="2258938"/>
              <a:ext cx="1554272" cy="1506237"/>
              <a:chOff x="1542167" y="2258938"/>
              <a:chExt cx="1554272" cy="1506237"/>
            </a:xfrm>
          </p:grpSpPr>
          <p:sp>
            <p:nvSpPr>
              <p:cNvPr id="7" name="Round Same Side Corner Rectangle 6"/>
              <p:cNvSpPr/>
              <p:nvPr/>
            </p:nvSpPr>
            <p:spPr>
              <a:xfrm>
                <a:off x="1542167" y="2258938"/>
                <a:ext cx="1554272" cy="1506237"/>
              </a:xfrm>
              <a:prstGeom prst="round2SameRect">
                <a:avLst>
                  <a:gd name="adj1" fmla="val 8730"/>
                  <a:gd name="adj2" fmla="val 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0" name="Shape 719"/>
              <p:cNvSpPr/>
              <p:nvPr/>
            </p:nvSpPr>
            <p:spPr>
              <a:xfrm>
                <a:off x="1926940" y="2723391"/>
                <a:ext cx="634861" cy="5459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32" h="21446" extrusionOk="0">
                    <a:moveTo>
                      <a:pt x="9262" y="7207"/>
                    </a:moveTo>
                    <a:lnTo>
                      <a:pt x="14475" y="11108"/>
                    </a:lnTo>
                    <a:cubicBezTo>
                      <a:pt x="14915" y="11436"/>
                      <a:pt x="15500" y="11301"/>
                      <a:pt x="15796" y="10800"/>
                    </a:cubicBezTo>
                    <a:lnTo>
                      <a:pt x="21160" y="1771"/>
                    </a:lnTo>
                    <a:cubicBezTo>
                      <a:pt x="21464" y="1257"/>
                      <a:pt x="21354" y="555"/>
                      <a:pt x="20913" y="200"/>
                    </a:cubicBezTo>
                    <a:cubicBezTo>
                      <a:pt x="20472" y="-154"/>
                      <a:pt x="19869" y="-26"/>
                      <a:pt x="19564" y="487"/>
                    </a:cubicBezTo>
                    <a:lnTo>
                      <a:pt x="14734" y="8618"/>
                    </a:lnTo>
                    <a:lnTo>
                      <a:pt x="9490" y="4694"/>
                    </a:lnTo>
                    <a:cubicBezTo>
                      <a:pt x="9273" y="4532"/>
                      <a:pt x="9010" y="4478"/>
                      <a:pt x="8757" y="4541"/>
                    </a:cubicBezTo>
                    <a:cubicBezTo>
                      <a:pt x="8505" y="4607"/>
                      <a:pt x="8285" y="4785"/>
                      <a:pt x="8147" y="5039"/>
                    </a:cubicBezTo>
                    <a:lnTo>
                      <a:pt x="152" y="19712"/>
                    </a:lnTo>
                    <a:cubicBezTo>
                      <a:pt x="-136" y="20237"/>
                      <a:pt x="-2" y="20936"/>
                      <a:pt x="450" y="21269"/>
                    </a:cubicBezTo>
                    <a:cubicBezTo>
                      <a:pt x="611" y="21389"/>
                      <a:pt x="791" y="21446"/>
                      <a:pt x="969" y="21446"/>
                    </a:cubicBezTo>
                    <a:cubicBezTo>
                      <a:pt x="1290" y="21446"/>
                      <a:pt x="1604" y="21260"/>
                      <a:pt x="1788" y="20921"/>
                    </a:cubicBezTo>
                    <a:cubicBezTo>
                      <a:pt x="1788" y="20921"/>
                      <a:pt x="9262" y="7207"/>
                      <a:pt x="9262" y="7207"/>
                    </a:cubicBezTo>
                    <a:close/>
                    <a:moveTo>
                      <a:pt x="19712" y="12707"/>
                    </a:moveTo>
                    <a:lnTo>
                      <a:pt x="14952" y="17715"/>
                    </a:lnTo>
                    <a:lnTo>
                      <a:pt x="9355" y="12653"/>
                    </a:lnTo>
                    <a:cubicBezTo>
                      <a:pt x="9249" y="12556"/>
                      <a:pt x="9125" y="12487"/>
                      <a:pt x="8994" y="12450"/>
                    </a:cubicBezTo>
                    <a:lnTo>
                      <a:pt x="8249" y="12234"/>
                    </a:lnTo>
                    <a:lnTo>
                      <a:pt x="7154" y="14242"/>
                    </a:lnTo>
                    <a:lnTo>
                      <a:pt x="8327" y="14582"/>
                    </a:lnTo>
                    <a:lnTo>
                      <a:pt x="14404" y="20078"/>
                    </a:lnTo>
                    <a:cubicBezTo>
                      <a:pt x="14580" y="20237"/>
                      <a:pt x="14789" y="20317"/>
                      <a:pt x="14999" y="20317"/>
                    </a:cubicBezTo>
                    <a:cubicBezTo>
                      <a:pt x="15232" y="20317"/>
                      <a:pt x="15466" y="20218"/>
                      <a:pt x="15650" y="20026"/>
                    </a:cubicBezTo>
                    <a:lnTo>
                      <a:pt x="21012" y="14382"/>
                    </a:lnTo>
                    <a:cubicBezTo>
                      <a:pt x="21410" y="13963"/>
                      <a:pt x="21441" y="13250"/>
                      <a:pt x="21081" y="12788"/>
                    </a:cubicBezTo>
                    <a:cubicBezTo>
                      <a:pt x="20722" y="12325"/>
                      <a:pt x="20109" y="12289"/>
                      <a:pt x="19712" y="12707"/>
                    </a:cubicBezTo>
                    <a:close/>
                    <a:moveTo>
                      <a:pt x="735" y="12382"/>
                    </a:moveTo>
                    <a:lnTo>
                      <a:pt x="2190" y="12804"/>
                    </a:lnTo>
                    <a:lnTo>
                      <a:pt x="3284" y="10795"/>
                    </a:lnTo>
                    <a:lnTo>
                      <a:pt x="1204" y="10192"/>
                    </a:lnTo>
                    <a:cubicBezTo>
                      <a:pt x="683" y="10040"/>
                      <a:pt x="158" y="10410"/>
                      <a:pt x="28" y="11015"/>
                    </a:cubicBezTo>
                    <a:cubicBezTo>
                      <a:pt x="-100" y="11620"/>
                      <a:pt x="216" y="12231"/>
                      <a:pt x="735" y="12382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0181" tIns="40181" rIns="40181" bIns="40181" numCol="1" anchor="ctr">
                <a:noAutofit/>
              </a:bodyPr>
              <a:lstStyle/>
              <a:p>
                <a:pPr lvl="0" algn="l"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269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33" name="Group 32"/>
          <p:cNvGrpSpPr/>
          <p:nvPr/>
        </p:nvGrpSpPr>
        <p:grpSpPr>
          <a:xfrm>
            <a:off x="3622291" y="2382343"/>
            <a:ext cx="1639181" cy="2282474"/>
            <a:chOff x="3434322" y="2258938"/>
            <a:chExt cx="1554272" cy="2164242"/>
          </a:xfrm>
        </p:grpSpPr>
        <p:grpSp>
          <p:nvGrpSpPr>
            <p:cNvPr id="9" name="Group 48"/>
            <p:cNvGrpSpPr/>
            <p:nvPr/>
          </p:nvGrpSpPr>
          <p:grpSpPr>
            <a:xfrm>
              <a:off x="3434322" y="2258939"/>
              <a:ext cx="1554272" cy="2164241"/>
              <a:chOff x="663207" y="1246789"/>
              <a:chExt cx="1324962" cy="1844939"/>
            </a:xfrm>
            <a:solidFill>
              <a:srgbClr val="B2D235">
                <a:alpha val="76000"/>
              </a:srgbClr>
            </a:solidFill>
          </p:grpSpPr>
          <p:sp>
            <p:nvSpPr>
              <p:cNvPr id="10" name="Rounded Rectangle 9"/>
              <p:cNvSpPr/>
              <p:nvPr/>
            </p:nvSpPr>
            <p:spPr>
              <a:xfrm>
                <a:off x="663207" y="1246789"/>
                <a:ext cx="1324962" cy="1612996"/>
              </a:xfrm>
              <a:prstGeom prst="roundRect">
                <a:avLst>
                  <a:gd name="adj" fmla="val 7114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1" name="Isosceles Triangle 10"/>
              <p:cNvSpPr/>
              <p:nvPr/>
            </p:nvSpPr>
            <p:spPr>
              <a:xfrm rot="10800000">
                <a:off x="1122392" y="2859785"/>
                <a:ext cx="406592" cy="231943"/>
              </a:xfrm>
              <a:prstGeom prst="triangl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2" name="Text Placeholder 3"/>
              <p:cNvSpPr txBox="1">
                <a:spLocks/>
              </p:cNvSpPr>
              <p:nvPr/>
            </p:nvSpPr>
            <p:spPr>
              <a:xfrm>
                <a:off x="1035445" y="2561770"/>
                <a:ext cx="580482" cy="209855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964326">
                  <a:spcBef>
                    <a:spcPct val="20000"/>
                  </a:spcBef>
                  <a:defRPr/>
                </a:pPr>
                <a:r>
                  <a:rPr lang="en-US" sz="1687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Strategy</a:t>
                </a: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3434322" y="2258938"/>
              <a:ext cx="1554272" cy="1494341"/>
              <a:chOff x="3434322" y="2258938"/>
              <a:chExt cx="1554272" cy="1494341"/>
            </a:xfrm>
          </p:grpSpPr>
          <p:sp>
            <p:nvSpPr>
              <p:cNvPr id="13" name="Round Same Side Corner Rectangle 12"/>
              <p:cNvSpPr/>
              <p:nvPr/>
            </p:nvSpPr>
            <p:spPr>
              <a:xfrm>
                <a:off x="3434322" y="2258938"/>
                <a:ext cx="1554272" cy="1494341"/>
              </a:xfrm>
              <a:prstGeom prst="round2SameRect">
                <a:avLst>
                  <a:gd name="adj1" fmla="val 8730"/>
                  <a:gd name="adj2" fmla="val 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+mj-cs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1" name="Shape 2102"/>
              <p:cNvSpPr/>
              <p:nvPr/>
            </p:nvSpPr>
            <p:spPr>
              <a:xfrm>
                <a:off x="3880227" y="2753830"/>
                <a:ext cx="661621" cy="5292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143" y="10800"/>
                    </a:moveTo>
                    <a:cubicBezTo>
                      <a:pt x="17065" y="10800"/>
                      <a:pt x="16800" y="11898"/>
                      <a:pt x="16709" y="12419"/>
                    </a:cubicBezTo>
                    <a:cubicBezTo>
                      <a:pt x="16115" y="15817"/>
                      <a:pt x="13696" y="18359"/>
                      <a:pt x="10800" y="18359"/>
                    </a:cubicBezTo>
                    <a:cubicBezTo>
                      <a:pt x="9130" y="18359"/>
                      <a:pt x="7618" y="17514"/>
                      <a:pt x="6524" y="16146"/>
                    </a:cubicBezTo>
                    <a:cubicBezTo>
                      <a:pt x="6018" y="15513"/>
                      <a:pt x="5198" y="15513"/>
                      <a:pt x="4691" y="16146"/>
                    </a:cubicBezTo>
                    <a:cubicBezTo>
                      <a:pt x="4185" y="16779"/>
                      <a:pt x="4185" y="17804"/>
                      <a:pt x="4691" y="18437"/>
                    </a:cubicBezTo>
                    <a:cubicBezTo>
                      <a:pt x="6255" y="20391"/>
                      <a:pt x="8415" y="21600"/>
                      <a:pt x="10800" y="21600"/>
                    </a:cubicBezTo>
                    <a:cubicBezTo>
                      <a:pt x="14669" y="21600"/>
                      <a:pt x="17943" y="18421"/>
                      <a:pt x="19043" y="14039"/>
                    </a:cubicBezTo>
                    <a:lnTo>
                      <a:pt x="21600" y="14039"/>
                    </a:lnTo>
                    <a:lnTo>
                      <a:pt x="21600" y="10800"/>
                    </a:lnTo>
                    <a:cubicBezTo>
                      <a:pt x="21600" y="10800"/>
                      <a:pt x="18143" y="10800"/>
                      <a:pt x="18143" y="10800"/>
                    </a:cubicBezTo>
                    <a:close/>
                    <a:moveTo>
                      <a:pt x="4891" y="9180"/>
                    </a:moveTo>
                    <a:cubicBezTo>
                      <a:pt x="5484" y="5783"/>
                      <a:pt x="7904" y="3240"/>
                      <a:pt x="10800" y="3240"/>
                    </a:cubicBezTo>
                    <a:cubicBezTo>
                      <a:pt x="12470" y="3240"/>
                      <a:pt x="13982" y="4086"/>
                      <a:pt x="15076" y="5454"/>
                    </a:cubicBezTo>
                    <a:cubicBezTo>
                      <a:pt x="15582" y="6086"/>
                      <a:pt x="16404" y="6086"/>
                      <a:pt x="16909" y="5454"/>
                    </a:cubicBezTo>
                    <a:cubicBezTo>
                      <a:pt x="17415" y="4821"/>
                      <a:pt x="17415" y="3796"/>
                      <a:pt x="16909" y="3163"/>
                    </a:cubicBezTo>
                    <a:cubicBezTo>
                      <a:pt x="15346" y="1209"/>
                      <a:pt x="13186" y="0"/>
                      <a:pt x="10800" y="0"/>
                    </a:cubicBezTo>
                    <a:cubicBezTo>
                      <a:pt x="6931" y="0"/>
                      <a:pt x="3658" y="3178"/>
                      <a:pt x="2557" y="7560"/>
                    </a:cubicBezTo>
                    <a:lnTo>
                      <a:pt x="0" y="7560"/>
                    </a:lnTo>
                    <a:lnTo>
                      <a:pt x="0" y="10800"/>
                    </a:lnTo>
                    <a:lnTo>
                      <a:pt x="3457" y="10800"/>
                    </a:lnTo>
                    <a:cubicBezTo>
                      <a:pt x="4535" y="10800"/>
                      <a:pt x="4800" y="9702"/>
                      <a:pt x="4891" y="9180"/>
                    </a:cubicBezTo>
                    <a:close/>
                    <a:moveTo>
                      <a:pt x="7343" y="10800"/>
                    </a:moveTo>
                    <a:cubicBezTo>
                      <a:pt x="7343" y="13185"/>
                      <a:pt x="8891" y="15120"/>
                      <a:pt x="10800" y="15120"/>
                    </a:cubicBezTo>
                    <a:cubicBezTo>
                      <a:pt x="12709" y="15120"/>
                      <a:pt x="14255" y="13185"/>
                      <a:pt x="14255" y="10800"/>
                    </a:cubicBezTo>
                    <a:cubicBezTo>
                      <a:pt x="14255" y="8415"/>
                      <a:pt x="12709" y="6480"/>
                      <a:pt x="10800" y="6480"/>
                    </a:cubicBezTo>
                    <a:cubicBezTo>
                      <a:pt x="8891" y="6480"/>
                      <a:pt x="7343" y="8415"/>
                      <a:pt x="7343" y="1080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0181" tIns="40181" rIns="40181" bIns="40181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375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34" name="Group 33"/>
          <p:cNvGrpSpPr/>
          <p:nvPr/>
        </p:nvGrpSpPr>
        <p:grpSpPr>
          <a:xfrm>
            <a:off x="5617814" y="2382344"/>
            <a:ext cx="1639181" cy="2282473"/>
            <a:chOff x="5326478" y="2258939"/>
            <a:chExt cx="1554272" cy="2164241"/>
          </a:xfrm>
        </p:grpSpPr>
        <p:grpSp>
          <p:nvGrpSpPr>
            <p:cNvPr id="15" name="Group 54"/>
            <p:cNvGrpSpPr/>
            <p:nvPr/>
          </p:nvGrpSpPr>
          <p:grpSpPr>
            <a:xfrm>
              <a:off x="5326478" y="2258940"/>
              <a:ext cx="1554272" cy="2164240"/>
              <a:chOff x="663207" y="1246790"/>
              <a:chExt cx="1324962" cy="1844938"/>
            </a:xfrm>
            <a:solidFill>
              <a:srgbClr val="F23B48">
                <a:alpha val="76000"/>
              </a:srgbClr>
            </a:solidFill>
          </p:grpSpPr>
          <p:sp>
            <p:nvSpPr>
              <p:cNvPr id="16" name="Rounded Rectangle 15"/>
              <p:cNvSpPr/>
              <p:nvPr/>
            </p:nvSpPr>
            <p:spPr>
              <a:xfrm>
                <a:off x="663207" y="1246790"/>
                <a:ext cx="1324962" cy="1612996"/>
              </a:xfrm>
              <a:prstGeom prst="roundRect">
                <a:avLst>
                  <a:gd name="adj" fmla="val 7114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7" name="Isosceles Triangle 16"/>
              <p:cNvSpPr/>
              <p:nvPr/>
            </p:nvSpPr>
            <p:spPr>
              <a:xfrm rot="10800000">
                <a:off x="1122392" y="2859785"/>
                <a:ext cx="406592" cy="231943"/>
              </a:xfrm>
              <a:prstGeom prst="triangl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8" name="Text Placeholder 3"/>
              <p:cNvSpPr txBox="1">
                <a:spLocks/>
              </p:cNvSpPr>
              <p:nvPr/>
            </p:nvSpPr>
            <p:spPr>
              <a:xfrm>
                <a:off x="1004999" y="2561770"/>
                <a:ext cx="641381" cy="209855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964326">
                  <a:spcBef>
                    <a:spcPct val="20000"/>
                  </a:spcBef>
                  <a:defRPr/>
                </a:pPr>
                <a:r>
                  <a:rPr lang="en-US" sz="1687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Reseacrh</a:t>
                </a:r>
                <a:endParaRPr lang="en-US" sz="1687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5326478" y="2258939"/>
              <a:ext cx="1554272" cy="1506236"/>
              <a:chOff x="5326478" y="2258939"/>
              <a:chExt cx="1554272" cy="1506236"/>
            </a:xfrm>
          </p:grpSpPr>
          <p:sp>
            <p:nvSpPr>
              <p:cNvPr id="19" name="Round Same Side Corner Rectangle 18"/>
              <p:cNvSpPr/>
              <p:nvPr/>
            </p:nvSpPr>
            <p:spPr>
              <a:xfrm>
                <a:off x="5326478" y="2258939"/>
                <a:ext cx="1554272" cy="1506236"/>
              </a:xfrm>
              <a:prstGeom prst="round2SameRect">
                <a:avLst>
                  <a:gd name="adj1" fmla="val 8730"/>
                  <a:gd name="adj2" fmla="val 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grpSp>
            <p:nvGrpSpPr>
              <p:cNvPr id="62" name="Group 61"/>
              <p:cNvGrpSpPr/>
              <p:nvPr/>
            </p:nvGrpSpPr>
            <p:grpSpPr>
              <a:xfrm>
                <a:off x="5809323" y="2701621"/>
                <a:ext cx="624284" cy="633395"/>
                <a:chOff x="2360613" y="2686051"/>
                <a:chExt cx="217488" cy="220662"/>
              </a:xfrm>
              <a:solidFill>
                <a:schemeClr val="bg1"/>
              </a:solidFill>
            </p:grpSpPr>
            <p:sp>
              <p:nvSpPr>
                <p:cNvPr id="63" name="Freeform 34"/>
                <p:cNvSpPr>
                  <a:spLocks noEditPoints="1"/>
                </p:cNvSpPr>
                <p:nvPr/>
              </p:nvSpPr>
              <p:spPr bwMode="auto">
                <a:xfrm>
                  <a:off x="2427288" y="2686051"/>
                  <a:ext cx="150813" cy="150813"/>
                </a:xfrm>
                <a:custGeom>
                  <a:avLst/>
                  <a:gdLst>
                    <a:gd name="T0" fmla="*/ 65 w 79"/>
                    <a:gd name="T1" fmla="*/ 14 h 79"/>
                    <a:gd name="T2" fmla="*/ 14 w 79"/>
                    <a:gd name="T3" fmla="*/ 14 h 79"/>
                    <a:gd name="T4" fmla="*/ 12 w 79"/>
                    <a:gd name="T5" fmla="*/ 63 h 79"/>
                    <a:gd name="T6" fmla="*/ 12 w 79"/>
                    <a:gd name="T7" fmla="*/ 63 h 79"/>
                    <a:gd name="T8" fmla="*/ 17 w 79"/>
                    <a:gd name="T9" fmla="*/ 68 h 79"/>
                    <a:gd name="T10" fmla="*/ 65 w 79"/>
                    <a:gd name="T11" fmla="*/ 65 h 79"/>
                    <a:gd name="T12" fmla="*/ 65 w 79"/>
                    <a:gd name="T13" fmla="*/ 14 h 79"/>
                    <a:gd name="T14" fmla="*/ 58 w 79"/>
                    <a:gd name="T15" fmla="*/ 59 h 79"/>
                    <a:gd name="T16" fmla="*/ 20 w 79"/>
                    <a:gd name="T17" fmla="*/ 59 h 79"/>
                    <a:gd name="T18" fmla="*/ 20 w 79"/>
                    <a:gd name="T19" fmla="*/ 21 h 79"/>
                    <a:gd name="T20" fmla="*/ 59 w 79"/>
                    <a:gd name="T21" fmla="*/ 21 h 79"/>
                    <a:gd name="T22" fmla="*/ 58 w 79"/>
                    <a:gd name="T23" fmla="*/ 59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9" h="79">
                      <a:moveTo>
                        <a:pt x="65" y="14"/>
                      </a:moveTo>
                      <a:cubicBezTo>
                        <a:pt x="51" y="0"/>
                        <a:pt x="28" y="0"/>
                        <a:pt x="14" y="14"/>
                      </a:cubicBezTo>
                      <a:cubicBezTo>
                        <a:pt x="1" y="27"/>
                        <a:pt x="0" y="48"/>
                        <a:pt x="12" y="63"/>
                      </a:cubicBezTo>
                      <a:cubicBezTo>
                        <a:pt x="12" y="63"/>
                        <a:pt x="12" y="63"/>
                        <a:pt x="12" y="63"/>
                      </a:cubicBezTo>
                      <a:cubicBezTo>
                        <a:pt x="14" y="65"/>
                        <a:pt x="15" y="66"/>
                        <a:pt x="17" y="68"/>
                      </a:cubicBezTo>
                      <a:cubicBezTo>
                        <a:pt x="31" y="79"/>
                        <a:pt x="52" y="78"/>
                        <a:pt x="65" y="65"/>
                      </a:cubicBezTo>
                      <a:cubicBezTo>
                        <a:pt x="79" y="51"/>
                        <a:pt x="79" y="28"/>
                        <a:pt x="65" y="14"/>
                      </a:cubicBezTo>
                      <a:close/>
                      <a:moveTo>
                        <a:pt x="58" y="59"/>
                      </a:moveTo>
                      <a:cubicBezTo>
                        <a:pt x="48" y="69"/>
                        <a:pt x="31" y="69"/>
                        <a:pt x="20" y="59"/>
                      </a:cubicBezTo>
                      <a:cubicBezTo>
                        <a:pt x="10" y="48"/>
                        <a:pt x="10" y="31"/>
                        <a:pt x="20" y="21"/>
                      </a:cubicBezTo>
                      <a:cubicBezTo>
                        <a:pt x="31" y="10"/>
                        <a:pt x="48" y="10"/>
                        <a:pt x="59" y="21"/>
                      </a:cubicBezTo>
                      <a:cubicBezTo>
                        <a:pt x="69" y="31"/>
                        <a:pt x="69" y="48"/>
                        <a:pt x="58" y="5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531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64" name="Freeform 35"/>
                <p:cNvSpPr>
                  <a:spLocks/>
                </p:cNvSpPr>
                <p:nvPr/>
              </p:nvSpPr>
              <p:spPr bwMode="auto">
                <a:xfrm>
                  <a:off x="2360613" y="2814638"/>
                  <a:ext cx="92075" cy="92075"/>
                </a:xfrm>
                <a:custGeom>
                  <a:avLst/>
                  <a:gdLst>
                    <a:gd name="T0" fmla="*/ 0 w 58"/>
                    <a:gd name="T1" fmla="*/ 46 h 58"/>
                    <a:gd name="T2" fmla="*/ 11 w 58"/>
                    <a:gd name="T3" fmla="*/ 58 h 58"/>
                    <a:gd name="T4" fmla="*/ 58 w 58"/>
                    <a:gd name="T5" fmla="*/ 7 h 58"/>
                    <a:gd name="T6" fmla="*/ 50 w 58"/>
                    <a:gd name="T7" fmla="*/ 0 h 58"/>
                    <a:gd name="T8" fmla="*/ 0 w 58"/>
                    <a:gd name="T9" fmla="*/ 46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58">
                      <a:moveTo>
                        <a:pt x="0" y="46"/>
                      </a:moveTo>
                      <a:lnTo>
                        <a:pt x="11" y="58"/>
                      </a:lnTo>
                      <a:lnTo>
                        <a:pt x="58" y="7"/>
                      </a:lnTo>
                      <a:lnTo>
                        <a:pt x="50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531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65" name="Freeform 36"/>
                <p:cNvSpPr>
                  <a:spLocks/>
                </p:cNvSpPr>
                <p:nvPr/>
              </p:nvSpPr>
              <p:spPr bwMode="auto">
                <a:xfrm>
                  <a:off x="2505075" y="2736851"/>
                  <a:ext cx="57150" cy="68263"/>
                </a:xfrm>
                <a:custGeom>
                  <a:avLst/>
                  <a:gdLst>
                    <a:gd name="T0" fmla="*/ 16 w 30"/>
                    <a:gd name="T1" fmla="*/ 0 h 36"/>
                    <a:gd name="T2" fmla="*/ 0 w 30"/>
                    <a:gd name="T3" fmla="*/ 34 h 36"/>
                    <a:gd name="T4" fmla="*/ 6 w 30"/>
                    <a:gd name="T5" fmla="*/ 36 h 36"/>
                    <a:gd name="T6" fmla="*/ 16 w 30"/>
                    <a:gd name="T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0" h="36">
                      <a:moveTo>
                        <a:pt x="16" y="0"/>
                      </a:moveTo>
                      <a:cubicBezTo>
                        <a:pt x="21" y="26"/>
                        <a:pt x="0" y="34"/>
                        <a:pt x="0" y="34"/>
                      </a:cubicBezTo>
                      <a:cubicBezTo>
                        <a:pt x="6" y="36"/>
                        <a:pt x="6" y="36"/>
                        <a:pt x="6" y="36"/>
                      </a:cubicBezTo>
                      <a:cubicBezTo>
                        <a:pt x="30" y="21"/>
                        <a:pt x="16" y="0"/>
                        <a:pt x="1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531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</p:grpSp>
        </p:grpSp>
      </p:grpSp>
      <p:grpSp>
        <p:nvGrpSpPr>
          <p:cNvPr id="35" name="Group 34"/>
          <p:cNvGrpSpPr/>
          <p:nvPr/>
        </p:nvGrpSpPr>
        <p:grpSpPr>
          <a:xfrm>
            <a:off x="7613338" y="2382344"/>
            <a:ext cx="1639181" cy="2282473"/>
            <a:chOff x="7218634" y="2258939"/>
            <a:chExt cx="1554272" cy="2164241"/>
          </a:xfrm>
        </p:grpSpPr>
        <p:grpSp>
          <p:nvGrpSpPr>
            <p:cNvPr id="21" name="Group 60"/>
            <p:cNvGrpSpPr/>
            <p:nvPr/>
          </p:nvGrpSpPr>
          <p:grpSpPr>
            <a:xfrm>
              <a:off x="7218634" y="2258940"/>
              <a:ext cx="1554272" cy="2164240"/>
              <a:chOff x="663207" y="1246790"/>
              <a:chExt cx="1324962" cy="1844938"/>
            </a:xfrm>
            <a:solidFill>
              <a:srgbClr val="00BBD6">
                <a:alpha val="76000"/>
              </a:srgbClr>
            </a:solidFill>
          </p:grpSpPr>
          <p:sp>
            <p:nvSpPr>
              <p:cNvPr id="22" name="Rounded Rectangle 21"/>
              <p:cNvSpPr/>
              <p:nvPr/>
            </p:nvSpPr>
            <p:spPr>
              <a:xfrm>
                <a:off x="663207" y="1246790"/>
                <a:ext cx="1324962" cy="1612996"/>
              </a:xfrm>
              <a:prstGeom prst="roundRect">
                <a:avLst>
                  <a:gd name="adj" fmla="val 7114"/>
                </a:avLst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3" name="Isosceles Triangle 22"/>
              <p:cNvSpPr/>
              <p:nvPr/>
            </p:nvSpPr>
            <p:spPr>
              <a:xfrm rot="10800000">
                <a:off x="1122392" y="2859785"/>
                <a:ext cx="406592" cy="231943"/>
              </a:xfrm>
              <a:prstGeom prst="triangl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4" name="Text Placeholder 3"/>
              <p:cNvSpPr txBox="1">
                <a:spLocks/>
              </p:cNvSpPr>
              <p:nvPr/>
            </p:nvSpPr>
            <p:spPr>
              <a:xfrm>
                <a:off x="1016657" y="2561770"/>
                <a:ext cx="618058" cy="209855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964326">
                  <a:spcBef>
                    <a:spcPct val="20000"/>
                  </a:spcBef>
                  <a:defRPr/>
                </a:pPr>
                <a:r>
                  <a:rPr lang="en-US" sz="1687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Planning</a:t>
                </a:r>
              </a:p>
            </p:txBody>
          </p:sp>
        </p:grpSp>
        <p:grpSp>
          <p:nvGrpSpPr>
            <p:cNvPr id="20" name="Group 19"/>
            <p:cNvGrpSpPr/>
            <p:nvPr/>
          </p:nvGrpSpPr>
          <p:grpSpPr>
            <a:xfrm>
              <a:off x="7218634" y="2258939"/>
              <a:ext cx="1554272" cy="1494340"/>
              <a:chOff x="7218634" y="2258939"/>
              <a:chExt cx="1554272" cy="1494340"/>
            </a:xfrm>
          </p:grpSpPr>
          <p:sp>
            <p:nvSpPr>
              <p:cNvPr id="25" name="Round Same Side Corner Rectangle 24"/>
              <p:cNvSpPr/>
              <p:nvPr/>
            </p:nvSpPr>
            <p:spPr>
              <a:xfrm>
                <a:off x="7218634" y="2258939"/>
                <a:ext cx="1554272" cy="1494340"/>
              </a:xfrm>
              <a:prstGeom prst="round2SameRect">
                <a:avLst>
                  <a:gd name="adj1" fmla="val 8730"/>
                  <a:gd name="adj2" fmla="val 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accent4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6" name="Shape 3659"/>
              <p:cNvSpPr/>
              <p:nvPr/>
            </p:nvSpPr>
            <p:spPr>
              <a:xfrm>
                <a:off x="7647536" y="2723391"/>
                <a:ext cx="658225" cy="617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93" h="21440" extrusionOk="0">
                    <a:moveTo>
                      <a:pt x="20097" y="14373"/>
                    </a:moveTo>
                    <a:lnTo>
                      <a:pt x="15990" y="12571"/>
                    </a:lnTo>
                    <a:lnTo>
                      <a:pt x="16463" y="14008"/>
                    </a:lnTo>
                    <a:cubicBezTo>
                      <a:pt x="16439" y="15532"/>
                      <a:pt x="13726" y="16745"/>
                      <a:pt x="10496" y="16745"/>
                    </a:cubicBezTo>
                    <a:cubicBezTo>
                      <a:pt x="7268" y="16745"/>
                      <a:pt x="4553" y="15532"/>
                      <a:pt x="4529" y="14008"/>
                    </a:cubicBezTo>
                    <a:lnTo>
                      <a:pt x="5002" y="12571"/>
                    </a:lnTo>
                    <a:lnTo>
                      <a:pt x="895" y="14373"/>
                    </a:lnTo>
                    <a:cubicBezTo>
                      <a:pt x="-255" y="14878"/>
                      <a:pt x="-304" y="15814"/>
                      <a:pt x="789" y="16451"/>
                    </a:cubicBezTo>
                    <a:lnTo>
                      <a:pt x="8511" y="20962"/>
                    </a:lnTo>
                    <a:cubicBezTo>
                      <a:pt x="9602" y="21600"/>
                      <a:pt x="11390" y="21600"/>
                      <a:pt x="12481" y="20962"/>
                    </a:cubicBezTo>
                    <a:lnTo>
                      <a:pt x="20205" y="16451"/>
                    </a:lnTo>
                    <a:cubicBezTo>
                      <a:pt x="21296" y="15814"/>
                      <a:pt x="21247" y="14878"/>
                      <a:pt x="20097" y="14373"/>
                    </a:cubicBezTo>
                    <a:close/>
                    <a:moveTo>
                      <a:pt x="10496" y="5209"/>
                    </a:moveTo>
                    <a:cubicBezTo>
                      <a:pt x="11724" y="5209"/>
                      <a:pt x="12866" y="4796"/>
                      <a:pt x="13199" y="4152"/>
                    </a:cubicBezTo>
                    <a:cubicBezTo>
                      <a:pt x="12739" y="2744"/>
                      <a:pt x="12343" y="1535"/>
                      <a:pt x="12094" y="773"/>
                    </a:cubicBezTo>
                    <a:cubicBezTo>
                      <a:pt x="11927" y="264"/>
                      <a:pt x="11175" y="0"/>
                      <a:pt x="10496" y="0"/>
                    </a:cubicBezTo>
                    <a:cubicBezTo>
                      <a:pt x="9817" y="0"/>
                      <a:pt x="9065" y="264"/>
                      <a:pt x="8898" y="773"/>
                    </a:cubicBezTo>
                    <a:cubicBezTo>
                      <a:pt x="8649" y="1535"/>
                      <a:pt x="8253" y="2744"/>
                      <a:pt x="7792" y="4152"/>
                    </a:cubicBezTo>
                    <a:cubicBezTo>
                      <a:pt x="8126" y="4796"/>
                      <a:pt x="9268" y="5209"/>
                      <a:pt x="10496" y="5209"/>
                    </a:cubicBezTo>
                    <a:close/>
                    <a:moveTo>
                      <a:pt x="10496" y="13197"/>
                    </a:moveTo>
                    <a:cubicBezTo>
                      <a:pt x="13109" y="13197"/>
                      <a:pt x="15296" y="12229"/>
                      <a:pt x="15429" y="10966"/>
                    </a:cubicBezTo>
                    <a:cubicBezTo>
                      <a:pt x="15041" y="9779"/>
                      <a:pt x="14617" y="8484"/>
                      <a:pt x="14201" y="7211"/>
                    </a:cubicBezTo>
                    <a:cubicBezTo>
                      <a:pt x="13911" y="8118"/>
                      <a:pt x="12316" y="8759"/>
                      <a:pt x="10496" y="8759"/>
                    </a:cubicBezTo>
                    <a:cubicBezTo>
                      <a:pt x="8678" y="8759"/>
                      <a:pt x="7081" y="8118"/>
                      <a:pt x="6791" y="7211"/>
                    </a:cubicBezTo>
                    <a:cubicBezTo>
                      <a:pt x="6375" y="8484"/>
                      <a:pt x="5951" y="9779"/>
                      <a:pt x="5563" y="10966"/>
                    </a:cubicBezTo>
                    <a:cubicBezTo>
                      <a:pt x="5696" y="12229"/>
                      <a:pt x="7883" y="13197"/>
                      <a:pt x="10496" y="13197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0181" tIns="40181" rIns="40181" bIns="40181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375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36" name="Group 35"/>
          <p:cNvGrpSpPr/>
          <p:nvPr/>
        </p:nvGrpSpPr>
        <p:grpSpPr>
          <a:xfrm>
            <a:off x="9608861" y="2382344"/>
            <a:ext cx="1639181" cy="2282473"/>
            <a:chOff x="9110789" y="2258939"/>
            <a:chExt cx="1554272" cy="2164241"/>
          </a:xfrm>
        </p:grpSpPr>
        <p:grpSp>
          <p:nvGrpSpPr>
            <p:cNvPr id="27" name="Group 66"/>
            <p:cNvGrpSpPr/>
            <p:nvPr/>
          </p:nvGrpSpPr>
          <p:grpSpPr>
            <a:xfrm>
              <a:off x="9110789" y="2258940"/>
              <a:ext cx="1554272" cy="2164240"/>
              <a:chOff x="663207" y="1246790"/>
              <a:chExt cx="1324962" cy="1844938"/>
            </a:xfrm>
            <a:solidFill>
              <a:srgbClr val="895881">
                <a:alpha val="76000"/>
              </a:srgbClr>
            </a:solidFill>
          </p:grpSpPr>
          <p:sp>
            <p:nvSpPr>
              <p:cNvPr id="28" name="Rounded Rectangle 27"/>
              <p:cNvSpPr/>
              <p:nvPr/>
            </p:nvSpPr>
            <p:spPr>
              <a:xfrm>
                <a:off x="663207" y="1246790"/>
                <a:ext cx="1324962" cy="1612996"/>
              </a:xfrm>
              <a:prstGeom prst="roundRect">
                <a:avLst>
                  <a:gd name="adj" fmla="val 7114"/>
                </a:avLst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9" name="Isosceles Triangle 28"/>
              <p:cNvSpPr/>
              <p:nvPr/>
            </p:nvSpPr>
            <p:spPr>
              <a:xfrm rot="10800000">
                <a:off x="1122392" y="2859785"/>
                <a:ext cx="406592" cy="231943"/>
              </a:xfrm>
              <a:prstGeom prst="triangl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0" name="Text Placeholder 3"/>
              <p:cNvSpPr txBox="1">
                <a:spLocks/>
              </p:cNvSpPr>
              <p:nvPr/>
            </p:nvSpPr>
            <p:spPr>
              <a:xfrm>
                <a:off x="986210" y="2561770"/>
                <a:ext cx="678957" cy="209855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964326">
                  <a:spcBef>
                    <a:spcPct val="20000"/>
                  </a:spcBef>
                  <a:defRPr/>
                </a:pPr>
                <a:r>
                  <a:rPr lang="en-US" sz="1687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Costumer</a:t>
                </a:r>
              </a:p>
            </p:txBody>
          </p:sp>
        </p:grpSp>
        <p:grpSp>
          <p:nvGrpSpPr>
            <p:cNvPr id="26" name="Group 25"/>
            <p:cNvGrpSpPr/>
            <p:nvPr/>
          </p:nvGrpSpPr>
          <p:grpSpPr>
            <a:xfrm>
              <a:off x="9110789" y="2258939"/>
              <a:ext cx="1554272" cy="1494340"/>
              <a:chOff x="9110789" y="2258939"/>
              <a:chExt cx="1554272" cy="1494340"/>
            </a:xfrm>
          </p:grpSpPr>
          <p:sp>
            <p:nvSpPr>
              <p:cNvPr id="31" name="Round Same Side Corner Rectangle 30"/>
              <p:cNvSpPr/>
              <p:nvPr/>
            </p:nvSpPr>
            <p:spPr>
              <a:xfrm>
                <a:off x="9110789" y="2258939"/>
                <a:ext cx="1554272" cy="1494340"/>
              </a:xfrm>
              <a:prstGeom prst="round2SameRect">
                <a:avLst>
                  <a:gd name="adj1" fmla="val 8730"/>
                  <a:gd name="adj2" fmla="val 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7" name="Freeform 11"/>
              <p:cNvSpPr>
                <a:spLocks noEditPoints="1"/>
              </p:cNvSpPr>
              <p:nvPr/>
            </p:nvSpPr>
            <p:spPr bwMode="auto">
              <a:xfrm>
                <a:off x="9611345" y="2771772"/>
                <a:ext cx="616508" cy="510308"/>
              </a:xfrm>
              <a:custGeom>
                <a:avLst/>
                <a:gdLst>
                  <a:gd name="T0" fmla="*/ 260 w 287"/>
                  <a:gd name="T1" fmla="*/ 78 h 237"/>
                  <a:gd name="T2" fmla="*/ 244 w 287"/>
                  <a:gd name="T3" fmla="*/ 94 h 237"/>
                  <a:gd name="T4" fmla="*/ 260 w 287"/>
                  <a:gd name="T5" fmla="*/ 111 h 237"/>
                  <a:gd name="T6" fmla="*/ 277 w 287"/>
                  <a:gd name="T7" fmla="*/ 94 h 237"/>
                  <a:gd name="T8" fmla="*/ 260 w 287"/>
                  <a:gd name="T9" fmla="*/ 78 h 237"/>
                  <a:gd name="T10" fmla="*/ 27 w 287"/>
                  <a:gd name="T11" fmla="*/ 78 h 237"/>
                  <a:gd name="T12" fmla="*/ 11 w 287"/>
                  <a:gd name="T13" fmla="*/ 94 h 237"/>
                  <a:gd name="T14" fmla="*/ 27 w 287"/>
                  <a:gd name="T15" fmla="*/ 111 h 237"/>
                  <a:gd name="T16" fmla="*/ 43 w 287"/>
                  <a:gd name="T17" fmla="*/ 94 h 237"/>
                  <a:gd name="T18" fmla="*/ 27 w 287"/>
                  <a:gd name="T19" fmla="*/ 78 h 237"/>
                  <a:gd name="T20" fmla="*/ 212 w 287"/>
                  <a:gd name="T21" fmla="*/ 49 h 237"/>
                  <a:gd name="T22" fmla="*/ 188 w 287"/>
                  <a:gd name="T23" fmla="*/ 73 h 237"/>
                  <a:gd name="T24" fmla="*/ 212 w 287"/>
                  <a:gd name="T25" fmla="*/ 97 h 237"/>
                  <a:gd name="T26" fmla="*/ 236 w 287"/>
                  <a:gd name="T27" fmla="*/ 73 h 237"/>
                  <a:gd name="T28" fmla="*/ 212 w 287"/>
                  <a:gd name="T29" fmla="*/ 49 h 237"/>
                  <a:gd name="T30" fmla="*/ 287 w 287"/>
                  <a:gd name="T31" fmla="*/ 196 h 237"/>
                  <a:gd name="T32" fmla="*/ 259 w 287"/>
                  <a:gd name="T33" fmla="*/ 196 h 237"/>
                  <a:gd name="T34" fmla="*/ 259 w 287"/>
                  <a:gd name="T35" fmla="*/ 145 h 237"/>
                  <a:gd name="T36" fmla="*/ 253 w 287"/>
                  <a:gd name="T37" fmla="*/ 121 h 237"/>
                  <a:gd name="T38" fmla="*/ 260 w 287"/>
                  <a:gd name="T39" fmla="*/ 120 h 237"/>
                  <a:gd name="T40" fmla="*/ 287 w 287"/>
                  <a:gd name="T41" fmla="*/ 147 h 237"/>
                  <a:gd name="T42" fmla="*/ 287 w 287"/>
                  <a:gd name="T43" fmla="*/ 196 h 237"/>
                  <a:gd name="T44" fmla="*/ 75 w 287"/>
                  <a:gd name="T45" fmla="*/ 49 h 237"/>
                  <a:gd name="T46" fmla="*/ 51 w 287"/>
                  <a:gd name="T47" fmla="*/ 73 h 237"/>
                  <a:gd name="T48" fmla="*/ 75 w 287"/>
                  <a:gd name="T49" fmla="*/ 97 h 237"/>
                  <a:gd name="T50" fmla="*/ 99 w 287"/>
                  <a:gd name="T51" fmla="*/ 73 h 237"/>
                  <a:gd name="T52" fmla="*/ 75 w 287"/>
                  <a:gd name="T53" fmla="*/ 49 h 237"/>
                  <a:gd name="T54" fmla="*/ 27 w 287"/>
                  <a:gd name="T55" fmla="*/ 120 h 237"/>
                  <a:gd name="T56" fmla="*/ 34 w 287"/>
                  <a:gd name="T57" fmla="*/ 121 h 237"/>
                  <a:gd name="T58" fmla="*/ 28 w 287"/>
                  <a:gd name="T59" fmla="*/ 145 h 237"/>
                  <a:gd name="T60" fmla="*/ 28 w 287"/>
                  <a:gd name="T61" fmla="*/ 196 h 237"/>
                  <a:gd name="T62" fmla="*/ 0 w 287"/>
                  <a:gd name="T63" fmla="*/ 196 h 237"/>
                  <a:gd name="T64" fmla="*/ 0 w 287"/>
                  <a:gd name="T65" fmla="*/ 147 h 237"/>
                  <a:gd name="T66" fmla="*/ 27 w 287"/>
                  <a:gd name="T67" fmla="*/ 120 h 237"/>
                  <a:gd name="T68" fmla="*/ 144 w 287"/>
                  <a:gd name="T69" fmla="*/ 0 h 237"/>
                  <a:gd name="T70" fmla="*/ 108 w 287"/>
                  <a:gd name="T71" fmla="*/ 36 h 237"/>
                  <a:gd name="T72" fmla="*/ 144 w 287"/>
                  <a:gd name="T73" fmla="*/ 72 h 237"/>
                  <a:gd name="T74" fmla="*/ 179 w 287"/>
                  <a:gd name="T75" fmla="*/ 36 h 237"/>
                  <a:gd name="T76" fmla="*/ 144 w 287"/>
                  <a:gd name="T77" fmla="*/ 0 h 237"/>
                  <a:gd name="T78" fmla="*/ 251 w 287"/>
                  <a:gd name="T79" fmla="*/ 214 h 237"/>
                  <a:gd name="T80" fmla="*/ 208 w 287"/>
                  <a:gd name="T81" fmla="*/ 214 h 237"/>
                  <a:gd name="T82" fmla="*/ 208 w 287"/>
                  <a:gd name="T83" fmla="*/ 137 h 237"/>
                  <a:gd name="T84" fmla="*/ 201 w 287"/>
                  <a:gd name="T85" fmla="*/ 108 h 237"/>
                  <a:gd name="T86" fmla="*/ 212 w 287"/>
                  <a:gd name="T87" fmla="*/ 106 h 237"/>
                  <a:gd name="T88" fmla="*/ 251 w 287"/>
                  <a:gd name="T89" fmla="*/ 145 h 237"/>
                  <a:gd name="T90" fmla="*/ 251 w 287"/>
                  <a:gd name="T91" fmla="*/ 214 h 237"/>
                  <a:gd name="T92" fmla="*/ 79 w 287"/>
                  <a:gd name="T93" fmla="*/ 137 h 237"/>
                  <a:gd name="T94" fmla="*/ 79 w 287"/>
                  <a:gd name="T95" fmla="*/ 214 h 237"/>
                  <a:gd name="T96" fmla="*/ 37 w 287"/>
                  <a:gd name="T97" fmla="*/ 214 h 237"/>
                  <a:gd name="T98" fmla="*/ 37 w 287"/>
                  <a:gd name="T99" fmla="*/ 145 h 237"/>
                  <a:gd name="T100" fmla="*/ 75 w 287"/>
                  <a:gd name="T101" fmla="*/ 106 h 237"/>
                  <a:gd name="T102" fmla="*/ 86 w 287"/>
                  <a:gd name="T103" fmla="*/ 108 h 237"/>
                  <a:gd name="T104" fmla="*/ 79 w 287"/>
                  <a:gd name="T105" fmla="*/ 137 h 237"/>
                  <a:gd name="T106" fmla="*/ 88 w 287"/>
                  <a:gd name="T107" fmla="*/ 237 h 237"/>
                  <a:gd name="T108" fmla="*/ 200 w 287"/>
                  <a:gd name="T109" fmla="*/ 237 h 237"/>
                  <a:gd name="T110" fmla="*/ 200 w 287"/>
                  <a:gd name="T111" fmla="*/ 137 h 237"/>
                  <a:gd name="T112" fmla="*/ 144 w 287"/>
                  <a:gd name="T113" fmla="*/ 81 h 237"/>
                  <a:gd name="T114" fmla="*/ 88 w 287"/>
                  <a:gd name="T115" fmla="*/ 137 h 237"/>
                  <a:gd name="T116" fmla="*/ 88 w 287"/>
                  <a:gd name="T117" fmla="*/ 237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87" h="237">
                    <a:moveTo>
                      <a:pt x="260" y="78"/>
                    </a:moveTo>
                    <a:cubicBezTo>
                      <a:pt x="251" y="78"/>
                      <a:pt x="244" y="85"/>
                      <a:pt x="244" y="94"/>
                    </a:cubicBezTo>
                    <a:cubicBezTo>
                      <a:pt x="244" y="103"/>
                      <a:pt x="251" y="111"/>
                      <a:pt x="260" y="111"/>
                    </a:cubicBezTo>
                    <a:cubicBezTo>
                      <a:pt x="269" y="111"/>
                      <a:pt x="277" y="103"/>
                      <a:pt x="277" y="94"/>
                    </a:cubicBezTo>
                    <a:cubicBezTo>
                      <a:pt x="277" y="85"/>
                      <a:pt x="269" y="78"/>
                      <a:pt x="260" y="78"/>
                    </a:cubicBezTo>
                    <a:close/>
                    <a:moveTo>
                      <a:pt x="27" y="78"/>
                    </a:moveTo>
                    <a:cubicBezTo>
                      <a:pt x="18" y="78"/>
                      <a:pt x="11" y="85"/>
                      <a:pt x="11" y="94"/>
                    </a:cubicBezTo>
                    <a:cubicBezTo>
                      <a:pt x="11" y="103"/>
                      <a:pt x="18" y="111"/>
                      <a:pt x="27" y="111"/>
                    </a:cubicBezTo>
                    <a:cubicBezTo>
                      <a:pt x="36" y="111"/>
                      <a:pt x="43" y="103"/>
                      <a:pt x="43" y="94"/>
                    </a:cubicBezTo>
                    <a:cubicBezTo>
                      <a:pt x="43" y="85"/>
                      <a:pt x="36" y="78"/>
                      <a:pt x="27" y="78"/>
                    </a:cubicBezTo>
                    <a:close/>
                    <a:moveTo>
                      <a:pt x="212" y="49"/>
                    </a:moveTo>
                    <a:cubicBezTo>
                      <a:pt x="199" y="49"/>
                      <a:pt x="188" y="59"/>
                      <a:pt x="188" y="73"/>
                    </a:cubicBezTo>
                    <a:cubicBezTo>
                      <a:pt x="188" y="86"/>
                      <a:pt x="199" y="97"/>
                      <a:pt x="212" y="97"/>
                    </a:cubicBezTo>
                    <a:cubicBezTo>
                      <a:pt x="225" y="97"/>
                      <a:pt x="236" y="86"/>
                      <a:pt x="236" y="73"/>
                    </a:cubicBezTo>
                    <a:cubicBezTo>
                      <a:pt x="236" y="59"/>
                      <a:pt x="225" y="49"/>
                      <a:pt x="212" y="49"/>
                    </a:cubicBezTo>
                    <a:close/>
                    <a:moveTo>
                      <a:pt x="287" y="196"/>
                    </a:moveTo>
                    <a:cubicBezTo>
                      <a:pt x="259" y="196"/>
                      <a:pt x="259" y="196"/>
                      <a:pt x="259" y="196"/>
                    </a:cubicBezTo>
                    <a:cubicBezTo>
                      <a:pt x="259" y="145"/>
                      <a:pt x="259" y="145"/>
                      <a:pt x="259" y="145"/>
                    </a:cubicBezTo>
                    <a:cubicBezTo>
                      <a:pt x="259" y="136"/>
                      <a:pt x="257" y="128"/>
                      <a:pt x="253" y="121"/>
                    </a:cubicBezTo>
                    <a:cubicBezTo>
                      <a:pt x="255" y="120"/>
                      <a:pt x="258" y="120"/>
                      <a:pt x="260" y="120"/>
                    </a:cubicBezTo>
                    <a:cubicBezTo>
                      <a:pt x="275" y="120"/>
                      <a:pt x="287" y="132"/>
                      <a:pt x="287" y="147"/>
                    </a:cubicBezTo>
                    <a:lnTo>
                      <a:pt x="287" y="196"/>
                    </a:lnTo>
                    <a:close/>
                    <a:moveTo>
                      <a:pt x="75" y="49"/>
                    </a:moveTo>
                    <a:cubicBezTo>
                      <a:pt x="62" y="49"/>
                      <a:pt x="51" y="59"/>
                      <a:pt x="51" y="73"/>
                    </a:cubicBezTo>
                    <a:cubicBezTo>
                      <a:pt x="51" y="86"/>
                      <a:pt x="62" y="97"/>
                      <a:pt x="75" y="97"/>
                    </a:cubicBezTo>
                    <a:cubicBezTo>
                      <a:pt x="88" y="97"/>
                      <a:pt x="99" y="86"/>
                      <a:pt x="99" y="73"/>
                    </a:cubicBezTo>
                    <a:cubicBezTo>
                      <a:pt x="99" y="59"/>
                      <a:pt x="88" y="49"/>
                      <a:pt x="75" y="49"/>
                    </a:cubicBezTo>
                    <a:close/>
                    <a:moveTo>
                      <a:pt x="27" y="120"/>
                    </a:moveTo>
                    <a:cubicBezTo>
                      <a:pt x="29" y="120"/>
                      <a:pt x="32" y="120"/>
                      <a:pt x="34" y="121"/>
                    </a:cubicBezTo>
                    <a:cubicBezTo>
                      <a:pt x="30" y="128"/>
                      <a:pt x="28" y="136"/>
                      <a:pt x="28" y="145"/>
                    </a:cubicBezTo>
                    <a:cubicBezTo>
                      <a:pt x="28" y="196"/>
                      <a:pt x="28" y="196"/>
                      <a:pt x="28" y="196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32"/>
                      <a:pt x="12" y="120"/>
                      <a:pt x="27" y="120"/>
                    </a:cubicBezTo>
                    <a:close/>
                    <a:moveTo>
                      <a:pt x="144" y="0"/>
                    </a:moveTo>
                    <a:cubicBezTo>
                      <a:pt x="124" y="0"/>
                      <a:pt x="108" y="16"/>
                      <a:pt x="108" y="36"/>
                    </a:cubicBezTo>
                    <a:cubicBezTo>
                      <a:pt x="108" y="56"/>
                      <a:pt x="124" y="72"/>
                      <a:pt x="144" y="72"/>
                    </a:cubicBezTo>
                    <a:cubicBezTo>
                      <a:pt x="163" y="72"/>
                      <a:pt x="179" y="56"/>
                      <a:pt x="179" y="36"/>
                    </a:cubicBezTo>
                    <a:cubicBezTo>
                      <a:pt x="179" y="16"/>
                      <a:pt x="163" y="0"/>
                      <a:pt x="144" y="0"/>
                    </a:cubicBezTo>
                    <a:close/>
                    <a:moveTo>
                      <a:pt x="251" y="214"/>
                    </a:moveTo>
                    <a:cubicBezTo>
                      <a:pt x="208" y="214"/>
                      <a:pt x="208" y="214"/>
                      <a:pt x="208" y="214"/>
                    </a:cubicBezTo>
                    <a:cubicBezTo>
                      <a:pt x="208" y="137"/>
                      <a:pt x="208" y="137"/>
                      <a:pt x="208" y="137"/>
                    </a:cubicBezTo>
                    <a:cubicBezTo>
                      <a:pt x="208" y="127"/>
                      <a:pt x="206" y="117"/>
                      <a:pt x="201" y="108"/>
                    </a:cubicBezTo>
                    <a:cubicBezTo>
                      <a:pt x="205" y="107"/>
                      <a:pt x="208" y="106"/>
                      <a:pt x="212" y="106"/>
                    </a:cubicBezTo>
                    <a:cubicBezTo>
                      <a:pt x="233" y="106"/>
                      <a:pt x="251" y="124"/>
                      <a:pt x="251" y="145"/>
                    </a:cubicBezTo>
                    <a:lnTo>
                      <a:pt x="251" y="214"/>
                    </a:lnTo>
                    <a:close/>
                    <a:moveTo>
                      <a:pt x="79" y="137"/>
                    </a:moveTo>
                    <a:cubicBezTo>
                      <a:pt x="79" y="214"/>
                      <a:pt x="79" y="214"/>
                      <a:pt x="79" y="214"/>
                    </a:cubicBezTo>
                    <a:cubicBezTo>
                      <a:pt x="37" y="214"/>
                      <a:pt x="37" y="214"/>
                      <a:pt x="37" y="214"/>
                    </a:cubicBezTo>
                    <a:cubicBezTo>
                      <a:pt x="37" y="145"/>
                      <a:pt x="37" y="145"/>
                      <a:pt x="37" y="145"/>
                    </a:cubicBezTo>
                    <a:cubicBezTo>
                      <a:pt x="37" y="124"/>
                      <a:pt x="54" y="106"/>
                      <a:pt x="75" y="106"/>
                    </a:cubicBezTo>
                    <a:cubicBezTo>
                      <a:pt x="79" y="106"/>
                      <a:pt x="83" y="107"/>
                      <a:pt x="86" y="108"/>
                    </a:cubicBezTo>
                    <a:cubicBezTo>
                      <a:pt x="81" y="117"/>
                      <a:pt x="79" y="127"/>
                      <a:pt x="79" y="137"/>
                    </a:cubicBezTo>
                    <a:close/>
                    <a:moveTo>
                      <a:pt x="88" y="237"/>
                    </a:moveTo>
                    <a:cubicBezTo>
                      <a:pt x="200" y="237"/>
                      <a:pt x="200" y="237"/>
                      <a:pt x="200" y="237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0" y="106"/>
                      <a:pt x="174" y="81"/>
                      <a:pt x="144" y="81"/>
                    </a:cubicBezTo>
                    <a:cubicBezTo>
                      <a:pt x="113" y="81"/>
                      <a:pt x="88" y="106"/>
                      <a:pt x="88" y="137"/>
                    </a:cubicBezTo>
                    <a:lnTo>
                      <a:pt x="88" y="2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</p:grpSp>
      <p:sp>
        <p:nvSpPr>
          <p:cNvPr id="51" name="矩形 50"/>
          <p:cNvSpPr/>
          <p:nvPr/>
        </p:nvSpPr>
        <p:spPr>
          <a:xfrm>
            <a:off x="1061" y="397"/>
            <a:ext cx="12856633" cy="10285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059" y="397"/>
            <a:ext cx="516916" cy="1028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Box 8"/>
          <p:cNvSpPr txBox="1"/>
          <p:nvPr/>
        </p:nvSpPr>
        <p:spPr>
          <a:xfrm>
            <a:off x="857862" y="280083"/>
            <a:ext cx="2092296" cy="36901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3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0330328" y="509831"/>
            <a:ext cx="2108310" cy="22685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defRPr/>
            </a:pPr>
            <a:r>
              <a:rPr lang="en-US" altLang="zh-CN" sz="147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www</a:t>
            </a:r>
            <a:r>
              <a:rPr lang="en-US" altLang="zh-CN" sz="1474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. daiyongming.com</a:t>
            </a:r>
            <a:endParaRPr lang="zh-CN" altLang="en-US" sz="147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Box 8"/>
          <p:cNvSpPr txBox="1"/>
          <p:nvPr/>
        </p:nvSpPr>
        <p:spPr>
          <a:xfrm>
            <a:off x="857862" y="693077"/>
            <a:ext cx="3138790" cy="21512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3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061" y="7097981"/>
            <a:ext cx="12856633" cy="457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104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6"/>
          <p:cNvGrpSpPr/>
          <p:nvPr/>
        </p:nvGrpSpPr>
        <p:grpSpPr>
          <a:xfrm>
            <a:off x="354" y="3899765"/>
            <a:ext cx="9524872" cy="120576"/>
            <a:chOff x="-2370516" y="2370784"/>
            <a:chExt cx="6773985" cy="85752"/>
          </a:xfrm>
          <a:solidFill>
            <a:schemeClr val="accent4"/>
          </a:solidFill>
        </p:grpSpPr>
        <p:sp>
          <p:nvSpPr>
            <p:cNvPr id="13" name="Rectangle 12"/>
            <p:cNvSpPr/>
            <p:nvPr/>
          </p:nvSpPr>
          <p:spPr>
            <a:xfrm flipV="1">
              <a:off x="-2370516" y="2370784"/>
              <a:ext cx="6773985" cy="325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478">
                <a:defRPr/>
              </a:pPr>
              <a:endParaRPr lang="en-US" sz="2668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535074" y="2387041"/>
              <a:ext cx="868395" cy="6949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478">
                <a:defRPr/>
              </a:pPr>
              <a:endParaRPr lang="en-US" sz="2668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8" name="MH_Entry_1"/>
          <p:cNvSpPr/>
          <p:nvPr>
            <p:custDataLst>
              <p:tags r:id="rId1"/>
            </p:custDataLst>
          </p:nvPr>
        </p:nvSpPr>
        <p:spPr>
          <a:xfrm>
            <a:off x="4698996" y="2367396"/>
            <a:ext cx="4794596" cy="129253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600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r>
              <a:rPr lang="en-US" altLang="zh-CN" sz="2399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399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7313148" y="4253228"/>
            <a:ext cx="2019784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04" lvl="1" indent="-171404" algn="ctr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4873102" y="4253228"/>
            <a:ext cx="2019784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04" lvl="1" indent="-171404" algn="ctr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7313148" y="4599167"/>
            <a:ext cx="2019784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04" lvl="1" indent="-171404" algn="ctr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73102" y="4599167"/>
            <a:ext cx="2019784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04" lvl="1" indent="-171404" algn="ctr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2352388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Elbow Connector 12"/>
          <p:cNvCxnSpPr/>
          <p:nvPr/>
        </p:nvCxnSpPr>
        <p:spPr>
          <a:xfrm>
            <a:off x="7403009" y="2476344"/>
            <a:ext cx="2090292" cy="909882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1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Elbow Connector 13"/>
          <p:cNvCxnSpPr/>
          <p:nvPr/>
        </p:nvCxnSpPr>
        <p:spPr>
          <a:xfrm flipV="1">
            <a:off x="7403009" y="4454222"/>
            <a:ext cx="2090292" cy="909882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3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7403009" y="3929595"/>
            <a:ext cx="2090292" cy="2074"/>
          </a:xfrm>
          <a:prstGeom prst="line">
            <a:avLst/>
          </a:prstGeom>
          <a:ln w="38100">
            <a:solidFill>
              <a:schemeClr val="accent2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Elbow Connector 15"/>
          <p:cNvCxnSpPr/>
          <p:nvPr/>
        </p:nvCxnSpPr>
        <p:spPr>
          <a:xfrm flipV="1">
            <a:off x="3043775" y="2476342"/>
            <a:ext cx="1472641" cy="1131491"/>
          </a:xfrm>
          <a:prstGeom prst="bentConnector3">
            <a:avLst>
              <a:gd name="adj1" fmla="val -930"/>
            </a:avLst>
          </a:prstGeom>
          <a:ln w="38100">
            <a:solidFill>
              <a:schemeClr val="accent1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Elbow Connector 16"/>
          <p:cNvCxnSpPr/>
          <p:nvPr/>
        </p:nvCxnSpPr>
        <p:spPr>
          <a:xfrm>
            <a:off x="3043775" y="4232612"/>
            <a:ext cx="1472641" cy="1131491"/>
          </a:xfrm>
          <a:prstGeom prst="bentConnector3">
            <a:avLst>
              <a:gd name="adj1" fmla="val -930"/>
            </a:avLst>
          </a:prstGeom>
          <a:ln w="38100">
            <a:solidFill>
              <a:schemeClr val="accent3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3043776" y="3931670"/>
            <a:ext cx="1273565" cy="2074"/>
          </a:xfrm>
          <a:prstGeom prst="line">
            <a:avLst/>
          </a:prstGeom>
          <a:ln w="38100">
            <a:solidFill>
              <a:schemeClr val="accent2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Group 32"/>
          <p:cNvGrpSpPr/>
          <p:nvPr/>
        </p:nvGrpSpPr>
        <p:grpSpPr>
          <a:xfrm>
            <a:off x="9869213" y="2952219"/>
            <a:ext cx="1448969" cy="1496241"/>
            <a:chOff x="3975101" y="1854200"/>
            <a:chExt cx="4476751" cy="4622802"/>
          </a:xfrm>
        </p:grpSpPr>
        <p:grpSp>
          <p:nvGrpSpPr>
            <p:cNvPr id="34" name="Group 33"/>
            <p:cNvGrpSpPr/>
            <p:nvPr/>
          </p:nvGrpSpPr>
          <p:grpSpPr>
            <a:xfrm>
              <a:off x="3975101" y="1854201"/>
              <a:ext cx="4476751" cy="4622801"/>
              <a:chOff x="2981325" y="1390650"/>
              <a:chExt cx="3357563" cy="3467101"/>
            </a:xfrm>
          </p:grpSpPr>
          <p:sp>
            <p:nvSpPr>
              <p:cNvPr id="39" name="Freeform 5"/>
              <p:cNvSpPr>
                <a:spLocks/>
              </p:cNvSpPr>
              <p:nvPr/>
            </p:nvSpPr>
            <p:spPr bwMode="auto">
              <a:xfrm>
                <a:off x="4224338" y="3878263"/>
                <a:ext cx="855663" cy="657225"/>
              </a:xfrm>
              <a:custGeom>
                <a:avLst/>
                <a:gdLst>
                  <a:gd name="T0" fmla="*/ 58 w 117"/>
                  <a:gd name="T1" fmla="*/ 3 h 90"/>
                  <a:gd name="T2" fmla="*/ 43 w 117"/>
                  <a:gd name="T3" fmla="*/ 0 h 90"/>
                  <a:gd name="T4" fmla="*/ 0 w 117"/>
                  <a:gd name="T5" fmla="*/ 90 h 90"/>
                  <a:gd name="T6" fmla="*/ 58 w 117"/>
                  <a:gd name="T7" fmla="*/ 90 h 90"/>
                  <a:gd name="T8" fmla="*/ 117 w 117"/>
                  <a:gd name="T9" fmla="*/ 90 h 90"/>
                  <a:gd name="T10" fmla="*/ 74 w 117"/>
                  <a:gd name="T11" fmla="*/ 0 h 90"/>
                  <a:gd name="T12" fmla="*/ 58 w 117"/>
                  <a:gd name="T13" fmla="*/ 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" h="90">
                    <a:moveTo>
                      <a:pt x="58" y="3"/>
                    </a:moveTo>
                    <a:cubicBezTo>
                      <a:pt x="53" y="3"/>
                      <a:pt x="48" y="2"/>
                      <a:pt x="43" y="0"/>
                    </a:cubicBezTo>
                    <a:cubicBezTo>
                      <a:pt x="33" y="38"/>
                      <a:pt x="8" y="77"/>
                      <a:pt x="0" y="90"/>
                    </a:cubicBezTo>
                    <a:cubicBezTo>
                      <a:pt x="58" y="90"/>
                      <a:pt x="58" y="90"/>
                      <a:pt x="58" y="90"/>
                    </a:cubicBezTo>
                    <a:cubicBezTo>
                      <a:pt x="117" y="90"/>
                      <a:pt x="117" y="90"/>
                      <a:pt x="117" y="90"/>
                    </a:cubicBezTo>
                    <a:cubicBezTo>
                      <a:pt x="108" y="77"/>
                      <a:pt x="85" y="38"/>
                      <a:pt x="74" y="0"/>
                    </a:cubicBezTo>
                    <a:cubicBezTo>
                      <a:pt x="69" y="2"/>
                      <a:pt x="64" y="3"/>
                      <a:pt x="58" y="3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0" name="Freeform 6"/>
              <p:cNvSpPr>
                <a:spLocks/>
              </p:cNvSpPr>
              <p:nvPr/>
            </p:nvSpPr>
            <p:spPr bwMode="auto">
              <a:xfrm>
                <a:off x="4406900" y="3724275"/>
                <a:ext cx="490538" cy="174625"/>
              </a:xfrm>
              <a:custGeom>
                <a:avLst/>
                <a:gdLst>
                  <a:gd name="T0" fmla="*/ 0 w 67"/>
                  <a:gd name="T1" fmla="*/ 0 h 24"/>
                  <a:gd name="T2" fmla="*/ 18 w 67"/>
                  <a:gd name="T3" fmla="*/ 21 h 24"/>
                  <a:gd name="T4" fmla="*/ 33 w 67"/>
                  <a:gd name="T5" fmla="*/ 24 h 24"/>
                  <a:gd name="T6" fmla="*/ 49 w 67"/>
                  <a:gd name="T7" fmla="*/ 21 h 24"/>
                  <a:gd name="T8" fmla="*/ 67 w 67"/>
                  <a:gd name="T9" fmla="*/ 0 h 24"/>
                  <a:gd name="T10" fmla="*/ 45 w 67"/>
                  <a:gd name="T11" fmla="*/ 0 h 24"/>
                  <a:gd name="T12" fmla="*/ 33 w 67"/>
                  <a:gd name="T13" fmla="*/ 0 h 24"/>
                  <a:gd name="T14" fmla="*/ 22 w 67"/>
                  <a:gd name="T15" fmla="*/ 0 h 24"/>
                  <a:gd name="T16" fmla="*/ 0 w 67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" h="24">
                    <a:moveTo>
                      <a:pt x="0" y="0"/>
                    </a:moveTo>
                    <a:cubicBezTo>
                      <a:pt x="0" y="9"/>
                      <a:pt x="7" y="17"/>
                      <a:pt x="18" y="21"/>
                    </a:cubicBezTo>
                    <a:cubicBezTo>
                      <a:pt x="23" y="23"/>
                      <a:pt x="28" y="24"/>
                      <a:pt x="33" y="24"/>
                    </a:cubicBezTo>
                    <a:cubicBezTo>
                      <a:pt x="39" y="24"/>
                      <a:pt x="44" y="23"/>
                      <a:pt x="49" y="21"/>
                    </a:cubicBezTo>
                    <a:cubicBezTo>
                      <a:pt x="60" y="17"/>
                      <a:pt x="67" y="9"/>
                      <a:pt x="67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22" y="0"/>
                      <a:pt x="22" y="0"/>
                      <a:pt x="2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1" name="Freeform 7"/>
              <p:cNvSpPr>
                <a:spLocks noEditPoints="1"/>
              </p:cNvSpPr>
              <p:nvPr/>
            </p:nvSpPr>
            <p:spPr bwMode="auto">
              <a:xfrm>
                <a:off x="3632200" y="4535488"/>
                <a:ext cx="2041525" cy="322263"/>
              </a:xfrm>
              <a:custGeom>
                <a:avLst/>
                <a:gdLst>
                  <a:gd name="T0" fmla="*/ 23 w 279"/>
                  <a:gd name="T1" fmla="*/ 44 h 44"/>
                  <a:gd name="T2" fmla="*/ 174 w 279"/>
                  <a:gd name="T3" fmla="*/ 0 h 44"/>
                  <a:gd name="T4" fmla="*/ 167 w 279"/>
                  <a:gd name="T5" fmla="*/ 0 h 44"/>
                  <a:gd name="T6" fmla="*/ 161 w 279"/>
                  <a:gd name="T7" fmla="*/ 0 h 44"/>
                  <a:gd name="T8" fmla="*/ 156 w 279"/>
                  <a:gd name="T9" fmla="*/ 0 h 44"/>
                  <a:gd name="T10" fmla="*/ 152 w 279"/>
                  <a:gd name="T11" fmla="*/ 0 h 44"/>
                  <a:gd name="T12" fmla="*/ 148 w 279"/>
                  <a:gd name="T13" fmla="*/ 0 h 44"/>
                  <a:gd name="T14" fmla="*/ 145 w 279"/>
                  <a:gd name="T15" fmla="*/ 0 h 44"/>
                  <a:gd name="T16" fmla="*/ 143 w 279"/>
                  <a:gd name="T17" fmla="*/ 0 h 44"/>
                  <a:gd name="T18" fmla="*/ 142 w 279"/>
                  <a:gd name="T19" fmla="*/ 0 h 44"/>
                  <a:gd name="T20" fmla="*/ 141 w 279"/>
                  <a:gd name="T21" fmla="*/ 0 h 44"/>
                  <a:gd name="T22" fmla="*/ 140 w 279"/>
                  <a:gd name="T23" fmla="*/ 0 h 44"/>
                  <a:gd name="T24" fmla="*/ 140 w 279"/>
                  <a:gd name="T25" fmla="*/ 0 h 44"/>
                  <a:gd name="T26" fmla="*/ 139 w 279"/>
                  <a:gd name="T27" fmla="*/ 0 h 44"/>
                  <a:gd name="T28" fmla="*/ 139 w 279"/>
                  <a:gd name="T29" fmla="*/ 0 h 44"/>
                  <a:gd name="T30" fmla="*/ 132 w 279"/>
                  <a:gd name="T31" fmla="*/ 0 h 44"/>
                  <a:gd name="T32" fmla="*/ 122 w 279"/>
                  <a:gd name="T33" fmla="*/ 0 h 44"/>
                  <a:gd name="T34" fmla="*/ 114 w 279"/>
                  <a:gd name="T35" fmla="*/ 0 h 44"/>
                  <a:gd name="T36" fmla="*/ 107 w 279"/>
                  <a:gd name="T37" fmla="*/ 0 h 44"/>
                  <a:gd name="T38" fmla="*/ 101 w 279"/>
                  <a:gd name="T39" fmla="*/ 0 h 44"/>
                  <a:gd name="T40" fmla="*/ 96 w 279"/>
                  <a:gd name="T41" fmla="*/ 0 h 44"/>
                  <a:gd name="T42" fmla="*/ 92 w 279"/>
                  <a:gd name="T43" fmla="*/ 0 h 44"/>
                  <a:gd name="T44" fmla="*/ 89 w 279"/>
                  <a:gd name="T45" fmla="*/ 0 h 44"/>
                  <a:gd name="T46" fmla="*/ 87 w 279"/>
                  <a:gd name="T47" fmla="*/ 0 h 44"/>
                  <a:gd name="T48" fmla="*/ 85 w 279"/>
                  <a:gd name="T49" fmla="*/ 0 h 44"/>
                  <a:gd name="T50" fmla="*/ 83 w 279"/>
                  <a:gd name="T51" fmla="*/ 0 h 44"/>
                  <a:gd name="T52" fmla="*/ 82 w 279"/>
                  <a:gd name="T53" fmla="*/ 0 h 44"/>
                  <a:gd name="T54" fmla="*/ 82 w 279"/>
                  <a:gd name="T55" fmla="*/ 0 h 44"/>
                  <a:gd name="T56" fmla="*/ 81 w 279"/>
                  <a:gd name="T57" fmla="*/ 0 h 44"/>
                  <a:gd name="T58" fmla="*/ 81 w 279"/>
                  <a:gd name="T59" fmla="*/ 0 h 44"/>
                  <a:gd name="T60" fmla="*/ 81 w 279"/>
                  <a:gd name="T61" fmla="*/ 0 h 44"/>
                  <a:gd name="T62" fmla="*/ 73 w 279"/>
                  <a:gd name="T63" fmla="*/ 0 h 44"/>
                  <a:gd name="T64" fmla="*/ 67 w 279"/>
                  <a:gd name="T65" fmla="*/ 44 h 44"/>
                  <a:gd name="T66" fmla="*/ 80 w 279"/>
                  <a:gd name="T67" fmla="*/ 44 h 44"/>
                  <a:gd name="T68" fmla="*/ 93 w 279"/>
                  <a:gd name="T69" fmla="*/ 44 h 44"/>
                  <a:gd name="T70" fmla="*/ 104 w 279"/>
                  <a:gd name="T71" fmla="*/ 44 h 44"/>
                  <a:gd name="T72" fmla="*/ 113 w 279"/>
                  <a:gd name="T73" fmla="*/ 44 h 44"/>
                  <a:gd name="T74" fmla="*/ 120 w 279"/>
                  <a:gd name="T75" fmla="*/ 44 h 44"/>
                  <a:gd name="T76" fmla="*/ 126 w 279"/>
                  <a:gd name="T77" fmla="*/ 44 h 44"/>
                  <a:gd name="T78" fmla="*/ 131 w 279"/>
                  <a:gd name="T79" fmla="*/ 44 h 44"/>
                  <a:gd name="T80" fmla="*/ 134 w 279"/>
                  <a:gd name="T81" fmla="*/ 44 h 44"/>
                  <a:gd name="T82" fmla="*/ 136 w 279"/>
                  <a:gd name="T83" fmla="*/ 44 h 44"/>
                  <a:gd name="T84" fmla="*/ 138 w 279"/>
                  <a:gd name="T85" fmla="*/ 44 h 44"/>
                  <a:gd name="T86" fmla="*/ 139 w 279"/>
                  <a:gd name="T87" fmla="*/ 44 h 44"/>
                  <a:gd name="T88" fmla="*/ 139 w 279"/>
                  <a:gd name="T89" fmla="*/ 44 h 44"/>
                  <a:gd name="T90" fmla="*/ 139 w 279"/>
                  <a:gd name="T91" fmla="*/ 44 h 44"/>
                  <a:gd name="T92" fmla="*/ 150 w 279"/>
                  <a:gd name="T93" fmla="*/ 44 h 44"/>
                  <a:gd name="T94" fmla="*/ 169 w 279"/>
                  <a:gd name="T95" fmla="*/ 44 h 44"/>
                  <a:gd name="T96" fmla="*/ 279 w 279"/>
                  <a:gd name="T97" fmla="*/ 2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79" h="44">
                    <a:moveTo>
                      <a:pt x="67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1"/>
                      <a:pt x="0" y="23"/>
                    </a:cubicBezTo>
                    <a:cubicBezTo>
                      <a:pt x="0" y="35"/>
                      <a:pt x="11" y="44"/>
                      <a:pt x="23" y="44"/>
                    </a:cubicBezTo>
                    <a:cubicBezTo>
                      <a:pt x="67" y="44"/>
                      <a:pt x="67" y="44"/>
                      <a:pt x="67" y="44"/>
                    </a:cubicBezTo>
                    <a:moveTo>
                      <a:pt x="256" y="0"/>
                    </a:moveTo>
                    <a:cubicBezTo>
                      <a:pt x="198" y="0"/>
                      <a:pt x="198" y="0"/>
                      <a:pt x="198" y="0"/>
                    </a:cubicBezTo>
                    <a:cubicBezTo>
                      <a:pt x="174" y="0"/>
                      <a:pt x="174" y="0"/>
                      <a:pt x="174" y="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71" y="0"/>
                      <a:pt x="171" y="0"/>
                      <a:pt x="171" y="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6" y="0"/>
                      <a:pt x="166" y="0"/>
                      <a:pt x="166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161" y="0"/>
                      <a:pt x="161" y="0"/>
                      <a:pt x="161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51" y="0"/>
                      <a:pt x="151" y="0"/>
                      <a:pt x="151" y="0"/>
                    </a:cubicBezTo>
                    <a:cubicBezTo>
                      <a:pt x="150" y="0"/>
                      <a:pt x="150" y="0"/>
                      <a:pt x="150" y="0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7" y="0"/>
                      <a:pt x="147" y="0"/>
                      <a:pt x="147" y="0"/>
                    </a:cubicBezTo>
                    <a:cubicBezTo>
                      <a:pt x="147" y="0"/>
                      <a:pt x="147" y="0"/>
                      <a:pt x="147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143" y="0"/>
                      <a:pt x="143" y="0"/>
                      <a:pt x="143" y="0"/>
                    </a:cubicBezTo>
                    <a:cubicBezTo>
                      <a:pt x="143" y="0"/>
                      <a:pt x="143" y="0"/>
                      <a:pt x="143" y="0"/>
                    </a:cubicBezTo>
                    <a:cubicBezTo>
                      <a:pt x="143" y="0"/>
                      <a:pt x="143" y="0"/>
                      <a:pt x="143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9" y="0"/>
                      <a:pt x="139" y="0"/>
                      <a:pt x="139" y="0"/>
                    </a:cubicBezTo>
                    <a:cubicBezTo>
                      <a:pt x="139" y="0"/>
                      <a:pt x="139" y="0"/>
                      <a:pt x="139" y="0"/>
                    </a:cubicBezTo>
                    <a:cubicBezTo>
                      <a:pt x="139" y="0"/>
                      <a:pt x="139" y="0"/>
                      <a:pt x="139" y="0"/>
                    </a:cubicBezTo>
                    <a:cubicBezTo>
                      <a:pt x="139" y="0"/>
                      <a:pt x="139" y="0"/>
                      <a:pt x="139" y="0"/>
                    </a:cubicBezTo>
                    <a:cubicBezTo>
                      <a:pt x="139" y="0"/>
                      <a:pt x="139" y="0"/>
                      <a:pt x="139" y="0"/>
                    </a:cubicBezTo>
                    <a:cubicBezTo>
                      <a:pt x="139" y="0"/>
                      <a:pt x="139" y="0"/>
                      <a:pt x="139" y="0"/>
                    </a:cubicBezTo>
                    <a:cubicBezTo>
                      <a:pt x="139" y="0"/>
                      <a:pt x="139" y="0"/>
                      <a:pt x="139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132" y="0"/>
                      <a:pt x="132" y="0"/>
                      <a:pt x="132" y="0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14" y="0"/>
                      <a:pt x="114" y="0"/>
                      <a:pt x="114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15"/>
                      <a:pt x="67" y="29"/>
                      <a:pt x="67" y="44"/>
                    </a:cubicBezTo>
                    <a:cubicBezTo>
                      <a:pt x="69" y="44"/>
                      <a:pt x="69" y="44"/>
                      <a:pt x="69" y="44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80" y="44"/>
                      <a:pt x="80" y="44"/>
                      <a:pt x="80" y="44"/>
                    </a:cubicBezTo>
                    <a:cubicBezTo>
                      <a:pt x="84" y="44"/>
                      <a:pt x="84" y="44"/>
                      <a:pt x="84" y="44"/>
                    </a:cubicBezTo>
                    <a:cubicBezTo>
                      <a:pt x="87" y="44"/>
                      <a:pt x="87" y="44"/>
                      <a:pt x="87" y="44"/>
                    </a:cubicBezTo>
                    <a:cubicBezTo>
                      <a:pt x="90" y="44"/>
                      <a:pt x="90" y="44"/>
                      <a:pt x="90" y="44"/>
                    </a:cubicBezTo>
                    <a:cubicBezTo>
                      <a:pt x="93" y="44"/>
                      <a:pt x="93" y="44"/>
                      <a:pt x="93" y="44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9" y="44"/>
                      <a:pt x="99" y="44"/>
                      <a:pt x="99" y="44"/>
                    </a:cubicBezTo>
                    <a:cubicBezTo>
                      <a:pt x="102" y="44"/>
                      <a:pt x="102" y="44"/>
                      <a:pt x="102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6" y="44"/>
                      <a:pt x="106" y="44"/>
                      <a:pt x="106" y="44"/>
                    </a:cubicBezTo>
                    <a:cubicBezTo>
                      <a:pt x="109" y="44"/>
                      <a:pt x="109" y="44"/>
                      <a:pt x="109" y="44"/>
                    </a:cubicBezTo>
                    <a:cubicBezTo>
                      <a:pt x="111" y="44"/>
                      <a:pt x="111" y="44"/>
                      <a:pt x="111" y="44"/>
                    </a:cubicBezTo>
                    <a:cubicBezTo>
                      <a:pt x="113" y="44"/>
                      <a:pt x="113" y="44"/>
                      <a:pt x="113" y="44"/>
                    </a:cubicBezTo>
                    <a:cubicBezTo>
                      <a:pt x="115" y="44"/>
                      <a:pt x="115" y="44"/>
                      <a:pt x="115" y="44"/>
                    </a:cubicBezTo>
                    <a:cubicBezTo>
                      <a:pt x="117" y="44"/>
                      <a:pt x="117" y="44"/>
                      <a:pt x="117" y="44"/>
                    </a:cubicBezTo>
                    <a:cubicBezTo>
                      <a:pt x="119" y="44"/>
                      <a:pt x="119" y="44"/>
                      <a:pt x="119" y="44"/>
                    </a:cubicBezTo>
                    <a:cubicBezTo>
                      <a:pt x="120" y="44"/>
                      <a:pt x="120" y="44"/>
                      <a:pt x="120" y="44"/>
                    </a:cubicBezTo>
                    <a:cubicBezTo>
                      <a:pt x="122" y="44"/>
                      <a:pt x="122" y="44"/>
                      <a:pt x="122" y="44"/>
                    </a:cubicBezTo>
                    <a:cubicBezTo>
                      <a:pt x="123" y="44"/>
                      <a:pt x="123" y="44"/>
                      <a:pt x="123" y="44"/>
                    </a:cubicBezTo>
                    <a:cubicBezTo>
                      <a:pt x="125" y="44"/>
                      <a:pt x="125" y="44"/>
                      <a:pt x="125" y="44"/>
                    </a:cubicBezTo>
                    <a:cubicBezTo>
                      <a:pt x="126" y="44"/>
                      <a:pt x="126" y="44"/>
                      <a:pt x="126" y="44"/>
                    </a:cubicBezTo>
                    <a:cubicBezTo>
                      <a:pt x="127" y="44"/>
                      <a:pt x="127" y="44"/>
                      <a:pt x="127" y="44"/>
                    </a:cubicBezTo>
                    <a:cubicBezTo>
                      <a:pt x="129" y="44"/>
                      <a:pt x="129" y="44"/>
                      <a:pt x="129" y="44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1" y="44"/>
                      <a:pt x="131" y="44"/>
                      <a:pt x="131" y="44"/>
                    </a:cubicBezTo>
                    <a:cubicBezTo>
                      <a:pt x="132" y="44"/>
                      <a:pt x="132" y="44"/>
                      <a:pt x="132" y="44"/>
                    </a:cubicBezTo>
                    <a:cubicBezTo>
                      <a:pt x="132" y="44"/>
                      <a:pt x="132" y="44"/>
                      <a:pt x="132" y="44"/>
                    </a:cubicBezTo>
                    <a:cubicBezTo>
                      <a:pt x="133" y="44"/>
                      <a:pt x="133" y="44"/>
                      <a:pt x="133" y="44"/>
                    </a:cubicBezTo>
                    <a:cubicBezTo>
                      <a:pt x="134" y="44"/>
                      <a:pt x="134" y="44"/>
                      <a:pt x="134" y="44"/>
                    </a:cubicBezTo>
                    <a:cubicBezTo>
                      <a:pt x="135" y="44"/>
                      <a:pt x="135" y="44"/>
                      <a:pt x="135" y="44"/>
                    </a:cubicBezTo>
                    <a:cubicBezTo>
                      <a:pt x="135" y="44"/>
                      <a:pt x="135" y="44"/>
                      <a:pt x="135" y="44"/>
                    </a:cubicBezTo>
                    <a:cubicBezTo>
                      <a:pt x="136" y="44"/>
                      <a:pt x="136" y="44"/>
                      <a:pt x="136" y="44"/>
                    </a:cubicBezTo>
                    <a:cubicBezTo>
                      <a:pt x="136" y="44"/>
                      <a:pt x="136" y="44"/>
                      <a:pt x="136" y="44"/>
                    </a:cubicBezTo>
                    <a:cubicBezTo>
                      <a:pt x="137" y="44"/>
                      <a:pt x="137" y="44"/>
                      <a:pt x="137" y="44"/>
                    </a:cubicBezTo>
                    <a:cubicBezTo>
                      <a:pt x="137" y="44"/>
                      <a:pt x="137" y="44"/>
                      <a:pt x="137" y="44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9" y="44"/>
                      <a:pt x="139" y="44"/>
                      <a:pt x="139" y="44"/>
                    </a:cubicBezTo>
                    <a:cubicBezTo>
                      <a:pt x="139" y="44"/>
                      <a:pt x="139" y="44"/>
                      <a:pt x="139" y="44"/>
                    </a:cubicBezTo>
                    <a:cubicBezTo>
                      <a:pt x="139" y="44"/>
                      <a:pt x="139" y="44"/>
                      <a:pt x="139" y="44"/>
                    </a:cubicBezTo>
                    <a:cubicBezTo>
                      <a:pt x="139" y="44"/>
                      <a:pt x="139" y="44"/>
                      <a:pt x="139" y="44"/>
                    </a:cubicBezTo>
                    <a:cubicBezTo>
                      <a:pt x="139" y="44"/>
                      <a:pt x="139" y="44"/>
                      <a:pt x="139" y="44"/>
                    </a:cubicBezTo>
                    <a:cubicBezTo>
                      <a:pt x="139" y="44"/>
                      <a:pt x="139" y="44"/>
                      <a:pt x="139" y="44"/>
                    </a:cubicBezTo>
                    <a:cubicBezTo>
                      <a:pt x="139" y="44"/>
                      <a:pt x="139" y="44"/>
                      <a:pt x="139" y="44"/>
                    </a:cubicBezTo>
                    <a:cubicBezTo>
                      <a:pt x="139" y="44"/>
                      <a:pt x="139" y="44"/>
                      <a:pt x="139" y="44"/>
                    </a:cubicBezTo>
                    <a:cubicBezTo>
                      <a:pt x="139" y="44"/>
                      <a:pt x="139" y="44"/>
                      <a:pt x="139" y="44"/>
                    </a:cubicBezTo>
                    <a:cubicBezTo>
                      <a:pt x="139" y="44"/>
                      <a:pt x="139" y="44"/>
                      <a:pt x="139" y="44"/>
                    </a:cubicBezTo>
                    <a:cubicBezTo>
                      <a:pt x="139" y="44"/>
                      <a:pt x="139" y="44"/>
                      <a:pt x="139" y="44"/>
                    </a:cubicBezTo>
                    <a:cubicBezTo>
                      <a:pt x="139" y="44"/>
                      <a:pt x="139" y="44"/>
                      <a:pt x="139" y="44"/>
                    </a:cubicBezTo>
                    <a:cubicBezTo>
                      <a:pt x="145" y="44"/>
                      <a:pt x="145" y="44"/>
                      <a:pt x="145" y="44"/>
                    </a:cubicBezTo>
                    <a:cubicBezTo>
                      <a:pt x="150" y="44"/>
                      <a:pt x="150" y="44"/>
                      <a:pt x="150" y="44"/>
                    </a:cubicBezTo>
                    <a:cubicBezTo>
                      <a:pt x="155" y="44"/>
                      <a:pt x="155" y="44"/>
                      <a:pt x="155" y="44"/>
                    </a:cubicBezTo>
                    <a:cubicBezTo>
                      <a:pt x="160" y="44"/>
                      <a:pt x="160" y="44"/>
                      <a:pt x="160" y="44"/>
                    </a:cubicBezTo>
                    <a:cubicBezTo>
                      <a:pt x="165" y="44"/>
                      <a:pt x="165" y="44"/>
                      <a:pt x="165" y="44"/>
                    </a:cubicBezTo>
                    <a:cubicBezTo>
                      <a:pt x="169" y="44"/>
                      <a:pt x="169" y="44"/>
                      <a:pt x="169" y="44"/>
                    </a:cubicBezTo>
                    <a:cubicBezTo>
                      <a:pt x="174" y="44"/>
                      <a:pt x="174" y="44"/>
                      <a:pt x="174" y="44"/>
                    </a:cubicBezTo>
                    <a:cubicBezTo>
                      <a:pt x="174" y="44"/>
                      <a:pt x="174" y="44"/>
                      <a:pt x="174" y="44"/>
                    </a:cubicBezTo>
                    <a:cubicBezTo>
                      <a:pt x="256" y="44"/>
                      <a:pt x="256" y="44"/>
                      <a:pt x="256" y="44"/>
                    </a:cubicBezTo>
                    <a:cubicBezTo>
                      <a:pt x="269" y="44"/>
                      <a:pt x="279" y="35"/>
                      <a:pt x="279" y="23"/>
                    </a:cubicBezTo>
                    <a:cubicBezTo>
                      <a:pt x="279" y="11"/>
                      <a:pt x="269" y="0"/>
                      <a:pt x="256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2" name="Freeform 8"/>
              <p:cNvSpPr>
                <a:spLocks/>
              </p:cNvSpPr>
              <p:nvPr/>
            </p:nvSpPr>
            <p:spPr bwMode="auto">
              <a:xfrm>
                <a:off x="2981325" y="1390650"/>
                <a:ext cx="855663" cy="1733550"/>
              </a:xfrm>
              <a:custGeom>
                <a:avLst/>
                <a:gdLst>
                  <a:gd name="T0" fmla="*/ 93 w 117"/>
                  <a:gd name="T1" fmla="*/ 0 h 237"/>
                  <a:gd name="T2" fmla="*/ 93 w 117"/>
                  <a:gd name="T3" fmla="*/ 0 h 237"/>
                  <a:gd name="T4" fmla="*/ 3 w 117"/>
                  <a:gd name="T5" fmla="*/ 0 h 237"/>
                  <a:gd name="T6" fmla="*/ 117 w 117"/>
                  <a:gd name="T7" fmla="*/ 237 h 237"/>
                  <a:gd name="T8" fmla="*/ 109 w 117"/>
                  <a:gd name="T9" fmla="*/ 207 h 237"/>
                  <a:gd name="T10" fmla="*/ 83 w 117"/>
                  <a:gd name="T11" fmla="*/ 190 h 237"/>
                  <a:gd name="T12" fmla="*/ 31 w 117"/>
                  <a:gd name="T13" fmla="*/ 26 h 237"/>
                  <a:gd name="T14" fmla="*/ 93 w 117"/>
                  <a:gd name="T15" fmla="*/ 26 h 237"/>
                  <a:gd name="T16" fmla="*/ 93 w 117"/>
                  <a:gd name="T17" fmla="*/ 0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" h="237">
                    <a:moveTo>
                      <a:pt x="93" y="0"/>
                    </a:moveTo>
                    <a:cubicBezTo>
                      <a:pt x="93" y="0"/>
                      <a:pt x="93" y="0"/>
                      <a:pt x="9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0" y="214"/>
                      <a:pt x="117" y="237"/>
                    </a:cubicBezTo>
                    <a:cubicBezTo>
                      <a:pt x="115" y="227"/>
                      <a:pt x="113" y="218"/>
                      <a:pt x="109" y="207"/>
                    </a:cubicBezTo>
                    <a:cubicBezTo>
                      <a:pt x="100" y="204"/>
                      <a:pt x="91" y="198"/>
                      <a:pt x="83" y="190"/>
                    </a:cubicBezTo>
                    <a:cubicBezTo>
                      <a:pt x="46" y="151"/>
                      <a:pt x="33" y="74"/>
                      <a:pt x="31" y="26"/>
                    </a:cubicBezTo>
                    <a:cubicBezTo>
                      <a:pt x="93" y="26"/>
                      <a:pt x="93" y="26"/>
                      <a:pt x="93" y="26"/>
                    </a:cubicBezTo>
                    <a:lnTo>
                      <a:pt x="93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3" name="Freeform 11"/>
              <p:cNvSpPr>
                <a:spLocks/>
              </p:cNvSpPr>
              <p:nvPr/>
            </p:nvSpPr>
            <p:spPr bwMode="auto">
              <a:xfrm>
                <a:off x="5483225" y="1390650"/>
                <a:ext cx="855663" cy="1733550"/>
              </a:xfrm>
              <a:custGeom>
                <a:avLst/>
                <a:gdLst>
                  <a:gd name="T0" fmla="*/ 24 w 117"/>
                  <a:gd name="T1" fmla="*/ 0 h 237"/>
                  <a:gd name="T2" fmla="*/ 24 w 117"/>
                  <a:gd name="T3" fmla="*/ 0 h 237"/>
                  <a:gd name="T4" fmla="*/ 114 w 117"/>
                  <a:gd name="T5" fmla="*/ 0 h 237"/>
                  <a:gd name="T6" fmla="*/ 0 w 117"/>
                  <a:gd name="T7" fmla="*/ 237 h 237"/>
                  <a:gd name="T8" fmla="*/ 8 w 117"/>
                  <a:gd name="T9" fmla="*/ 207 h 237"/>
                  <a:gd name="T10" fmla="*/ 34 w 117"/>
                  <a:gd name="T11" fmla="*/ 190 h 237"/>
                  <a:gd name="T12" fmla="*/ 86 w 117"/>
                  <a:gd name="T13" fmla="*/ 26 h 237"/>
                  <a:gd name="T14" fmla="*/ 24 w 117"/>
                  <a:gd name="T15" fmla="*/ 26 h 237"/>
                  <a:gd name="T16" fmla="*/ 24 w 117"/>
                  <a:gd name="T17" fmla="*/ 0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" h="237">
                    <a:moveTo>
                      <a:pt x="24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4" y="0"/>
                      <a:pt x="114" y="0"/>
                      <a:pt x="114" y="0"/>
                    </a:cubicBezTo>
                    <a:cubicBezTo>
                      <a:pt x="114" y="0"/>
                      <a:pt x="117" y="214"/>
                      <a:pt x="0" y="237"/>
                    </a:cubicBezTo>
                    <a:cubicBezTo>
                      <a:pt x="2" y="227"/>
                      <a:pt x="4" y="218"/>
                      <a:pt x="8" y="207"/>
                    </a:cubicBezTo>
                    <a:cubicBezTo>
                      <a:pt x="17" y="204"/>
                      <a:pt x="25" y="198"/>
                      <a:pt x="34" y="190"/>
                    </a:cubicBezTo>
                    <a:cubicBezTo>
                      <a:pt x="71" y="151"/>
                      <a:pt x="84" y="74"/>
                      <a:pt x="86" y="26"/>
                    </a:cubicBezTo>
                    <a:cubicBezTo>
                      <a:pt x="24" y="26"/>
                      <a:pt x="24" y="26"/>
                      <a:pt x="24" y="26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35" name="Freeform 13"/>
            <p:cNvSpPr>
              <a:spLocks/>
            </p:cNvSpPr>
            <p:nvPr/>
          </p:nvSpPr>
          <p:spPr bwMode="auto">
            <a:xfrm>
              <a:off x="6208184" y="3414184"/>
              <a:ext cx="1278467" cy="1551517"/>
            </a:xfrm>
            <a:custGeom>
              <a:avLst/>
              <a:gdLst>
                <a:gd name="T0" fmla="*/ 0 w 131"/>
                <a:gd name="T1" fmla="*/ 159 h 159"/>
                <a:gd name="T2" fmla="*/ 0 w 131"/>
                <a:gd name="T3" fmla="*/ 0 h 159"/>
                <a:gd name="T4" fmla="*/ 131 w 131"/>
                <a:gd name="T5" fmla="*/ 0 h 159"/>
                <a:gd name="T6" fmla="*/ 122 w 131"/>
                <a:gd name="T7" fmla="*/ 47 h 159"/>
                <a:gd name="T8" fmla="*/ 114 w 131"/>
                <a:gd name="T9" fmla="*/ 77 h 159"/>
                <a:gd name="T10" fmla="*/ 114 w 131"/>
                <a:gd name="T11" fmla="*/ 77 h 159"/>
                <a:gd name="T12" fmla="*/ 77 w 131"/>
                <a:gd name="T13" fmla="*/ 119 h 159"/>
                <a:gd name="T14" fmla="*/ 83 w 131"/>
                <a:gd name="T15" fmla="*/ 130 h 159"/>
                <a:gd name="T16" fmla="*/ 70 w 131"/>
                <a:gd name="T17" fmla="*/ 143 h 159"/>
                <a:gd name="T18" fmla="*/ 62 w 131"/>
                <a:gd name="T19" fmla="*/ 143 h 159"/>
                <a:gd name="T20" fmla="*/ 62 w 131"/>
                <a:gd name="T21" fmla="*/ 146 h 159"/>
                <a:gd name="T22" fmla="*/ 49 w 131"/>
                <a:gd name="T23" fmla="*/ 159 h 159"/>
                <a:gd name="T24" fmla="*/ 34 w 131"/>
                <a:gd name="T25" fmla="*/ 159 h 159"/>
                <a:gd name="T26" fmla="*/ 12 w 131"/>
                <a:gd name="T27" fmla="*/ 159 h 159"/>
                <a:gd name="T28" fmla="*/ 0 w 131"/>
                <a:gd name="T29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1" h="159">
                  <a:moveTo>
                    <a:pt x="0" y="159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29" y="17"/>
                    <a:pt x="126" y="33"/>
                    <a:pt x="122" y="47"/>
                  </a:cubicBezTo>
                  <a:cubicBezTo>
                    <a:pt x="119" y="58"/>
                    <a:pt x="116" y="67"/>
                    <a:pt x="114" y="77"/>
                  </a:cubicBezTo>
                  <a:cubicBezTo>
                    <a:pt x="114" y="77"/>
                    <a:pt x="114" y="77"/>
                    <a:pt x="114" y="77"/>
                  </a:cubicBezTo>
                  <a:cubicBezTo>
                    <a:pt x="104" y="100"/>
                    <a:pt x="92" y="115"/>
                    <a:pt x="77" y="119"/>
                  </a:cubicBezTo>
                  <a:cubicBezTo>
                    <a:pt x="80" y="121"/>
                    <a:pt x="83" y="126"/>
                    <a:pt x="83" y="130"/>
                  </a:cubicBezTo>
                  <a:cubicBezTo>
                    <a:pt x="83" y="137"/>
                    <a:pt x="77" y="143"/>
                    <a:pt x="70" y="143"/>
                  </a:cubicBezTo>
                  <a:cubicBezTo>
                    <a:pt x="62" y="143"/>
                    <a:pt x="62" y="143"/>
                    <a:pt x="62" y="143"/>
                  </a:cubicBezTo>
                  <a:cubicBezTo>
                    <a:pt x="62" y="144"/>
                    <a:pt x="62" y="145"/>
                    <a:pt x="62" y="146"/>
                  </a:cubicBezTo>
                  <a:cubicBezTo>
                    <a:pt x="62" y="153"/>
                    <a:pt x="56" y="159"/>
                    <a:pt x="49" y="159"/>
                  </a:cubicBezTo>
                  <a:cubicBezTo>
                    <a:pt x="34" y="159"/>
                    <a:pt x="34" y="159"/>
                    <a:pt x="34" y="159"/>
                  </a:cubicBezTo>
                  <a:cubicBezTo>
                    <a:pt x="12" y="159"/>
                    <a:pt x="12" y="159"/>
                    <a:pt x="12" y="159"/>
                  </a:cubicBezTo>
                  <a:lnTo>
                    <a:pt x="0" y="15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36" name="Freeform 12"/>
            <p:cNvSpPr>
              <a:spLocks/>
            </p:cNvSpPr>
            <p:nvPr/>
          </p:nvSpPr>
          <p:spPr bwMode="auto">
            <a:xfrm>
              <a:off x="6208184" y="1854200"/>
              <a:ext cx="1356784" cy="1559984"/>
            </a:xfrm>
            <a:custGeom>
              <a:avLst/>
              <a:gdLst>
                <a:gd name="T0" fmla="*/ 0 w 139"/>
                <a:gd name="T1" fmla="*/ 160 h 160"/>
                <a:gd name="T2" fmla="*/ 0 w 139"/>
                <a:gd name="T3" fmla="*/ 0 h 160"/>
                <a:gd name="T4" fmla="*/ 0 w 139"/>
                <a:gd name="T5" fmla="*/ 0 h 160"/>
                <a:gd name="T6" fmla="*/ 115 w 139"/>
                <a:gd name="T7" fmla="*/ 0 h 160"/>
                <a:gd name="T8" fmla="*/ 137 w 139"/>
                <a:gd name="T9" fmla="*/ 0 h 160"/>
                <a:gd name="T10" fmla="*/ 138 w 139"/>
                <a:gd name="T11" fmla="*/ 0 h 160"/>
                <a:gd name="T12" fmla="*/ 139 w 139"/>
                <a:gd name="T13" fmla="*/ 26 h 160"/>
                <a:gd name="T14" fmla="*/ 131 w 139"/>
                <a:gd name="T15" fmla="*/ 160 h 160"/>
                <a:gd name="T16" fmla="*/ 0 w 139"/>
                <a:gd name="T17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" h="160">
                  <a:moveTo>
                    <a:pt x="0" y="16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29" y="0"/>
                    <a:pt x="135" y="0"/>
                    <a:pt x="137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26"/>
                    <a:pt x="139" y="26"/>
                    <a:pt x="139" y="26"/>
                  </a:cubicBezTo>
                  <a:cubicBezTo>
                    <a:pt x="139" y="57"/>
                    <a:pt x="138" y="110"/>
                    <a:pt x="131" y="160"/>
                  </a:cubicBezTo>
                  <a:lnTo>
                    <a:pt x="0" y="1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4861984" y="1854200"/>
              <a:ext cx="1346200" cy="1559984"/>
            </a:xfrm>
            <a:custGeom>
              <a:avLst/>
              <a:gdLst>
                <a:gd name="T0" fmla="*/ 138 w 138"/>
                <a:gd name="T1" fmla="*/ 160 h 160"/>
                <a:gd name="T2" fmla="*/ 138 w 138"/>
                <a:gd name="T3" fmla="*/ 0 h 160"/>
                <a:gd name="T4" fmla="*/ 138 w 138"/>
                <a:gd name="T5" fmla="*/ 0 h 160"/>
                <a:gd name="T6" fmla="*/ 24 w 138"/>
                <a:gd name="T7" fmla="*/ 0 h 160"/>
                <a:gd name="T8" fmla="*/ 2 w 138"/>
                <a:gd name="T9" fmla="*/ 0 h 160"/>
                <a:gd name="T10" fmla="*/ 0 w 138"/>
                <a:gd name="T11" fmla="*/ 0 h 160"/>
                <a:gd name="T12" fmla="*/ 0 w 138"/>
                <a:gd name="T13" fmla="*/ 26 h 160"/>
                <a:gd name="T14" fmla="*/ 8 w 138"/>
                <a:gd name="T15" fmla="*/ 160 h 160"/>
                <a:gd name="T16" fmla="*/ 138 w 138"/>
                <a:gd name="T17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160">
                  <a:moveTo>
                    <a:pt x="138" y="160"/>
                  </a:move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4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57"/>
                    <a:pt x="1" y="110"/>
                    <a:pt x="8" y="160"/>
                  </a:cubicBezTo>
                  <a:lnTo>
                    <a:pt x="138" y="16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38" name="Freeform 10"/>
            <p:cNvSpPr>
              <a:spLocks/>
            </p:cNvSpPr>
            <p:nvPr/>
          </p:nvSpPr>
          <p:spPr bwMode="auto">
            <a:xfrm>
              <a:off x="4940301" y="3414184"/>
              <a:ext cx="1267884" cy="1551517"/>
            </a:xfrm>
            <a:custGeom>
              <a:avLst/>
              <a:gdLst>
                <a:gd name="T0" fmla="*/ 130 w 130"/>
                <a:gd name="T1" fmla="*/ 159 h 159"/>
                <a:gd name="T2" fmla="*/ 130 w 130"/>
                <a:gd name="T3" fmla="*/ 0 h 159"/>
                <a:gd name="T4" fmla="*/ 0 w 130"/>
                <a:gd name="T5" fmla="*/ 0 h 159"/>
                <a:gd name="T6" fmla="*/ 9 w 130"/>
                <a:gd name="T7" fmla="*/ 47 h 159"/>
                <a:gd name="T8" fmla="*/ 17 w 130"/>
                <a:gd name="T9" fmla="*/ 77 h 159"/>
                <a:gd name="T10" fmla="*/ 17 w 130"/>
                <a:gd name="T11" fmla="*/ 77 h 159"/>
                <a:gd name="T12" fmla="*/ 54 w 130"/>
                <a:gd name="T13" fmla="*/ 119 h 159"/>
                <a:gd name="T14" fmla="*/ 48 w 130"/>
                <a:gd name="T15" fmla="*/ 130 h 159"/>
                <a:gd name="T16" fmla="*/ 61 w 130"/>
                <a:gd name="T17" fmla="*/ 143 h 159"/>
                <a:gd name="T18" fmla="*/ 69 w 130"/>
                <a:gd name="T19" fmla="*/ 143 h 159"/>
                <a:gd name="T20" fmla="*/ 69 w 130"/>
                <a:gd name="T21" fmla="*/ 146 h 159"/>
                <a:gd name="T22" fmla="*/ 82 w 130"/>
                <a:gd name="T23" fmla="*/ 159 h 159"/>
                <a:gd name="T24" fmla="*/ 97 w 130"/>
                <a:gd name="T25" fmla="*/ 159 h 159"/>
                <a:gd name="T26" fmla="*/ 118 w 130"/>
                <a:gd name="T27" fmla="*/ 159 h 159"/>
                <a:gd name="T28" fmla="*/ 130 w 130"/>
                <a:gd name="T29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159">
                  <a:moveTo>
                    <a:pt x="130" y="159"/>
                  </a:moveTo>
                  <a:cubicBezTo>
                    <a:pt x="130" y="0"/>
                    <a:pt x="130" y="0"/>
                    <a:pt x="13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7"/>
                    <a:pt x="5" y="33"/>
                    <a:pt x="9" y="47"/>
                  </a:cubicBezTo>
                  <a:cubicBezTo>
                    <a:pt x="12" y="58"/>
                    <a:pt x="15" y="67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27" y="100"/>
                    <a:pt x="39" y="115"/>
                    <a:pt x="54" y="119"/>
                  </a:cubicBezTo>
                  <a:cubicBezTo>
                    <a:pt x="51" y="121"/>
                    <a:pt x="48" y="126"/>
                    <a:pt x="48" y="130"/>
                  </a:cubicBezTo>
                  <a:cubicBezTo>
                    <a:pt x="48" y="137"/>
                    <a:pt x="54" y="143"/>
                    <a:pt x="61" y="143"/>
                  </a:cubicBezTo>
                  <a:cubicBezTo>
                    <a:pt x="69" y="143"/>
                    <a:pt x="69" y="143"/>
                    <a:pt x="69" y="143"/>
                  </a:cubicBezTo>
                  <a:cubicBezTo>
                    <a:pt x="69" y="144"/>
                    <a:pt x="69" y="145"/>
                    <a:pt x="69" y="146"/>
                  </a:cubicBezTo>
                  <a:cubicBezTo>
                    <a:pt x="69" y="153"/>
                    <a:pt x="74" y="159"/>
                    <a:pt x="82" y="159"/>
                  </a:cubicBezTo>
                  <a:cubicBezTo>
                    <a:pt x="97" y="159"/>
                    <a:pt x="97" y="159"/>
                    <a:pt x="97" y="159"/>
                  </a:cubicBezTo>
                  <a:cubicBezTo>
                    <a:pt x="118" y="159"/>
                    <a:pt x="118" y="159"/>
                    <a:pt x="118" y="159"/>
                  </a:cubicBezTo>
                  <a:lnTo>
                    <a:pt x="130" y="15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1684040" y="2612286"/>
            <a:ext cx="778163" cy="2751817"/>
            <a:chOff x="5885820" y="2998041"/>
            <a:chExt cx="592553" cy="2095444"/>
          </a:xfrm>
        </p:grpSpPr>
        <p:sp>
          <p:nvSpPr>
            <p:cNvPr id="46" name="Shape 1033"/>
            <p:cNvSpPr/>
            <p:nvPr/>
          </p:nvSpPr>
          <p:spPr>
            <a:xfrm>
              <a:off x="5885820" y="2998041"/>
              <a:ext cx="592553" cy="20954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42" h="21597" extrusionOk="0">
                  <a:moveTo>
                    <a:pt x="8563" y="0"/>
                  </a:moveTo>
                  <a:cubicBezTo>
                    <a:pt x="10027" y="-3"/>
                    <a:pt x="12311" y="423"/>
                    <a:pt x="12311" y="1065"/>
                  </a:cubicBezTo>
                  <a:cubicBezTo>
                    <a:pt x="12311" y="1707"/>
                    <a:pt x="12132" y="1985"/>
                    <a:pt x="11954" y="2193"/>
                  </a:cubicBezTo>
                  <a:cubicBezTo>
                    <a:pt x="11775" y="2401"/>
                    <a:pt x="11537" y="2367"/>
                    <a:pt x="11537" y="2367"/>
                  </a:cubicBezTo>
                  <a:cubicBezTo>
                    <a:pt x="11537" y="2367"/>
                    <a:pt x="11597" y="2801"/>
                    <a:pt x="11121" y="2905"/>
                  </a:cubicBezTo>
                  <a:cubicBezTo>
                    <a:pt x="10645" y="3009"/>
                    <a:pt x="10526" y="3043"/>
                    <a:pt x="10526" y="3182"/>
                  </a:cubicBezTo>
                  <a:cubicBezTo>
                    <a:pt x="10526" y="3321"/>
                    <a:pt x="10823" y="3425"/>
                    <a:pt x="11240" y="3564"/>
                  </a:cubicBezTo>
                  <a:cubicBezTo>
                    <a:pt x="11656" y="3703"/>
                    <a:pt x="13442" y="3859"/>
                    <a:pt x="14393" y="3963"/>
                  </a:cubicBezTo>
                  <a:cubicBezTo>
                    <a:pt x="15346" y="4067"/>
                    <a:pt x="16119" y="4241"/>
                    <a:pt x="16654" y="4588"/>
                  </a:cubicBezTo>
                  <a:cubicBezTo>
                    <a:pt x="17190" y="4935"/>
                    <a:pt x="17963" y="5369"/>
                    <a:pt x="18975" y="5664"/>
                  </a:cubicBezTo>
                  <a:cubicBezTo>
                    <a:pt x="19986" y="5959"/>
                    <a:pt x="21236" y="6427"/>
                    <a:pt x="20879" y="6878"/>
                  </a:cubicBezTo>
                  <a:cubicBezTo>
                    <a:pt x="20522" y="7329"/>
                    <a:pt x="18380" y="7676"/>
                    <a:pt x="17190" y="7486"/>
                  </a:cubicBezTo>
                  <a:cubicBezTo>
                    <a:pt x="16000" y="7295"/>
                    <a:pt x="15524" y="7277"/>
                    <a:pt x="15524" y="7277"/>
                  </a:cubicBezTo>
                  <a:cubicBezTo>
                    <a:pt x="15524" y="7277"/>
                    <a:pt x="16297" y="8266"/>
                    <a:pt x="16654" y="9255"/>
                  </a:cubicBezTo>
                  <a:cubicBezTo>
                    <a:pt x="17011" y="10245"/>
                    <a:pt x="17963" y="11199"/>
                    <a:pt x="17428" y="11286"/>
                  </a:cubicBezTo>
                  <a:cubicBezTo>
                    <a:pt x="16893" y="11372"/>
                    <a:pt x="16119" y="11477"/>
                    <a:pt x="16119" y="11477"/>
                  </a:cubicBezTo>
                  <a:cubicBezTo>
                    <a:pt x="16119" y="11477"/>
                    <a:pt x="15958" y="12874"/>
                    <a:pt x="15107" y="14083"/>
                  </a:cubicBezTo>
                  <a:cubicBezTo>
                    <a:pt x="14257" y="15292"/>
                    <a:pt x="13947" y="15840"/>
                    <a:pt x="13838" y="16560"/>
                  </a:cubicBezTo>
                  <a:cubicBezTo>
                    <a:pt x="13728" y="17279"/>
                    <a:pt x="13454" y="17807"/>
                    <a:pt x="13673" y="18111"/>
                  </a:cubicBezTo>
                  <a:cubicBezTo>
                    <a:pt x="13893" y="18415"/>
                    <a:pt x="15318" y="19006"/>
                    <a:pt x="16141" y="19118"/>
                  </a:cubicBezTo>
                  <a:cubicBezTo>
                    <a:pt x="16963" y="19230"/>
                    <a:pt x="18444" y="19230"/>
                    <a:pt x="19047" y="19310"/>
                  </a:cubicBezTo>
                  <a:cubicBezTo>
                    <a:pt x="19650" y="19390"/>
                    <a:pt x="20089" y="19614"/>
                    <a:pt x="18718" y="19678"/>
                  </a:cubicBezTo>
                  <a:cubicBezTo>
                    <a:pt x="17347" y="19742"/>
                    <a:pt x="14770" y="19630"/>
                    <a:pt x="14112" y="19566"/>
                  </a:cubicBezTo>
                  <a:cubicBezTo>
                    <a:pt x="13454" y="19502"/>
                    <a:pt x="12412" y="19358"/>
                    <a:pt x="12412" y="19358"/>
                  </a:cubicBezTo>
                  <a:cubicBezTo>
                    <a:pt x="12412" y="19358"/>
                    <a:pt x="12741" y="19598"/>
                    <a:pt x="11261" y="19598"/>
                  </a:cubicBezTo>
                  <a:cubicBezTo>
                    <a:pt x="9780" y="19598"/>
                    <a:pt x="9506" y="19566"/>
                    <a:pt x="9451" y="19294"/>
                  </a:cubicBezTo>
                  <a:cubicBezTo>
                    <a:pt x="9397" y="19022"/>
                    <a:pt x="9451" y="18655"/>
                    <a:pt x="9232" y="18463"/>
                  </a:cubicBezTo>
                  <a:cubicBezTo>
                    <a:pt x="9012" y="18271"/>
                    <a:pt x="10109" y="17775"/>
                    <a:pt x="9561" y="17503"/>
                  </a:cubicBezTo>
                  <a:cubicBezTo>
                    <a:pt x="9012" y="17231"/>
                    <a:pt x="8464" y="16528"/>
                    <a:pt x="8958" y="16112"/>
                  </a:cubicBezTo>
                  <a:cubicBezTo>
                    <a:pt x="9451" y="15696"/>
                    <a:pt x="8793" y="15281"/>
                    <a:pt x="8958" y="15009"/>
                  </a:cubicBezTo>
                  <a:cubicBezTo>
                    <a:pt x="9122" y="14737"/>
                    <a:pt x="9341" y="14369"/>
                    <a:pt x="9341" y="13953"/>
                  </a:cubicBezTo>
                  <a:cubicBezTo>
                    <a:pt x="9341" y="13538"/>
                    <a:pt x="9287" y="13234"/>
                    <a:pt x="9287" y="13234"/>
                  </a:cubicBezTo>
                  <a:cubicBezTo>
                    <a:pt x="9287" y="13234"/>
                    <a:pt x="8245" y="14801"/>
                    <a:pt x="7971" y="15217"/>
                  </a:cubicBezTo>
                  <a:cubicBezTo>
                    <a:pt x="7696" y="15632"/>
                    <a:pt x="7258" y="17119"/>
                    <a:pt x="7258" y="17567"/>
                  </a:cubicBezTo>
                  <a:cubicBezTo>
                    <a:pt x="7258" y="18015"/>
                    <a:pt x="6107" y="18623"/>
                    <a:pt x="6052" y="19022"/>
                  </a:cubicBezTo>
                  <a:cubicBezTo>
                    <a:pt x="5997" y="19422"/>
                    <a:pt x="5942" y="19662"/>
                    <a:pt x="5558" y="19662"/>
                  </a:cubicBezTo>
                  <a:cubicBezTo>
                    <a:pt x="5174" y="19662"/>
                    <a:pt x="5942" y="20110"/>
                    <a:pt x="6216" y="20462"/>
                  </a:cubicBezTo>
                  <a:cubicBezTo>
                    <a:pt x="6490" y="20813"/>
                    <a:pt x="7313" y="21597"/>
                    <a:pt x="5723" y="21597"/>
                  </a:cubicBezTo>
                  <a:cubicBezTo>
                    <a:pt x="4132" y="21597"/>
                    <a:pt x="2323" y="21405"/>
                    <a:pt x="2268" y="20909"/>
                  </a:cubicBezTo>
                  <a:cubicBezTo>
                    <a:pt x="2213" y="20414"/>
                    <a:pt x="2432" y="19982"/>
                    <a:pt x="1994" y="19790"/>
                  </a:cubicBezTo>
                  <a:cubicBezTo>
                    <a:pt x="1555" y="19598"/>
                    <a:pt x="1500" y="19182"/>
                    <a:pt x="1555" y="18927"/>
                  </a:cubicBezTo>
                  <a:cubicBezTo>
                    <a:pt x="1610" y="18671"/>
                    <a:pt x="1336" y="18239"/>
                    <a:pt x="1555" y="17695"/>
                  </a:cubicBezTo>
                  <a:cubicBezTo>
                    <a:pt x="1775" y="17152"/>
                    <a:pt x="1775" y="16240"/>
                    <a:pt x="2213" y="15552"/>
                  </a:cubicBezTo>
                  <a:cubicBezTo>
                    <a:pt x="2652" y="14865"/>
                    <a:pt x="2761" y="13809"/>
                    <a:pt x="2981" y="12978"/>
                  </a:cubicBezTo>
                  <a:cubicBezTo>
                    <a:pt x="3200" y="12146"/>
                    <a:pt x="3365" y="11730"/>
                    <a:pt x="3090" y="11603"/>
                  </a:cubicBezTo>
                  <a:cubicBezTo>
                    <a:pt x="2816" y="11475"/>
                    <a:pt x="1172" y="11363"/>
                    <a:pt x="733" y="11331"/>
                  </a:cubicBezTo>
                  <a:cubicBezTo>
                    <a:pt x="294" y="11299"/>
                    <a:pt x="1281" y="10435"/>
                    <a:pt x="1610" y="9716"/>
                  </a:cubicBezTo>
                  <a:cubicBezTo>
                    <a:pt x="1939" y="8996"/>
                    <a:pt x="2542" y="8564"/>
                    <a:pt x="2871" y="8053"/>
                  </a:cubicBezTo>
                  <a:cubicBezTo>
                    <a:pt x="3200" y="7541"/>
                    <a:pt x="3200" y="7301"/>
                    <a:pt x="2487" y="6933"/>
                  </a:cubicBezTo>
                  <a:cubicBezTo>
                    <a:pt x="1775" y="6565"/>
                    <a:pt x="897" y="6326"/>
                    <a:pt x="513" y="5494"/>
                  </a:cubicBezTo>
                  <a:cubicBezTo>
                    <a:pt x="130" y="4663"/>
                    <a:pt x="-364" y="4119"/>
                    <a:pt x="404" y="3911"/>
                  </a:cubicBezTo>
                  <a:cubicBezTo>
                    <a:pt x="1172" y="3703"/>
                    <a:pt x="2652" y="3815"/>
                    <a:pt x="3748" y="3559"/>
                  </a:cubicBezTo>
                  <a:cubicBezTo>
                    <a:pt x="4845" y="3303"/>
                    <a:pt x="5010" y="3015"/>
                    <a:pt x="5503" y="2983"/>
                  </a:cubicBezTo>
                  <a:cubicBezTo>
                    <a:pt x="5997" y="2951"/>
                    <a:pt x="6106" y="2920"/>
                    <a:pt x="6106" y="2744"/>
                  </a:cubicBezTo>
                  <a:cubicBezTo>
                    <a:pt x="6106" y="2568"/>
                    <a:pt x="5942" y="2392"/>
                    <a:pt x="5942" y="2392"/>
                  </a:cubicBezTo>
                  <a:cubicBezTo>
                    <a:pt x="5942" y="2392"/>
                    <a:pt x="5174" y="2248"/>
                    <a:pt x="5010" y="2024"/>
                  </a:cubicBezTo>
                  <a:cubicBezTo>
                    <a:pt x="4845" y="1800"/>
                    <a:pt x="4681" y="1240"/>
                    <a:pt x="4900" y="857"/>
                  </a:cubicBezTo>
                  <a:cubicBezTo>
                    <a:pt x="5119" y="473"/>
                    <a:pt x="6318" y="5"/>
                    <a:pt x="8563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75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47" name="Shape 1034"/>
            <p:cNvSpPr/>
            <p:nvPr/>
          </p:nvSpPr>
          <p:spPr>
            <a:xfrm>
              <a:off x="6044928" y="3266536"/>
              <a:ext cx="152772" cy="1180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43" y="9828"/>
                  </a:moveTo>
                  <a:cubicBezTo>
                    <a:pt x="20503" y="10692"/>
                    <a:pt x="21004" y="11543"/>
                    <a:pt x="21600" y="12462"/>
                  </a:cubicBezTo>
                  <a:cubicBezTo>
                    <a:pt x="20797" y="15394"/>
                    <a:pt x="20629" y="18810"/>
                    <a:pt x="20550" y="21600"/>
                  </a:cubicBezTo>
                  <a:cubicBezTo>
                    <a:pt x="17285" y="18886"/>
                    <a:pt x="18957" y="12766"/>
                    <a:pt x="16102" y="12414"/>
                  </a:cubicBezTo>
                  <a:cubicBezTo>
                    <a:pt x="13346" y="12074"/>
                    <a:pt x="12988" y="13608"/>
                    <a:pt x="12526" y="15998"/>
                  </a:cubicBezTo>
                  <a:cubicBezTo>
                    <a:pt x="12064" y="18387"/>
                    <a:pt x="11785" y="20178"/>
                    <a:pt x="11785" y="20178"/>
                  </a:cubicBezTo>
                  <a:cubicBezTo>
                    <a:pt x="11785" y="20178"/>
                    <a:pt x="2700" y="7597"/>
                    <a:pt x="0" y="3147"/>
                  </a:cubicBezTo>
                  <a:cubicBezTo>
                    <a:pt x="1311" y="2680"/>
                    <a:pt x="1742" y="2046"/>
                    <a:pt x="1827" y="0"/>
                  </a:cubicBezTo>
                  <a:cubicBezTo>
                    <a:pt x="4847" y="4160"/>
                    <a:pt x="12262" y="11667"/>
                    <a:pt x="15756" y="11667"/>
                  </a:cubicBezTo>
                  <a:cubicBezTo>
                    <a:pt x="17415" y="11667"/>
                    <a:pt x="18853" y="10951"/>
                    <a:pt x="20143" y="982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l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269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48" name="Shape 1035"/>
            <p:cNvSpPr/>
            <p:nvPr/>
          </p:nvSpPr>
          <p:spPr>
            <a:xfrm>
              <a:off x="6204036" y="3584752"/>
              <a:ext cx="63807" cy="889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08" h="21600" extrusionOk="0">
                  <a:moveTo>
                    <a:pt x="11314" y="594"/>
                  </a:moveTo>
                  <a:lnTo>
                    <a:pt x="0" y="0"/>
                  </a:lnTo>
                  <a:cubicBezTo>
                    <a:pt x="0" y="0"/>
                    <a:pt x="10284" y="5549"/>
                    <a:pt x="10284" y="11495"/>
                  </a:cubicBezTo>
                  <a:cubicBezTo>
                    <a:pt x="10284" y="17438"/>
                    <a:pt x="9772" y="20013"/>
                    <a:pt x="9772" y="20013"/>
                  </a:cubicBezTo>
                  <a:lnTo>
                    <a:pt x="18772" y="21600"/>
                  </a:lnTo>
                  <a:cubicBezTo>
                    <a:pt x="18772" y="21600"/>
                    <a:pt x="21600" y="15655"/>
                    <a:pt x="19026" y="9907"/>
                  </a:cubicBezTo>
                  <a:cubicBezTo>
                    <a:pt x="16457" y="4162"/>
                    <a:pt x="13629" y="2575"/>
                    <a:pt x="11314" y="59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l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269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49" name="Shape 1036"/>
            <p:cNvSpPr/>
            <p:nvPr/>
          </p:nvSpPr>
          <p:spPr>
            <a:xfrm>
              <a:off x="6243813" y="3793582"/>
              <a:ext cx="27989" cy="764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479" y="0"/>
                  </a:moveTo>
                  <a:cubicBezTo>
                    <a:pt x="6479" y="0"/>
                    <a:pt x="2878" y="12381"/>
                    <a:pt x="1439" y="16334"/>
                  </a:cubicBezTo>
                  <a:cubicBezTo>
                    <a:pt x="0" y="20286"/>
                    <a:pt x="0" y="21600"/>
                    <a:pt x="0" y="21600"/>
                  </a:cubicBezTo>
                  <a:lnTo>
                    <a:pt x="21600" y="20286"/>
                  </a:lnTo>
                  <a:cubicBezTo>
                    <a:pt x="21600" y="20286"/>
                    <a:pt x="16556" y="10275"/>
                    <a:pt x="6479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l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269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4516416" y="3311801"/>
            <a:ext cx="2762170" cy="1216843"/>
            <a:chOff x="4282132" y="3140250"/>
            <a:chExt cx="2619090" cy="1153811"/>
          </a:xfrm>
        </p:grpSpPr>
        <p:grpSp>
          <p:nvGrpSpPr>
            <p:cNvPr id="7" name="Group 9"/>
            <p:cNvGrpSpPr/>
            <p:nvPr/>
          </p:nvGrpSpPr>
          <p:grpSpPr>
            <a:xfrm>
              <a:off x="4282132" y="3140250"/>
              <a:ext cx="2619090" cy="1153811"/>
              <a:chOff x="1600200" y="1295400"/>
              <a:chExt cx="5410200" cy="649312"/>
            </a:xfrm>
          </p:grpSpPr>
          <p:sp>
            <p:nvSpPr>
              <p:cNvPr id="8" name="Rounded Rectangle 7"/>
              <p:cNvSpPr/>
              <p:nvPr/>
            </p:nvSpPr>
            <p:spPr>
              <a:xfrm>
                <a:off x="1600200" y="1335113"/>
                <a:ext cx="5410200" cy="609599"/>
              </a:xfrm>
              <a:prstGeom prst="roundRect">
                <a:avLst>
                  <a:gd name="adj" fmla="val 7228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87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9" name="Rounded Rectangle 8"/>
              <p:cNvSpPr/>
              <p:nvPr/>
            </p:nvSpPr>
            <p:spPr>
              <a:xfrm>
                <a:off x="1600200" y="1295400"/>
                <a:ext cx="5410200" cy="609600"/>
              </a:xfrm>
              <a:prstGeom prst="roundRect">
                <a:avLst>
                  <a:gd name="adj" fmla="val 10132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87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50" name="Group 49"/>
            <p:cNvGrpSpPr/>
            <p:nvPr/>
          </p:nvGrpSpPr>
          <p:grpSpPr>
            <a:xfrm>
              <a:off x="4343323" y="3270361"/>
              <a:ext cx="2499254" cy="830019"/>
              <a:chOff x="1603804" y="2220559"/>
              <a:chExt cx="2214846" cy="970416"/>
            </a:xfrm>
          </p:grpSpPr>
          <p:sp>
            <p:nvSpPr>
              <p:cNvPr id="51" name="Text Placeholder 2"/>
              <p:cNvSpPr txBox="1">
                <a:spLocks/>
              </p:cNvSpPr>
              <p:nvPr/>
            </p:nvSpPr>
            <p:spPr>
              <a:xfrm>
                <a:off x="1603804" y="2220559"/>
                <a:ext cx="2013460" cy="261780"/>
              </a:xfrm>
              <a:prstGeom prst="rect">
                <a:avLst/>
              </a:prstGeom>
              <a:noFill/>
            </p:spPr>
            <p:txBody>
              <a:bodyPr vert="horz" lIns="96435" tIns="48218" rIns="96435" bIns="48218" rtlCol="0" anchor="ctr">
                <a:noAutofit/>
              </a:bodyPr>
              <a:lstStyle>
                <a:defPPr>
                  <a:defRPr lang="en-US"/>
                </a:defPPr>
                <a:lvl1pPr marL="0" algn="ctr" defTabSz="914400" rtl="0" eaLnBrk="1" latinLnBrk="0" hangingPunct="1">
                  <a:defRPr sz="12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GB" sz="1476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Clear Sans" panose="020B0503030202020304" pitchFamily="34" charset="0"/>
                    <a:sym typeface="Times New Roman" panose="02020603050405020304" pitchFamily="18" charset="0"/>
                  </a:rPr>
                  <a:t>Market Leadership</a:t>
                </a: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1679271" y="2543126"/>
                <a:ext cx="2139379" cy="6478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1266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Porem</a:t>
                </a:r>
                <a:r>
                  <a:rPr lang="en-US" sz="1266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266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ipsum</a:t>
                </a:r>
                <a:r>
                  <a:rPr lang="en-US" sz="1266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dolor sit </a:t>
                </a:r>
                <a:r>
                  <a:rPr lang="en-US" sz="1266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amet</a:t>
                </a:r>
                <a:r>
                  <a:rPr lang="en-US" sz="1266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, cot </a:t>
                </a:r>
                <a:r>
                  <a:rPr lang="en-US" sz="1266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adipicing</a:t>
                </a:r>
                <a:r>
                  <a:rPr lang="en-US" sz="1266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266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elit</a:t>
                </a:r>
                <a:r>
                  <a:rPr lang="en-US" sz="1266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. </a:t>
                </a:r>
                <a:r>
                  <a:rPr lang="en-US" sz="1266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Sed</a:t>
                </a:r>
                <a:r>
                  <a:rPr lang="en-US" sz="1266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266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imperun</a:t>
                </a:r>
                <a:r>
                  <a:rPr lang="en-US" sz="1266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266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velit</a:t>
                </a:r>
                <a:r>
                  <a:rPr lang="en-US" sz="1266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266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laoreet</a:t>
                </a:r>
                <a:r>
                  <a:rPr lang="en-US" sz="1266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266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facilisis</a:t>
                </a:r>
                <a:r>
                  <a:rPr lang="en-US" sz="1266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266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raesent</a:t>
                </a:r>
                <a:endParaRPr lang="en-US" sz="1266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" name="Group 1"/>
          <p:cNvGrpSpPr/>
          <p:nvPr/>
        </p:nvGrpSpPr>
        <p:grpSpPr>
          <a:xfrm>
            <a:off x="4516416" y="1904478"/>
            <a:ext cx="2762170" cy="1216843"/>
            <a:chOff x="4282132" y="1805826"/>
            <a:chExt cx="2619090" cy="1153811"/>
          </a:xfrm>
        </p:grpSpPr>
        <p:grpSp>
          <p:nvGrpSpPr>
            <p:cNvPr id="4" name="Group 9"/>
            <p:cNvGrpSpPr/>
            <p:nvPr/>
          </p:nvGrpSpPr>
          <p:grpSpPr>
            <a:xfrm>
              <a:off x="4282132" y="1805826"/>
              <a:ext cx="2619090" cy="1153811"/>
              <a:chOff x="1600200" y="1295400"/>
              <a:chExt cx="5410200" cy="649312"/>
            </a:xfrm>
          </p:grpSpPr>
          <p:sp>
            <p:nvSpPr>
              <p:cNvPr id="5" name="Rounded Rectangle 4"/>
              <p:cNvSpPr/>
              <p:nvPr/>
            </p:nvSpPr>
            <p:spPr>
              <a:xfrm>
                <a:off x="1600200" y="1335113"/>
                <a:ext cx="5410200" cy="609599"/>
              </a:xfrm>
              <a:prstGeom prst="roundRect">
                <a:avLst>
                  <a:gd name="adj" fmla="val 7228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87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" name="Rounded Rectangle 5"/>
              <p:cNvSpPr/>
              <p:nvPr/>
            </p:nvSpPr>
            <p:spPr>
              <a:xfrm>
                <a:off x="1600200" y="1295400"/>
                <a:ext cx="5410200" cy="609600"/>
              </a:xfrm>
              <a:prstGeom prst="roundRect">
                <a:avLst>
                  <a:gd name="adj" fmla="val 10132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87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53" name="Group 52"/>
            <p:cNvGrpSpPr/>
            <p:nvPr/>
          </p:nvGrpSpPr>
          <p:grpSpPr>
            <a:xfrm>
              <a:off x="4343323" y="1919716"/>
              <a:ext cx="2499254" cy="830019"/>
              <a:chOff x="1603804" y="2220559"/>
              <a:chExt cx="2214846" cy="970416"/>
            </a:xfrm>
          </p:grpSpPr>
          <p:sp>
            <p:nvSpPr>
              <p:cNvPr id="54" name="Text Placeholder 2"/>
              <p:cNvSpPr txBox="1">
                <a:spLocks/>
              </p:cNvSpPr>
              <p:nvPr/>
            </p:nvSpPr>
            <p:spPr>
              <a:xfrm>
                <a:off x="1603804" y="2220559"/>
                <a:ext cx="2013460" cy="261780"/>
              </a:xfrm>
              <a:prstGeom prst="rect">
                <a:avLst/>
              </a:prstGeom>
              <a:noFill/>
            </p:spPr>
            <p:txBody>
              <a:bodyPr vert="horz" lIns="96435" tIns="48218" rIns="96435" bIns="48218" rtlCol="0" anchor="ctr">
                <a:noAutofit/>
              </a:bodyPr>
              <a:lstStyle>
                <a:defPPr>
                  <a:defRPr lang="en-US"/>
                </a:defPPr>
                <a:lvl1pPr marL="0" algn="ctr" defTabSz="914400" rtl="0" eaLnBrk="1" latinLnBrk="0" hangingPunct="1">
                  <a:defRPr sz="12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GB" sz="1476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Clear Sans" panose="020B0503030202020304" pitchFamily="34" charset="0"/>
                    <a:sym typeface="Times New Roman" panose="02020603050405020304" pitchFamily="18" charset="0"/>
                  </a:rPr>
                  <a:t>Competitive Advantage</a:t>
                </a:r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1679271" y="2543126"/>
                <a:ext cx="2139379" cy="6478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1266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Porem</a:t>
                </a:r>
                <a:r>
                  <a:rPr lang="en-US" sz="1266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266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ipsum</a:t>
                </a:r>
                <a:r>
                  <a:rPr lang="en-US" sz="1266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dolor sit </a:t>
                </a:r>
                <a:r>
                  <a:rPr lang="en-US" sz="1266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amet</a:t>
                </a:r>
                <a:r>
                  <a:rPr lang="en-US" sz="1266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, cot </a:t>
                </a:r>
                <a:r>
                  <a:rPr lang="en-US" sz="1266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adipicing</a:t>
                </a:r>
                <a:r>
                  <a:rPr lang="en-US" sz="1266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266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elit</a:t>
                </a:r>
                <a:r>
                  <a:rPr lang="en-US" sz="1266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. </a:t>
                </a:r>
                <a:r>
                  <a:rPr lang="en-US" sz="1266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Sed</a:t>
                </a:r>
                <a:r>
                  <a:rPr lang="en-US" sz="1266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266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imperun</a:t>
                </a:r>
                <a:r>
                  <a:rPr lang="en-US" sz="1266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266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velit</a:t>
                </a:r>
                <a:r>
                  <a:rPr lang="en-US" sz="1266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266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laoreet</a:t>
                </a:r>
                <a:r>
                  <a:rPr lang="en-US" sz="1266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266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facilisis</a:t>
                </a:r>
                <a:r>
                  <a:rPr lang="en-US" sz="1266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266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raesent</a:t>
                </a:r>
                <a:endParaRPr lang="en-US" sz="1266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9" name="Group 18"/>
          <p:cNvGrpSpPr/>
          <p:nvPr/>
        </p:nvGrpSpPr>
        <p:grpSpPr>
          <a:xfrm>
            <a:off x="4516416" y="4719124"/>
            <a:ext cx="2762170" cy="1216843"/>
            <a:chOff x="4282132" y="4474674"/>
            <a:chExt cx="2619090" cy="1153811"/>
          </a:xfrm>
        </p:grpSpPr>
        <p:grpSp>
          <p:nvGrpSpPr>
            <p:cNvPr id="10" name="Group 9"/>
            <p:cNvGrpSpPr/>
            <p:nvPr/>
          </p:nvGrpSpPr>
          <p:grpSpPr>
            <a:xfrm>
              <a:off x="4282132" y="4474674"/>
              <a:ext cx="2619090" cy="1153811"/>
              <a:chOff x="1600200" y="1295400"/>
              <a:chExt cx="5410200" cy="649312"/>
            </a:xfrm>
          </p:grpSpPr>
          <p:sp>
            <p:nvSpPr>
              <p:cNvPr id="11" name="Rounded Rectangle 10"/>
              <p:cNvSpPr/>
              <p:nvPr/>
            </p:nvSpPr>
            <p:spPr>
              <a:xfrm>
                <a:off x="1600200" y="1335113"/>
                <a:ext cx="5410200" cy="609599"/>
              </a:xfrm>
              <a:prstGeom prst="roundRect">
                <a:avLst>
                  <a:gd name="adj" fmla="val 7228"/>
                </a:avLst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87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2" name="Rounded Rectangle 11"/>
              <p:cNvSpPr/>
              <p:nvPr/>
            </p:nvSpPr>
            <p:spPr>
              <a:xfrm>
                <a:off x="1600200" y="1295400"/>
                <a:ext cx="5410200" cy="609600"/>
              </a:xfrm>
              <a:prstGeom prst="roundRect">
                <a:avLst>
                  <a:gd name="adj" fmla="val 10132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87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56" name="Group 55"/>
            <p:cNvGrpSpPr/>
            <p:nvPr/>
          </p:nvGrpSpPr>
          <p:grpSpPr>
            <a:xfrm>
              <a:off x="4343323" y="4585017"/>
              <a:ext cx="2499254" cy="830019"/>
              <a:chOff x="1603804" y="2220559"/>
              <a:chExt cx="2214846" cy="970416"/>
            </a:xfrm>
          </p:grpSpPr>
          <p:sp>
            <p:nvSpPr>
              <p:cNvPr id="57" name="Text Placeholder 2"/>
              <p:cNvSpPr txBox="1">
                <a:spLocks/>
              </p:cNvSpPr>
              <p:nvPr/>
            </p:nvSpPr>
            <p:spPr>
              <a:xfrm>
                <a:off x="1603804" y="2220559"/>
                <a:ext cx="2013460" cy="261780"/>
              </a:xfrm>
              <a:prstGeom prst="rect">
                <a:avLst/>
              </a:prstGeom>
              <a:noFill/>
            </p:spPr>
            <p:txBody>
              <a:bodyPr vert="horz" lIns="96435" tIns="48218" rIns="96435" bIns="48218" rtlCol="0" anchor="ctr">
                <a:noAutofit/>
              </a:bodyPr>
              <a:lstStyle>
                <a:defPPr>
                  <a:defRPr lang="en-US"/>
                </a:defPPr>
                <a:lvl1pPr marL="0" algn="ctr" defTabSz="914400" rtl="0" eaLnBrk="1" latinLnBrk="0" hangingPunct="1">
                  <a:defRPr sz="12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GB" sz="1476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Clear Sans" panose="020B0503030202020304" pitchFamily="34" charset="0"/>
                    <a:sym typeface="Times New Roman" panose="02020603050405020304" pitchFamily="18" charset="0"/>
                  </a:rPr>
                  <a:t>Innovation</a:t>
                </a:r>
              </a:p>
            </p:txBody>
          </p:sp>
          <p:sp>
            <p:nvSpPr>
              <p:cNvPr id="58" name="TextBox 57"/>
              <p:cNvSpPr txBox="1"/>
              <p:nvPr/>
            </p:nvSpPr>
            <p:spPr>
              <a:xfrm>
                <a:off x="1679271" y="2543126"/>
                <a:ext cx="2139379" cy="6478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1266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Porem</a:t>
                </a:r>
                <a:r>
                  <a:rPr lang="en-US" sz="1266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266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ipsum</a:t>
                </a:r>
                <a:r>
                  <a:rPr lang="en-US" sz="1266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dolor sit </a:t>
                </a:r>
                <a:r>
                  <a:rPr lang="en-US" sz="1266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amet</a:t>
                </a:r>
                <a:r>
                  <a:rPr lang="en-US" sz="1266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, cot </a:t>
                </a:r>
                <a:r>
                  <a:rPr lang="en-US" sz="1266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adipicing</a:t>
                </a:r>
                <a:r>
                  <a:rPr lang="en-US" sz="1266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266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elit</a:t>
                </a:r>
                <a:r>
                  <a:rPr lang="en-US" sz="1266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. </a:t>
                </a:r>
                <a:r>
                  <a:rPr lang="en-US" sz="1266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Sed</a:t>
                </a:r>
                <a:r>
                  <a:rPr lang="en-US" sz="1266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266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imperun</a:t>
                </a:r>
                <a:r>
                  <a:rPr lang="en-US" sz="1266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266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velit</a:t>
                </a:r>
                <a:r>
                  <a:rPr lang="en-US" sz="1266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266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laoreet</a:t>
                </a:r>
                <a:r>
                  <a:rPr lang="en-US" sz="1266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266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facilisis</a:t>
                </a:r>
                <a:r>
                  <a:rPr lang="en-US" sz="1266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266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raesent</a:t>
                </a:r>
                <a:endParaRPr lang="en-US" sz="1266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endParaRPr>
              </a:p>
            </p:txBody>
          </p:sp>
        </p:grpSp>
      </p:grpSp>
      <p:sp>
        <p:nvSpPr>
          <p:cNvPr id="59" name="Rectangle 58"/>
          <p:cNvSpPr/>
          <p:nvPr/>
        </p:nvSpPr>
        <p:spPr>
          <a:xfrm>
            <a:off x="9374784" y="4593014"/>
            <a:ext cx="2430974" cy="6767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Penimau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stebir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paname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kolera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munre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pimusa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upsam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sart</a:t>
            </a:r>
            <a:endParaRPr lang="en-US" sz="1266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lear Sans Light" panose="020B0303030202020304" pitchFamily="34" charset="0"/>
              <a:sym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taram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maka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puvore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.</a:t>
            </a:r>
          </a:p>
        </p:txBody>
      </p:sp>
      <p:sp>
        <p:nvSpPr>
          <p:cNvPr id="60" name="矩形 59"/>
          <p:cNvSpPr/>
          <p:nvPr/>
        </p:nvSpPr>
        <p:spPr>
          <a:xfrm>
            <a:off x="1061" y="397"/>
            <a:ext cx="12856633" cy="10285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1059" y="397"/>
            <a:ext cx="516916" cy="1028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TextBox 8"/>
          <p:cNvSpPr txBox="1"/>
          <p:nvPr/>
        </p:nvSpPr>
        <p:spPr>
          <a:xfrm>
            <a:off x="857862" y="280083"/>
            <a:ext cx="2092296" cy="36901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3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10330328" y="509831"/>
            <a:ext cx="2108310" cy="22685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defRPr/>
            </a:pPr>
            <a:r>
              <a:rPr lang="en-US" altLang="zh-CN" sz="147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www</a:t>
            </a:r>
            <a:r>
              <a:rPr lang="en-US" altLang="zh-CN" sz="1474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. daiyongming.com</a:t>
            </a:r>
            <a:endParaRPr lang="zh-CN" altLang="en-US" sz="147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TextBox 8"/>
          <p:cNvSpPr txBox="1"/>
          <p:nvPr/>
        </p:nvSpPr>
        <p:spPr>
          <a:xfrm>
            <a:off x="857862" y="693077"/>
            <a:ext cx="3138790" cy="21512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3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1061" y="7097981"/>
            <a:ext cx="12856633" cy="457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2461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8861698" y="2001508"/>
            <a:ext cx="2455624" cy="1071849"/>
            <a:chOff x="8657822" y="2704651"/>
            <a:chExt cx="2328423" cy="1016328"/>
          </a:xfrm>
        </p:grpSpPr>
        <p:sp>
          <p:nvSpPr>
            <p:cNvPr id="5" name="Text Placeholder 2"/>
            <p:cNvSpPr txBox="1">
              <a:spLocks/>
            </p:cNvSpPr>
            <p:nvPr/>
          </p:nvSpPr>
          <p:spPr>
            <a:xfrm>
              <a:off x="8657822" y="2704651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87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Response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8738504" y="3043924"/>
              <a:ext cx="2247741" cy="6770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Lorem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sit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amet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,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consectetur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adipiscing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Sed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imperdiet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tincidunt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velit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laoreet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facilisis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Praesent</a:t>
              </a:r>
              <a:endPara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617064" y="2001508"/>
            <a:ext cx="2407400" cy="1071849"/>
            <a:chOff x="1586753" y="2220559"/>
            <a:chExt cx="2282697" cy="1016328"/>
          </a:xfrm>
        </p:grpSpPr>
        <p:sp>
          <p:nvSpPr>
            <p:cNvPr id="8" name="Text Placeholder 2"/>
            <p:cNvSpPr txBox="1">
              <a:spLocks/>
            </p:cNvSpPr>
            <p:nvPr/>
          </p:nvSpPr>
          <p:spPr>
            <a:xfrm>
              <a:off x="1855990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687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Discovery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586753" y="2559832"/>
              <a:ext cx="2231898" cy="6770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Lorem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sit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amet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,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consectetur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adipiscing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Sed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imperdiet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tincidunt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velit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laoreet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facilisis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Praesent</a:t>
              </a:r>
              <a:endPara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</p:txBody>
        </p:sp>
      </p:grpSp>
      <p:sp>
        <p:nvSpPr>
          <p:cNvPr id="10" name="Shape 4157"/>
          <p:cNvSpPr/>
          <p:nvPr/>
        </p:nvSpPr>
        <p:spPr>
          <a:xfrm>
            <a:off x="4143340" y="2442512"/>
            <a:ext cx="1338840" cy="12687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12439" y="606"/>
                  <a:pt x="19639" y="7806"/>
                  <a:pt x="21600" y="21600"/>
                </a:cubicBezTo>
              </a:path>
            </a:pathLst>
          </a:custGeom>
          <a:ln w="3175">
            <a:solidFill>
              <a:srgbClr val="53585F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 lvl="0"/>
            <a:endParaRPr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1" name="Shape 4159"/>
          <p:cNvSpPr/>
          <p:nvPr/>
        </p:nvSpPr>
        <p:spPr>
          <a:xfrm>
            <a:off x="7397417" y="2442512"/>
            <a:ext cx="1338840" cy="12687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9161" y="606"/>
                  <a:pt x="1961" y="7806"/>
                  <a:pt x="0" y="21600"/>
                </a:cubicBezTo>
              </a:path>
            </a:pathLst>
          </a:custGeom>
          <a:ln w="3175">
            <a:solidFill>
              <a:srgbClr val="53585F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 lvl="0"/>
            <a:endParaRPr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2" name="Shape 4157"/>
          <p:cNvSpPr/>
          <p:nvPr/>
        </p:nvSpPr>
        <p:spPr>
          <a:xfrm flipV="1">
            <a:off x="4143340" y="3712438"/>
            <a:ext cx="1338840" cy="12687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12439" y="606"/>
                  <a:pt x="19639" y="7806"/>
                  <a:pt x="21600" y="21600"/>
                </a:cubicBezTo>
              </a:path>
            </a:pathLst>
          </a:custGeom>
          <a:ln w="3175">
            <a:solidFill>
              <a:srgbClr val="53585F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 lvl="0"/>
            <a:endParaRPr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3" name="Shape 4159"/>
          <p:cNvSpPr/>
          <p:nvPr/>
        </p:nvSpPr>
        <p:spPr>
          <a:xfrm flipV="1">
            <a:off x="7397417" y="3712484"/>
            <a:ext cx="1338840" cy="12687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9161" y="606"/>
                  <a:pt x="1961" y="7806"/>
                  <a:pt x="0" y="21600"/>
                </a:cubicBezTo>
              </a:path>
            </a:pathLst>
          </a:custGeom>
          <a:ln w="3175">
            <a:solidFill>
              <a:srgbClr val="53585F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 lvl="0"/>
            <a:endParaRPr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617064" y="4542661"/>
            <a:ext cx="2407400" cy="1071849"/>
            <a:chOff x="1586753" y="4952809"/>
            <a:chExt cx="2282697" cy="1016328"/>
          </a:xfrm>
        </p:grpSpPr>
        <p:sp>
          <p:nvSpPr>
            <p:cNvPr id="15" name="Text Placeholder 2"/>
            <p:cNvSpPr txBox="1">
              <a:spLocks/>
            </p:cNvSpPr>
            <p:nvPr/>
          </p:nvSpPr>
          <p:spPr>
            <a:xfrm>
              <a:off x="1855990" y="4952809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687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Observe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586753" y="5292082"/>
              <a:ext cx="2231898" cy="6770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Lorem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sit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amet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,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consectetur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adipiscing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Sed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imperdiet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tincidunt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velit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laoreet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facilisis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Praesent</a:t>
              </a:r>
              <a:endPara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8861698" y="4542662"/>
            <a:ext cx="2455624" cy="1071849"/>
            <a:chOff x="8657822" y="2704651"/>
            <a:chExt cx="2328423" cy="1016328"/>
          </a:xfrm>
        </p:grpSpPr>
        <p:sp>
          <p:nvSpPr>
            <p:cNvPr id="18" name="Text Placeholder 2"/>
            <p:cNvSpPr txBox="1">
              <a:spLocks/>
            </p:cNvSpPr>
            <p:nvPr/>
          </p:nvSpPr>
          <p:spPr>
            <a:xfrm>
              <a:off x="8657822" y="2704651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87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Team Work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738504" y="3043924"/>
              <a:ext cx="2247741" cy="6770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Lorem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sit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amet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,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consectetur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adipiscing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Sed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imperdiet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tincidunt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velit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laoreet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facilisis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Praesent</a:t>
              </a:r>
              <a:endPara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</p:txBody>
        </p:sp>
      </p:grpSp>
      <p:sp>
        <p:nvSpPr>
          <p:cNvPr id="21" name="Shape 1034"/>
          <p:cNvSpPr/>
          <p:nvPr/>
        </p:nvSpPr>
        <p:spPr>
          <a:xfrm>
            <a:off x="6091881" y="3033719"/>
            <a:ext cx="161118" cy="1244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43" y="9828"/>
                </a:moveTo>
                <a:cubicBezTo>
                  <a:pt x="20503" y="10692"/>
                  <a:pt x="21004" y="11543"/>
                  <a:pt x="21600" y="12462"/>
                </a:cubicBezTo>
                <a:cubicBezTo>
                  <a:pt x="20797" y="15394"/>
                  <a:pt x="20629" y="18810"/>
                  <a:pt x="20550" y="21600"/>
                </a:cubicBezTo>
                <a:cubicBezTo>
                  <a:pt x="17285" y="18886"/>
                  <a:pt x="18957" y="12766"/>
                  <a:pt x="16102" y="12414"/>
                </a:cubicBezTo>
                <a:cubicBezTo>
                  <a:pt x="13346" y="12074"/>
                  <a:pt x="12988" y="13608"/>
                  <a:pt x="12526" y="15998"/>
                </a:cubicBezTo>
                <a:cubicBezTo>
                  <a:pt x="12064" y="18387"/>
                  <a:pt x="11785" y="20178"/>
                  <a:pt x="11785" y="20178"/>
                </a:cubicBezTo>
                <a:cubicBezTo>
                  <a:pt x="11785" y="20178"/>
                  <a:pt x="2700" y="7597"/>
                  <a:pt x="0" y="3147"/>
                </a:cubicBezTo>
                <a:cubicBezTo>
                  <a:pt x="1311" y="2680"/>
                  <a:pt x="1742" y="2046"/>
                  <a:pt x="1827" y="0"/>
                </a:cubicBezTo>
                <a:cubicBezTo>
                  <a:pt x="4847" y="4160"/>
                  <a:pt x="12262" y="11667"/>
                  <a:pt x="15756" y="11667"/>
                </a:cubicBezTo>
                <a:cubicBezTo>
                  <a:pt x="17415" y="11667"/>
                  <a:pt x="18853" y="10951"/>
                  <a:pt x="20143" y="9828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40181" tIns="40181" rIns="40181" bIns="40181" numCol="1" anchor="ctr">
            <a:noAutofit/>
          </a:bodyPr>
          <a:lstStyle/>
          <a:p>
            <a:pPr lvl="0" algn="l"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269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2" name="Shape 1035"/>
          <p:cNvSpPr/>
          <p:nvPr/>
        </p:nvSpPr>
        <p:spPr>
          <a:xfrm>
            <a:off x="6259681" y="3369319"/>
            <a:ext cx="67293" cy="938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108" h="21600" extrusionOk="0">
                <a:moveTo>
                  <a:pt x="11314" y="594"/>
                </a:moveTo>
                <a:lnTo>
                  <a:pt x="0" y="0"/>
                </a:lnTo>
                <a:cubicBezTo>
                  <a:pt x="0" y="0"/>
                  <a:pt x="10284" y="5549"/>
                  <a:pt x="10284" y="11495"/>
                </a:cubicBezTo>
                <a:cubicBezTo>
                  <a:pt x="10284" y="17438"/>
                  <a:pt x="9772" y="20013"/>
                  <a:pt x="9772" y="20013"/>
                </a:cubicBezTo>
                <a:lnTo>
                  <a:pt x="18772" y="21600"/>
                </a:lnTo>
                <a:cubicBezTo>
                  <a:pt x="18772" y="21600"/>
                  <a:pt x="21600" y="15655"/>
                  <a:pt x="19026" y="9907"/>
                </a:cubicBezTo>
                <a:cubicBezTo>
                  <a:pt x="16457" y="4162"/>
                  <a:pt x="13629" y="2575"/>
                  <a:pt x="11314" y="594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40181" tIns="40181" rIns="40181" bIns="40181" numCol="1" anchor="ctr">
            <a:noAutofit/>
          </a:bodyPr>
          <a:lstStyle/>
          <a:p>
            <a:pPr lvl="0" algn="l"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269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3" name="Shape 1036"/>
          <p:cNvSpPr/>
          <p:nvPr/>
        </p:nvSpPr>
        <p:spPr>
          <a:xfrm>
            <a:off x="6301631" y="3589557"/>
            <a:ext cx="29518" cy="806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479" y="0"/>
                </a:moveTo>
                <a:cubicBezTo>
                  <a:pt x="6479" y="0"/>
                  <a:pt x="2878" y="12381"/>
                  <a:pt x="1439" y="16334"/>
                </a:cubicBezTo>
                <a:cubicBezTo>
                  <a:pt x="0" y="20286"/>
                  <a:pt x="0" y="21600"/>
                  <a:pt x="0" y="21600"/>
                </a:cubicBezTo>
                <a:lnTo>
                  <a:pt x="21600" y="20286"/>
                </a:lnTo>
                <a:cubicBezTo>
                  <a:pt x="21600" y="20286"/>
                  <a:pt x="16556" y="10275"/>
                  <a:pt x="6479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40181" tIns="40181" rIns="40181" bIns="40181" numCol="1" anchor="ctr">
            <a:noAutofit/>
          </a:bodyPr>
          <a:lstStyle/>
          <a:p>
            <a:pPr lvl="0" algn="l"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269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5620218" y="2850999"/>
            <a:ext cx="1636810" cy="2130225"/>
            <a:chOff x="4375152" y="1801285"/>
            <a:chExt cx="3651249" cy="4751916"/>
          </a:xfrm>
        </p:grpSpPr>
        <p:grpSp>
          <p:nvGrpSpPr>
            <p:cNvPr id="27" name="Group 26"/>
            <p:cNvGrpSpPr/>
            <p:nvPr/>
          </p:nvGrpSpPr>
          <p:grpSpPr>
            <a:xfrm>
              <a:off x="4375152" y="1801285"/>
              <a:ext cx="3651249" cy="4751916"/>
              <a:chOff x="3281363" y="1350963"/>
              <a:chExt cx="2738437" cy="3563937"/>
            </a:xfrm>
          </p:grpSpPr>
          <p:sp>
            <p:nvSpPr>
              <p:cNvPr id="33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3281363" y="1352550"/>
                <a:ext cx="2738437" cy="3562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4" name="Freeform 5"/>
              <p:cNvSpPr>
                <a:spLocks/>
              </p:cNvSpPr>
              <p:nvPr/>
            </p:nvSpPr>
            <p:spPr bwMode="auto">
              <a:xfrm>
                <a:off x="3514725" y="3225800"/>
                <a:ext cx="1268412" cy="1689100"/>
              </a:xfrm>
              <a:custGeom>
                <a:avLst/>
                <a:gdLst>
                  <a:gd name="T0" fmla="*/ 0 w 799"/>
                  <a:gd name="T1" fmla="*/ 894 h 1064"/>
                  <a:gd name="T2" fmla="*/ 318 w 799"/>
                  <a:gd name="T3" fmla="*/ 0 h 1064"/>
                  <a:gd name="T4" fmla="*/ 799 w 799"/>
                  <a:gd name="T5" fmla="*/ 172 h 1064"/>
                  <a:gd name="T6" fmla="*/ 481 w 799"/>
                  <a:gd name="T7" fmla="*/ 1064 h 1064"/>
                  <a:gd name="T8" fmla="*/ 296 w 799"/>
                  <a:gd name="T9" fmla="*/ 823 h 1064"/>
                  <a:gd name="T10" fmla="*/ 0 w 799"/>
                  <a:gd name="T11" fmla="*/ 894 h 1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9" h="1064">
                    <a:moveTo>
                      <a:pt x="0" y="894"/>
                    </a:moveTo>
                    <a:lnTo>
                      <a:pt x="318" y="0"/>
                    </a:lnTo>
                    <a:lnTo>
                      <a:pt x="799" y="172"/>
                    </a:lnTo>
                    <a:lnTo>
                      <a:pt x="481" y="1064"/>
                    </a:lnTo>
                    <a:lnTo>
                      <a:pt x="296" y="823"/>
                    </a:lnTo>
                    <a:lnTo>
                      <a:pt x="0" y="89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5" name="Freeform 6"/>
              <p:cNvSpPr>
                <a:spLocks/>
              </p:cNvSpPr>
              <p:nvPr/>
            </p:nvSpPr>
            <p:spPr bwMode="auto">
              <a:xfrm>
                <a:off x="4513263" y="3225800"/>
                <a:ext cx="1266825" cy="1689100"/>
              </a:xfrm>
              <a:custGeom>
                <a:avLst/>
                <a:gdLst>
                  <a:gd name="T0" fmla="*/ 798 w 798"/>
                  <a:gd name="T1" fmla="*/ 894 h 1064"/>
                  <a:gd name="T2" fmla="*/ 481 w 798"/>
                  <a:gd name="T3" fmla="*/ 0 h 1064"/>
                  <a:gd name="T4" fmla="*/ 0 w 798"/>
                  <a:gd name="T5" fmla="*/ 172 h 1064"/>
                  <a:gd name="T6" fmla="*/ 317 w 798"/>
                  <a:gd name="T7" fmla="*/ 1064 h 1064"/>
                  <a:gd name="T8" fmla="*/ 502 w 798"/>
                  <a:gd name="T9" fmla="*/ 823 h 1064"/>
                  <a:gd name="T10" fmla="*/ 798 w 798"/>
                  <a:gd name="T11" fmla="*/ 894 h 1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8" h="1064">
                    <a:moveTo>
                      <a:pt x="798" y="894"/>
                    </a:moveTo>
                    <a:lnTo>
                      <a:pt x="481" y="0"/>
                    </a:lnTo>
                    <a:lnTo>
                      <a:pt x="0" y="172"/>
                    </a:lnTo>
                    <a:lnTo>
                      <a:pt x="317" y="1064"/>
                    </a:lnTo>
                    <a:lnTo>
                      <a:pt x="502" y="823"/>
                    </a:lnTo>
                    <a:lnTo>
                      <a:pt x="798" y="89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6" name="Freeform 7"/>
              <p:cNvSpPr>
                <a:spLocks noEditPoints="1"/>
              </p:cNvSpPr>
              <p:nvPr/>
            </p:nvSpPr>
            <p:spPr bwMode="auto">
              <a:xfrm>
                <a:off x="3282950" y="1350963"/>
                <a:ext cx="2736850" cy="2730500"/>
              </a:xfrm>
              <a:custGeom>
                <a:avLst/>
                <a:gdLst>
                  <a:gd name="T0" fmla="*/ 172 w 1742"/>
                  <a:gd name="T1" fmla="*/ 864 h 1738"/>
                  <a:gd name="T2" fmla="*/ 868 w 1742"/>
                  <a:gd name="T3" fmla="*/ 168 h 1738"/>
                  <a:gd name="T4" fmla="*/ 869 w 1742"/>
                  <a:gd name="T5" fmla="*/ 168 h 1738"/>
                  <a:gd name="T6" fmla="*/ 1565 w 1742"/>
                  <a:gd name="T7" fmla="*/ 864 h 1738"/>
                  <a:gd name="T8" fmla="*/ 869 w 1742"/>
                  <a:gd name="T9" fmla="*/ 1561 h 1738"/>
                  <a:gd name="T10" fmla="*/ 868 w 1742"/>
                  <a:gd name="T11" fmla="*/ 1561 h 1738"/>
                  <a:gd name="T12" fmla="*/ 172 w 1742"/>
                  <a:gd name="T13" fmla="*/ 864 h 1738"/>
                  <a:gd name="T14" fmla="*/ 868 w 1742"/>
                  <a:gd name="T15" fmla="*/ 122 h 1738"/>
                  <a:gd name="T16" fmla="*/ 867 w 1742"/>
                  <a:gd name="T17" fmla="*/ 123 h 1738"/>
                  <a:gd name="T18" fmla="*/ 721 w 1742"/>
                  <a:gd name="T19" fmla="*/ 2 h 1738"/>
                  <a:gd name="T20" fmla="*/ 626 w 1742"/>
                  <a:gd name="T21" fmla="*/ 165 h 1738"/>
                  <a:gd name="T22" fmla="*/ 450 w 1742"/>
                  <a:gd name="T23" fmla="*/ 97 h 1738"/>
                  <a:gd name="T24" fmla="*/ 413 w 1742"/>
                  <a:gd name="T25" fmla="*/ 283 h 1738"/>
                  <a:gd name="T26" fmla="*/ 223 w 1742"/>
                  <a:gd name="T27" fmla="*/ 276 h 1738"/>
                  <a:gd name="T28" fmla="*/ 249 w 1742"/>
                  <a:gd name="T29" fmla="*/ 463 h 1738"/>
                  <a:gd name="T30" fmla="*/ 69 w 1742"/>
                  <a:gd name="T31" fmla="*/ 519 h 1738"/>
                  <a:gd name="T32" fmla="*/ 152 w 1742"/>
                  <a:gd name="T33" fmla="*/ 687 h 1738"/>
                  <a:gd name="T34" fmla="*/ 0 w 1742"/>
                  <a:gd name="T35" fmla="*/ 797 h 1738"/>
                  <a:gd name="T36" fmla="*/ 134 w 1742"/>
                  <a:gd name="T37" fmla="*/ 930 h 1738"/>
                  <a:gd name="T38" fmla="*/ 26 w 1742"/>
                  <a:gd name="T39" fmla="*/ 1085 h 1738"/>
                  <a:gd name="T40" fmla="*/ 196 w 1742"/>
                  <a:gd name="T41" fmla="*/ 1165 h 1738"/>
                  <a:gd name="T42" fmla="*/ 143 w 1742"/>
                  <a:gd name="T43" fmla="*/ 1348 h 1738"/>
                  <a:gd name="T44" fmla="*/ 331 w 1742"/>
                  <a:gd name="T45" fmla="*/ 1369 h 1738"/>
                  <a:gd name="T46" fmla="*/ 339 w 1742"/>
                  <a:gd name="T47" fmla="*/ 1557 h 1738"/>
                  <a:gd name="T48" fmla="*/ 524 w 1742"/>
                  <a:gd name="T49" fmla="*/ 1517 h 1738"/>
                  <a:gd name="T50" fmla="*/ 594 w 1742"/>
                  <a:gd name="T51" fmla="*/ 1693 h 1738"/>
                  <a:gd name="T52" fmla="*/ 755 w 1742"/>
                  <a:gd name="T53" fmla="*/ 1594 h 1738"/>
                  <a:gd name="T54" fmla="*/ 868 w 1742"/>
                  <a:gd name="T55" fmla="*/ 1726 h 1738"/>
                  <a:gd name="T56" fmla="*/ 878 w 1742"/>
                  <a:gd name="T57" fmla="*/ 1738 h 1738"/>
                  <a:gd name="T58" fmla="*/ 999 w 1742"/>
                  <a:gd name="T59" fmla="*/ 1593 h 1738"/>
                  <a:gd name="T60" fmla="*/ 1162 w 1742"/>
                  <a:gd name="T61" fmla="*/ 1688 h 1738"/>
                  <a:gd name="T62" fmla="*/ 1228 w 1742"/>
                  <a:gd name="T63" fmla="*/ 1512 h 1738"/>
                  <a:gd name="T64" fmla="*/ 1413 w 1742"/>
                  <a:gd name="T65" fmla="*/ 1550 h 1738"/>
                  <a:gd name="T66" fmla="*/ 1420 w 1742"/>
                  <a:gd name="T67" fmla="*/ 1361 h 1738"/>
                  <a:gd name="T68" fmla="*/ 1607 w 1742"/>
                  <a:gd name="T69" fmla="*/ 1337 h 1738"/>
                  <a:gd name="T70" fmla="*/ 1551 w 1742"/>
                  <a:gd name="T71" fmla="*/ 1156 h 1738"/>
                  <a:gd name="T72" fmla="*/ 1720 w 1742"/>
                  <a:gd name="T73" fmla="*/ 1073 h 1738"/>
                  <a:gd name="T74" fmla="*/ 1610 w 1742"/>
                  <a:gd name="T75" fmla="*/ 919 h 1738"/>
                  <a:gd name="T76" fmla="*/ 1742 w 1742"/>
                  <a:gd name="T77" fmla="*/ 786 h 1738"/>
                  <a:gd name="T78" fmla="*/ 1588 w 1742"/>
                  <a:gd name="T79" fmla="*/ 677 h 1738"/>
                  <a:gd name="T80" fmla="*/ 1669 w 1742"/>
                  <a:gd name="T81" fmla="*/ 507 h 1738"/>
                  <a:gd name="T82" fmla="*/ 1488 w 1742"/>
                  <a:gd name="T83" fmla="*/ 455 h 1738"/>
                  <a:gd name="T84" fmla="*/ 1511 w 1742"/>
                  <a:gd name="T85" fmla="*/ 266 h 1738"/>
                  <a:gd name="T86" fmla="*/ 1321 w 1742"/>
                  <a:gd name="T87" fmla="*/ 276 h 1738"/>
                  <a:gd name="T88" fmla="*/ 1282 w 1742"/>
                  <a:gd name="T89" fmla="*/ 91 h 1738"/>
                  <a:gd name="T90" fmla="*/ 1107 w 1742"/>
                  <a:gd name="T91" fmla="*/ 162 h 1738"/>
                  <a:gd name="T92" fmla="*/ 1009 w 1742"/>
                  <a:gd name="T93" fmla="*/ 0 h 1738"/>
                  <a:gd name="T94" fmla="*/ 868 w 1742"/>
                  <a:gd name="T95" fmla="*/ 122 h 17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742" h="1738">
                    <a:moveTo>
                      <a:pt x="172" y="864"/>
                    </a:moveTo>
                    <a:cubicBezTo>
                      <a:pt x="172" y="481"/>
                      <a:pt x="484" y="169"/>
                      <a:pt x="868" y="168"/>
                    </a:cubicBezTo>
                    <a:cubicBezTo>
                      <a:pt x="869" y="168"/>
                      <a:pt x="869" y="168"/>
                      <a:pt x="869" y="168"/>
                    </a:cubicBezTo>
                    <a:cubicBezTo>
                      <a:pt x="1254" y="168"/>
                      <a:pt x="1565" y="480"/>
                      <a:pt x="1565" y="864"/>
                    </a:cubicBezTo>
                    <a:cubicBezTo>
                      <a:pt x="1565" y="1248"/>
                      <a:pt x="1254" y="1561"/>
                      <a:pt x="869" y="1561"/>
                    </a:cubicBezTo>
                    <a:cubicBezTo>
                      <a:pt x="868" y="1561"/>
                      <a:pt x="868" y="1561"/>
                      <a:pt x="868" y="1561"/>
                    </a:cubicBezTo>
                    <a:cubicBezTo>
                      <a:pt x="484" y="1560"/>
                      <a:pt x="172" y="1248"/>
                      <a:pt x="172" y="864"/>
                    </a:cubicBezTo>
                    <a:close/>
                    <a:moveTo>
                      <a:pt x="868" y="122"/>
                    </a:moveTo>
                    <a:cubicBezTo>
                      <a:pt x="867" y="123"/>
                      <a:pt x="867" y="123"/>
                      <a:pt x="867" y="123"/>
                    </a:cubicBezTo>
                    <a:cubicBezTo>
                      <a:pt x="721" y="2"/>
                      <a:pt x="721" y="2"/>
                      <a:pt x="721" y="2"/>
                    </a:cubicBezTo>
                    <a:cubicBezTo>
                      <a:pt x="626" y="165"/>
                      <a:pt x="626" y="165"/>
                      <a:pt x="626" y="165"/>
                    </a:cubicBezTo>
                    <a:cubicBezTo>
                      <a:pt x="450" y="97"/>
                      <a:pt x="450" y="97"/>
                      <a:pt x="450" y="97"/>
                    </a:cubicBezTo>
                    <a:cubicBezTo>
                      <a:pt x="413" y="283"/>
                      <a:pt x="413" y="283"/>
                      <a:pt x="413" y="283"/>
                    </a:cubicBezTo>
                    <a:cubicBezTo>
                      <a:pt x="223" y="276"/>
                      <a:pt x="223" y="276"/>
                      <a:pt x="223" y="276"/>
                    </a:cubicBezTo>
                    <a:cubicBezTo>
                      <a:pt x="249" y="463"/>
                      <a:pt x="249" y="463"/>
                      <a:pt x="249" y="463"/>
                    </a:cubicBezTo>
                    <a:cubicBezTo>
                      <a:pt x="69" y="519"/>
                      <a:pt x="69" y="519"/>
                      <a:pt x="69" y="519"/>
                    </a:cubicBezTo>
                    <a:cubicBezTo>
                      <a:pt x="152" y="687"/>
                      <a:pt x="152" y="687"/>
                      <a:pt x="152" y="687"/>
                    </a:cubicBezTo>
                    <a:cubicBezTo>
                      <a:pt x="0" y="797"/>
                      <a:pt x="0" y="797"/>
                      <a:pt x="0" y="797"/>
                    </a:cubicBezTo>
                    <a:cubicBezTo>
                      <a:pt x="134" y="930"/>
                      <a:pt x="134" y="930"/>
                      <a:pt x="134" y="930"/>
                    </a:cubicBezTo>
                    <a:cubicBezTo>
                      <a:pt x="26" y="1085"/>
                      <a:pt x="26" y="1085"/>
                      <a:pt x="26" y="1085"/>
                    </a:cubicBezTo>
                    <a:cubicBezTo>
                      <a:pt x="196" y="1165"/>
                      <a:pt x="196" y="1165"/>
                      <a:pt x="196" y="1165"/>
                    </a:cubicBezTo>
                    <a:cubicBezTo>
                      <a:pt x="143" y="1348"/>
                      <a:pt x="143" y="1348"/>
                      <a:pt x="143" y="1348"/>
                    </a:cubicBezTo>
                    <a:cubicBezTo>
                      <a:pt x="331" y="1369"/>
                      <a:pt x="331" y="1369"/>
                      <a:pt x="331" y="1369"/>
                    </a:cubicBezTo>
                    <a:cubicBezTo>
                      <a:pt x="339" y="1557"/>
                      <a:pt x="339" y="1557"/>
                      <a:pt x="339" y="1557"/>
                    </a:cubicBezTo>
                    <a:cubicBezTo>
                      <a:pt x="524" y="1517"/>
                      <a:pt x="524" y="1517"/>
                      <a:pt x="524" y="1517"/>
                    </a:cubicBezTo>
                    <a:cubicBezTo>
                      <a:pt x="594" y="1693"/>
                      <a:pt x="594" y="1693"/>
                      <a:pt x="594" y="1693"/>
                    </a:cubicBezTo>
                    <a:cubicBezTo>
                      <a:pt x="755" y="1594"/>
                      <a:pt x="755" y="1594"/>
                      <a:pt x="755" y="1594"/>
                    </a:cubicBezTo>
                    <a:cubicBezTo>
                      <a:pt x="868" y="1726"/>
                      <a:pt x="868" y="1726"/>
                      <a:pt x="868" y="1726"/>
                    </a:cubicBezTo>
                    <a:cubicBezTo>
                      <a:pt x="878" y="1738"/>
                      <a:pt x="878" y="1738"/>
                      <a:pt x="878" y="1738"/>
                    </a:cubicBezTo>
                    <a:cubicBezTo>
                      <a:pt x="999" y="1593"/>
                      <a:pt x="999" y="1593"/>
                      <a:pt x="999" y="1593"/>
                    </a:cubicBezTo>
                    <a:cubicBezTo>
                      <a:pt x="1162" y="1688"/>
                      <a:pt x="1162" y="1688"/>
                      <a:pt x="1162" y="1688"/>
                    </a:cubicBezTo>
                    <a:cubicBezTo>
                      <a:pt x="1228" y="1512"/>
                      <a:pt x="1228" y="1512"/>
                      <a:pt x="1228" y="1512"/>
                    </a:cubicBezTo>
                    <a:cubicBezTo>
                      <a:pt x="1413" y="1550"/>
                      <a:pt x="1413" y="1550"/>
                      <a:pt x="1413" y="1550"/>
                    </a:cubicBezTo>
                    <a:cubicBezTo>
                      <a:pt x="1420" y="1361"/>
                      <a:pt x="1420" y="1361"/>
                      <a:pt x="1420" y="1361"/>
                    </a:cubicBezTo>
                    <a:cubicBezTo>
                      <a:pt x="1607" y="1337"/>
                      <a:pt x="1607" y="1337"/>
                      <a:pt x="1607" y="1337"/>
                    </a:cubicBezTo>
                    <a:cubicBezTo>
                      <a:pt x="1551" y="1156"/>
                      <a:pt x="1551" y="1156"/>
                      <a:pt x="1551" y="1156"/>
                    </a:cubicBezTo>
                    <a:cubicBezTo>
                      <a:pt x="1720" y="1073"/>
                      <a:pt x="1720" y="1073"/>
                      <a:pt x="1720" y="1073"/>
                    </a:cubicBezTo>
                    <a:cubicBezTo>
                      <a:pt x="1610" y="919"/>
                      <a:pt x="1610" y="919"/>
                      <a:pt x="1610" y="919"/>
                    </a:cubicBezTo>
                    <a:cubicBezTo>
                      <a:pt x="1742" y="786"/>
                      <a:pt x="1742" y="786"/>
                      <a:pt x="1742" y="786"/>
                    </a:cubicBezTo>
                    <a:cubicBezTo>
                      <a:pt x="1588" y="677"/>
                      <a:pt x="1588" y="677"/>
                      <a:pt x="1588" y="677"/>
                    </a:cubicBezTo>
                    <a:cubicBezTo>
                      <a:pt x="1669" y="507"/>
                      <a:pt x="1669" y="507"/>
                      <a:pt x="1669" y="507"/>
                    </a:cubicBezTo>
                    <a:cubicBezTo>
                      <a:pt x="1488" y="455"/>
                      <a:pt x="1488" y="455"/>
                      <a:pt x="1488" y="455"/>
                    </a:cubicBezTo>
                    <a:cubicBezTo>
                      <a:pt x="1511" y="266"/>
                      <a:pt x="1511" y="266"/>
                      <a:pt x="1511" y="266"/>
                    </a:cubicBezTo>
                    <a:cubicBezTo>
                      <a:pt x="1321" y="276"/>
                      <a:pt x="1321" y="276"/>
                      <a:pt x="1321" y="276"/>
                    </a:cubicBezTo>
                    <a:cubicBezTo>
                      <a:pt x="1282" y="91"/>
                      <a:pt x="1282" y="91"/>
                      <a:pt x="1282" y="91"/>
                    </a:cubicBezTo>
                    <a:cubicBezTo>
                      <a:pt x="1107" y="162"/>
                      <a:pt x="1107" y="162"/>
                      <a:pt x="1107" y="162"/>
                    </a:cubicBezTo>
                    <a:cubicBezTo>
                      <a:pt x="1009" y="0"/>
                      <a:pt x="1009" y="0"/>
                      <a:pt x="1009" y="0"/>
                    </a:cubicBezTo>
                    <a:cubicBezTo>
                      <a:pt x="868" y="122"/>
                      <a:pt x="868" y="122"/>
                      <a:pt x="868" y="12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7" name="Freeform 8"/>
              <p:cNvSpPr>
                <a:spLocks noEditPoints="1"/>
              </p:cNvSpPr>
              <p:nvPr/>
            </p:nvSpPr>
            <p:spPr bwMode="auto">
              <a:xfrm>
                <a:off x="3552825" y="1614488"/>
                <a:ext cx="2189162" cy="2187575"/>
              </a:xfrm>
              <a:custGeom>
                <a:avLst/>
                <a:gdLst>
                  <a:gd name="T0" fmla="*/ 0 w 1393"/>
                  <a:gd name="T1" fmla="*/ 696 h 1393"/>
                  <a:gd name="T2" fmla="*/ 696 w 1393"/>
                  <a:gd name="T3" fmla="*/ 1393 h 1393"/>
                  <a:gd name="T4" fmla="*/ 697 w 1393"/>
                  <a:gd name="T5" fmla="*/ 1393 h 1393"/>
                  <a:gd name="T6" fmla="*/ 1393 w 1393"/>
                  <a:gd name="T7" fmla="*/ 696 h 1393"/>
                  <a:gd name="T8" fmla="*/ 697 w 1393"/>
                  <a:gd name="T9" fmla="*/ 0 h 1393"/>
                  <a:gd name="T10" fmla="*/ 696 w 1393"/>
                  <a:gd name="T11" fmla="*/ 0 h 1393"/>
                  <a:gd name="T12" fmla="*/ 0 w 1393"/>
                  <a:gd name="T13" fmla="*/ 696 h 1393"/>
                  <a:gd name="T14" fmla="*/ 696 w 1393"/>
                  <a:gd name="T15" fmla="*/ 1333 h 1393"/>
                  <a:gd name="T16" fmla="*/ 60 w 1393"/>
                  <a:gd name="T17" fmla="*/ 696 h 1393"/>
                  <a:gd name="T18" fmla="*/ 696 w 1393"/>
                  <a:gd name="T19" fmla="*/ 58 h 1393"/>
                  <a:gd name="T20" fmla="*/ 697 w 1393"/>
                  <a:gd name="T21" fmla="*/ 58 h 1393"/>
                  <a:gd name="T22" fmla="*/ 1335 w 1393"/>
                  <a:gd name="T23" fmla="*/ 696 h 1393"/>
                  <a:gd name="T24" fmla="*/ 697 w 1393"/>
                  <a:gd name="T25" fmla="*/ 1333 h 1393"/>
                  <a:gd name="T26" fmla="*/ 696 w 1393"/>
                  <a:gd name="T27" fmla="*/ 1333 h 1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93" h="1393">
                    <a:moveTo>
                      <a:pt x="0" y="696"/>
                    </a:moveTo>
                    <a:cubicBezTo>
                      <a:pt x="0" y="1080"/>
                      <a:pt x="312" y="1392"/>
                      <a:pt x="696" y="1393"/>
                    </a:cubicBezTo>
                    <a:cubicBezTo>
                      <a:pt x="697" y="1393"/>
                      <a:pt x="697" y="1393"/>
                      <a:pt x="697" y="1393"/>
                    </a:cubicBezTo>
                    <a:cubicBezTo>
                      <a:pt x="1082" y="1393"/>
                      <a:pt x="1393" y="1080"/>
                      <a:pt x="1393" y="696"/>
                    </a:cubicBezTo>
                    <a:cubicBezTo>
                      <a:pt x="1393" y="312"/>
                      <a:pt x="1082" y="0"/>
                      <a:pt x="697" y="0"/>
                    </a:cubicBezTo>
                    <a:cubicBezTo>
                      <a:pt x="696" y="0"/>
                      <a:pt x="696" y="0"/>
                      <a:pt x="696" y="0"/>
                    </a:cubicBezTo>
                    <a:cubicBezTo>
                      <a:pt x="312" y="1"/>
                      <a:pt x="0" y="313"/>
                      <a:pt x="0" y="696"/>
                    </a:cubicBezTo>
                    <a:close/>
                    <a:moveTo>
                      <a:pt x="696" y="1333"/>
                    </a:moveTo>
                    <a:cubicBezTo>
                      <a:pt x="344" y="1333"/>
                      <a:pt x="60" y="1048"/>
                      <a:pt x="60" y="696"/>
                    </a:cubicBezTo>
                    <a:cubicBezTo>
                      <a:pt x="60" y="345"/>
                      <a:pt x="344" y="59"/>
                      <a:pt x="696" y="58"/>
                    </a:cubicBezTo>
                    <a:cubicBezTo>
                      <a:pt x="697" y="58"/>
                      <a:pt x="697" y="58"/>
                      <a:pt x="697" y="58"/>
                    </a:cubicBezTo>
                    <a:cubicBezTo>
                      <a:pt x="1048" y="58"/>
                      <a:pt x="1335" y="345"/>
                      <a:pt x="1335" y="696"/>
                    </a:cubicBezTo>
                    <a:cubicBezTo>
                      <a:pt x="1335" y="1048"/>
                      <a:pt x="1048" y="1333"/>
                      <a:pt x="697" y="1333"/>
                    </a:cubicBezTo>
                    <a:cubicBezTo>
                      <a:pt x="696" y="1333"/>
                      <a:pt x="696" y="1333"/>
                      <a:pt x="696" y="133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8" name="Freeform 9"/>
              <p:cNvSpPr>
                <a:spLocks noEditPoints="1"/>
              </p:cNvSpPr>
              <p:nvPr/>
            </p:nvSpPr>
            <p:spPr bwMode="auto">
              <a:xfrm>
                <a:off x="3648075" y="1706563"/>
                <a:ext cx="2001837" cy="2001838"/>
              </a:xfrm>
              <a:custGeom>
                <a:avLst/>
                <a:gdLst>
                  <a:gd name="T0" fmla="*/ 28 w 1275"/>
                  <a:gd name="T1" fmla="*/ 638 h 1275"/>
                  <a:gd name="T2" fmla="*/ 636 w 1275"/>
                  <a:gd name="T3" fmla="*/ 30 h 1275"/>
                  <a:gd name="T4" fmla="*/ 637 w 1275"/>
                  <a:gd name="T5" fmla="*/ 30 h 1275"/>
                  <a:gd name="T6" fmla="*/ 1245 w 1275"/>
                  <a:gd name="T7" fmla="*/ 638 h 1275"/>
                  <a:gd name="T8" fmla="*/ 637 w 1275"/>
                  <a:gd name="T9" fmla="*/ 1247 h 1275"/>
                  <a:gd name="T10" fmla="*/ 636 w 1275"/>
                  <a:gd name="T11" fmla="*/ 1247 h 1275"/>
                  <a:gd name="T12" fmla="*/ 28 w 1275"/>
                  <a:gd name="T13" fmla="*/ 638 h 1275"/>
                  <a:gd name="T14" fmla="*/ 636 w 1275"/>
                  <a:gd name="T15" fmla="*/ 0 h 1275"/>
                  <a:gd name="T16" fmla="*/ 0 w 1275"/>
                  <a:gd name="T17" fmla="*/ 638 h 1275"/>
                  <a:gd name="T18" fmla="*/ 636 w 1275"/>
                  <a:gd name="T19" fmla="*/ 1275 h 1275"/>
                  <a:gd name="T20" fmla="*/ 637 w 1275"/>
                  <a:gd name="T21" fmla="*/ 1275 h 1275"/>
                  <a:gd name="T22" fmla="*/ 1275 w 1275"/>
                  <a:gd name="T23" fmla="*/ 638 h 1275"/>
                  <a:gd name="T24" fmla="*/ 637 w 1275"/>
                  <a:gd name="T25" fmla="*/ 0 h 1275"/>
                  <a:gd name="T26" fmla="*/ 636 w 1275"/>
                  <a:gd name="T27" fmla="*/ 0 h 1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75" h="1275">
                    <a:moveTo>
                      <a:pt x="28" y="638"/>
                    </a:moveTo>
                    <a:cubicBezTo>
                      <a:pt x="28" y="304"/>
                      <a:pt x="301" y="31"/>
                      <a:pt x="636" y="30"/>
                    </a:cubicBezTo>
                    <a:cubicBezTo>
                      <a:pt x="637" y="30"/>
                      <a:pt x="637" y="30"/>
                      <a:pt x="637" y="30"/>
                    </a:cubicBezTo>
                    <a:cubicBezTo>
                      <a:pt x="973" y="30"/>
                      <a:pt x="1245" y="302"/>
                      <a:pt x="1245" y="638"/>
                    </a:cubicBezTo>
                    <a:cubicBezTo>
                      <a:pt x="1245" y="974"/>
                      <a:pt x="973" y="1247"/>
                      <a:pt x="637" y="1247"/>
                    </a:cubicBezTo>
                    <a:cubicBezTo>
                      <a:pt x="636" y="1247"/>
                      <a:pt x="636" y="1247"/>
                      <a:pt x="636" y="1247"/>
                    </a:cubicBezTo>
                    <a:cubicBezTo>
                      <a:pt x="301" y="1245"/>
                      <a:pt x="28" y="973"/>
                      <a:pt x="28" y="638"/>
                    </a:cubicBezTo>
                    <a:close/>
                    <a:moveTo>
                      <a:pt x="636" y="0"/>
                    </a:moveTo>
                    <a:cubicBezTo>
                      <a:pt x="284" y="1"/>
                      <a:pt x="0" y="287"/>
                      <a:pt x="0" y="638"/>
                    </a:cubicBezTo>
                    <a:cubicBezTo>
                      <a:pt x="0" y="990"/>
                      <a:pt x="284" y="1275"/>
                      <a:pt x="636" y="1275"/>
                    </a:cubicBezTo>
                    <a:cubicBezTo>
                      <a:pt x="637" y="1275"/>
                      <a:pt x="637" y="1275"/>
                      <a:pt x="637" y="1275"/>
                    </a:cubicBezTo>
                    <a:cubicBezTo>
                      <a:pt x="988" y="1275"/>
                      <a:pt x="1275" y="990"/>
                      <a:pt x="1275" y="638"/>
                    </a:cubicBezTo>
                    <a:cubicBezTo>
                      <a:pt x="1275" y="287"/>
                      <a:pt x="988" y="0"/>
                      <a:pt x="637" y="0"/>
                    </a:cubicBezTo>
                    <a:cubicBezTo>
                      <a:pt x="636" y="0"/>
                      <a:pt x="636" y="0"/>
                      <a:pt x="636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9" name="Freeform 10"/>
              <p:cNvSpPr>
                <a:spLocks/>
              </p:cNvSpPr>
              <p:nvPr/>
            </p:nvSpPr>
            <p:spPr bwMode="auto">
              <a:xfrm>
                <a:off x="3690938" y="1752600"/>
                <a:ext cx="955675" cy="1911350"/>
              </a:xfrm>
              <a:custGeom>
                <a:avLst/>
                <a:gdLst>
                  <a:gd name="T0" fmla="*/ 0 w 608"/>
                  <a:gd name="T1" fmla="*/ 608 h 1217"/>
                  <a:gd name="T2" fmla="*/ 608 w 608"/>
                  <a:gd name="T3" fmla="*/ 1217 h 1217"/>
                  <a:gd name="T4" fmla="*/ 608 w 608"/>
                  <a:gd name="T5" fmla="*/ 1202 h 1217"/>
                  <a:gd name="T6" fmla="*/ 16 w 608"/>
                  <a:gd name="T7" fmla="*/ 608 h 1217"/>
                  <a:gd name="T8" fmla="*/ 608 w 608"/>
                  <a:gd name="T9" fmla="*/ 14 h 1217"/>
                  <a:gd name="T10" fmla="*/ 608 w 608"/>
                  <a:gd name="T11" fmla="*/ 0 h 1217"/>
                  <a:gd name="T12" fmla="*/ 0 w 608"/>
                  <a:gd name="T13" fmla="*/ 608 h 1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8" h="1217">
                    <a:moveTo>
                      <a:pt x="0" y="608"/>
                    </a:moveTo>
                    <a:cubicBezTo>
                      <a:pt x="0" y="943"/>
                      <a:pt x="273" y="1215"/>
                      <a:pt x="608" y="1217"/>
                    </a:cubicBezTo>
                    <a:cubicBezTo>
                      <a:pt x="608" y="1202"/>
                      <a:pt x="608" y="1202"/>
                      <a:pt x="608" y="1202"/>
                    </a:cubicBezTo>
                    <a:cubicBezTo>
                      <a:pt x="281" y="1201"/>
                      <a:pt x="16" y="936"/>
                      <a:pt x="16" y="608"/>
                    </a:cubicBezTo>
                    <a:cubicBezTo>
                      <a:pt x="16" y="281"/>
                      <a:pt x="281" y="15"/>
                      <a:pt x="608" y="14"/>
                    </a:cubicBezTo>
                    <a:cubicBezTo>
                      <a:pt x="608" y="0"/>
                      <a:pt x="608" y="0"/>
                      <a:pt x="608" y="0"/>
                    </a:cubicBezTo>
                    <a:cubicBezTo>
                      <a:pt x="273" y="1"/>
                      <a:pt x="0" y="274"/>
                      <a:pt x="0" y="6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0" name="Freeform 11"/>
              <p:cNvSpPr>
                <a:spLocks noEditPoints="1"/>
              </p:cNvSpPr>
              <p:nvPr/>
            </p:nvSpPr>
            <p:spPr bwMode="auto">
              <a:xfrm>
                <a:off x="3716338" y="1752600"/>
                <a:ext cx="1887537" cy="1911350"/>
              </a:xfrm>
              <a:custGeom>
                <a:avLst/>
                <a:gdLst>
                  <a:gd name="T0" fmla="*/ 14 w 1201"/>
                  <a:gd name="T1" fmla="*/ 608 h 1217"/>
                  <a:gd name="T2" fmla="*/ 592 w 1201"/>
                  <a:gd name="T3" fmla="*/ 29 h 1217"/>
                  <a:gd name="T4" fmla="*/ 593 w 1201"/>
                  <a:gd name="T5" fmla="*/ 29 h 1217"/>
                  <a:gd name="T6" fmla="*/ 1172 w 1201"/>
                  <a:gd name="T7" fmla="*/ 608 h 1217"/>
                  <a:gd name="T8" fmla="*/ 593 w 1201"/>
                  <a:gd name="T9" fmla="*/ 1187 h 1217"/>
                  <a:gd name="T10" fmla="*/ 592 w 1201"/>
                  <a:gd name="T11" fmla="*/ 1187 h 1217"/>
                  <a:gd name="T12" fmla="*/ 14 w 1201"/>
                  <a:gd name="T13" fmla="*/ 608 h 1217"/>
                  <a:gd name="T14" fmla="*/ 592 w 1201"/>
                  <a:gd name="T15" fmla="*/ 14 h 1217"/>
                  <a:gd name="T16" fmla="*/ 0 w 1201"/>
                  <a:gd name="T17" fmla="*/ 608 h 1217"/>
                  <a:gd name="T18" fmla="*/ 592 w 1201"/>
                  <a:gd name="T19" fmla="*/ 1202 h 1217"/>
                  <a:gd name="T20" fmla="*/ 592 w 1201"/>
                  <a:gd name="T21" fmla="*/ 1217 h 1217"/>
                  <a:gd name="T22" fmla="*/ 593 w 1201"/>
                  <a:gd name="T23" fmla="*/ 1217 h 1217"/>
                  <a:gd name="T24" fmla="*/ 1201 w 1201"/>
                  <a:gd name="T25" fmla="*/ 608 h 1217"/>
                  <a:gd name="T26" fmla="*/ 593 w 1201"/>
                  <a:gd name="T27" fmla="*/ 0 h 1217"/>
                  <a:gd name="T28" fmla="*/ 592 w 1201"/>
                  <a:gd name="T29" fmla="*/ 0 h 1217"/>
                  <a:gd name="T30" fmla="*/ 592 w 1201"/>
                  <a:gd name="T31" fmla="*/ 14 h 1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01" h="1217">
                    <a:moveTo>
                      <a:pt x="14" y="608"/>
                    </a:moveTo>
                    <a:cubicBezTo>
                      <a:pt x="14" y="289"/>
                      <a:pt x="273" y="29"/>
                      <a:pt x="592" y="29"/>
                    </a:cubicBezTo>
                    <a:cubicBezTo>
                      <a:pt x="593" y="29"/>
                      <a:pt x="593" y="29"/>
                      <a:pt x="593" y="29"/>
                    </a:cubicBezTo>
                    <a:cubicBezTo>
                      <a:pt x="913" y="29"/>
                      <a:pt x="1172" y="288"/>
                      <a:pt x="1172" y="608"/>
                    </a:cubicBezTo>
                    <a:cubicBezTo>
                      <a:pt x="1172" y="929"/>
                      <a:pt x="913" y="1187"/>
                      <a:pt x="593" y="1187"/>
                    </a:cubicBezTo>
                    <a:cubicBezTo>
                      <a:pt x="592" y="1187"/>
                      <a:pt x="592" y="1187"/>
                      <a:pt x="592" y="1187"/>
                    </a:cubicBezTo>
                    <a:cubicBezTo>
                      <a:pt x="273" y="1187"/>
                      <a:pt x="14" y="927"/>
                      <a:pt x="14" y="608"/>
                    </a:cubicBezTo>
                    <a:close/>
                    <a:moveTo>
                      <a:pt x="592" y="14"/>
                    </a:moveTo>
                    <a:cubicBezTo>
                      <a:pt x="265" y="15"/>
                      <a:pt x="0" y="281"/>
                      <a:pt x="0" y="608"/>
                    </a:cubicBezTo>
                    <a:cubicBezTo>
                      <a:pt x="0" y="936"/>
                      <a:pt x="265" y="1201"/>
                      <a:pt x="592" y="1202"/>
                    </a:cubicBezTo>
                    <a:cubicBezTo>
                      <a:pt x="592" y="1217"/>
                      <a:pt x="592" y="1217"/>
                      <a:pt x="592" y="1217"/>
                    </a:cubicBezTo>
                    <a:cubicBezTo>
                      <a:pt x="593" y="1217"/>
                      <a:pt x="593" y="1217"/>
                      <a:pt x="593" y="1217"/>
                    </a:cubicBezTo>
                    <a:cubicBezTo>
                      <a:pt x="929" y="1217"/>
                      <a:pt x="1201" y="944"/>
                      <a:pt x="1201" y="608"/>
                    </a:cubicBezTo>
                    <a:cubicBezTo>
                      <a:pt x="1201" y="272"/>
                      <a:pt x="929" y="0"/>
                      <a:pt x="593" y="0"/>
                    </a:cubicBezTo>
                    <a:cubicBezTo>
                      <a:pt x="592" y="0"/>
                      <a:pt x="592" y="0"/>
                      <a:pt x="592" y="0"/>
                    </a:cubicBezTo>
                    <a:cubicBezTo>
                      <a:pt x="592" y="14"/>
                      <a:pt x="592" y="14"/>
                      <a:pt x="59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28" name="Freeform 13"/>
            <p:cNvSpPr>
              <a:spLocks/>
            </p:cNvSpPr>
            <p:nvPr/>
          </p:nvSpPr>
          <p:spPr bwMode="auto">
            <a:xfrm>
              <a:off x="6195485" y="3611033"/>
              <a:ext cx="1214967" cy="1212851"/>
            </a:xfrm>
            <a:custGeom>
              <a:avLst/>
              <a:gdLst>
                <a:gd name="T0" fmla="*/ 580 w 580"/>
                <a:gd name="T1" fmla="*/ 0 h 579"/>
                <a:gd name="T2" fmla="*/ 1 w 580"/>
                <a:gd name="T3" fmla="*/ 579 h 579"/>
                <a:gd name="T4" fmla="*/ 0 w 580"/>
                <a:gd name="T5" fmla="*/ 579 h 579"/>
                <a:gd name="T6" fmla="*/ 0 w 580"/>
                <a:gd name="T7" fmla="*/ 0 h 579"/>
                <a:gd name="T8" fmla="*/ 580 w 580"/>
                <a:gd name="T9" fmla="*/ 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579">
                  <a:moveTo>
                    <a:pt x="580" y="0"/>
                  </a:moveTo>
                  <a:cubicBezTo>
                    <a:pt x="580" y="321"/>
                    <a:pt x="321" y="579"/>
                    <a:pt x="1" y="579"/>
                  </a:cubicBezTo>
                  <a:cubicBezTo>
                    <a:pt x="0" y="579"/>
                    <a:pt x="0" y="579"/>
                    <a:pt x="0" y="57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58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9" name="Freeform 14"/>
            <p:cNvSpPr>
              <a:spLocks/>
            </p:cNvSpPr>
            <p:nvPr/>
          </p:nvSpPr>
          <p:spPr bwMode="auto">
            <a:xfrm>
              <a:off x="4980518" y="2398184"/>
              <a:ext cx="1214967" cy="1212851"/>
            </a:xfrm>
            <a:custGeom>
              <a:avLst/>
              <a:gdLst>
                <a:gd name="T0" fmla="*/ 0 w 580"/>
                <a:gd name="T1" fmla="*/ 579 h 579"/>
                <a:gd name="T2" fmla="*/ 578 w 580"/>
                <a:gd name="T3" fmla="*/ 0 h 579"/>
                <a:gd name="T4" fmla="*/ 580 w 580"/>
                <a:gd name="T5" fmla="*/ 0 h 579"/>
                <a:gd name="T6" fmla="*/ 580 w 580"/>
                <a:gd name="T7" fmla="*/ 579 h 579"/>
                <a:gd name="T8" fmla="*/ 0 w 580"/>
                <a:gd name="T9" fmla="*/ 579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579">
                  <a:moveTo>
                    <a:pt x="0" y="579"/>
                  </a:moveTo>
                  <a:cubicBezTo>
                    <a:pt x="0" y="259"/>
                    <a:pt x="258" y="0"/>
                    <a:pt x="578" y="0"/>
                  </a:cubicBezTo>
                  <a:cubicBezTo>
                    <a:pt x="580" y="0"/>
                    <a:pt x="580" y="0"/>
                    <a:pt x="580" y="0"/>
                  </a:cubicBezTo>
                  <a:cubicBezTo>
                    <a:pt x="580" y="579"/>
                    <a:pt x="580" y="579"/>
                    <a:pt x="580" y="579"/>
                  </a:cubicBezTo>
                  <a:lnTo>
                    <a:pt x="0" y="57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30" name="Freeform 15"/>
            <p:cNvSpPr>
              <a:spLocks/>
            </p:cNvSpPr>
            <p:nvPr/>
          </p:nvSpPr>
          <p:spPr bwMode="auto">
            <a:xfrm>
              <a:off x="4980518" y="3611033"/>
              <a:ext cx="1214967" cy="1212851"/>
            </a:xfrm>
            <a:custGeom>
              <a:avLst/>
              <a:gdLst>
                <a:gd name="T0" fmla="*/ 0 w 580"/>
                <a:gd name="T1" fmla="*/ 0 h 579"/>
                <a:gd name="T2" fmla="*/ 578 w 580"/>
                <a:gd name="T3" fmla="*/ 579 h 579"/>
                <a:gd name="T4" fmla="*/ 580 w 580"/>
                <a:gd name="T5" fmla="*/ 579 h 579"/>
                <a:gd name="T6" fmla="*/ 580 w 580"/>
                <a:gd name="T7" fmla="*/ 0 h 579"/>
                <a:gd name="T8" fmla="*/ 0 w 580"/>
                <a:gd name="T9" fmla="*/ 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579">
                  <a:moveTo>
                    <a:pt x="0" y="0"/>
                  </a:moveTo>
                  <a:cubicBezTo>
                    <a:pt x="0" y="321"/>
                    <a:pt x="258" y="579"/>
                    <a:pt x="578" y="579"/>
                  </a:cubicBezTo>
                  <a:cubicBezTo>
                    <a:pt x="580" y="579"/>
                    <a:pt x="580" y="579"/>
                    <a:pt x="580" y="579"/>
                  </a:cubicBezTo>
                  <a:cubicBezTo>
                    <a:pt x="580" y="0"/>
                    <a:pt x="580" y="0"/>
                    <a:pt x="58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31" name="Freeform 12"/>
            <p:cNvSpPr>
              <a:spLocks/>
            </p:cNvSpPr>
            <p:nvPr/>
          </p:nvSpPr>
          <p:spPr bwMode="auto">
            <a:xfrm>
              <a:off x="6195485" y="2398184"/>
              <a:ext cx="1214967" cy="1212851"/>
            </a:xfrm>
            <a:custGeom>
              <a:avLst/>
              <a:gdLst>
                <a:gd name="T0" fmla="*/ 580 w 580"/>
                <a:gd name="T1" fmla="*/ 579 h 579"/>
                <a:gd name="T2" fmla="*/ 1 w 580"/>
                <a:gd name="T3" fmla="*/ 0 h 579"/>
                <a:gd name="T4" fmla="*/ 0 w 580"/>
                <a:gd name="T5" fmla="*/ 0 h 579"/>
                <a:gd name="T6" fmla="*/ 0 w 580"/>
                <a:gd name="T7" fmla="*/ 579 h 579"/>
                <a:gd name="T8" fmla="*/ 580 w 580"/>
                <a:gd name="T9" fmla="*/ 579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579">
                  <a:moveTo>
                    <a:pt x="580" y="579"/>
                  </a:moveTo>
                  <a:cubicBezTo>
                    <a:pt x="580" y="259"/>
                    <a:pt x="32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79"/>
                    <a:pt x="0" y="579"/>
                    <a:pt x="0" y="579"/>
                  </a:cubicBezTo>
                  <a:lnTo>
                    <a:pt x="580" y="57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32" name="Oval 16"/>
            <p:cNvSpPr>
              <a:spLocks noChangeArrowheads="1"/>
            </p:cNvSpPr>
            <p:nvPr/>
          </p:nvSpPr>
          <p:spPr bwMode="auto">
            <a:xfrm>
              <a:off x="5604933" y="3024717"/>
              <a:ext cx="1191683" cy="11938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1061" y="397"/>
            <a:ext cx="12856633" cy="10285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059" y="397"/>
            <a:ext cx="516916" cy="1028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Box 8"/>
          <p:cNvSpPr txBox="1"/>
          <p:nvPr/>
        </p:nvSpPr>
        <p:spPr>
          <a:xfrm>
            <a:off x="857862" y="280083"/>
            <a:ext cx="2092296" cy="36901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3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0330328" y="509831"/>
            <a:ext cx="2108310" cy="22685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defRPr/>
            </a:pPr>
            <a:r>
              <a:rPr lang="en-US" altLang="zh-CN" sz="147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www</a:t>
            </a:r>
            <a:r>
              <a:rPr lang="en-US" altLang="zh-CN" sz="1474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. daiyongming.com</a:t>
            </a:r>
            <a:endParaRPr lang="zh-CN" altLang="en-US" sz="147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857862" y="693077"/>
            <a:ext cx="3138790" cy="21512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3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061" y="7097981"/>
            <a:ext cx="12856633" cy="457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9299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TextBox 64"/>
          <p:cNvSpPr txBox="1"/>
          <p:nvPr/>
        </p:nvSpPr>
        <p:spPr>
          <a:xfrm>
            <a:off x="2796674" y="2672855"/>
            <a:ext cx="489717" cy="546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76" b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70%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4112120" y="3300448"/>
            <a:ext cx="489717" cy="546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76" b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50%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5503155" y="2228947"/>
            <a:ext cx="489717" cy="546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76" b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80%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6822961" y="2871848"/>
            <a:ext cx="489717" cy="546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76" b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60%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8144610" y="1708504"/>
            <a:ext cx="572700" cy="546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76" b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100%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9536447" y="2045261"/>
            <a:ext cx="489717" cy="546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76" b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90%</a:t>
            </a:r>
          </a:p>
        </p:txBody>
      </p:sp>
      <p:grpSp>
        <p:nvGrpSpPr>
          <p:cNvPr id="73" name="Group 72"/>
          <p:cNvGrpSpPr/>
          <p:nvPr/>
        </p:nvGrpSpPr>
        <p:grpSpPr>
          <a:xfrm>
            <a:off x="9337539" y="5423496"/>
            <a:ext cx="894797" cy="536652"/>
            <a:chOff x="9098127" y="5192039"/>
            <a:chExt cx="848447" cy="508854"/>
          </a:xfrm>
        </p:grpSpPr>
        <p:sp>
          <p:nvSpPr>
            <p:cNvPr id="71" name="TextBox 70"/>
            <p:cNvSpPr txBox="1"/>
            <p:nvPr/>
          </p:nvSpPr>
          <p:spPr>
            <a:xfrm>
              <a:off x="9287320" y="5192039"/>
              <a:ext cx="485174" cy="2722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66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rPr>
                <a:t>2015</a:t>
              </a:r>
              <a:endParaRPr lang="id-ID" sz="1266" b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 Light" panose="020B0306030504020204" pitchFamily="34" charset="0"/>
                <a:sym typeface="Times New Roman" panose="02020603050405020304" pitchFamily="18" charset="0"/>
              </a:endParaRPr>
            </a:p>
          </p:txBody>
        </p:sp>
        <p:sp>
          <p:nvSpPr>
            <p:cNvPr id="72" name="Rectangle 71"/>
            <p:cNvSpPr/>
            <p:nvPr/>
          </p:nvSpPr>
          <p:spPr>
            <a:xfrm>
              <a:off x="9098127" y="5397994"/>
              <a:ext cx="848447" cy="3028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76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$910.000</a:t>
              </a:r>
              <a:endParaRPr lang="id-ID" sz="1476" b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7992738" y="5423496"/>
            <a:ext cx="894797" cy="536652"/>
            <a:chOff x="9098126" y="5192039"/>
            <a:chExt cx="848447" cy="508854"/>
          </a:xfrm>
        </p:grpSpPr>
        <p:sp>
          <p:nvSpPr>
            <p:cNvPr id="75" name="TextBox 74"/>
            <p:cNvSpPr txBox="1"/>
            <p:nvPr/>
          </p:nvSpPr>
          <p:spPr>
            <a:xfrm>
              <a:off x="9282558" y="5192039"/>
              <a:ext cx="485174" cy="2722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66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rPr>
                <a:t>2014</a:t>
              </a:r>
              <a:endParaRPr lang="id-ID" sz="1266" b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 Light" panose="020B0306030504020204" pitchFamily="34" charset="0"/>
                <a:sym typeface="Times New Roman" panose="02020603050405020304" pitchFamily="18" charset="0"/>
              </a:endParaRPr>
            </a:p>
          </p:txBody>
        </p:sp>
        <p:sp>
          <p:nvSpPr>
            <p:cNvPr id="76" name="Rectangle 75"/>
            <p:cNvSpPr/>
            <p:nvPr/>
          </p:nvSpPr>
          <p:spPr>
            <a:xfrm>
              <a:off x="9098126" y="5397994"/>
              <a:ext cx="848447" cy="3028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76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$980.000</a:t>
              </a:r>
              <a:endParaRPr lang="id-ID" sz="1476" b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6612934" y="5423496"/>
            <a:ext cx="894797" cy="536652"/>
            <a:chOff x="9098127" y="5192039"/>
            <a:chExt cx="848447" cy="508854"/>
          </a:xfrm>
        </p:grpSpPr>
        <p:sp>
          <p:nvSpPr>
            <p:cNvPr id="78" name="TextBox 77"/>
            <p:cNvSpPr txBox="1"/>
            <p:nvPr/>
          </p:nvSpPr>
          <p:spPr>
            <a:xfrm>
              <a:off x="9277790" y="5192039"/>
              <a:ext cx="485174" cy="2722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66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rPr>
                <a:t>2013</a:t>
              </a:r>
              <a:endParaRPr lang="id-ID" sz="1266" b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 Light" panose="020B0306030504020204" pitchFamily="34" charset="0"/>
                <a:sym typeface="Times New Roman" panose="02020603050405020304" pitchFamily="18" charset="0"/>
              </a:endParaRPr>
            </a:p>
          </p:txBody>
        </p:sp>
        <p:sp>
          <p:nvSpPr>
            <p:cNvPr id="79" name="Rectangle 78"/>
            <p:cNvSpPr/>
            <p:nvPr/>
          </p:nvSpPr>
          <p:spPr>
            <a:xfrm>
              <a:off x="9098127" y="5397994"/>
              <a:ext cx="848447" cy="3028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76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$710.000</a:t>
              </a:r>
              <a:endParaRPr lang="id-ID" sz="1476" b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5298150" y="5423496"/>
            <a:ext cx="894797" cy="536652"/>
            <a:chOff x="9098127" y="5192039"/>
            <a:chExt cx="848447" cy="508854"/>
          </a:xfrm>
        </p:grpSpPr>
        <p:sp>
          <p:nvSpPr>
            <p:cNvPr id="81" name="TextBox 80"/>
            <p:cNvSpPr txBox="1"/>
            <p:nvPr/>
          </p:nvSpPr>
          <p:spPr>
            <a:xfrm>
              <a:off x="9273032" y="5192039"/>
              <a:ext cx="485174" cy="2722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66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rPr>
                <a:t>2012</a:t>
              </a:r>
              <a:endParaRPr lang="id-ID" sz="1266" b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 Light" panose="020B0306030504020204" pitchFamily="34" charset="0"/>
                <a:sym typeface="Times New Roman" panose="02020603050405020304" pitchFamily="18" charset="0"/>
              </a:endParaRPr>
            </a:p>
          </p:txBody>
        </p:sp>
        <p:sp>
          <p:nvSpPr>
            <p:cNvPr id="82" name="Rectangle 81"/>
            <p:cNvSpPr/>
            <p:nvPr/>
          </p:nvSpPr>
          <p:spPr>
            <a:xfrm>
              <a:off x="9098127" y="5397994"/>
              <a:ext cx="848447" cy="3028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76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$850.000</a:t>
              </a:r>
              <a:endParaRPr lang="id-ID" sz="1476" b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3906967" y="5423496"/>
            <a:ext cx="894797" cy="536652"/>
            <a:chOff x="9098127" y="5192039"/>
            <a:chExt cx="848447" cy="508854"/>
          </a:xfrm>
        </p:grpSpPr>
        <p:sp>
          <p:nvSpPr>
            <p:cNvPr id="84" name="TextBox 83"/>
            <p:cNvSpPr txBox="1"/>
            <p:nvPr/>
          </p:nvSpPr>
          <p:spPr>
            <a:xfrm>
              <a:off x="9282049" y="5192039"/>
              <a:ext cx="476662" cy="2722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66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rPr>
                <a:t>2011</a:t>
              </a:r>
              <a:endParaRPr lang="id-ID" sz="1266" b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 Light" panose="020B0306030504020204" pitchFamily="34" charset="0"/>
                <a:sym typeface="Times New Roman" panose="02020603050405020304" pitchFamily="18" charset="0"/>
              </a:endParaRPr>
            </a:p>
          </p:txBody>
        </p:sp>
        <p:sp>
          <p:nvSpPr>
            <p:cNvPr id="85" name="Rectangle 84"/>
            <p:cNvSpPr/>
            <p:nvPr/>
          </p:nvSpPr>
          <p:spPr>
            <a:xfrm>
              <a:off x="9098127" y="5397994"/>
              <a:ext cx="848447" cy="3028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76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$380.000</a:t>
              </a:r>
              <a:endParaRPr lang="id-ID" sz="1476" b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2584336" y="5423496"/>
            <a:ext cx="894797" cy="536652"/>
            <a:chOff x="9098127" y="5192039"/>
            <a:chExt cx="848447" cy="508854"/>
          </a:xfrm>
        </p:grpSpPr>
        <p:sp>
          <p:nvSpPr>
            <p:cNvPr id="87" name="TextBox 86"/>
            <p:cNvSpPr txBox="1"/>
            <p:nvPr/>
          </p:nvSpPr>
          <p:spPr>
            <a:xfrm>
              <a:off x="9277795" y="5192039"/>
              <a:ext cx="485174" cy="2722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66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rPr>
                <a:t>2010</a:t>
              </a:r>
              <a:endParaRPr lang="id-ID" sz="1266" b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 Light" panose="020B0306030504020204" pitchFamily="34" charset="0"/>
                <a:sym typeface="Times New Roman" panose="02020603050405020304" pitchFamily="18" charset="0"/>
              </a:endParaRPr>
            </a:p>
          </p:txBody>
        </p:sp>
        <p:sp>
          <p:nvSpPr>
            <p:cNvPr id="88" name="Rectangle 87"/>
            <p:cNvSpPr/>
            <p:nvPr/>
          </p:nvSpPr>
          <p:spPr>
            <a:xfrm>
              <a:off x="9098127" y="5397994"/>
              <a:ext cx="848447" cy="3028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76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$790.000</a:t>
              </a:r>
              <a:endParaRPr lang="id-ID" sz="1476" b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2207561" y="3255863"/>
            <a:ext cx="1648345" cy="2019509"/>
            <a:chOff x="2092875" y="3087209"/>
            <a:chExt cx="1562961" cy="1914899"/>
          </a:xfrm>
        </p:grpSpPr>
        <p:grpSp>
          <p:nvGrpSpPr>
            <p:cNvPr id="16" name="Group 15"/>
            <p:cNvGrpSpPr/>
            <p:nvPr/>
          </p:nvGrpSpPr>
          <p:grpSpPr>
            <a:xfrm>
              <a:off x="2092875" y="3087209"/>
              <a:ext cx="1562961" cy="1914899"/>
              <a:chOff x="2558934" y="1581150"/>
              <a:chExt cx="1172221" cy="1891074"/>
            </a:xfrm>
          </p:grpSpPr>
          <p:sp>
            <p:nvSpPr>
              <p:cNvPr id="19" name="Freeform 5"/>
              <p:cNvSpPr>
                <a:spLocks/>
              </p:cNvSpPr>
              <p:nvPr/>
            </p:nvSpPr>
            <p:spPr bwMode="auto">
              <a:xfrm>
                <a:off x="2558934" y="1581150"/>
                <a:ext cx="1172221" cy="1891074"/>
              </a:xfrm>
              <a:custGeom>
                <a:avLst/>
                <a:gdLst>
                  <a:gd name="T0" fmla="*/ 0 w 1148"/>
                  <a:gd name="T1" fmla="*/ 1852 h 1852"/>
                  <a:gd name="T2" fmla="*/ 575 w 1148"/>
                  <a:gd name="T3" fmla="*/ 0 h 1852"/>
                  <a:gd name="T4" fmla="*/ 1148 w 1148"/>
                  <a:gd name="T5" fmla="*/ 1852 h 1852"/>
                  <a:gd name="T6" fmla="*/ 0 w 1148"/>
                  <a:gd name="T7" fmla="*/ 1852 h 18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48" h="1852">
                    <a:moveTo>
                      <a:pt x="0" y="1852"/>
                    </a:moveTo>
                    <a:lnTo>
                      <a:pt x="575" y="0"/>
                    </a:lnTo>
                    <a:lnTo>
                      <a:pt x="1148" y="1852"/>
                    </a:lnTo>
                    <a:lnTo>
                      <a:pt x="0" y="1852"/>
                    </a:lnTo>
                    <a:close/>
                  </a:path>
                </a:pathLst>
              </a:custGeom>
              <a:solidFill>
                <a:schemeClr val="accent1">
                  <a:alpha val="59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0" name="Freeform 6"/>
              <p:cNvSpPr>
                <a:spLocks/>
              </p:cNvSpPr>
              <p:nvPr/>
            </p:nvSpPr>
            <p:spPr bwMode="auto">
              <a:xfrm>
                <a:off x="2920403" y="1581150"/>
                <a:ext cx="449283" cy="909799"/>
              </a:xfrm>
              <a:custGeom>
                <a:avLst/>
                <a:gdLst>
                  <a:gd name="T0" fmla="*/ 0 w 440"/>
                  <a:gd name="T1" fmla="*/ 711 h 891"/>
                  <a:gd name="T2" fmla="*/ 221 w 440"/>
                  <a:gd name="T3" fmla="*/ 0 h 891"/>
                  <a:gd name="T4" fmla="*/ 440 w 440"/>
                  <a:gd name="T5" fmla="*/ 711 h 891"/>
                  <a:gd name="T6" fmla="*/ 437 w 440"/>
                  <a:gd name="T7" fmla="*/ 801 h 891"/>
                  <a:gd name="T8" fmla="*/ 344 w 440"/>
                  <a:gd name="T9" fmla="*/ 630 h 891"/>
                  <a:gd name="T10" fmla="*/ 371 w 440"/>
                  <a:gd name="T11" fmla="*/ 853 h 891"/>
                  <a:gd name="T12" fmla="*/ 290 w 440"/>
                  <a:gd name="T13" fmla="*/ 652 h 891"/>
                  <a:gd name="T14" fmla="*/ 235 w 440"/>
                  <a:gd name="T15" fmla="*/ 799 h 891"/>
                  <a:gd name="T16" fmla="*/ 166 w 440"/>
                  <a:gd name="T17" fmla="*/ 642 h 891"/>
                  <a:gd name="T18" fmla="*/ 128 w 440"/>
                  <a:gd name="T19" fmla="*/ 801 h 891"/>
                  <a:gd name="T20" fmla="*/ 109 w 440"/>
                  <a:gd name="T21" fmla="*/ 694 h 891"/>
                  <a:gd name="T22" fmla="*/ 47 w 440"/>
                  <a:gd name="T23" fmla="*/ 891 h 891"/>
                  <a:gd name="T24" fmla="*/ 0 w 440"/>
                  <a:gd name="T25" fmla="*/ 711 h 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0" h="891">
                    <a:moveTo>
                      <a:pt x="0" y="711"/>
                    </a:moveTo>
                    <a:lnTo>
                      <a:pt x="221" y="0"/>
                    </a:lnTo>
                    <a:lnTo>
                      <a:pt x="440" y="711"/>
                    </a:lnTo>
                    <a:lnTo>
                      <a:pt x="437" y="801"/>
                    </a:lnTo>
                    <a:lnTo>
                      <a:pt x="344" y="630"/>
                    </a:lnTo>
                    <a:lnTo>
                      <a:pt x="371" y="853"/>
                    </a:lnTo>
                    <a:lnTo>
                      <a:pt x="290" y="652"/>
                    </a:lnTo>
                    <a:lnTo>
                      <a:pt x="235" y="799"/>
                    </a:lnTo>
                    <a:lnTo>
                      <a:pt x="166" y="642"/>
                    </a:lnTo>
                    <a:lnTo>
                      <a:pt x="128" y="801"/>
                    </a:lnTo>
                    <a:lnTo>
                      <a:pt x="109" y="694"/>
                    </a:lnTo>
                    <a:lnTo>
                      <a:pt x="47" y="891"/>
                    </a:lnTo>
                    <a:lnTo>
                      <a:pt x="0" y="711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89" name="TextBox 88"/>
            <p:cNvSpPr txBox="1"/>
            <p:nvPr/>
          </p:nvSpPr>
          <p:spPr>
            <a:xfrm>
              <a:off x="2366508" y="4663553"/>
              <a:ext cx="967004" cy="3028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476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Income 01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3535458" y="3895528"/>
            <a:ext cx="1648345" cy="1379842"/>
            <a:chOff x="3351987" y="3693741"/>
            <a:chExt cx="1562961" cy="1308366"/>
          </a:xfrm>
        </p:grpSpPr>
        <p:grpSp>
          <p:nvGrpSpPr>
            <p:cNvPr id="22" name="Group 21"/>
            <p:cNvGrpSpPr/>
            <p:nvPr/>
          </p:nvGrpSpPr>
          <p:grpSpPr>
            <a:xfrm>
              <a:off x="3351987" y="3693741"/>
              <a:ext cx="1562961" cy="1308366"/>
              <a:chOff x="3535104" y="1581150"/>
              <a:chExt cx="1172221" cy="1891074"/>
            </a:xfrm>
          </p:grpSpPr>
          <p:sp>
            <p:nvSpPr>
              <p:cNvPr id="25" name="Freeform 5"/>
              <p:cNvSpPr>
                <a:spLocks/>
              </p:cNvSpPr>
              <p:nvPr/>
            </p:nvSpPr>
            <p:spPr bwMode="auto">
              <a:xfrm>
                <a:off x="3535104" y="1581150"/>
                <a:ext cx="1172221" cy="1891074"/>
              </a:xfrm>
              <a:custGeom>
                <a:avLst/>
                <a:gdLst>
                  <a:gd name="T0" fmla="*/ 0 w 1148"/>
                  <a:gd name="T1" fmla="*/ 1852 h 1852"/>
                  <a:gd name="T2" fmla="*/ 575 w 1148"/>
                  <a:gd name="T3" fmla="*/ 0 h 1852"/>
                  <a:gd name="T4" fmla="*/ 1148 w 1148"/>
                  <a:gd name="T5" fmla="*/ 1852 h 1852"/>
                  <a:gd name="T6" fmla="*/ 0 w 1148"/>
                  <a:gd name="T7" fmla="*/ 1852 h 18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48" h="1852">
                    <a:moveTo>
                      <a:pt x="0" y="1852"/>
                    </a:moveTo>
                    <a:lnTo>
                      <a:pt x="575" y="0"/>
                    </a:lnTo>
                    <a:lnTo>
                      <a:pt x="1148" y="1852"/>
                    </a:lnTo>
                    <a:lnTo>
                      <a:pt x="0" y="1852"/>
                    </a:lnTo>
                    <a:close/>
                  </a:path>
                </a:pathLst>
              </a:custGeom>
              <a:solidFill>
                <a:schemeClr val="accent2">
                  <a:alpha val="66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6" name="Freeform 6"/>
              <p:cNvSpPr>
                <a:spLocks/>
              </p:cNvSpPr>
              <p:nvPr/>
            </p:nvSpPr>
            <p:spPr bwMode="auto">
              <a:xfrm>
                <a:off x="3896573" y="1581150"/>
                <a:ext cx="449283" cy="909799"/>
              </a:xfrm>
              <a:custGeom>
                <a:avLst/>
                <a:gdLst>
                  <a:gd name="T0" fmla="*/ 0 w 440"/>
                  <a:gd name="T1" fmla="*/ 711 h 891"/>
                  <a:gd name="T2" fmla="*/ 221 w 440"/>
                  <a:gd name="T3" fmla="*/ 0 h 891"/>
                  <a:gd name="T4" fmla="*/ 440 w 440"/>
                  <a:gd name="T5" fmla="*/ 711 h 891"/>
                  <a:gd name="T6" fmla="*/ 437 w 440"/>
                  <a:gd name="T7" fmla="*/ 801 h 891"/>
                  <a:gd name="T8" fmla="*/ 344 w 440"/>
                  <a:gd name="T9" fmla="*/ 630 h 891"/>
                  <a:gd name="T10" fmla="*/ 371 w 440"/>
                  <a:gd name="T11" fmla="*/ 853 h 891"/>
                  <a:gd name="T12" fmla="*/ 290 w 440"/>
                  <a:gd name="T13" fmla="*/ 652 h 891"/>
                  <a:gd name="T14" fmla="*/ 235 w 440"/>
                  <a:gd name="T15" fmla="*/ 799 h 891"/>
                  <a:gd name="T16" fmla="*/ 166 w 440"/>
                  <a:gd name="T17" fmla="*/ 642 h 891"/>
                  <a:gd name="T18" fmla="*/ 128 w 440"/>
                  <a:gd name="T19" fmla="*/ 801 h 891"/>
                  <a:gd name="T20" fmla="*/ 109 w 440"/>
                  <a:gd name="T21" fmla="*/ 694 h 891"/>
                  <a:gd name="T22" fmla="*/ 47 w 440"/>
                  <a:gd name="T23" fmla="*/ 891 h 891"/>
                  <a:gd name="T24" fmla="*/ 0 w 440"/>
                  <a:gd name="T25" fmla="*/ 711 h 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0" h="891">
                    <a:moveTo>
                      <a:pt x="0" y="711"/>
                    </a:moveTo>
                    <a:lnTo>
                      <a:pt x="221" y="0"/>
                    </a:lnTo>
                    <a:lnTo>
                      <a:pt x="440" y="711"/>
                    </a:lnTo>
                    <a:lnTo>
                      <a:pt x="437" y="801"/>
                    </a:lnTo>
                    <a:lnTo>
                      <a:pt x="344" y="630"/>
                    </a:lnTo>
                    <a:lnTo>
                      <a:pt x="371" y="853"/>
                    </a:lnTo>
                    <a:lnTo>
                      <a:pt x="290" y="652"/>
                    </a:lnTo>
                    <a:lnTo>
                      <a:pt x="235" y="799"/>
                    </a:lnTo>
                    <a:lnTo>
                      <a:pt x="166" y="642"/>
                    </a:lnTo>
                    <a:lnTo>
                      <a:pt x="128" y="801"/>
                    </a:lnTo>
                    <a:lnTo>
                      <a:pt x="109" y="694"/>
                    </a:lnTo>
                    <a:lnTo>
                      <a:pt x="47" y="891"/>
                    </a:lnTo>
                    <a:lnTo>
                      <a:pt x="0" y="711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90" name="TextBox 89"/>
            <p:cNvSpPr txBox="1"/>
            <p:nvPr/>
          </p:nvSpPr>
          <p:spPr>
            <a:xfrm>
              <a:off x="3652432" y="4663553"/>
              <a:ext cx="967004" cy="3028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476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Income 02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4926493" y="2794784"/>
            <a:ext cx="1648345" cy="2480589"/>
            <a:chOff x="4670967" y="2650014"/>
            <a:chExt cx="1562961" cy="2352095"/>
          </a:xfrm>
        </p:grpSpPr>
        <p:grpSp>
          <p:nvGrpSpPr>
            <p:cNvPr id="28" name="Group 27"/>
            <p:cNvGrpSpPr/>
            <p:nvPr/>
          </p:nvGrpSpPr>
          <p:grpSpPr>
            <a:xfrm>
              <a:off x="4670967" y="2650014"/>
              <a:ext cx="1562961" cy="2352095"/>
              <a:chOff x="4489950" y="1581150"/>
              <a:chExt cx="1172221" cy="1891074"/>
            </a:xfrm>
          </p:grpSpPr>
          <p:sp>
            <p:nvSpPr>
              <p:cNvPr id="31" name="Freeform 5"/>
              <p:cNvSpPr>
                <a:spLocks/>
              </p:cNvSpPr>
              <p:nvPr/>
            </p:nvSpPr>
            <p:spPr bwMode="auto">
              <a:xfrm>
                <a:off x="4489950" y="1581150"/>
                <a:ext cx="1172221" cy="1891074"/>
              </a:xfrm>
              <a:custGeom>
                <a:avLst/>
                <a:gdLst>
                  <a:gd name="T0" fmla="*/ 0 w 1148"/>
                  <a:gd name="T1" fmla="*/ 1852 h 1852"/>
                  <a:gd name="T2" fmla="*/ 575 w 1148"/>
                  <a:gd name="T3" fmla="*/ 0 h 1852"/>
                  <a:gd name="T4" fmla="*/ 1148 w 1148"/>
                  <a:gd name="T5" fmla="*/ 1852 h 1852"/>
                  <a:gd name="T6" fmla="*/ 0 w 1148"/>
                  <a:gd name="T7" fmla="*/ 1852 h 18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48" h="1852">
                    <a:moveTo>
                      <a:pt x="0" y="1852"/>
                    </a:moveTo>
                    <a:lnTo>
                      <a:pt x="575" y="0"/>
                    </a:lnTo>
                    <a:lnTo>
                      <a:pt x="1148" y="1852"/>
                    </a:lnTo>
                    <a:lnTo>
                      <a:pt x="0" y="1852"/>
                    </a:lnTo>
                    <a:close/>
                  </a:path>
                </a:pathLst>
              </a:custGeom>
              <a:solidFill>
                <a:schemeClr val="accent3">
                  <a:alpha val="59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2" name="Freeform 6"/>
              <p:cNvSpPr>
                <a:spLocks/>
              </p:cNvSpPr>
              <p:nvPr/>
            </p:nvSpPr>
            <p:spPr bwMode="auto">
              <a:xfrm>
                <a:off x="4851419" y="1581150"/>
                <a:ext cx="449283" cy="909799"/>
              </a:xfrm>
              <a:custGeom>
                <a:avLst/>
                <a:gdLst>
                  <a:gd name="T0" fmla="*/ 0 w 440"/>
                  <a:gd name="T1" fmla="*/ 711 h 891"/>
                  <a:gd name="T2" fmla="*/ 221 w 440"/>
                  <a:gd name="T3" fmla="*/ 0 h 891"/>
                  <a:gd name="T4" fmla="*/ 440 w 440"/>
                  <a:gd name="T5" fmla="*/ 711 h 891"/>
                  <a:gd name="T6" fmla="*/ 437 w 440"/>
                  <a:gd name="T7" fmla="*/ 801 h 891"/>
                  <a:gd name="T8" fmla="*/ 344 w 440"/>
                  <a:gd name="T9" fmla="*/ 630 h 891"/>
                  <a:gd name="T10" fmla="*/ 371 w 440"/>
                  <a:gd name="T11" fmla="*/ 853 h 891"/>
                  <a:gd name="T12" fmla="*/ 290 w 440"/>
                  <a:gd name="T13" fmla="*/ 652 h 891"/>
                  <a:gd name="T14" fmla="*/ 235 w 440"/>
                  <a:gd name="T15" fmla="*/ 799 h 891"/>
                  <a:gd name="T16" fmla="*/ 166 w 440"/>
                  <a:gd name="T17" fmla="*/ 642 h 891"/>
                  <a:gd name="T18" fmla="*/ 128 w 440"/>
                  <a:gd name="T19" fmla="*/ 801 h 891"/>
                  <a:gd name="T20" fmla="*/ 109 w 440"/>
                  <a:gd name="T21" fmla="*/ 694 h 891"/>
                  <a:gd name="T22" fmla="*/ 47 w 440"/>
                  <a:gd name="T23" fmla="*/ 891 h 891"/>
                  <a:gd name="T24" fmla="*/ 0 w 440"/>
                  <a:gd name="T25" fmla="*/ 711 h 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0" h="891">
                    <a:moveTo>
                      <a:pt x="0" y="711"/>
                    </a:moveTo>
                    <a:lnTo>
                      <a:pt x="221" y="0"/>
                    </a:lnTo>
                    <a:lnTo>
                      <a:pt x="440" y="711"/>
                    </a:lnTo>
                    <a:lnTo>
                      <a:pt x="437" y="801"/>
                    </a:lnTo>
                    <a:lnTo>
                      <a:pt x="344" y="630"/>
                    </a:lnTo>
                    <a:lnTo>
                      <a:pt x="371" y="853"/>
                    </a:lnTo>
                    <a:lnTo>
                      <a:pt x="290" y="652"/>
                    </a:lnTo>
                    <a:lnTo>
                      <a:pt x="235" y="799"/>
                    </a:lnTo>
                    <a:lnTo>
                      <a:pt x="166" y="642"/>
                    </a:lnTo>
                    <a:lnTo>
                      <a:pt x="128" y="801"/>
                    </a:lnTo>
                    <a:lnTo>
                      <a:pt x="109" y="694"/>
                    </a:lnTo>
                    <a:lnTo>
                      <a:pt x="47" y="891"/>
                    </a:lnTo>
                    <a:lnTo>
                      <a:pt x="0" y="711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91" name="TextBox 90"/>
            <p:cNvSpPr txBox="1"/>
            <p:nvPr/>
          </p:nvSpPr>
          <p:spPr>
            <a:xfrm>
              <a:off x="4971411" y="4663553"/>
              <a:ext cx="967004" cy="3028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476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Income 03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6234289" y="3469293"/>
            <a:ext cx="1648345" cy="1806080"/>
            <a:chOff x="5911019" y="3289584"/>
            <a:chExt cx="1562961" cy="1712525"/>
          </a:xfrm>
        </p:grpSpPr>
        <p:grpSp>
          <p:nvGrpSpPr>
            <p:cNvPr id="34" name="Group 33"/>
            <p:cNvGrpSpPr/>
            <p:nvPr/>
          </p:nvGrpSpPr>
          <p:grpSpPr>
            <a:xfrm>
              <a:off x="5911019" y="3289584"/>
              <a:ext cx="1562961" cy="1712525"/>
              <a:chOff x="5437529" y="1581150"/>
              <a:chExt cx="1172221" cy="1891074"/>
            </a:xfrm>
          </p:grpSpPr>
          <p:sp>
            <p:nvSpPr>
              <p:cNvPr id="37" name="Freeform 5"/>
              <p:cNvSpPr>
                <a:spLocks/>
              </p:cNvSpPr>
              <p:nvPr/>
            </p:nvSpPr>
            <p:spPr bwMode="auto">
              <a:xfrm>
                <a:off x="5437529" y="1581150"/>
                <a:ext cx="1172221" cy="1891074"/>
              </a:xfrm>
              <a:custGeom>
                <a:avLst/>
                <a:gdLst>
                  <a:gd name="T0" fmla="*/ 0 w 1148"/>
                  <a:gd name="T1" fmla="*/ 1852 h 1852"/>
                  <a:gd name="T2" fmla="*/ 575 w 1148"/>
                  <a:gd name="T3" fmla="*/ 0 h 1852"/>
                  <a:gd name="T4" fmla="*/ 1148 w 1148"/>
                  <a:gd name="T5" fmla="*/ 1852 h 1852"/>
                  <a:gd name="T6" fmla="*/ 0 w 1148"/>
                  <a:gd name="T7" fmla="*/ 1852 h 18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48" h="1852">
                    <a:moveTo>
                      <a:pt x="0" y="1852"/>
                    </a:moveTo>
                    <a:lnTo>
                      <a:pt x="575" y="0"/>
                    </a:lnTo>
                    <a:lnTo>
                      <a:pt x="1148" y="1852"/>
                    </a:lnTo>
                    <a:lnTo>
                      <a:pt x="0" y="1852"/>
                    </a:lnTo>
                    <a:close/>
                  </a:path>
                </a:pathLst>
              </a:custGeom>
              <a:solidFill>
                <a:schemeClr val="accent4">
                  <a:alpha val="66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8" name="Freeform 6"/>
              <p:cNvSpPr>
                <a:spLocks/>
              </p:cNvSpPr>
              <p:nvPr/>
            </p:nvSpPr>
            <p:spPr bwMode="auto">
              <a:xfrm>
                <a:off x="5798998" y="1581150"/>
                <a:ext cx="449283" cy="909799"/>
              </a:xfrm>
              <a:custGeom>
                <a:avLst/>
                <a:gdLst>
                  <a:gd name="T0" fmla="*/ 0 w 440"/>
                  <a:gd name="T1" fmla="*/ 711 h 891"/>
                  <a:gd name="T2" fmla="*/ 221 w 440"/>
                  <a:gd name="T3" fmla="*/ 0 h 891"/>
                  <a:gd name="T4" fmla="*/ 440 w 440"/>
                  <a:gd name="T5" fmla="*/ 711 h 891"/>
                  <a:gd name="T6" fmla="*/ 437 w 440"/>
                  <a:gd name="T7" fmla="*/ 801 h 891"/>
                  <a:gd name="T8" fmla="*/ 344 w 440"/>
                  <a:gd name="T9" fmla="*/ 630 h 891"/>
                  <a:gd name="T10" fmla="*/ 371 w 440"/>
                  <a:gd name="T11" fmla="*/ 853 h 891"/>
                  <a:gd name="T12" fmla="*/ 290 w 440"/>
                  <a:gd name="T13" fmla="*/ 652 h 891"/>
                  <a:gd name="T14" fmla="*/ 235 w 440"/>
                  <a:gd name="T15" fmla="*/ 799 h 891"/>
                  <a:gd name="T16" fmla="*/ 166 w 440"/>
                  <a:gd name="T17" fmla="*/ 642 h 891"/>
                  <a:gd name="T18" fmla="*/ 128 w 440"/>
                  <a:gd name="T19" fmla="*/ 801 h 891"/>
                  <a:gd name="T20" fmla="*/ 109 w 440"/>
                  <a:gd name="T21" fmla="*/ 694 h 891"/>
                  <a:gd name="T22" fmla="*/ 47 w 440"/>
                  <a:gd name="T23" fmla="*/ 891 h 891"/>
                  <a:gd name="T24" fmla="*/ 0 w 440"/>
                  <a:gd name="T25" fmla="*/ 711 h 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0" h="891">
                    <a:moveTo>
                      <a:pt x="0" y="711"/>
                    </a:moveTo>
                    <a:lnTo>
                      <a:pt x="221" y="0"/>
                    </a:lnTo>
                    <a:lnTo>
                      <a:pt x="440" y="711"/>
                    </a:lnTo>
                    <a:lnTo>
                      <a:pt x="437" y="801"/>
                    </a:lnTo>
                    <a:lnTo>
                      <a:pt x="344" y="630"/>
                    </a:lnTo>
                    <a:lnTo>
                      <a:pt x="371" y="853"/>
                    </a:lnTo>
                    <a:lnTo>
                      <a:pt x="290" y="652"/>
                    </a:lnTo>
                    <a:lnTo>
                      <a:pt x="235" y="799"/>
                    </a:lnTo>
                    <a:lnTo>
                      <a:pt x="166" y="642"/>
                    </a:lnTo>
                    <a:lnTo>
                      <a:pt x="128" y="801"/>
                    </a:lnTo>
                    <a:lnTo>
                      <a:pt x="109" y="694"/>
                    </a:lnTo>
                    <a:lnTo>
                      <a:pt x="47" y="891"/>
                    </a:lnTo>
                    <a:lnTo>
                      <a:pt x="0" y="711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92" name="TextBox 91"/>
            <p:cNvSpPr txBox="1"/>
            <p:nvPr/>
          </p:nvSpPr>
          <p:spPr>
            <a:xfrm>
              <a:off x="6220712" y="4663553"/>
              <a:ext cx="967004" cy="3028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476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Income 04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7609366" y="2223371"/>
            <a:ext cx="1648345" cy="3052002"/>
            <a:chOff x="7214867" y="2108200"/>
            <a:chExt cx="1562961" cy="2893909"/>
          </a:xfrm>
        </p:grpSpPr>
        <p:grpSp>
          <p:nvGrpSpPr>
            <p:cNvPr id="40" name="Group 39"/>
            <p:cNvGrpSpPr/>
            <p:nvPr/>
          </p:nvGrpSpPr>
          <p:grpSpPr>
            <a:xfrm>
              <a:off x="7214867" y="2108200"/>
              <a:ext cx="1562961" cy="2893909"/>
              <a:chOff x="6386010" y="1581150"/>
              <a:chExt cx="1172221" cy="1891074"/>
            </a:xfrm>
          </p:grpSpPr>
          <p:sp>
            <p:nvSpPr>
              <p:cNvPr id="43" name="Freeform 5"/>
              <p:cNvSpPr>
                <a:spLocks/>
              </p:cNvSpPr>
              <p:nvPr/>
            </p:nvSpPr>
            <p:spPr bwMode="auto">
              <a:xfrm>
                <a:off x="6386010" y="1581150"/>
                <a:ext cx="1172221" cy="1891074"/>
              </a:xfrm>
              <a:custGeom>
                <a:avLst/>
                <a:gdLst>
                  <a:gd name="T0" fmla="*/ 0 w 1148"/>
                  <a:gd name="T1" fmla="*/ 1852 h 1852"/>
                  <a:gd name="T2" fmla="*/ 575 w 1148"/>
                  <a:gd name="T3" fmla="*/ 0 h 1852"/>
                  <a:gd name="T4" fmla="*/ 1148 w 1148"/>
                  <a:gd name="T5" fmla="*/ 1852 h 1852"/>
                  <a:gd name="T6" fmla="*/ 0 w 1148"/>
                  <a:gd name="T7" fmla="*/ 1852 h 18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48" h="1852">
                    <a:moveTo>
                      <a:pt x="0" y="1852"/>
                    </a:moveTo>
                    <a:lnTo>
                      <a:pt x="575" y="0"/>
                    </a:lnTo>
                    <a:lnTo>
                      <a:pt x="1148" y="1852"/>
                    </a:lnTo>
                    <a:lnTo>
                      <a:pt x="0" y="1852"/>
                    </a:lnTo>
                    <a:close/>
                  </a:path>
                </a:pathLst>
              </a:custGeom>
              <a:solidFill>
                <a:schemeClr val="accent5">
                  <a:alpha val="59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4" name="Freeform 6"/>
              <p:cNvSpPr>
                <a:spLocks/>
              </p:cNvSpPr>
              <p:nvPr/>
            </p:nvSpPr>
            <p:spPr bwMode="auto">
              <a:xfrm>
                <a:off x="6747479" y="1581150"/>
                <a:ext cx="449283" cy="909799"/>
              </a:xfrm>
              <a:custGeom>
                <a:avLst/>
                <a:gdLst>
                  <a:gd name="T0" fmla="*/ 0 w 440"/>
                  <a:gd name="T1" fmla="*/ 711 h 891"/>
                  <a:gd name="T2" fmla="*/ 221 w 440"/>
                  <a:gd name="T3" fmla="*/ 0 h 891"/>
                  <a:gd name="T4" fmla="*/ 440 w 440"/>
                  <a:gd name="T5" fmla="*/ 711 h 891"/>
                  <a:gd name="T6" fmla="*/ 437 w 440"/>
                  <a:gd name="T7" fmla="*/ 801 h 891"/>
                  <a:gd name="T8" fmla="*/ 344 w 440"/>
                  <a:gd name="T9" fmla="*/ 630 h 891"/>
                  <a:gd name="T10" fmla="*/ 371 w 440"/>
                  <a:gd name="T11" fmla="*/ 853 h 891"/>
                  <a:gd name="T12" fmla="*/ 290 w 440"/>
                  <a:gd name="T13" fmla="*/ 652 h 891"/>
                  <a:gd name="T14" fmla="*/ 235 w 440"/>
                  <a:gd name="T15" fmla="*/ 799 h 891"/>
                  <a:gd name="T16" fmla="*/ 166 w 440"/>
                  <a:gd name="T17" fmla="*/ 642 h 891"/>
                  <a:gd name="T18" fmla="*/ 128 w 440"/>
                  <a:gd name="T19" fmla="*/ 801 h 891"/>
                  <a:gd name="T20" fmla="*/ 109 w 440"/>
                  <a:gd name="T21" fmla="*/ 694 h 891"/>
                  <a:gd name="T22" fmla="*/ 47 w 440"/>
                  <a:gd name="T23" fmla="*/ 891 h 891"/>
                  <a:gd name="T24" fmla="*/ 0 w 440"/>
                  <a:gd name="T25" fmla="*/ 711 h 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0" h="891">
                    <a:moveTo>
                      <a:pt x="0" y="711"/>
                    </a:moveTo>
                    <a:lnTo>
                      <a:pt x="221" y="0"/>
                    </a:lnTo>
                    <a:lnTo>
                      <a:pt x="440" y="711"/>
                    </a:lnTo>
                    <a:lnTo>
                      <a:pt x="437" y="801"/>
                    </a:lnTo>
                    <a:lnTo>
                      <a:pt x="344" y="630"/>
                    </a:lnTo>
                    <a:lnTo>
                      <a:pt x="371" y="853"/>
                    </a:lnTo>
                    <a:lnTo>
                      <a:pt x="290" y="652"/>
                    </a:lnTo>
                    <a:lnTo>
                      <a:pt x="235" y="799"/>
                    </a:lnTo>
                    <a:lnTo>
                      <a:pt x="166" y="642"/>
                    </a:lnTo>
                    <a:lnTo>
                      <a:pt x="128" y="801"/>
                    </a:lnTo>
                    <a:lnTo>
                      <a:pt x="109" y="694"/>
                    </a:lnTo>
                    <a:lnTo>
                      <a:pt x="47" y="891"/>
                    </a:lnTo>
                    <a:lnTo>
                      <a:pt x="0" y="711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93" name="TextBox 92"/>
            <p:cNvSpPr txBox="1"/>
            <p:nvPr/>
          </p:nvSpPr>
          <p:spPr>
            <a:xfrm>
              <a:off x="7516168" y="4663553"/>
              <a:ext cx="967004" cy="3028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476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Income 05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8958557" y="2616197"/>
            <a:ext cx="1648345" cy="2659176"/>
            <a:chOff x="8494170" y="2480678"/>
            <a:chExt cx="1562961" cy="2521431"/>
          </a:xfrm>
        </p:grpSpPr>
        <p:grpSp>
          <p:nvGrpSpPr>
            <p:cNvPr id="46" name="Group 45"/>
            <p:cNvGrpSpPr/>
            <p:nvPr/>
          </p:nvGrpSpPr>
          <p:grpSpPr>
            <a:xfrm>
              <a:off x="8494170" y="2480678"/>
              <a:ext cx="1562961" cy="2521431"/>
              <a:chOff x="7362179" y="1581150"/>
              <a:chExt cx="1172221" cy="1891074"/>
            </a:xfrm>
          </p:grpSpPr>
          <p:sp>
            <p:nvSpPr>
              <p:cNvPr id="49" name="Freeform 5"/>
              <p:cNvSpPr>
                <a:spLocks/>
              </p:cNvSpPr>
              <p:nvPr/>
            </p:nvSpPr>
            <p:spPr bwMode="auto">
              <a:xfrm>
                <a:off x="7362179" y="1581150"/>
                <a:ext cx="1172221" cy="1891074"/>
              </a:xfrm>
              <a:custGeom>
                <a:avLst/>
                <a:gdLst>
                  <a:gd name="T0" fmla="*/ 0 w 1148"/>
                  <a:gd name="T1" fmla="*/ 1852 h 1852"/>
                  <a:gd name="T2" fmla="*/ 575 w 1148"/>
                  <a:gd name="T3" fmla="*/ 0 h 1852"/>
                  <a:gd name="T4" fmla="*/ 1148 w 1148"/>
                  <a:gd name="T5" fmla="*/ 1852 h 1852"/>
                  <a:gd name="T6" fmla="*/ 0 w 1148"/>
                  <a:gd name="T7" fmla="*/ 1852 h 18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48" h="1852">
                    <a:moveTo>
                      <a:pt x="0" y="1852"/>
                    </a:moveTo>
                    <a:lnTo>
                      <a:pt x="575" y="0"/>
                    </a:lnTo>
                    <a:lnTo>
                      <a:pt x="1148" y="1852"/>
                    </a:lnTo>
                    <a:lnTo>
                      <a:pt x="0" y="1852"/>
                    </a:lnTo>
                    <a:close/>
                  </a:path>
                </a:pathLst>
              </a:custGeom>
              <a:solidFill>
                <a:schemeClr val="accent6">
                  <a:alpha val="66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0" name="Freeform 6"/>
              <p:cNvSpPr>
                <a:spLocks/>
              </p:cNvSpPr>
              <p:nvPr/>
            </p:nvSpPr>
            <p:spPr bwMode="auto">
              <a:xfrm>
                <a:off x="7723648" y="1581150"/>
                <a:ext cx="449283" cy="909799"/>
              </a:xfrm>
              <a:custGeom>
                <a:avLst/>
                <a:gdLst>
                  <a:gd name="T0" fmla="*/ 0 w 440"/>
                  <a:gd name="T1" fmla="*/ 711 h 891"/>
                  <a:gd name="T2" fmla="*/ 221 w 440"/>
                  <a:gd name="T3" fmla="*/ 0 h 891"/>
                  <a:gd name="T4" fmla="*/ 440 w 440"/>
                  <a:gd name="T5" fmla="*/ 711 h 891"/>
                  <a:gd name="T6" fmla="*/ 437 w 440"/>
                  <a:gd name="T7" fmla="*/ 801 h 891"/>
                  <a:gd name="T8" fmla="*/ 344 w 440"/>
                  <a:gd name="T9" fmla="*/ 630 h 891"/>
                  <a:gd name="T10" fmla="*/ 371 w 440"/>
                  <a:gd name="T11" fmla="*/ 853 h 891"/>
                  <a:gd name="T12" fmla="*/ 290 w 440"/>
                  <a:gd name="T13" fmla="*/ 652 h 891"/>
                  <a:gd name="T14" fmla="*/ 235 w 440"/>
                  <a:gd name="T15" fmla="*/ 799 h 891"/>
                  <a:gd name="T16" fmla="*/ 166 w 440"/>
                  <a:gd name="T17" fmla="*/ 642 h 891"/>
                  <a:gd name="T18" fmla="*/ 128 w 440"/>
                  <a:gd name="T19" fmla="*/ 801 h 891"/>
                  <a:gd name="T20" fmla="*/ 109 w 440"/>
                  <a:gd name="T21" fmla="*/ 694 h 891"/>
                  <a:gd name="T22" fmla="*/ 47 w 440"/>
                  <a:gd name="T23" fmla="*/ 891 h 891"/>
                  <a:gd name="T24" fmla="*/ 0 w 440"/>
                  <a:gd name="T25" fmla="*/ 711 h 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0" h="891">
                    <a:moveTo>
                      <a:pt x="0" y="711"/>
                    </a:moveTo>
                    <a:lnTo>
                      <a:pt x="221" y="0"/>
                    </a:lnTo>
                    <a:lnTo>
                      <a:pt x="440" y="711"/>
                    </a:lnTo>
                    <a:lnTo>
                      <a:pt x="437" y="801"/>
                    </a:lnTo>
                    <a:lnTo>
                      <a:pt x="344" y="630"/>
                    </a:lnTo>
                    <a:lnTo>
                      <a:pt x="371" y="853"/>
                    </a:lnTo>
                    <a:lnTo>
                      <a:pt x="290" y="652"/>
                    </a:lnTo>
                    <a:lnTo>
                      <a:pt x="235" y="799"/>
                    </a:lnTo>
                    <a:lnTo>
                      <a:pt x="166" y="642"/>
                    </a:lnTo>
                    <a:lnTo>
                      <a:pt x="128" y="801"/>
                    </a:lnTo>
                    <a:lnTo>
                      <a:pt x="109" y="694"/>
                    </a:lnTo>
                    <a:lnTo>
                      <a:pt x="47" y="891"/>
                    </a:lnTo>
                    <a:lnTo>
                      <a:pt x="0" y="711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94" name="TextBox 93"/>
            <p:cNvSpPr txBox="1"/>
            <p:nvPr/>
          </p:nvSpPr>
          <p:spPr>
            <a:xfrm>
              <a:off x="8820016" y="4663553"/>
              <a:ext cx="967004" cy="3028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476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Income 06</a:t>
              </a:r>
            </a:p>
          </p:txBody>
        </p:sp>
      </p:grpSp>
      <p:sp>
        <p:nvSpPr>
          <p:cNvPr id="55" name="Shape 1834"/>
          <p:cNvSpPr/>
          <p:nvPr/>
        </p:nvSpPr>
        <p:spPr>
          <a:xfrm>
            <a:off x="2207561" y="5272390"/>
            <a:ext cx="8399340" cy="63649"/>
          </a:xfrm>
          <a:prstGeom prst="rect">
            <a:avLst/>
          </a:prstGeom>
          <a:solidFill>
            <a:srgbClr val="445468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375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061" y="397"/>
            <a:ext cx="12856633" cy="10285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059" y="397"/>
            <a:ext cx="516916" cy="1028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Box 8"/>
          <p:cNvSpPr txBox="1"/>
          <p:nvPr/>
        </p:nvSpPr>
        <p:spPr>
          <a:xfrm>
            <a:off x="857862" y="280083"/>
            <a:ext cx="2092296" cy="36901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3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0330328" y="509831"/>
            <a:ext cx="2108310" cy="22685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defRPr/>
            </a:pPr>
            <a:r>
              <a:rPr lang="en-US" altLang="zh-CN" sz="147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www</a:t>
            </a:r>
            <a:r>
              <a:rPr lang="en-US" altLang="zh-CN" sz="1474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. daiyongming.com</a:t>
            </a:r>
            <a:endParaRPr lang="zh-CN" altLang="en-US" sz="147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Box 8"/>
          <p:cNvSpPr txBox="1"/>
          <p:nvPr/>
        </p:nvSpPr>
        <p:spPr>
          <a:xfrm>
            <a:off x="857862" y="693077"/>
            <a:ext cx="3138790" cy="21512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3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061" y="7097981"/>
            <a:ext cx="12856633" cy="457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9524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6" grpId="0"/>
      <p:bldP spid="67" grpId="0"/>
      <p:bldP spid="68" grpId="0"/>
      <p:bldP spid="69" grpId="0"/>
      <p:bldP spid="70" grpId="0"/>
      <p:bldP spid="5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50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6705" b="-185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-699417" y="3400301"/>
            <a:ext cx="14257584" cy="2756080"/>
          </a:xfrm>
          <a:prstGeom prst="rect">
            <a:avLst/>
          </a:prstGeom>
          <a:solidFill>
            <a:srgbClr val="CA8F45">
              <a:alpha val="60000"/>
            </a:srgbClr>
          </a:solidFill>
          <a:ln w="38100">
            <a:solidFill>
              <a:srgbClr val="FFFFFF">
                <a:alpha val="69804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1311810" y="4456663"/>
            <a:ext cx="6777941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7200" b="1" dirty="0">
                <a:cs typeface="Arial" panose="020B0604020202020204" pitchFamily="34" charset="0"/>
              </a:rPr>
              <a:t>THANK YOU</a:t>
            </a:r>
            <a:endParaRPr lang="zh-CN" altLang="en-US" sz="7200" b="1" dirty="0">
              <a:cs typeface="Arial" panose="020B0604020202020204" pitchFamily="34" charset="0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1311810" y="4120381"/>
            <a:ext cx="53254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400">
                <a:cs typeface="Arial" panose="020B0604020202020204" pitchFamily="34" charset="0"/>
              </a:rPr>
              <a:t>感谢聆听，批评指导</a:t>
            </a:r>
            <a:endParaRPr lang="zh-CN" altLang="en-US" sz="2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01954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"/>
                            </p:stCondLst>
                            <p:childTnLst>
                              <p:par>
                                <p:cTn id="2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50"/>
                            </p:stCondLst>
                            <p:childTnLst>
                              <p:par>
                                <p:cTn id="3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1" grpId="0"/>
      <p:bldP spid="11" grpId="1"/>
      <p:bldP spid="16" grpId="0"/>
      <p:bldP spid="1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6"/>
          <p:cNvGrpSpPr/>
          <p:nvPr/>
        </p:nvGrpSpPr>
        <p:grpSpPr>
          <a:xfrm>
            <a:off x="354" y="3899765"/>
            <a:ext cx="9524872" cy="120576"/>
            <a:chOff x="-2370516" y="2370784"/>
            <a:chExt cx="6773985" cy="85752"/>
          </a:xfrm>
          <a:solidFill>
            <a:schemeClr val="accent1"/>
          </a:solidFill>
        </p:grpSpPr>
        <p:sp>
          <p:nvSpPr>
            <p:cNvPr id="13" name="Rectangle 12"/>
            <p:cNvSpPr/>
            <p:nvPr/>
          </p:nvSpPr>
          <p:spPr>
            <a:xfrm flipV="1">
              <a:off x="-2370516" y="2370784"/>
              <a:ext cx="6773985" cy="325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478">
                <a:defRPr/>
              </a:pPr>
              <a:endParaRPr lang="en-US" sz="2668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535074" y="2387041"/>
              <a:ext cx="868395" cy="6949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478">
                <a:defRPr/>
              </a:pPr>
              <a:endParaRPr lang="en-US" sz="2668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8" name="MH_Entry_1"/>
          <p:cNvSpPr/>
          <p:nvPr>
            <p:custDataLst>
              <p:tags r:id="rId1"/>
            </p:custDataLst>
          </p:nvPr>
        </p:nvSpPr>
        <p:spPr>
          <a:xfrm>
            <a:off x="4698996" y="2367396"/>
            <a:ext cx="4794596" cy="129253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6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60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en-US" altLang="zh-CN" sz="239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399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7313148" y="4253228"/>
            <a:ext cx="2019784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04" lvl="1" indent="-171404" algn="ctr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4873102" y="4253228"/>
            <a:ext cx="2019784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04" lvl="1" indent="-171404" algn="ctr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7313148" y="4599167"/>
            <a:ext cx="2019784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04" lvl="1" indent="-171404" algn="ctr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73102" y="4599167"/>
            <a:ext cx="2019784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04" lvl="1" indent="-171404" algn="ctr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0559905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53" y="1969513"/>
            <a:ext cx="5269512" cy="1215945"/>
            <a:chOff x="0" y="1867492"/>
            <a:chExt cx="4996552" cy="1152959"/>
          </a:xfrm>
        </p:grpSpPr>
        <p:sp>
          <p:nvSpPr>
            <p:cNvPr id="3" name="Rectangle 2"/>
            <p:cNvSpPr/>
            <p:nvPr/>
          </p:nvSpPr>
          <p:spPr>
            <a:xfrm flipH="1">
              <a:off x="0" y="2034170"/>
              <a:ext cx="4191988" cy="8183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grpSp>
          <p:nvGrpSpPr>
            <p:cNvPr id="4" name="Group 3"/>
            <p:cNvGrpSpPr/>
            <p:nvPr/>
          </p:nvGrpSpPr>
          <p:grpSpPr>
            <a:xfrm flipH="1">
              <a:off x="4191985" y="1867492"/>
              <a:ext cx="804567" cy="1152959"/>
              <a:chOff x="6488349" y="2176772"/>
              <a:chExt cx="827184" cy="1185369"/>
            </a:xfrm>
          </p:grpSpPr>
          <p:grpSp>
            <p:nvGrpSpPr>
              <p:cNvPr id="5" name="Group 4"/>
              <p:cNvGrpSpPr/>
              <p:nvPr/>
            </p:nvGrpSpPr>
            <p:grpSpPr>
              <a:xfrm>
                <a:off x="6488349" y="2176772"/>
                <a:ext cx="827184" cy="1185369"/>
                <a:chOff x="6488349" y="2176772"/>
                <a:chExt cx="827184" cy="1185369"/>
              </a:xfrm>
            </p:grpSpPr>
            <p:sp>
              <p:nvSpPr>
                <p:cNvPr id="7" name="Freeform 11"/>
                <p:cNvSpPr>
                  <a:spLocks/>
                </p:cNvSpPr>
                <p:nvPr/>
              </p:nvSpPr>
              <p:spPr bwMode="auto">
                <a:xfrm>
                  <a:off x="6901941" y="2348135"/>
                  <a:ext cx="413592" cy="1014006"/>
                </a:xfrm>
                <a:custGeom>
                  <a:avLst/>
                  <a:gdLst>
                    <a:gd name="T0" fmla="*/ 0 w 321"/>
                    <a:gd name="T1" fmla="*/ 787 h 787"/>
                    <a:gd name="T2" fmla="*/ 321 w 321"/>
                    <a:gd name="T3" fmla="*/ 653 h 787"/>
                    <a:gd name="T4" fmla="*/ 321 w 321"/>
                    <a:gd name="T5" fmla="*/ 0 h 787"/>
                    <a:gd name="T6" fmla="*/ 0 w 321"/>
                    <a:gd name="T7" fmla="*/ 136 h 787"/>
                    <a:gd name="T8" fmla="*/ 0 w 321"/>
                    <a:gd name="T9" fmla="*/ 787 h 7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1" h="787">
                      <a:moveTo>
                        <a:pt x="0" y="787"/>
                      </a:moveTo>
                      <a:lnTo>
                        <a:pt x="321" y="653"/>
                      </a:lnTo>
                      <a:lnTo>
                        <a:pt x="321" y="0"/>
                      </a:lnTo>
                      <a:lnTo>
                        <a:pt x="0" y="136"/>
                      </a:lnTo>
                      <a:lnTo>
                        <a:pt x="0" y="7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8" name="Freeform 12"/>
                <p:cNvSpPr>
                  <a:spLocks/>
                </p:cNvSpPr>
                <p:nvPr/>
              </p:nvSpPr>
              <p:spPr bwMode="auto">
                <a:xfrm>
                  <a:off x="6488349" y="2348135"/>
                  <a:ext cx="413592" cy="1014006"/>
                </a:xfrm>
                <a:custGeom>
                  <a:avLst/>
                  <a:gdLst>
                    <a:gd name="T0" fmla="*/ 321 w 321"/>
                    <a:gd name="T1" fmla="*/ 787 h 787"/>
                    <a:gd name="T2" fmla="*/ 0 w 321"/>
                    <a:gd name="T3" fmla="*/ 653 h 787"/>
                    <a:gd name="T4" fmla="*/ 0 w 321"/>
                    <a:gd name="T5" fmla="*/ 0 h 787"/>
                    <a:gd name="T6" fmla="*/ 321 w 321"/>
                    <a:gd name="T7" fmla="*/ 136 h 787"/>
                    <a:gd name="T8" fmla="*/ 321 w 321"/>
                    <a:gd name="T9" fmla="*/ 787 h 7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1" h="787">
                      <a:moveTo>
                        <a:pt x="321" y="787"/>
                      </a:moveTo>
                      <a:lnTo>
                        <a:pt x="0" y="653"/>
                      </a:lnTo>
                      <a:lnTo>
                        <a:pt x="0" y="0"/>
                      </a:lnTo>
                      <a:lnTo>
                        <a:pt x="321" y="136"/>
                      </a:lnTo>
                      <a:lnTo>
                        <a:pt x="321" y="7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9" name="Freeform 13"/>
                <p:cNvSpPr>
                  <a:spLocks/>
                </p:cNvSpPr>
                <p:nvPr/>
              </p:nvSpPr>
              <p:spPr bwMode="auto">
                <a:xfrm>
                  <a:off x="6488349" y="2176772"/>
                  <a:ext cx="827182" cy="346592"/>
                </a:xfrm>
                <a:custGeom>
                  <a:avLst/>
                  <a:gdLst>
                    <a:gd name="T0" fmla="*/ 321 w 642"/>
                    <a:gd name="T1" fmla="*/ 269 h 269"/>
                    <a:gd name="T2" fmla="*/ 0 w 642"/>
                    <a:gd name="T3" fmla="*/ 133 h 269"/>
                    <a:gd name="T4" fmla="*/ 321 w 642"/>
                    <a:gd name="T5" fmla="*/ 0 h 269"/>
                    <a:gd name="T6" fmla="*/ 642 w 642"/>
                    <a:gd name="T7" fmla="*/ 133 h 269"/>
                    <a:gd name="T8" fmla="*/ 321 w 642"/>
                    <a:gd name="T9" fmla="*/ 269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2" h="269">
                      <a:moveTo>
                        <a:pt x="321" y="269"/>
                      </a:moveTo>
                      <a:lnTo>
                        <a:pt x="0" y="133"/>
                      </a:lnTo>
                      <a:lnTo>
                        <a:pt x="321" y="0"/>
                      </a:lnTo>
                      <a:lnTo>
                        <a:pt x="642" y="133"/>
                      </a:lnTo>
                      <a:lnTo>
                        <a:pt x="321" y="269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6" name="TextBox 5"/>
              <p:cNvSpPr txBox="1"/>
              <p:nvPr/>
            </p:nvSpPr>
            <p:spPr>
              <a:xfrm>
                <a:off x="6592377" y="2649337"/>
                <a:ext cx="292536" cy="3600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b="1" smtClean="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Clear Sans" panose="020B0503030202020304" pitchFamily="34" charset="0"/>
                    <a:sym typeface="Times New Roman" panose="02020603050405020304" pitchFamily="18" charset="0"/>
                  </a:rPr>
                  <a:t>1</a:t>
                </a:r>
                <a:endParaRPr lang="id-ID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0" name="Group 9"/>
          <p:cNvGrpSpPr/>
          <p:nvPr/>
        </p:nvGrpSpPr>
        <p:grpSpPr>
          <a:xfrm>
            <a:off x="352" y="3003065"/>
            <a:ext cx="6048676" cy="1218590"/>
            <a:chOff x="-1" y="2847506"/>
            <a:chExt cx="5735356" cy="1155467"/>
          </a:xfrm>
        </p:grpSpPr>
        <p:sp>
          <p:nvSpPr>
            <p:cNvPr id="11" name="Rectangle 10"/>
            <p:cNvSpPr/>
            <p:nvPr/>
          </p:nvSpPr>
          <p:spPr>
            <a:xfrm flipH="1">
              <a:off x="-1" y="3019199"/>
              <a:ext cx="4996555" cy="81835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grpSp>
          <p:nvGrpSpPr>
            <p:cNvPr id="12" name="Group 11"/>
            <p:cNvGrpSpPr/>
            <p:nvPr/>
          </p:nvGrpSpPr>
          <p:grpSpPr>
            <a:xfrm flipH="1">
              <a:off x="4930788" y="2847506"/>
              <a:ext cx="804567" cy="1155467"/>
              <a:chOff x="7315531" y="3184335"/>
              <a:chExt cx="827184" cy="1187948"/>
            </a:xfrm>
          </p:grpSpPr>
          <p:grpSp>
            <p:nvGrpSpPr>
              <p:cNvPr id="13" name="Group 12"/>
              <p:cNvGrpSpPr/>
              <p:nvPr/>
            </p:nvGrpSpPr>
            <p:grpSpPr>
              <a:xfrm>
                <a:off x="7315531" y="3184335"/>
                <a:ext cx="827184" cy="1187948"/>
                <a:chOff x="7315531" y="3184335"/>
                <a:chExt cx="827184" cy="1187948"/>
              </a:xfrm>
            </p:grpSpPr>
            <p:sp>
              <p:nvSpPr>
                <p:cNvPr id="15" name="Freeform 9"/>
                <p:cNvSpPr>
                  <a:spLocks/>
                </p:cNvSpPr>
                <p:nvPr/>
              </p:nvSpPr>
              <p:spPr bwMode="auto">
                <a:xfrm>
                  <a:off x="7729123" y="3358277"/>
                  <a:ext cx="413592" cy="1014006"/>
                </a:xfrm>
                <a:custGeom>
                  <a:avLst/>
                  <a:gdLst>
                    <a:gd name="T0" fmla="*/ 0 w 321"/>
                    <a:gd name="T1" fmla="*/ 787 h 787"/>
                    <a:gd name="T2" fmla="*/ 321 w 321"/>
                    <a:gd name="T3" fmla="*/ 653 h 787"/>
                    <a:gd name="T4" fmla="*/ 321 w 321"/>
                    <a:gd name="T5" fmla="*/ 0 h 787"/>
                    <a:gd name="T6" fmla="*/ 0 w 321"/>
                    <a:gd name="T7" fmla="*/ 134 h 787"/>
                    <a:gd name="T8" fmla="*/ 0 w 321"/>
                    <a:gd name="T9" fmla="*/ 787 h 7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1" h="787">
                      <a:moveTo>
                        <a:pt x="0" y="787"/>
                      </a:moveTo>
                      <a:lnTo>
                        <a:pt x="321" y="653"/>
                      </a:lnTo>
                      <a:lnTo>
                        <a:pt x="321" y="0"/>
                      </a:lnTo>
                      <a:lnTo>
                        <a:pt x="0" y="134"/>
                      </a:lnTo>
                      <a:lnTo>
                        <a:pt x="0" y="78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6" name="Freeform 10"/>
                <p:cNvSpPr>
                  <a:spLocks/>
                </p:cNvSpPr>
                <p:nvPr/>
              </p:nvSpPr>
              <p:spPr bwMode="auto">
                <a:xfrm>
                  <a:off x="7315531" y="3358277"/>
                  <a:ext cx="413592" cy="1014006"/>
                </a:xfrm>
                <a:custGeom>
                  <a:avLst/>
                  <a:gdLst>
                    <a:gd name="T0" fmla="*/ 321 w 321"/>
                    <a:gd name="T1" fmla="*/ 787 h 787"/>
                    <a:gd name="T2" fmla="*/ 0 w 321"/>
                    <a:gd name="T3" fmla="*/ 653 h 787"/>
                    <a:gd name="T4" fmla="*/ 0 w 321"/>
                    <a:gd name="T5" fmla="*/ 0 h 787"/>
                    <a:gd name="T6" fmla="*/ 321 w 321"/>
                    <a:gd name="T7" fmla="*/ 134 h 787"/>
                    <a:gd name="T8" fmla="*/ 321 w 321"/>
                    <a:gd name="T9" fmla="*/ 787 h 7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1" h="787">
                      <a:moveTo>
                        <a:pt x="321" y="787"/>
                      </a:moveTo>
                      <a:lnTo>
                        <a:pt x="0" y="653"/>
                      </a:lnTo>
                      <a:lnTo>
                        <a:pt x="0" y="0"/>
                      </a:lnTo>
                      <a:lnTo>
                        <a:pt x="321" y="134"/>
                      </a:lnTo>
                      <a:lnTo>
                        <a:pt x="321" y="78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7" name="Freeform 13"/>
                <p:cNvSpPr>
                  <a:spLocks/>
                </p:cNvSpPr>
                <p:nvPr/>
              </p:nvSpPr>
              <p:spPr bwMode="auto">
                <a:xfrm>
                  <a:off x="7315531" y="3184335"/>
                  <a:ext cx="827182" cy="346592"/>
                </a:xfrm>
                <a:custGeom>
                  <a:avLst/>
                  <a:gdLst>
                    <a:gd name="T0" fmla="*/ 321 w 642"/>
                    <a:gd name="T1" fmla="*/ 269 h 269"/>
                    <a:gd name="T2" fmla="*/ 0 w 642"/>
                    <a:gd name="T3" fmla="*/ 133 h 269"/>
                    <a:gd name="T4" fmla="*/ 321 w 642"/>
                    <a:gd name="T5" fmla="*/ 0 h 269"/>
                    <a:gd name="T6" fmla="*/ 642 w 642"/>
                    <a:gd name="T7" fmla="*/ 133 h 269"/>
                    <a:gd name="T8" fmla="*/ 321 w 642"/>
                    <a:gd name="T9" fmla="*/ 269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2" h="269">
                      <a:moveTo>
                        <a:pt x="321" y="269"/>
                      </a:moveTo>
                      <a:lnTo>
                        <a:pt x="0" y="133"/>
                      </a:lnTo>
                      <a:lnTo>
                        <a:pt x="321" y="0"/>
                      </a:lnTo>
                      <a:lnTo>
                        <a:pt x="642" y="133"/>
                      </a:lnTo>
                      <a:lnTo>
                        <a:pt x="321" y="269"/>
                      </a:ln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4" name="TextBox 13"/>
              <p:cNvSpPr txBox="1"/>
              <p:nvPr/>
            </p:nvSpPr>
            <p:spPr>
              <a:xfrm>
                <a:off x="7408526" y="3671593"/>
                <a:ext cx="292536" cy="3600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b="1" smtClean="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Clear Sans" panose="020B0503030202020304" pitchFamily="34" charset="0"/>
                    <a:sym typeface="Times New Roman" panose="02020603050405020304" pitchFamily="18" charset="0"/>
                  </a:rPr>
                  <a:t>2</a:t>
                </a:r>
                <a:endParaRPr lang="id-ID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8" name="Group 17"/>
          <p:cNvGrpSpPr/>
          <p:nvPr/>
        </p:nvGrpSpPr>
        <p:grpSpPr>
          <a:xfrm>
            <a:off x="351" y="4043071"/>
            <a:ext cx="6731663" cy="1202888"/>
            <a:chOff x="-2" y="3833640"/>
            <a:chExt cx="6382964" cy="1140579"/>
          </a:xfrm>
        </p:grpSpPr>
        <p:sp>
          <p:nvSpPr>
            <p:cNvPr id="19" name="Rectangle 18"/>
            <p:cNvSpPr/>
            <p:nvPr/>
          </p:nvSpPr>
          <p:spPr>
            <a:xfrm flipH="1">
              <a:off x="-2" y="4004228"/>
              <a:ext cx="5604557" cy="79940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grpSp>
          <p:nvGrpSpPr>
            <p:cNvPr id="20" name="Group 19"/>
            <p:cNvGrpSpPr/>
            <p:nvPr/>
          </p:nvGrpSpPr>
          <p:grpSpPr>
            <a:xfrm flipH="1">
              <a:off x="5578395" y="3833640"/>
              <a:ext cx="804567" cy="1140579"/>
              <a:chOff x="6488349" y="4198189"/>
              <a:chExt cx="827184" cy="1172641"/>
            </a:xfrm>
          </p:grpSpPr>
          <p:grpSp>
            <p:nvGrpSpPr>
              <p:cNvPr id="21" name="Group 20"/>
              <p:cNvGrpSpPr/>
              <p:nvPr/>
            </p:nvGrpSpPr>
            <p:grpSpPr>
              <a:xfrm>
                <a:off x="6488349" y="4198189"/>
                <a:ext cx="827184" cy="1172641"/>
                <a:chOff x="6488349" y="4198189"/>
                <a:chExt cx="827184" cy="1172641"/>
              </a:xfrm>
            </p:grpSpPr>
            <p:sp>
              <p:nvSpPr>
                <p:cNvPr id="23" name="Freeform 7"/>
                <p:cNvSpPr>
                  <a:spLocks/>
                </p:cNvSpPr>
                <p:nvPr/>
              </p:nvSpPr>
              <p:spPr bwMode="auto">
                <a:xfrm>
                  <a:off x="6901941" y="4370995"/>
                  <a:ext cx="413592" cy="999835"/>
                </a:xfrm>
                <a:custGeom>
                  <a:avLst/>
                  <a:gdLst>
                    <a:gd name="T0" fmla="*/ 0 w 321"/>
                    <a:gd name="T1" fmla="*/ 776 h 776"/>
                    <a:gd name="T2" fmla="*/ 321 w 321"/>
                    <a:gd name="T3" fmla="*/ 642 h 776"/>
                    <a:gd name="T4" fmla="*/ 321 w 321"/>
                    <a:gd name="T5" fmla="*/ 0 h 776"/>
                    <a:gd name="T6" fmla="*/ 0 w 321"/>
                    <a:gd name="T7" fmla="*/ 136 h 776"/>
                    <a:gd name="T8" fmla="*/ 0 w 321"/>
                    <a:gd name="T9" fmla="*/ 776 h 7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1" h="776">
                      <a:moveTo>
                        <a:pt x="0" y="776"/>
                      </a:moveTo>
                      <a:lnTo>
                        <a:pt x="321" y="642"/>
                      </a:lnTo>
                      <a:lnTo>
                        <a:pt x="321" y="0"/>
                      </a:lnTo>
                      <a:lnTo>
                        <a:pt x="0" y="136"/>
                      </a:lnTo>
                      <a:lnTo>
                        <a:pt x="0" y="776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4" name="Freeform 8"/>
                <p:cNvSpPr>
                  <a:spLocks/>
                </p:cNvSpPr>
                <p:nvPr/>
              </p:nvSpPr>
              <p:spPr bwMode="auto">
                <a:xfrm>
                  <a:off x="6488349" y="4370995"/>
                  <a:ext cx="413592" cy="999835"/>
                </a:xfrm>
                <a:custGeom>
                  <a:avLst/>
                  <a:gdLst>
                    <a:gd name="T0" fmla="*/ 321 w 321"/>
                    <a:gd name="T1" fmla="*/ 776 h 776"/>
                    <a:gd name="T2" fmla="*/ 0 w 321"/>
                    <a:gd name="T3" fmla="*/ 642 h 776"/>
                    <a:gd name="T4" fmla="*/ 0 w 321"/>
                    <a:gd name="T5" fmla="*/ 0 h 776"/>
                    <a:gd name="T6" fmla="*/ 321 w 321"/>
                    <a:gd name="T7" fmla="*/ 136 h 776"/>
                    <a:gd name="T8" fmla="*/ 321 w 321"/>
                    <a:gd name="T9" fmla="*/ 776 h 7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1" h="776">
                      <a:moveTo>
                        <a:pt x="321" y="776"/>
                      </a:moveTo>
                      <a:lnTo>
                        <a:pt x="0" y="642"/>
                      </a:lnTo>
                      <a:lnTo>
                        <a:pt x="0" y="0"/>
                      </a:lnTo>
                      <a:lnTo>
                        <a:pt x="321" y="136"/>
                      </a:lnTo>
                      <a:lnTo>
                        <a:pt x="321" y="776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5" name="Freeform 13"/>
                <p:cNvSpPr>
                  <a:spLocks/>
                </p:cNvSpPr>
                <p:nvPr/>
              </p:nvSpPr>
              <p:spPr bwMode="auto">
                <a:xfrm>
                  <a:off x="6488349" y="4198189"/>
                  <a:ext cx="827182" cy="346592"/>
                </a:xfrm>
                <a:custGeom>
                  <a:avLst/>
                  <a:gdLst>
                    <a:gd name="T0" fmla="*/ 321 w 642"/>
                    <a:gd name="T1" fmla="*/ 269 h 269"/>
                    <a:gd name="T2" fmla="*/ 0 w 642"/>
                    <a:gd name="T3" fmla="*/ 133 h 269"/>
                    <a:gd name="T4" fmla="*/ 321 w 642"/>
                    <a:gd name="T5" fmla="*/ 0 h 269"/>
                    <a:gd name="T6" fmla="*/ 642 w 642"/>
                    <a:gd name="T7" fmla="*/ 133 h 269"/>
                    <a:gd name="T8" fmla="*/ 321 w 642"/>
                    <a:gd name="T9" fmla="*/ 269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2" h="269">
                      <a:moveTo>
                        <a:pt x="321" y="269"/>
                      </a:moveTo>
                      <a:lnTo>
                        <a:pt x="0" y="133"/>
                      </a:lnTo>
                      <a:lnTo>
                        <a:pt x="321" y="0"/>
                      </a:lnTo>
                      <a:lnTo>
                        <a:pt x="642" y="133"/>
                      </a:lnTo>
                      <a:lnTo>
                        <a:pt x="321" y="269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22" name="TextBox 21"/>
              <p:cNvSpPr txBox="1"/>
              <p:nvPr/>
            </p:nvSpPr>
            <p:spPr>
              <a:xfrm>
                <a:off x="6592375" y="4682969"/>
                <a:ext cx="292536" cy="3600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b="1" smtClean="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Clear Sans" panose="020B0503030202020304" pitchFamily="34" charset="0"/>
                    <a:sym typeface="Times New Roman" panose="02020603050405020304" pitchFamily="18" charset="0"/>
                  </a:rPr>
                  <a:t>3</a:t>
                </a:r>
                <a:endParaRPr lang="id-ID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6" name="Group 25"/>
          <p:cNvGrpSpPr/>
          <p:nvPr/>
        </p:nvGrpSpPr>
        <p:grpSpPr>
          <a:xfrm>
            <a:off x="350" y="5101667"/>
            <a:ext cx="7400487" cy="1209178"/>
            <a:chOff x="-3" y="4837401"/>
            <a:chExt cx="7017143" cy="1146543"/>
          </a:xfrm>
        </p:grpSpPr>
        <p:sp>
          <p:nvSpPr>
            <p:cNvPr id="27" name="Rectangle 26"/>
            <p:cNvSpPr/>
            <p:nvPr/>
          </p:nvSpPr>
          <p:spPr>
            <a:xfrm flipH="1">
              <a:off x="-3" y="5003928"/>
              <a:ext cx="6220816" cy="80612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grpSp>
          <p:nvGrpSpPr>
            <p:cNvPr id="28" name="Group 27"/>
            <p:cNvGrpSpPr/>
            <p:nvPr/>
          </p:nvGrpSpPr>
          <p:grpSpPr>
            <a:xfrm flipH="1">
              <a:off x="6212573" y="4837401"/>
              <a:ext cx="804567" cy="1146543"/>
              <a:chOff x="7315533" y="5230166"/>
              <a:chExt cx="827184" cy="1178773"/>
            </a:xfrm>
          </p:grpSpPr>
          <p:grpSp>
            <p:nvGrpSpPr>
              <p:cNvPr id="29" name="Group 28"/>
              <p:cNvGrpSpPr/>
              <p:nvPr/>
            </p:nvGrpSpPr>
            <p:grpSpPr>
              <a:xfrm>
                <a:off x="7315533" y="5230166"/>
                <a:ext cx="827184" cy="1178773"/>
                <a:chOff x="7315533" y="5230166"/>
                <a:chExt cx="827184" cy="1178773"/>
              </a:xfrm>
            </p:grpSpPr>
            <p:sp>
              <p:nvSpPr>
                <p:cNvPr id="31" name="Freeform 5"/>
                <p:cNvSpPr>
                  <a:spLocks/>
                </p:cNvSpPr>
                <p:nvPr/>
              </p:nvSpPr>
              <p:spPr bwMode="auto">
                <a:xfrm>
                  <a:off x="7729125" y="5401374"/>
                  <a:ext cx="413592" cy="1007565"/>
                </a:xfrm>
                <a:custGeom>
                  <a:avLst/>
                  <a:gdLst>
                    <a:gd name="T0" fmla="*/ 0 w 321"/>
                    <a:gd name="T1" fmla="*/ 782 h 782"/>
                    <a:gd name="T2" fmla="*/ 321 w 321"/>
                    <a:gd name="T3" fmla="*/ 648 h 782"/>
                    <a:gd name="T4" fmla="*/ 321 w 321"/>
                    <a:gd name="T5" fmla="*/ 0 h 782"/>
                    <a:gd name="T6" fmla="*/ 0 w 321"/>
                    <a:gd name="T7" fmla="*/ 134 h 782"/>
                    <a:gd name="T8" fmla="*/ 0 w 321"/>
                    <a:gd name="T9" fmla="*/ 782 h 7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1" h="782">
                      <a:moveTo>
                        <a:pt x="0" y="782"/>
                      </a:moveTo>
                      <a:lnTo>
                        <a:pt x="321" y="648"/>
                      </a:lnTo>
                      <a:lnTo>
                        <a:pt x="321" y="0"/>
                      </a:lnTo>
                      <a:lnTo>
                        <a:pt x="0" y="134"/>
                      </a:lnTo>
                      <a:lnTo>
                        <a:pt x="0" y="782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32" name="Freeform 6"/>
                <p:cNvSpPr>
                  <a:spLocks/>
                </p:cNvSpPr>
                <p:nvPr/>
              </p:nvSpPr>
              <p:spPr bwMode="auto">
                <a:xfrm>
                  <a:off x="7315533" y="5401374"/>
                  <a:ext cx="413592" cy="1007565"/>
                </a:xfrm>
                <a:custGeom>
                  <a:avLst/>
                  <a:gdLst>
                    <a:gd name="T0" fmla="*/ 321 w 321"/>
                    <a:gd name="T1" fmla="*/ 782 h 782"/>
                    <a:gd name="T2" fmla="*/ 0 w 321"/>
                    <a:gd name="T3" fmla="*/ 648 h 782"/>
                    <a:gd name="T4" fmla="*/ 0 w 321"/>
                    <a:gd name="T5" fmla="*/ 0 h 782"/>
                    <a:gd name="T6" fmla="*/ 321 w 321"/>
                    <a:gd name="T7" fmla="*/ 134 h 782"/>
                    <a:gd name="T8" fmla="*/ 321 w 321"/>
                    <a:gd name="T9" fmla="*/ 782 h 7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1" h="782">
                      <a:moveTo>
                        <a:pt x="321" y="782"/>
                      </a:moveTo>
                      <a:lnTo>
                        <a:pt x="0" y="648"/>
                      </a:lnTo>
                      <a:lnTo>
                        <a:pt x="0" y="0"/>
                      </a:lnTo>
                      <a:lnTo>
                        <a:pt x="321" y="134"/>
                      </a:lnTo>
                      <a:lnTo>
                        <a:pt x="321" y="782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33" name="Freeform 13"/>
                <p:cNvSpPr>
                  <a:spLocks/>
                </p:cNvSpPr>
                <p:nvPr/>
              </p:nvSpPr>
              <p:spPr bwMode="auto">
                <a:xfrm>
                  <a:off x="7315533" y="5230166"/>
                  <a:ext cx="827182" cy="346592"/>
                </a:xfrm>
                <a:custGeom>
                  <a:avLst/>
                  <a:gdLst>
                    <a:gd name="T0" fmla="*/ 321 w 642"/>
                    <a:gd name="T1" fmla="*/ 269 h 269"/>
                    <a:gd name="T2" fmla="*/ 0 w 642"/>
                    <a:gd name="T3" fmla="*/ 133 h 269"/>
                    <a:gd name="T4" fmla="*/ 321 w 642"/>
                    <a:gd name="T5" fmla="*/ 0 h 269"/>
                    <a:gd name="T6" fmla="*/ 642 w 642"/>
                    <a:gd name="T7" fmla="*/ 133 h 269"/>
                    <a:gd name="T8" fmla="*/ 321 w 642"/>
                    <a:gd name="T9" fmla="*/ 269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2" h="269">
                      <a:moveTo>
                        <a:pt x="321" y="269"/>
                      </a:moveTo>
                      <a:lnTo>
                        <a:pt x="0" y="133"/>
                      </a:lnTo>
                      <a:lnTo>
                        <a:pt x="321" y="0"/>
                      </a:lnTo>
                      <a:lnTo>
                        <a:pt x="642" y="133"/>
                      </a:lnTo>
                      <a:lnTo>
                        <a:pt x="321" y="269"/>
                      </a:lnTo>
                      <a:close/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30" name="TextBox 29"/>
              <p:cNvSpPr txBox="1"/>
              <p:nvPr/>
            </p:nvSpPr>
            <p:spPr>
              <a:xfrm>
                <a:off x="7408525" y="5705225"/>
                <a:ext cx="292536" cy="3600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b="1" smtClean="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Clear Sans" panose="020B0503030202020304" pitchFamily="34" charset="0"/>
                    <a:sym typeface="Times New Roman" panose="02020603050405020304" pitchFamily="18" charset="0"/>
                  </a:rPr>
                  <a:t>4</a:t>
                </a:r>
                <a:endParaRPr lang="id-ID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endParaRPr>
              </a:p>
            </p:txBody>
          </p:sp>
        </p:grpSp>
      </p:grpSp>
      <p:sp>
        <p:nvSpPr>
          <p:cNvPr id="43" name="TextBox 42"/>
          <p:cNvSpPr txBox="1"/>
          <p:nvPr/>
        </p:nvSpPr>
        <p:spPr>
          <a:xfrm>
            <a:off x="8609140" y="2360341"/>
            <a:ext cx="2393856" cy="5355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Loem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ipsum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dolor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sametanam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cnsectetur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adipiscing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elit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Seddiet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tincidunt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velit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8609141" y="3340218"/>
            <a:ext cx="2393856" cy="5355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Loem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ipsum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dolor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sametanam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cnsectetur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adipiscing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elit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Seddiet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tincidunt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velit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8609141" y="4394157"/>
            <a:ext cx="2393856" cy="5355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Loem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ipsum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dolor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sametanam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cnsectetur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adipiscing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elit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Seddiet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tincidunt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velit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8609141" y="5472323"/>
            <a:ext cx="2393856" cy="5355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Loem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ipsum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dolor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sametanam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cnsectetur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adipiscing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elit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Seddiet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tincidunt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velit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1106525" y="2384774"/>
            <a:ext cx="2139068" cy="41690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2109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" panose="020B0503030202020304" pitchFamily="34" charset="0"/>
                <a:sym typeface="Times New Roman" panose="02020603050405020304" pitchFamily="18" charset="0"/>
              </a:rPr>
              <a:t>Perfect Product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1537646" y="3407212"/>
            <a:ext cx="1756165" cy="41690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2109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" panose="020B0503030202020304" pitchFamily="34" charset="0"/>
                <a:sym typeface="Times New Roman" panose="02020603050405020304" pitchFamily="18" charset="0"/>
              </a:rPr>
              <a:t>Perfect Sale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009423" y="4453789"/>
            <a:ext cx="2763094" cy="41690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2109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" panose="020B0503030202020304" pitchFamily="34" charset="0"/>
                <a:sym typeface="Times New Roman" panose="02020603050405020304" pitchFamily="18" charset="0"/>
              </a:rPr>
              <a:t>Maximum Promotion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694867" y="5496366"/>
            <a:ext cx="1756164" cy="41690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2109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" panose="020B0503030202020304" pitchFamily="34" charset="0"/>
                <a:sym typeface="Times New Roman" panose="02020603050405020304" pitchFamily="18" charset="0"/>
              </a:rPr>
              <a:t>More Service</a:t>
            </a:r>
          </a:p>
        </p:txBody>
      </p:sp>
      <p:grpSp>
        <p:nvGrpSpPr>
          <p:cNvPr id="56" name="Group 55"/>
          <p:cNvGrpSpPr/>
          <p:nvPr/>
        </p:nvGrpSpPr>
        <p:grpSpPr>
          <a:xfrm>
            <a:off x="5527521" y="2374028"/>
            <a:ext cx="2744341" cy="478210"/>
            <a:chOff x="6038850" y="5485397"/>
            <a:chExt cx="1216539" cy="453439"/>
          </a:xfrm>
        </p:grpSpPr>
        <p:sp>
          <p:nvSpPr>
            <p:cNvPr id="57" name="Shape 2175"/>
            <p:cNvSpPr/>
            <p:nvPr/>
          </p:nvSpPr>
          <p:spPr>
            <a:xfrm flipV="1">
              <a:off x="7250933" y="5485397"/>
              <a:ext cx="0" cy="453439"/>
            </a:xfrm>
            <a:prstGeom prst="line">
              <a:avLst/>
            </a:prstGeom>
            <a:noFill/>
            <a:ln w="19050" cap="flat">
              <a:solidFill>
                <a:schemeClr val="bg1">
                  <a:lumMod val="50000"/>
                </a:schemeClr>
              </a:solidFill>
              <a:prstDash val="solid"/>
              <a:miter lim="400000"/>
            </a:ln>
            <a:effectLst/>
          </p:spPr>
          <p:txBody>
            <a:bodyPr wrap="square" lIns="53575" tIns="53575" rIns="53575" bIns="53575" numCol="1" anchor="ctr">
              <a:noAutofit/>
            </a:bodyPr>
            <a:lstStyle/>
            <a:p>
              <a:pPr lvl="0"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75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58" name="Shape 2176"/>
            <p:cNvSpPr/>
            <p:nvPr/>
          </p:nvSpPr>
          <p:spPr>
            <a:xfrm flipH="1" flipV="1">
              <a:off x="6038850" y="5719205"/>
              <a:ext cx="1216539" cy="1"/>
            </a:xfrm>
            <a:prstGeom prst="line">
              <a:avLst/>
            </a:prstGeom>
            <a:noFill/>
            <a:ln w="19050" cap="flat">
              <a:solidFill>
                <a:schemeClr val="bg1">
                  <a:lumMod val="50000"/>
                </a:schemeClr>
              </a:solidFill>
              <a:prstDash val="solid"/>
              <a:miter lim="400000"/>
              <a:tailEnd type="oval" w="med" len="med"/>
            </a:ln>
            <a:effectLst/>
          </p:spPr>
          <p:txBody>
            <a:bodyPr wrap="square" lIns="53575" tIns="53575" rIns="53575" bIns="53575" numCol="1" anchor="ctr">
              <a:noAutofit/>
            </a:bodyPr>
            <a:lstStyle/>
            <a:p>
              <a:pPr lvl="0"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75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6325223" y="3377586"/>
            <a:ext cx="1946639" cy="478210"/>
            <a:chOff x="6038850" y="5485397"/>
            <a:chExt cx="1216539" cy="453439"/>
          </a:xfrm>
        </p:grpSpPr>
        <p:sp>
          <p:nvSpPr>
            <p:cNvPr id="60" name="Shape 2175"/>
            <p:cNvSpPr/>
            <p:nvPr/>
          </p:nvSpPr>
          <p:spPr>
            <a:xfrm flipV="1">
              <a:off x="7250933" y="5485397"/>
              <a:ext cx="0" cy="453439"/>
            </a:xfrm>
            <a:prstGeom prst="line">
              <a:avLst/>
            </a:prstGeom>
            <a:noFill/>
            <a:ln w="19050" cap="flat">
              <a:solidFill>
                <a:schemeClr val="bg1">
                  <a:lumMod val="50000"/>
                </a:schemeClr>
              </a:solidFill>
              <a:prstDash val="solid"/>
              <a:miter lim="400000"/>
            </a:ln>
            <a:effectLst/>
          </p:spPr>
          <p:txBody>
            <a:bodyPr wrap="square" lIns="53575" tIns="53575" rIns="53575" bIns="53575" numCol="1" anchor="ctr">
              <a:noAutofit/>
            </a:bodyPr>
            <a:lstStyle/>
            <a:p>
              <a:pPr lvl="0"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75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61" name="Shape 2176"/>
            <p:cNvSpPr/>
            <p:nvPr/>
          </p:nvSpPr>
          <p:spPr>
            <a:xfrm flipH="1" flipV="1">
              <a:off x="6038850" y="5719205"/>
              <a:ext cx="1216539" cy="1"/>
            </a:xfrm>
            <a:prstGeom prst="line">
              <a:avLst/>
            </a:prstGeom>
            <a:noFill/>
            <a:ln w="19050" cap="flat">
              <a:solidFill>
                <a:schemeClr val="bg1">
                  <a:lumMod val="50000"/>
                </a:schemeClr>
              </a:solidFill>
              <a:prstDash val="solid"/>
              <a:miter lim="400000"/>
              <a:tailEnd type="oval" w="med" len="med"/>
            </a:ln>
            <a:effectLst/>
          </p:spPr>
          <p:txBody>
            <a:bodyPr wrap="square" lIns="53575" tIns="53575" rIns="53575" bIns="53575" numCol="1" anchor="ctr">
              <a:noAutofit/>
            </a:bodyPr>
            <a:lstStyle/>
            <a:p>
              <a:pPr lvl="0"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75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7013579" y="4414610"/>
            <a:ext cx="1258283" cy="478210"/>
            <a:chOff x="6038850" y="5485397"/>
            <a:chExt cx="1216539" cy="453439"/>
          </a:xfrm>
        </p:grpSpPr>
        <p:sp>
          <p:nvSpPr>
            <p:cNvPr id="63" name="Shape 2175"/>
            <p:cNvSpPr/>
            <p:nvPr/>
          </p:nvSpPr>
          <p:spPr>
            <a:xfrm flipV="1">
              <a:off x="7250933" y="5485397"/>
              <a:ext cx="0" cy="453439"/>
            </a:xfrm>
            <a:prstGeom prst="line">
              <a:avLst/>
            </a:prstGeom>
            <a:noFill/>
            <a:ln w="19050" cap="flat">
              <a:solidFill>
                <a:schemeClr val="bg1">
                  <a:lumMod val="50000"/>
                </a:schemeClr>
              </a:solidFill>
              <a:prstDash val="solid"/>
              <a:miter lim="400000"/>
            </a:ln>
            <a:effectLst/>
          </p:spPr>
          <p:txBody>
            <a:bodyPr wrap="square" lIns="53575" tIns="53575" rIns="53575" bIns="53575" numCol="1" anchor="ctr">
              <a:noAutofit/>
            </a:bodyPr>
            <a:lstStyle/>
            <a:p>
              <a:pPr lvl="0"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75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64" name="Shape 2176"/>
            <p:cNvSpPr/>
            <p:nvPr/>
          </p:nvSpPr>
          <p:spPr>
            <a:xfrm flipH="1" flipV="1">
              <a:off x="6038850" y="5719205"/>
              <a:ext cx="1216539" cy="1"/>
            </a:xfrm>
            <a:prstGeom prst="line">
              <a:avLst/>
            </a:prstGeom>
            <a:noFill/>
            <a:ln w="19050" cap="flat">
              <a:solidFill>
                <a:schemeClr val="bg1">
                  <a:lumMod val="50000"/>
                </a:schemeClr>
              </a:solidFill>
              <a:prstDash val="solid"/>
              <a:miter lim="400000"/>
              <a:tailEnd type="oval" w="med" len="med"/>
            </a:ln>
            <a:effectLst/>
          </p:spPr>
          <p:txBody>
            <a:bodyPr wrap="square" lIns="53575" tIns="53575" rIns="53575" bIns="53575" numCol="1" anchor="ctr">
              <a:noAutofit/>
            </a:bodyPr>
            <a:lstStyle/>
            <a:p>
              <a:pPr lvl="0"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75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7639840" y="5488531"/>
            <a:ext cx="632022" cy="478210"/>
            <a:chOff x="6038850" y="5485397"/>
            <a:chExt cx="1216539" cy="453439"/>
          </a:xfrm>
        </p:grpSpPr>
        <p:sp>
          <p:nvSpPr>
            <p:cNvPr id="66" name="Shape 2175"/>
            <p:cNvSpPr/>
            <p:nvPr/>
          </p:nvSpPr>
          <p:spPr>
            <a:xfrm flipV="1">
              <a:off x="7250933" y="5485397"/>
              <a:ext cx="0" cy="453439"/>
            </a:xfrm>
            <a:prstGeom prst="line">
              <a:avLst/>
            </a:prstGeom>
            <a:noFill/>
            <a:ln w="19050" cap="flat">
              <a:solidFill>
                <a:schemeClr val="bg1">
                  <a:lumMod val="50000"/>
                </a:schemeClr>
              </a:solidFill>
              <a:prstDash val="solid"/>
              <a:miter lim="400000"/>
            </a:ln>
            <a:effectLst/>
          </p:spPr>
          <p:txBody>
            <a:bodyPr wrap="square" lIns="53575" tIns="53575" rIns="53575" bIns="53575" numCol="1" anchor="ctr">
              <a:noAutofit/>
            </a:bodyPr>
            <a:lstStyle/>
            <a:p>
              <a:pPr lvl="0"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75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67" name="Shape 2176"/>
            <p:cNvSpPr/>
            <p:nvPr/>
          </p:nvSpPr>
          <p:spPr>
            <a:xfrm flipH="1" flipV="1">
              <a:off x="6038850" y="5719205"/>
              <a:ext cx="1216539" cy="1"/>
            </a:xfrm>
            <a:prstGeom prst="line">
              <a:avLst/>
            </a:prstGeom>
            <a:noFill/>
            <a:ln w="19050" cap="flat">
              <a:solidFill>
                <a:schemeClr val="bg1">
                  <a:lumMod val="50000"/>
                </a:schemeClr>
              </a:solidFill>
              <a:prstDash val="solid"/>
              <a:miter lim="400000"/>
              <a:tailEnd type="oval" w="med" len="med"/>
            </a:ln>
            <a:effectLst/>
          </p:spPr>
          <p:txBody>
            <a:bodyPr wrap="square" lIns="53575" tIns="53575" rIns="53575" bIns="53575" numCol="1" anchor="ctr">
              <a:noAutofit/>
            </a:bodyPr>
            <a:lstStyle/>
            <a:p>
              <a:pPr lvl="0"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75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1061" y="397"/>
            <a:ext cx="12856633" cy="10285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059" y="397"/>
            <a:ext cx="516916" cy="1028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TextBox 8"/>
          <p:cNvSpPr txBox="1"/>
          <p:nvPr/>
        </p:nvSpPr>
        <p:spPr>
          <a:xfrm>
            <a:off x="857862" y="280083"/>
            <a:ext cx="2092296" cy="36901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3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10330328" y="509831"/>
            <a:ext cx="2108310" cy="22685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defRPr/>
            </a:pPr>
            <a:r>
              <a:rPr lang="en-US" altLang="zh-CN" sz="147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www</a:t>
            </a:r>
            <a:r>
              <a:rPr lang="en-US" altLang="zh-CN" sz="1474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. daiyongming.com</a:t>
            </a:r>
            <a:endParaRPr lang="zh-CN" altLang="en-US" sz="147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TextBox 8"/>
          <p:cNvSpPr txBox="1"/>
          <p:nvPr/>
        </p:nvSpPr>
        <p:spPr>
          <a:xfrm>
            <a:off x="857862" y="693077"/>
            <a:ext cx="3138790" cy="21512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3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061" y="7097981"/>
            <a:ext cx="12856633" cy="457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9855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4180370" y="2744187"/>
            <a:ext cx="4430595" cy="2542775"/>
            <a:chOff x="3963493" y="2602038"/>
            <a:chExt cx="4201091" cy="2411060"/>
          </a:xfrm>
        </p:grpSpPr>
        <p:sp>
          <p:nvSpPr>
            <p:cNvPr id="2" name="Freeform 5"/>
            <p:cNvSpPr>
              <a:spLocks/>
            </p:cNvSpPr>
            <p:nvPr/>
          </p:nvSpPr>
          <p:spPr bwMode="auto">
            <a:xfrm rot="16200000">
              <a:off x="5096321" y="1894844"/>
              <a:ext cx="1935434" cy="3799287"/>
            </a:xfrm>
            <a:custGeom>
              <a:avLst/>
              <a:gdLst>
                <a:gd name="T0" fmla="*/ 0 w 1594"/>
                <a:gd name="T1" fmla="*/ 3017 h 3017"/>
                <a:gd name="T2" fmla="*/ 1594 w 1594"/>
                <a:gd name="T3" fmla="*/ 1509 h 3017"/>
                <a:gd name="T4" fmla="*/ 0 w 1594"/>
                <a:gd name="T5" fmla="*/ 0 h 3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94" h="3017">
                  <a:moveTo>
                    <a:pt x="0" y="3017"/>
                  </a:moveTo>
                  <a:cubicBezTo>
                    <a:pt x="880" y="3017"/>
                    <a:pt x="1594" y="2342"/>
                    <a:pt x="1594" y="1509"/>
                  </a:cubicBezTo>
                  <a:cubicBezTo>
                    <a:pt x="1594" y="676"/>
                    <a:pt x="880" y="0"/>
                    <a:pt x="0" y="0"/>
                  </a:cubicBezTo>
                </a:path>
              </a:pathLst>
            </a:custGeom>
            <a:noFill/>
            <a:ln w="57150" cap="flat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3" name="Oval 2"/>
            <p:cNvSpPr/>
            <p:nvPr/>
          </p:nvSpPr>
          <p:spPr>
            <a:xfrm>
              <a:off x="5847783" y="2602038"/>
              <a:ext cx="401804" cy="404326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accent3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2374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4" name="Oval 3"/>
            <p:cNvSpPr/>
            <p:nvPr/>
          </p:nvSpPr>
          <p:spPr>
            <a:xfrm>
              <a:off x="7365310" y="3327150"/>
              <a:ext cx="401804" cy="404326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accent4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2374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5" name="Oval 4"/>
            <p:cNvSpPr/>
            <p:nvPr/>
          </p:nvSpPr>
          <p:spPr>
            <a:xfrm>
              <a:off x="3963493" y="4608772"/>
              <a:ext cx="401804" cy="404326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accent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2374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6" name="Oval 5"/>
            <p:cNvSpPr/>
            <p:nvPr/>
          </p:nvSpPr>
          <p:spPr>
            <a:xfrm>
              <a:off x="7762780" y="4608772"/>
              <a:ext cx="401804" cy="404326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accent5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2374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7" name="Oval 6"/>
            <p:cNvSpPr/>
            <p:nvPr/>
          </p:nvSpPr>
          <p:spPr>
            <a:xfrm>
              <a:off x="4365297" y="3327150"/>
              <a:ext cx="401804" cy="404326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accent2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2374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74" name="Group 73"/>
          <p:cNvGrpSpPr/>
          <p:nvPr/>
        </p:nvGrpSpPr>
        <p:grpSpPr>
          <a:xfrm flipH="1">
            <a:off x="2989089" y="4703865"/>
            <a:ext cx="1052264" cy="280480"/>
            <a:chOff x="7244862" y="2564012"/>
            <a:chExt cx="1005315" cy="299674"/>
          </a:xfrm>
        </p:grpSpPr>
        <p:cxnSp>
          <p:nvCxnSpPr>
            <p:cNvPr id="75" name="Straight Connector 74"/>
            <p:cNvCxnSpPr/>
            <p:nvPr/>
          </p:nvCxnSpPr>
          <p:spPr>
            <a:xfrm flipV="1">
              <a:off x="7244862" y="2564012"/>
              <a:ext cx="393895" cy="299674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>
              <a:off x="7643056" y="2564012"/>
              <a:ext cx="607121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Group 76"/>
          <p:cNvGrpSpPr/>
          <p:nvPr/>
        </p:nvGrpSpPr>
        <p:grpSpPr>
          <a:xfrm flipH="1">
            <a:off x="3430425" y="3290675"/>
            <a:ext cx="1052264" cy="280480"/>
            <a:chOff x="7244862" y="2564012"/>
            <a:chExt cx="1005315" cy="299674"/>
          </a:xfrm>
        </p:grpSpPr>
        <p:cxnSp>
          <p:nvCxnSpPr>
            <p:cNvPr id="78" name="Straight Connector 77"/>
            <p:cNvCxnSpPr/>
            <p:nvPr/>
          </p:nvCxnSpPr>
          <p:spPr>
            <a:xfrm flipV="1">
              <a:off x="7244862" y="2564012"/>
              <a:ext cx="393895" cy="299674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>
              <a:off x="7643056" y="2564012"/>
              <a:ext cx="607121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0" name="Group 79"/>
          <p:cNvGrpSpPr/>
          <p:nvPr/>
        </p:nvGrpSpPr>
        <p:grpSpPr>
          <a:xfrm>
            <a:off x="8296417" y="3290675"/>
            <a:ext cx="1052264" cy="280480"/>
            <a:chOff x="7244862" y="2564012"/>
            <a:chExt cx="1005315" cy="299674"/>
          </a:xfrm>
        </p:grpSpPr>
        <p:cxnSp>
          <p:nvCxnSpPr>
            <p:cNvPr id="81" name="Straight Connector 80"/>
            <p:cNvCxnSpPr/>
            <p:nvPr/>
          </p:nvCxnSpPr>
          <p:spPr>
            <a:xfrm flipV="1">
              <a:off x="7244862" y="2564012"/>
              <a:ext cx="393895" cy="299674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>
              <a:off x="7643056" y="2564012"/>
              <a:ext cx="607121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3" name="Group 82"/>
          <p:cNvGrpSpPr/>
          <p:nvPr/>
        </p:nvGrpSpPr>
        <p:grpSpPr>
          <a:xfrm>
            <a:off x="8733130" y="4703865"/>
            <a:ext cx="1052264" cy="280480"/>
            <a:chOff x="7244862" y="2564012"/>
            <a:chExt cx="1005315" cy="299674"/>
          </a:xfrm>
        </p:grpSpPr>
        <p:cxnSp>
          <p:nvCxnSpPr>
            <p:cNvPr id="84" name="Straight Connector 83"/>
            <p:cNvCxnSpPr/>
            <p:nvPr/>
          </p:nvCxnSpPr>
          <p:spPr>
            <a:xfrm flipV="1">
              <a:off x="7244862" y="2564012"/>
              <a:ext cx="393895" cy="299674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>
              <a:off x="7643056" y="2564012"/>
              <a:ext cx="607121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6" name="Group 85"/>
          <p:cNvGrpSpPr/>
          <p:nvPr/>
        </p:nvGrpSpPr>
        <p:grpSpPr>
          <a:xfrm>
            <a:off x="9457104" y="3170600"/>
            <a:ext cx="2455624" cy="1071849"/>
            <a:chOff x="8657822" y="2704651"/>
            <a:chExt cx="2328423" cy="1016328"/>
          </a:xfrm>
        </p:grpSpPr>
        <p:sp>
          <p:nvSpPr>
            <p:cNvPr id="87" name="Text Placeholder 2"/>
            <p:cNvSpPr txBox="1">
              <a:spLocks/>
            </p:cNvSpPr>
            <p:nvPr/>
          </p:nvSpPr>
          <p:spPr>
            <a:xfrm>
              <a:off x="8657822" y="2704651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87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Internet Access</a:t>
              </a: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8738504" y="3043924"/>
              <a:ext cx="2247741" cy="6770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Lorem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sit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amet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,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consectetur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adipiscing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Sed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imperdiet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tincidunt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velit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laoreet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facilisis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Praesent</a:t>
              </a:r>
              <a:endPara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9884666" y="4604770"/>
            <a:ext cx="2455624" cy="1071849"/>
            <a:chOff x="8657822" y="2704651"/>
            <a:chExt cx="2328423" cy="1016328"/>
          </a:xfrm>
        </p:grpSpPr>
        <p:sp>
          <p:nvSpPr>
            <p:cNvPr id="90" name="Text Placeholder 2"/>
            <p:cNvSpPr txBox="1">
              <a:spLocks/>
            </p:cNvSpPr>
            <p:nvPr/>
          </p:nvSpPr>
          <p:spPr>
            <a:xfrm>
              <a:off x="8657822" y="2704651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87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Strong Signal</a:t>
              </a: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8738504" y="3043924"/>
              <a:ext cx="2247741" cy="6770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Lorem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sit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amet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,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consectetur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adipiscing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Sed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imperdiet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tincidunt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velit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laoreet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facilisis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Praesent</a:t>
              </a:r>
              <a:endPara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925119" y="3170600"/>
            <a:ext cx="2407400" cy="1071849"/>
            <a:chOff x="1586753" y="2220559"/>
            <a:chExt cx="2282697" cy="1016328"/>
          </a:xfrm>
        </p:grpSpPr>
        <p:sp>
          <p:nvSpPr>
            <p:cNvPr id="93" name="Text Placeholder 2"/>
            <p:cNvSpPr txBox="1">
              <a:spLocks/>
            </p:cNvSpPr>
            <p:nvPr/>
          </p:nvSpPr>
          <p:spPr>
            <a:xfrm>
              <a:off x="1855990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687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Restaurant</a:t>
              </a: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1586753" y="2559832"/>
              <a:ext cx="2231898" cy="6770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Lorem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sit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amet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,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consectetur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adipiscing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Sed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imperdiet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tincidunt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velit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laoreet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facilisis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Praesent</a:t>
              </a:r>
              <a:endPara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523305" y="4604770"/>
            <a:ext cx="2407400" cy="1071849"/>
            <a:chOff x="1586753" y="2220559"/>
            <a:chExt cx="2282697" cy="1016328"/>
          </a:xfrm>
        </p:grpSpPr>
        <p:sp>
          <p:nvSpPr>
            <p:cNvPr id="96" name="Text Placeholder 2"/>
            <p:cNvSpPr txBox="1">
              <a:spLocks/>
            </p:cNvSpPr>
            <p:nvPr/>
          </p:nvSpPr>
          <p:spPr>
            <a:xfrm>
              <a:off x="1855990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687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Safety Equipment</a:t>
              </a: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1586753" y="2559832"/>
              <a:ext cx="2231898" cy="6770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Lorem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sit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amet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,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consectetur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adipiscing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Sed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imperdiet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tincidunt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velit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laoreet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facilisis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Praesent</a:t>
              </a:r>
              <a:endPara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5103839" y="1625830"/>
            <a:ext cx="2649664" cy="927192"/>
            <a:chOff x="5268627" y="2933595"/>
            <a:chExt cx="2512412" cy="879164"/>
          </a:xfrm>
        </p:grpSpPr>
        <p:sp>
          <p:nvSpPr>
            <p:cNvPr id="102" name="TextBox 101"/>
            <p:cNvSpPr txBox="1"/>
            <p:nvPr/>
          </p:nvSpPr>
          <p:spPr>
            <a:xfrm>
              <a:off x="5767867" y="2933595"/>
              <a:ext cx="1506592" cy="333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87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Back up System</a:t>
              </a:r>
            </a:p>
          </p:txBody>
        </p:sp>
        <p:sp>
          <p:nvSpPr>
            <p:cNvPr id="103" name="Rectangle 102"/>
            <p:cNvSpPr/>
            <p:nvPr/>
          </p:nvSpPr>
          <p:spPr>
            <a:xfrm>
              <a:off x="5268627" y="3217418"/>
              <a:ext cx="2512412" cy="5953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Lorem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is dolor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sita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slider power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adus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na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but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volup</a:t>
              </a:r>
              <a:endPara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anande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inteman</a:t>
              </a:r>
              <a:r>
                <a:rPr lang="en-US" sz="116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</a:t>
              </a:r>
              <a:endParaRPr lang="en-US" sz="1160" b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5033273" y="3538804"/>
            <a:ext cx="2773805" cy="2791212"/>
            <a:chOff x="4772216" y="3355494"/>
            <a:chExt cx="2630122" cy="2646628"/>
          </a:xfrm>
        </p:grpSpPr>
        <p:sp>
          <p:nvSpPr>
            <p:cNvPr id="55" name="Oval 54"/>
            <p:cNvSpPr/>
            <p:nvPr/>
          </p:nvSpPr>
          <p:spPr>
            <a:xfrm>
              <a:off x="4772216" y="3355494"/>
              <a:ext cx="2630122" cy="26466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2374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41" name="Freeform 61"/>
            <p:cNvSpPr>
              <a:spLocks noEditPoints="1"/>
            </p:cNvSpPr>
            <p:nvPr/>
          </p:nvSpPr>
          <p:spPr bwMode="auto">
            <a:xfrm>
              <a:off x="5515976" y="4224229"/>
              <a:ext cx="1160047" cy="910474"/>
            </a:xfrm>
            <a:custGeom>
              <a:avLst/>
              <a:gdLst>
                <a:gd name="T0" fmla="*/ 50 w 106"/>
                <a:gd name="T1" fmla="*/ 11 h 83"/>
                <a:gd name="T2" fmla="*/ 51 w 106"/>
                <a:gd name="T3" fmla="*/ 11 h 83"/>
                <a:gd name="T4" fmla="*/ 51 w 106"/>
                <a:gd name="T5" fmla="*/ 43 h 83"/>
                <a:gd name="T6" fmla="*/ 19 w 106"/>
                <a:gd name="T7" fmla="*/ 27 h 83"/>
                <a:gd name="T8" fmla="*/ 19 w 106"/>
                <a:gd name="T9" fmla="*/ 26 h 83"/>
                <a:gd name="T10" fmla="*/ 55 w 106"/>
                <a:gd name="T11" fmla="*/ 42 h 83"/>
                <a:gd name="T12" fmla="*/ 56 w 106"/>
                <a:gd name="T13" fmla="*/ 43 h 83"/>
                <a:gd name="T14" fmla="*/ 87 w 106"/>
                <a:gd name="T15" fmla="*/ 27 h 83"/>
                <a:gd name="T16" fmla="*/ 56 w 106"/>
                <a:gd name="T17" fmla="*/ 11 h 83"/>
                <a:gd name="T18" fmla="*/ 55 w 106"/>
                <a:gd name="T19" fmla="*/ 11 h 83"/>
                <a:gd name="T20" fmla="*/ 15 w 106"/>
                <a:gd name="T21" fmla="*/ 29 h 83"/>
                <a:gd name="T22" fmla="*/ 1 w 106"/>
                <a:gd name="T23" fmla="*/ 35 h 83"/>
                <a:gd name="T24" fmla="*/ 1 w 106"/>
                <a:gd name="T25" fmla="*/ 37 h 83"/>
                <a:gd name="T26" fmla="*/ 34 w 106"/>
                <a:gd name="T27" fmla="*/ 53 h 83"/>
                <a:gd name="T28" fmla="*/ 48 w 106"/>
                <a:gd name="T29" fmla="*/ 46 h 83"/>
                <a:gd name="T30" fmla="*/ 105 w 106"/>
                <a:gd name="T31" fmla="*/ 16 h 83"/>
                <a:gd name="T32" fmla="*/ 105 w 106"/>
                <a:gd name="T33" fmla="*/ 18 h 83"/>
                <a:gd name="T34" fmla="*/ 91 w 106"/>
                <a:gd name="T35" fmla="*/ 25 h 83"/>
                <a:gd name="T36" fmla="*/ 58 w 106"/>
                <a:gd name="T37" fmla="*/ 8 h 83"/>
                <a:gd name="T38" fmla="*/ 72 w 106"/>
                <a:gd name="T39" fmla="*/ 0 h 83"/>
                <a:gd name="T40" fmla="*/ 105 w 106"/>
                <a:gd name="T41" fmla="*/ 16 h 83"/>
                <a:gd name="T42" fmla="*/ 106 w 106"/>
                <a:gd name="T43" fmla="*/ 36 h 83"/>
                <a:gd name="T44" fmla="*/ 72 w 106"/>
                <a:gd name="T45" fmla="*/ 53 h 83"/>
                <a:gd name="T46" fmla="*/ 58 w 106"/>
                <a:gd name="T47" fmla="*/ 47 h 83"/>
                <a:gd name="T48" fmla="*/ 58 w 106"/>
                <a:gd name="T49" fmla="*/ 45 h 83"/>
                <a:gd name="T50" fmla="*/ 92 w 106"/>
                <a:gd name="T51" fmla="*/ 29 h 83"/>
                <a:gd name="T52" fmla="*/ 48 w 106"/>
                <a:gd name="T53" fmla="*/ 7 h 83"/>
                <a:gd name="T54" fmla="*/ 33 w 106"/>
                <a:gd name="T55" fmla="*/ 0 h 83"/>
                <a:gd name="T56" fmla="*/ 0 w 106"/>
                <a:gd name="T57" fmla="*/ 17 h 83"/>
                <a:gd name="T58" fmla="*/ 14 w 106"/>
                <a:gd name="T59" fmla="*/ 25 h 83"/>
                <a:gd name="T60" fmla="*/ 48 w 106"/>
                <a:gd name="T61" fmla="*/ 9 h 83"/>
                <a:gd name="T62" fmla="*/ 48 w 106"/>
                <a:gd name="T63" fmla="*/ 7 h 83"/>
                <a:gd name="T64" fmla="*/ 55 w 106"/>
                <a:gd name="T65" fmla="*/ 82 h 83"/>
                <a:gd name="T66" fmla="*/ 56 w 106"/>
                <a:gd name="T67" fmla="*/ 83 h 83"/>
                <a:gd name="T68" fmla="*/ 90 w 106"/>
                <a:gd name="T69" fmla="*/ 65 h 83"/>
                <a:gd name="T70" fmla="*/ 89 w 106"/>
                <a:gd name="T71" fmla="*/ 49 h 83"/>
                <a:gd name="T72" fmla="*/ 73 w 106"/>
                <a:gd name="T73" fmla="*/ 57 h 83"/>
                <a:gd name="T74" fmla="*/ 72 w 106"/>
                <a:gd name="T75" fmla="*/ 57 h 83"/>
                <a:gd name="T76" fmla="*/ 56 w 106"/>
                <a:gd name="T77" fmla="*/ 49 h 83"/>
                <a:gd name="T78" fmla="*/ 55 w 106"/>
                <a:gd name="T79" fmla="*/ 50 h 83"/>
                <a:gd name="T80" fmla="*/ 17 w 106"/>
                <a:gd name="T81" fmla="*/ 49 h 83"/>
                <a:gd name="T82" fmla="*/ 33 w 106"/>
                <a:gd name="T83" fmla="*/ 57 h 83"/>
                <a:gd name="T84" fmla="*/ 50 w 106"/>
                <a:gd name="T85" fmla="*/ 49 h 83"/>
                <a:gd name="T86" fmla="*/ 51 w 106"/>
                <a:gd name="T87" fmla="*/ 50 h 83"/>
                <a:gd name="T88" fmla="*/ 51 w 106"/>
                <a:gd name="T89" fmla="*/ 83 h 83"/>
                <a:gd name="T90" fmla="*/ 17 w 106"/>
                <a:gd name="T91" fmla="*/ 66 h 83"/>
                <a:gd name="T92" fmla="*/ 16 w 106"/>
                <a:gd name="T93" fmla="*/ 5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6" h="83">
                  <a:moveTo>
                    <a:pt x="19" y="26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1" y="11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2"/>
                    <a:pt x="51" y="43"/>
                    <a:pt x="51" y="43"/>
                  </a:cubicBezTo>
                  <a:cubicBezTo>
                    <a:pt x="51" y="43"/>
                    <a:pt x="50" y="43"/>
                    <a:pt x="50" y="43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6"/>
                    <a:pt x="19" y="26"/>
                    <a:pt x="19" y="26"/>
                  </a:cubicBezTo>
                  <a:close/>
                  <a:moveTo>
                    <a:pt x="55" y="11"/>
                  </a:moveTo>
                  <a:cubicBezTo>
                    <a:pt x="55" y="42"/>
                    <a:pt x="55" y="42"/>
                    <a:pt x="55" y="42"/>
                  </a:cubicBezTo>
                  <a:cubicBezTo>
                    <a:pt x="55" y="42"/>
                    <a:pt x="55" y="43"/>
                    <a:pt x="55" y="43"/>
                  </a:cubicBezTo>
                  <a:cubicBezTo>
                    <a:pt x="55" y="43"/>
                    <a:pt x="56" y="43"/>
                    <a:pt x="56" y="43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5" y="11"/>
                    <a:pt x="55" y="11"/>
                  </a:cubicBezTo>
                  <a:cubicBezTo>
                    <a:pt x="55" y="11"/>
                    <a:pt x="55" y="11"/>
                    <a:pt x="55" y="11"/>
                  </a:cubicBezTo>
                  <a:close/>
                  <a:moveTo>
                    <a:pt x="48" y="45"/>
                  </a:move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4" y="29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6"/>
                    <a:pt x="0" y="36"/>
                    <a:pt x="0" y="36"/>
                  </a:cubicBezTo>
                  <a:cubicBezTo>
                    <a:pt x="0" y="37"/>
                    <a:pt x="1" y="37"/>
                    <a:pt x="1" y="37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4"/>
                    <a:pt x="34" y="54"/>
                    <a:pt x="34" y="53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47"/>
                    <a:pt x="48" y="46"/>
                    <a:pt x="48" y="46"/>
                  </a:cubicBezTo>
                  <a:cubicBezTo>
                    <a:pt x="48" y="45"/>
                    <a:pt x="48" y="45"/>
                    <a:pt x="48" y="45"/>
                  </a:cubicBezTo>
                  <a:close/>
                  <a:moveTo>
                    <a:pt x="105" y="16"/>
                  </a:moveTo>
                  <a:cubicBezTo>
                    <a:pt x="105" y="17"/>
                    <a:pt x="106" y="17"/>
                    <a:pt x="106" y="17"/>
                  </a:cubicBezTo>
                  <a:cubicBezTo>
                    <a:pt x="106" y="18"/>
                    <a:pt x="105" y="18"/>
                    <a:pt x="105" y="18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105" y="16"/>
                    <a:pt x="105" y="16"/>
                    <a:pt x="105" y="16"/>
                  </a:cubicBezTo>
                  <a:close/>
                  <a:moveTo>
                    <a:pt x="105" y="35"/>
                  </a:moveTo>
                  <a:cubicBezTo>
                    <a:pt x="105" y="36"/>
                    <a:pt x="106" y="36"/>
                    <a:pt x="106" y="36"/>
                  </a:cubicBezTo>
                  <a:cubicBezTo>
                    <a:pt x="106" y="37"/>
                    <a:pt x="105" y="37"/>
                    <a:pt x="105" y="37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2" y="54"/>
                    <a:pt x="72" y="54"/>
                    <a:pt x="72" y="53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6"/>
                    <a:pt x="58" y="46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1" y="29"/>
                    <a:pt x="91" y="29"/>
                    <a:pt x="92" y="29"/>
                  </a:cubicBezTo>
                  <a:cubicBezTo>
                    <a:pt x="105" y="35"/>
                    <a:pt x="105" y="35"/>
                    <a:pt x="105" y="35"/>
                  </a:cubicBezTo>
                  <a:close/>
                  <a:moveTo>
                    <a:pt x="48" y="7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3" y="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8" y="7"/>
                    <a:pt x="48" y="7"/>
                  </a:cubicBezTo>
                  <a:close/>
                  <a:moveTo>
                    <a:pt x="55" y="50"/>
                  </a:move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3"/>
                    <a:pt x="55" y="83"/>
                  </a:cubicBezTo>
                  <a:cubicBezTo>
                    <a:pt x="55" y="83"/>
                    <a:pt x="56" y="83"/>
                    <a:pt x="56" y="83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66"/>
                    <a:pt x="90" y="66"/>
                    <a:pt x="90" y="65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90" y="50"/>
                    <a:pt x="89" y="49"/>
                    <a:pt x="89" y="49"/>
                  </a:cubicBezTo>
                  <a:cubicBezTo>
                    <a:pt x="89" y="49"/>
                    <a:pt x="89" y="49"/>
                    <a:pt x="88" y="49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56" y="49"/>
                    <a:pt x="55" y="49"/>
                    <a:pt x="55" y="49"/>
                  </a:cubicBezTo>
                  <a:cubicBezTo>
                    <a:pt x="55" y="49"/>
                    <a:pt x="55" y="50"/>
                    <a:pt x="55" y="50"/>
                  </a:cubicBezTo>
                  <a:close/>
                  <a:moveTo>
                    <a:pt x="16" y="50"/>
                  </a:moveTo>
                  <a:cubicBezTo>
                    <a:pt x="16" y="50"/>
                    <a:pt x="17" y="49"/>
                    <a:pt x="17" y="49"/>
                  </a:cubicBezTo>
                  <a:cubicBezTo>
                    <a:pt x="17" y="49"/>
                    <a:pt x="17" y="49"/>
                    <a:pt x="18" y="49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49"/>
                    <a:pt x="51" y="49"/>
                    <a:pt x="51" y="49"/>
                  </a:cubicBezTo>
                  <a:cubicBezTo>
                    <a:pt x="51" y="49"/>
                    <a:pt x="51" y="50"/>
                    <a:pt x="51" y="50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3"/>
                    <a:pt x="51" y="83"/>
                  </a:cubicBezTo>
                  <a:cubicBezTo>
                    <a:pt x="51" y="83"/>
                    <a:pt x="50" y="83"/>
                    <a:pt x="50" y="83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7" y="66"/>
                    <a:pt x="16" y="66"/>
                    <a:pt x="16" y="65"/>
                  </a:cubicBezTo>
                  <a:lnTo>
                    <a:pt x="16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1061" y="397"/>
            <a:ext cx="12856633" cy="10285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059" y="397"/>
            <a:ext cx="516916" cy="1028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857862" y="280083"/>
            <a:ext cx="2092296" cy="36901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3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0330328" y="509831"/>
            <a:ext cx="2108310" cy="22685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defRPr/>
            </a:pPr>
            <a:r>
              <a:rPr lang="en-US" altLang="zh-CN" sz="147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www</a:t>
            </a:r>
            <a:r>
              <a:rPr lang="en-US" altLang="zh-CN" sz="1474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. daiyongming.com</a:t>
            </a:r>
            <a:endParaRPr lang="zh-CN" altLang="en-US" sz="147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857862" y="693077"/>
            <a:ext cx="3138790" cy="21512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3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061" y="7097981"/>
            <a:ext cx="12856633" cy="457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4960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7640999" y="2341829"/>
            <a:ext cx="1060235" cy="316045"/>
            <a:chOff x="7244862" y="2564012"/>
            <a:chExt cx="1005315" cy="299674"/>
          </a:xfrm>
        </p:grpSpPr>
        <p:cxnSp>
          <p:nvCxnSpPr>
            <p:cNvPr id="40" name="Straight Connector 39"/>
            <p:cNvCxnSpPr/>
            <p:nvPr/>
          </p:nvCxnSpPr>
          <p:spPr>
            <a:xfrm flipV="1">
              <a:off x="7244862" y="2564012"/>
              <a:ext cx="393895" cy="299674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>
              <a:off x="7643056" y="2564012"/>
              <a:ext cx="607121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oup 41"/>
          <p:cNvGrpSpPr/>
          <p:nvPr/>
        </p:nvGrpSpPr>
        <p:grpSpPr>
          <a:xfrm flipH="1">
            <a:off x="4149463" y="2341829"/>
            <a:ext cx="1060235" cy="316045"/>
            <a:chOff x="7244862" y="2564012"/>
            <a:chExt cx="1005315" cy="299674"/>
          </a:xfrm>
        </p:grpSpPr>
        <p:cxnSp>
          <p:nvCxnSpPr>
            <p:cNvPr id="43" name="Straight Connector 42"/>
            <p:cNvCxnSpPr/>
            <p:nvPr/>
          </p:nvCxnSpPr>
          <p:spPr>
            <a:xfrm flipV="1">
              <a:off x="7244862" y="2564012"/>
              <a:ext cx="393895" cy="299674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>
              <a:off x="7643056" y="2564012"/>
              <a:ext cx="607121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oup 44"/>
          <p:cNvGrpSpPr/>
          <p:nvPr/>
        </p:nvGrpSpPr>
        <p:grpSpPr>
          <a:xfrm rot="1354404" flipV="1">
            <a:off x="6804356" y="4383551"/>
            <a:ext cx="1060235" cy="316045"/>
            <a:chOff x="7244862" y="2564012"/>
            <a:chExt cx="1005315" cy="299674"/>
          </a:xfrm>
        </p:grpSpPr>
        <p:cxnSp>
          <p:nvCxnSpPr>
            <p:cNvPr id="46" name="Straight Connector 45"/>
            <p:cNvCxnSpPr/>
            <p:nvPr/>
          </p:nvCxnSpPr>
          <p:spPr>
            <a:xfrm flipV="1">
              <a:off x="7244862" y="2564012"/>
              <a:ext cx="393895" cy="299674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7643056" y="2564012"/>
              <a:ext cx="607121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Group 47"/>
          <p:cNvGrpSpPr/>
          <p:nvPr/>
        </p:nvGrpSpPr>
        <p:grpSpPr>
          <a:xfrm rot="20245596" flipH="1" flipV="1">
            <a:off x="5005739" y="4383551"/>
            <a:ext cx="1060235" cy="316045"/>
            <a:chOff x="7244862" y="2564012"/>
            <a:chExt cx="1005315" cy="299674"/>
          </a:xfrm>
        </p:grpSpPr>
        <p:cxnSp>
          <p:nvCxnSpPr>
            <p:cNvPr id="49" name="Straight Connector 48"/>
            <p:cNvCxnSpPr/>
            <p:nvPr/>
          </p:nvCxnSpPr>
          <p:spPr>
            <a:xfrm flipV="1">
              <a:off x="7244862" y="2564012"/>
              <a:ext cx="393895" cy="299674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7643056" y="2564012"/>
              <a:ext cx="607121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Group 50"/>
          <p:cNvGrpSpPr/>
          <p:nvPr/>
        </p:nvGrpSpPr>
        <p:grpSpPr>
          <a:xfrm>
            <a:off x="8944090" y="1904477"/>
            <a:ext cx="3116614" cy="942198"/>
            <a:chOff x="1603804" y="2220559"/>
            <a:chExt cx="2955174" cy="893393"/>
          </a:xfrm>
        </p:grpSpPr>
        <p:sp>
          <p:nvSpPr>
            <p:cNvPr id="52" name="Text Placeholder 2"/>
            <p:cNvSpPr txBox="1">
              <a:spLocks/>
            </p:cNvSpPr>
            <p:nvPr/>
          </p:nvSpPr>
          <p:spPr>
            <a:xfrm>
              <a:off x="1603804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87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Disversification</a:t>
              </a:r>
              <a:endParaRPr lang="en-GB" sz="1687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" panose="020B0503030202020304" pitchFamily="34" charset="0"/>
                <a:sym typeface="Times New Roman" panose="02020603050405020304" pitchFamily="18" charset="0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1679271" y="2559832"/>
              <a:ext cx="2879707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Porem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sit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amet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, cot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adipicing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Sed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imperun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laoreet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facilisisan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raesent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dala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encari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rinadewnita</a:t>
              </a:r>
              <a:endPara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8040009" y="4488344"/>
            <a:ext cx="3116614" cy="995773"/>
            <a:chOff x="1603804" y="2220559"/>
            <a:chExt cx="2955174" cy="944192"/>
          </a:xfrm>
        </p:grpSpPr>
        <p:sp>
          <p:nvSpPr>
            <p:cNvPr id="55" name="Text Placeholder 2"/>
            <p:cNvSpPr txBox="1">
              <a:spLocks/>
            </p:cNvSpPr>
            <p:nvPr/>
          </p:nvSpPr>
          <p:spPr>
            <a:xfrm>
              <a:off x="1603804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87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Product Development</a:t>
              </a: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1679271" y="2610632"/>
              <a:ext cx="2879707" cy="5541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Porem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sit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amet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, cot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adipicing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Sed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imperun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laoreet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facilisisan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raesent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dala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encari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rinadewnita</a:t>
              </a:r>
              <a:endPara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880275" y="1904477"/>
            <a:ext cx="3121667" cy="942198"/>
            <a:chOff x="1679271" y="2220559"/>
            <a:chExt cx="2959965" cy="893393"/>
          </a:xfrm>
        </p:grpSpPr>
        <p:sp>
          <p:nvSpPr>
            <p:cNvPr id="58" name="Text Placeholder 2"/>
            <p:cNvSpPr txBox="1">
              <a:spLocks/>
            </p:cNvSpPr>
            <p:nvPr/>
          </p:nvSpPr>
          <p:spPr>
            <a:xfrm>
              <a:off x="2625776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687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Market Penetration</a:t>
              </a: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1679271" y="2559832"/>
              <a:ext cx="2879707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Porem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sit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amet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, cot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adipicing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Sed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imperun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laoreet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facilisisan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raesent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dala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encari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rinadewnita</a:t>
              </a:r>
              <a:endPara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1724084" y="4483042"/>
            <a:ext cx="3121667" cy="995773"/>
            <a:chOff x="1679271" y="2220559"/>
            <a:chExt cx="2959965" cy="944192"/>
          </a:xfrm>
        </p:grpSpPr>
        <p:sp>
          <p:nvSpPr>
            <p:cNvPr id="61" name="Text Placeholder 2"/>
            <p:cNvSpPr txBox="1">
              <a:spLocks/>
            </p:cNvSpPr>
            <p:nvPr/>
          </p:nvSpPr>
          <p:spPr>
            <a:xfrm>
              <a:off x="2625776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687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Market Development</a:t>
              </a: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679271" y="2610632"/>
              <a:ext cx="2879707" cy="5541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Porem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sit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amet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, cot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adipicing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Sed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imperun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laoreet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facilisisan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raesent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dala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encari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rinadewnita</a:t>
              </a:r>
              <a:endPara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4347028" y="2019850"/>
            <a:ext cx="4154417" cy="4047049"/>
            <a:chOff x="4121518" y="1915221"/>
            <a:chExt cx="3939219" cy="3837413"/>
          </a:xfrm>
        </p:grpSpPr>
        <p:grpSp>
          <p:nvGrpSpPr>
            <p:cNvPr id="5" name="Group 52"/>
            <p:cNvGrpSpPr/>
            <p:nvPr/>
          </p:nvGrpSpPr>
          <p:grpSpPr>
            <a:xfrm>
              <a:off x="4121518" y="1915221"/>
              <a:ext cx="3939219" cy="3837413"/>
              <a:chOff x="3160707" y="1634350"/>
              <a:chExt cx="2825746" cy="2752719"/>
            </a:xfrm>
          </p:grpSpPr>
          <p:sp>
            <p:nvSpPr>
              <p:cNvPr id="6" name="Freeform 5"/>
              <p:cNvSpPr>
                <a:spLocks noEditPoints="1"/>
              </p:cNvSpPr>
              <p:nvPr/>
            </p:nvSpPr>
            <p:spPr bwMode="auto">
              <a:xfrm>
                <a:off x="3160707" y="1912160"/>
                <a:ext cx="1181098" cy="1243010"/>
              </a:xfrm>
              <a:custGeom>
                <a:avLst/>
                <a:gdLst/>
                <a:ahLst/>
                <a:cxnLst>
                  <a:cxn ang="0">
                    <a:pos x="85" y="294"/>
                  </a:cxn>
                  <a:cxn ang="0">
                    <a:pos x="0" y="330"/>
                  </a:cxn>
                  <a:cxn ang="0">
                    <a:pos x="314" y="0"/>
                  </a:cxn>
                  <a:cxn ang="0">
                    <a:pos x="167" y="327"/>
                  </a:cxn>
                  <a:cxn ang="0">
                    <a:pos x="85" y="294"/>
                  </a:cxn>
                  <a:cxn ang="0">
                    <a:pos x="85" y="294"/>
                  </a:cxn>
                  <a:cxn ang="0">
                    <a:pos x="85" y="294"/>
                  </a:cxn>
                </a:cxnLst>
                <a:rect l="0" t="0" r="r" b="b"/>
                <a:pathLst>
                  <a:path w="314" h="330">
                    <a:moveTo>
                      <a:pt x="85" y="294"/>
                    </a:moveTo>
                    <a:cubicBezTo>
                      <a:pt x="52" y="294"/>
                      <a:pt x="21" y="307"/>
                      <a:pt x="0" y="330"/>
                    </a:cubicBezTo>
                    <a:cubicBezTo>
                      <a:pt x="19" y="162"/>
                      <a:pt x="149" y="27"/>
                      <a:pt x="314" y="0"/>
                    </a:cubicBezTo>
                    <a:cubicBezTo>
                      <a:pt x="176" y="99"/>
                      <a:pt x="167" y="274"/>
                      <a:pt x="167" y="327"/>
                    </a:cubicBezTo>
                    <a:cubicBezTo>
                      <a:pt x="146" y="306"/>
                      <a:pt x="116" y="294"/>
                      <a:pt x="85" y="294"/>
                    </a:cubicBezTo>
                    <a:close/>
                    <a:moveTo>
                      <a:pt x="85" y="294"/>
                    </a:moveTo>
                    <a:cubicBezTo>
                      <a:pt x="85" y="294"/>
                      <a:pt x="85" y="294"/>
                      <a:pt x="85" y="294"/>
                    </a:cubicBezTo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" name="Freeform 6"/>
              <p:cNvSpPr>
                <a:spLocks noEditPoints="1"/>
              </p:cNvSpPr>
              <p:nvPr/>
            </p:nvSpPr>
            <p:spPr bwMode="auto">
              <a:xfrm>
                <a:off x="3886194" y="1916923"/>
                <a:ext cx="636587" cy="1238248"/>
              </a:xfrm>
              <a:custGeom>
                <a:avLst/>
                <a:gdLst/>
                <a:ahLst/>
                <a:cxnLst>
                  <a:cxn ang="0">
                    <a:pos x="84" y="293"/>
                  </a:cxn>
                  <a:cxn ang="0">
                    <a:pos x="1" y="327"/>
                  </a:cxn>
                  <a:cxn ang="0">
                    <a:pos x="169" y="0"/>
                  </a:cxn>
                  <a:cxn ang="0">
                    <a:pos x="169" y="329"/>
                  </a:cxn>
                  <a:cxn ang="0">
                    <a:pos x="84" y="293"/>
                  </a:cxn>
                  <a:cxn ang="0">
                    <a:pos x="84" y="293"/>
                  </a:cxn>
                  <a:cxn ang="0">
                    <a:pos x="84" y="293"/>
                  </a:cxn>
                </a:cxnLst>
                <a:rect l="0" t="0" r="r" b="b"/>
                <a:pathLst>
                  <a:path w="169" h="329">
                    <a:moveTo>
                      <a:pt x="84" y="293"/>
                    </a:moveTo>
                    <a:cubicBezTo>
                      <a:pt x="52" y="293"/>
                      <a:pt x="22" y="306"/>
                      <a:pt x="1" y="327"/>
                    </a:cubicBezTo>
                    <a:cubicBezTo>
                      <a:pt x="0" y="276"/>
                      <a:pt x="8" y="87"/>
                      <a:pt x="169" y="0"/>
                    </a:cubicBezTo>
                    <a:cubicBezTo>
                      <a:pt x="169" y="329"/>
                      <a:pt x="169" y="329"/>
                      <a:pt x="169" y="329"/>
                    </a:cubicBezTo>
                    <a:cubicBezTo>
                      <a:pt x="147" y="306"/>
                      <a:pt x="117" y="293"/>
                      <a:pt x="84" y="293"/>
                    </a:cubicBezTo>
                    <a:close/>
                    <a:moveTo>
                      <a:pt x="84" y="293"/>
                    </a:moveTo>
                    <a:cubicBezTo>
                      <a:pt x="84" y="293"/>
                      <a:pt x="84" y="293"/>
                      <a:pt x="84" y="293"/>
                    </a:cubicBezTo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" name="Freeform 7"/>
              <p:cNvSpPr>
                <a:spLocks noEditPoints="1"/>
              </p:cNvSpPr>
              <p:nvPr/>
            </p:nvSpPr>
            <p:spPr bwMode="auto">
              <a:xfrm>
                <a:off x="4621205" y="1916923"/>
                <a:ext cx="634999" cy="1238248"/>
              </a:xfrm>
              <a:custGeom>
                <a:avLst/>
                <a:gdLst/>
                <a:ahLst/>
                <a:cxnLst>
                  <a:cxn ang="0">
                    <a:pos x="85" y="293"/>
                  </a:cxn>
                  <a:cxn ang="0">
                    <a:pos x="0" y="329"/>
                  </a:cxn>
                  <a:cxn ang="0">
                    <a:pos x="0" y="0"/>
                  </a:cxn>
                  <a:cxn ang="0">
                    <a:pos x="168" y="327"/>
                  </a:cxn>
                  <a:cxn ang="0">
                    <a:pos x="85" y="293"/>
                  </a:cxn>
                  <a:cxn ang="0">
                    <a:pos x="85" y="293"/>
                  </a:cxn>
                  <a:cxn ang="0">
                    <a:pos x="85" y="293"/>
                  </a:cxn>
                </a:cxnLst>
                <a:rect l="0" t="0" r="r" b="b"/>
                <a:pathLst>
                  <a:path w="169" h="329">
                    <a:moveTo>
                      <a:pt x="85" y="293"/>
                    </a:moveTo>
                    <a:cubicBezTo>
                      <a:pt x="52" y="293"/>
                      <a:pt x="22" y="306"/>
                      <a:pt x="0" y="32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61" y="87"/>
                      <a:pt x="169" y="276"/>
                      <a:pt x="168" y="327"/>
                    </a:cubicBezTo>
                    <a:cubicBezTo>
                      <a:pt x="146" y="306"/>
                      <a:pt x="116" y="293"/>
                      <a:pt x="85" y="293"/>
                    </a:cubicBezTo>
                    <a:close/>
                    <a:moveTo>
                      <a:pt x="85" y="293"/>
                    </a:moveTo>
                    <a:cubicBezTo>
                      <a:pt x="85" y="293"/>
                      <a:pt x="85" y="293"/>
                      <a:pt x="85" y="293"/>
                    </a:cubicBezTo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9" name="Freeform 8"/>
              <p:cNvSpPr>
                <a:spLocks noEditPoints="1"/>
              </p:cNvSpPr>
              <p:nvPr/>
            </p:nvSpPr>
            <p:spPr bwMode="auto">
              <a:xfrm>
                <a:off x="4797417" y="1912160"/>
                <a:ext cx="1189036" cy="1250949"/>
              </a:xfrm>
              <a:custGeom>
                <a:avLst/>
                <a:gdLst/>
                <a:ahLst/>
                <a:cxnLst>
                  <a:cxn ang="0">
                    <a:pos x="229" y="294"/>
                  </a:cxn>
                  <a:cxn ang="0">
                    <a:pos x="147" y="327"/>
                  </a:cxn>
                  <a:cxn ang="0">
                    <a:pos x="0" y="0"/>
                  </a:cxn>
                  <a:cxn ang="0">
                    <a:pos x="316" y="332"/>
                  </a:cxn>
                  <a:cxn ang="0">
                    <a:pos x="229" y="294"/>
                  </a:cxn>
                  <a:cxn ang="0">
                    <a:pos x="229" y="294"/>
                  </a:cxn>
                  <a:cxn ang="0">
                    <a:pos x="229" y="294"/>
                  </a:cxn>
                </a:cxnLst>
                <a:rect l="0" t="0" r="r" b="b"/>
                <a:pathLst>
                  <a:path w="316" h="332">
                    <a:moveTo>
                      <a:pt x="229" y="294"/>
                    </a:moveTo>
                    <a:cubicBezTo>
                      <a:pt x="198" y="294"/>
                      <a:pt x="169" y="306"/>
                      <a:pt x="147" y="327"/>
                    </a:cubicBezTo>
                    <a:cubicBezTo>
                      <a:pt x="148" y="274"/>
                      <a:pt x="138" y="99"/>
                      <a:pt x="0" y="0"/>
                    </a:cubicBezTo>
                    <a:cubicBezTo>
                      <a:pt x="167" y="26"/>
                      <a:pt x="298" y="162"/>
                      <a:pt x="316" y="332"/>
                    </a:cubicBezTo>
                    <a:cubicBezTo>
                      <a:pt x="295" y="308"/>
                      <a:pt x="263" y="294"/>
                      <a:pt x="229" y="294"/>
                    </a:cubicBezTo>
                    <a:close/>
                    <a:moveTo>
                      <a:pt x="229" y="294"/>
                    </a:moveTo>
                    <a:cubicBezTo>
                      <a:pt x="229" y="294"/>
                      <a:pt x="229" y="294"/>
                      <a:pt x="229" y="294"/>
                    </a:cubicBezTo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0" name="Freeform 9"/>
              <p:cNvSpPr>
                <a:spLocks noEditPoints="1"/>
              </p:cNvSpPr>
              <p:nvPr/>
            </p:nvSpPr>
            <p:spPr bwMode="auto">
              <a:xfrm>
                <a:off x="4522777" y="3336146"/>
                <a:ext cx="493712" cy="1050923"/>
              </a:xfrm>
              <a:custGeom>
                <a:avLst/>
                <a:gdLst/>
                <a:ahLst/>
                <a:cxnLst>
                  <a:cxn ang="0">
                    <a:pos x="13" y="7"/>
                  </a:cxn>
                  <a:cxn ang="0">
                    <a:pos x="0" y="0"/>
                  </a:cxn>
                  <a:cxn ang="0">
                    <a:pos x="0" y="214"/>
                  </a:cxn>
                  <a:cxn ang="0">
                    <a:pos x="2" y="219"/>
                  </a:cxn>
                  <a:cxn ang="0">
                    <a:pos x="66" y="279"/>
                  </a:cxn>
                  <a:cxn ang="0">
                    <a:pos x="131" y="214"/>
                  </a:cxn>
                  <a:cxn ang="0">
                    <a:pos x="118" y="201"/>
                  </a:cxn>
                  <a:cxn ang="0">
                    <a:pos x="105" y="214"/>
                  </a:cxn>
                  <a:cxn ang="0">
                    <a:pos x="66" y="253"/>
                  </a:cxn>
                  <a:cxn ang="0">
                    <a:pos x="27" y="214"/>
                  </a:cxn>
                  <a:cxn ang="0">
                    <a:pos x="26" y="211"/>
                  </a:cxn>
                  <a:cxn ang="0">
                    <a:pos x="26" y="0"/>
                  </a:cxn>
                  <a:cxn ang="0">
                    <a:pos x="13" y="7"/>
                  </a:cxn>
                  <a:cxn ang="0">
                    <a:pos x="13" y="7"/>
                  </a:cxn>
                  <a:cxn ang="0">
                    <a:pos x="13" y="7"/>
                  </a:cxn>
                </a:cxnLst>
                <a:rect l="0" t="0" r="r" b="b"/>
                <a:pathLst>
                  <a:path w="131" h="279">
                    <a:moveTo>
                      <a:pt x="13" y="7"/>
                    </a:moveTo>
                    <a:cubicBezTo>
                      <a:pt x="8" y="7"/>
                      <a:pt x="3" y="4"/>
                      <a:pt x="0" y="0"/>
                    </a:cubicBezTo>
                    <a:cubicBezTo>
                      <a:pt x="0" y="214"/>
                      <a:pt x="0" y="214"/>
                      <a:pt x="0" y="214"/>
                    </a:cubicBezTo>
                    <a:cubicBezTo>
                      <a:pt x="0" y="216"/>
                      <a:pt x="1" y="218"/>
                      <a:pt x="2" y="219"/>
                    </a:cubicBezTo>
                    <a:cubicBezTo>
                      <a:pt x="4" y="253"/>
                      <a:pt x="32" y="279"/>
                      <a:pt x="66" y="279"/>
                    </a:cubicBezTo>
                    <a:cubicBezTo>
                      <a:pt x="102" y="279"/>
                      <a:pt x="131" y="250"/>
                      <a:pt x="131" y="214"/>
                    </a:cubicBezTo>
                    <a:cubicBezTo>
                      <a:pt x="131" y="207"/>
                      <a:pt x="126" y="201"/>
                      <a:pt x="118" y="201"/>
                    </a:cubicBezTo>
                    <a:cubicBezTo>
                      <a:pt x="111" y="201"/>
                      <a:pt x="105" y="207"/>
                      <a:pt x="105" y="214"/>
                    </a:cubicBezTo>
                    <a:cubicBezTo>
                      <a:pt x="105" y="236"/>
                      <a:pt x="88" y="253"/>
                      <a:pt x="66" y="253"/>
                    </a:cubicBezTo>
                    <a:cubicBezTo>
                      <a:pt x="45" y="253"/>
                      <a:pt x="27" y="236"/>
                      <a:pt x="27" y="214"/>
                    </a:cubicBezTo>
                    <a:cubicBezTo>
                      <a:pt x="27" y="213"/>
                      <a:pt x="27" y="212"/>
                      <a:pt x="26" y="21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4" y="4"/>
                      <a:pt x="19" y="7"/>
                      <a:pt x="13" y="7"/>
                    </a:cubicBezTo>
                    <a:close/>
                    <a:moveTo>
                      <a:pt x="13" y="7"/>
                    </a:moveTo>
                    <a:cubicBezTo>
                      <a:pt x="13" y="7"/>
                      <a:pt x="13" y="7"/>
                      <a:pt x="13" y="7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1" name="Freeform 10"/>
              <p:cNvSpPr>
                <a:spLocks noEditPoints="1"/>
              </p:cNvSpPr>
              <p:nvPr/>
            </p:nvSpPr>
            <p:spPr bwMode="auto">
              <a:xfrm>
                <a:off x="4522788" y="1634350"/>
                <a:ext cx="98425" cy="198437"/>
              </a:xfrm>
              <a:custGeom>
                <a:avLst/>
                <a:gdLst/>
                <a:ahLst/>
                <a:cxnLst>
                  <a:cxn ang="0">
                    <a:pos x="26" y="52"/>
                  </a:cxn>
                  <a:cxn ang="0">
                    <a:pos x="26" y="13"/>
                  </a:cxn>
                  <a:cxn ang="0">
                    <a:pos x="13" y="0"/>
                  </a:cxn>
                  <a:cxn ang="0">
                    <a:pos x="0" y="13"/>
                  </a:cxn>
                  <a:cxn ang="0">
                    <a:pos x="0" y="52"/>
                  </a:cxn>
                  <a:cxn ang="0">
                    <a:pos x="0" y="53"/>
                  </a:cxn>
                  <a:cxn ang="0">
                    <a:pos x="26" y="53"/>
                  </a:cxn>
                  <a:cxn ang="0">
                    <a:pos x="26" y="52"/>
                  </a:cxn>
                  <a:cxn ang="0">
                    <a:pos x="26" y="52"/>
                  </a:cxn>
                  <a:cxn ang="0">
                    <a:pos x="26" y="52"/>
                  </a:cxn>
                </a:cxnLst>
                <a:rect l="0" t="0" r="r" b="b"/>
                <a:pathLst>
                  <a:path w="26" h="53">
                    <a:moveTo>
                      <a:pt x="26" y="52"/>
                    </a:move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0" y="52"/>
                      <a:pt x="0" y="53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6" y="52"/>
                      <a:pt x="26" y="52"/>
                      <a:pt x="26" y="52"/>
                    </a:cubicBezTo>
                    <a:close/>
                    <a:moveTo>
                      <a:pt x="26" y="52"/>
                    </a:moveTo>
                    <a:cubicBezTo>
                      <a:pt x="26" y="52"/>
                      <a:pt x="26" y="52"/>
                      <a:pt x="26" y="52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38" name="Shape 1094"/>
            <p:cNvSpPr/>
            <p:nvPr/>
          </p:nvSpPr>
          <p:spPr>
            <a:xfrm>
              <a:off x="4568684" y="3131690"/>
              <a:ext cx="376996" cy="2692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56" y="17282"/>
                  </a:moveTo>
                  <a:lnTo>
                    <a:pt x="1544" y="17282"/>
                  </a:lnTo>
                  <a:cubicBezTo>
                    <a:pt x="691" y="17282"/>
                    <a:pt x="0" y="18250"/>
                    <a:pt x="0" y="19441"/>
                  </a:cubicBezTo>
                  <a:cubicBezTo>
                    <a:pt x="0" y="20638"/>
                    <a:pt x="691" y="21600"/>
                    <a:pt x="1544" y="21600"/>
                  </a:cubicBezTo>
                  <a:lnTo>
                    <a:pt x="20056" y="21600"/>
                  </a:lnTo>
                  <a:cubicBezTo>
                    <a:pt x="20909" y="21600"/>
                    <a:pt x="21600" y="20638"/>
                    <a:pt x="21600" y="19441"/>
                  </a:cubicBezTo>
                  <a:cubicBezTo>
                    <a:pt x="21600" y="18250"/>
                    <a:pt x="20909" y="17282"/>
                    <a:pt x="20056" y="17282"/>
                  </a:cubicBezTo>
                  <a:close/>
                  <a:moveTo>
                    <a:pt x="1544" y="4321"/>
                  </a:moveTo>
                  <a:lnTo>
                    <a:pt x="20056" y="4321"/>
                  </a:lnTo>
                  <a:cubicBezTo>
                    <a:pt x="20909" y="4321"/>
                    <a:pt x="21600" y="3353"/>
                    <a:pt x="21600" y="2159"/>
                  </a:cubicBezTo>
                  <a:cubicBezTo>
                    <a:pt x="21600" y="965"/>
                    <a:pt x="20909" y="0"/>
                    <a:pt x="20056" y="0"/>
                  </a:cubicBezTo>
                  <a:lnTo>
                    <a:pt x="1544" y="0"/>
                  </a:lnTo>
                  <a:cubicBezTo>
                    <a:pt x="691" y="0"/>
                    <a:pt x="0" y="965"/>
                    <a:pt x="0" y="2159"/>
                  </a:cubicBezTo>
                  <a:cubicBezTo>
                    <a:pt x="0" y="3353"/>
                    <a:pt x="691" y="4321"/>
                    <a:pt x="1544" y="4321"/>
                  </a:cubicBezTo>
                  <a:close/>
                  <a:moveTo>
                    <a:pt x="20056" y="8640"/>
                  </a:moveTo>
                  <a:lnTo>
                    <a:pt x="1544" y="8640"/>
                  </a:lnTo>
                  <a:cubicBezTo>
                    <a:pt x="691" y="8640"/>
                    <a:pt x="0" y="9608"/>
                    <a:pt x="0" y="10799"/>
                  </a:cubicBezTo>
                  <a:cubicBezTo>
                    <a:pt x="0" y="11996"/>
                    <a:pt x="691" y="12958"/>
                    <a:pt x="1544" y="12958"/>
                  </a:cubicBezTo>
                  <a:lnTo>
                    <a:pt x="20056" y="12958"/>
                  </a:lnTo>
                  <a:cubicBezTo>
                    <a:pt x="20909" y="12958"/>
                    <a:pt x="21600" y="11996"/>
                    <a:pt x="21600" y="10799"/>
                  </a:cubicBezTo>
                  <a:cubicBezTo>
                    <a:pt x="21600" y="9608"/>
                    <a:pt x="20909" y="8640"/>
                    <a:pt x="20056" y="864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75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63" name="Freeform 62"/>
            <p:cNvSpPr>
              <a:spLocks noEditPoints="1"/>
            </p:cNvSpPr>
            <p:nvPr/>
          </p:nvSpPr>
          <p:spPr bwMode="auto">
            <a:xfrm>
              <a:off x="5477986" y="3065772"/>
              <a:ext cx="320256" cy="360553"/>
            </a:xfrm>
            <a:custGeom>
              <a:avLst/>
              <a:gdLst>
                <a:gd name="T0" fmla="*/ 300 w 320"/>
                <a:gd name="T1" fmla="*/ 0 h 360"/>
                <a:gd name="T2" fmla="*/ 256 w 320"/>
                <a:gd name="T3" fmla="*/ 0 h 360"/>
                <a:gd name="T4" fmla="*/ 240 w 320"/>
                <a:gd name="T5" fmla="*/ 20 h 360"/>
                <a:gd name="T6" fmla="*/ 240 w 320"/>
                <a:gd name="T7" fmla="*/ 360 h 360"/>
                <a:gd name="T8" fmla="*/ 320 w 320"/>
                <a:gd name="T9" fmla="*/ 360 h 360"/>
                <a:gd name="T10" fmla="*/ 320 w 320"/>
                <a:gd name="T11" fmla="*/ 20 h 360"/>
                <a:gd name="T12" fmla="*/ 300 w 320"/>
                <a:gd name="T13" fmla="*/ 0 h 360"/>
                <a:gd name="T14" fmla="*/ 180 w 320"/>
                <a:gd name="T15" fmla="*/ 120 h 360"/>
                <a:gd name="T16" fmla="*/ 136 w 320"/>
                <a:gd name="T17" fmla="*/ 120 h 360"/>
                <a:gd name="T18" fmla="*/ 120 w 320"/>
                <a:gd name="T19" fmla="*/ 140 h 360"/>
                <a:gd name="T20" fmla="*/ 120 w 320"/>
                <a:gd name="T21" fmla="*/ 360 h 360"/>
                <a:gd name="T22" fmla="*/ 200 w 320"/>
                <a:gd name="T23" fmla="*/ 360 h 360"/>
                <a:gd name="T24" fmla="*/ 200 w 320"/>
                <a:gd name="T25" fmla="*/ 140 h 360"/>
                <a:gd name="T26" fmla="*/ 180 w 320"/>
                <a:gd name="T27" fmla="*/ 120 h 360"/>
                <a:gd name="T28" fmla="*/ 60 w 320"/>
                <a:gd name="T29" fmla="*/ 240 h 360"/>
                <a:gd name="T30" fmla="*/ 16 w 320"/>
                <a:gd name="T31" fmla="*/ 240 h 360"/>
                <a:gd name="T32" fmla="*/ 0 w 320"/>
                <a:gd name="T33" fmla="*/ 260 h 360"/>
                <a:gd name="T34" fmla="*/ 0 w 320"/>
                <a:gd name="T35" fmla="*/ 360 h 360"/>
                <a:gd name="T36" fmla="*/ 80 w 320"/>
                <a:gd name="T37" fmla="*/ 360 h 360"/>
                <a:gd name="T38" fmla="*/ 80 w 320"/>
                <a:gd name="T39" fmla="*/ 260 h 360"/>
                <a:gd name="T40" fmla="*/ 60 w 320"/>
                <a:gd name="T41" fmla="*/ 24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0" h="360">
                  <a:moveTo>
                    <a:pt x="300" y="0"/>
                  </a:moveTo>
                  <a:cubicBezTo>
                    <a:pt x="256" y="0"/>
                    <a:pt x="256" y="0"/>
                    <a:pt x="256" y="0"/>
                  </a:cubicBezTo>
                  <a:cubicBezTo>
                    <a:pt x="245" y="0"/>
                    <a:pt x="240" y="9"/>
                    <a:pt x="240" y="20"/>
                  </a:cubicBezTo>
                  <a:cubicBezTo>
                    <a:pt x="240" y="360"/>
                    <a:pt x="240" y="360"/>
                    <a:pt x="240" y="360"/>
                  </a:cubicBezTo>
                  <a:cubicBezTo>
                    <a:pt x="320" y="360"/>
                    <a:pt x="320" y="360"/>
                    <a:pt x="320" y="360"/>
                  </a:cubicBezTo>
                  <a:cubicBezTo>
                    <a:pt x="320" y="20"/>
                    <a:pt x="320" y="20"/>
                    <a:pt x="320" y="20"/>
                  </a:cubicBezTo>
                  <a:cubicBezTo>
                    <a:pt x="320" y="9"/>
                    <a:pt x="311" y="0"/>
                    <a:pt x="300" y="0"/>
                  </a:cubicBezTo>
                  <a:close/>
                  <a:moveTo>
                    <a:pt x="180" y="120"/>
                  </a:moveTo>
                  <a:cubicBezTo>
                    <a:pt x="136" y="120"/>
                    <a:pt x="136" y="120"/>
                    <a:pt x="136" y="120"/>
                  </a:cubicBezTo>
                  <a:cubicBezTo>
                    <a:pt x="125" y="120"/>
                    <a:pt x="120" y="129"/>
                    <a:pt x="120" y="140"/>
                  </a:cubicBezTo>
                  <a:cubicBezTo>
                    <a:pt x="120" y="360"/>
                    <a:pt x="120" y="360"/>
                    <a:pt x="120" y="360"/>
                  </a:cubicBezTo>
                  <a:cubicBezTo>
                    <a:pt x="200" y="360"/>
                    <a:pt x="200" y="360"/>
                    <a:pt x="200" y="360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00" y="129"/>
                    <a:pt x="191" y="120"/>
                    <a:pt x="180" y="120"/>
                  </a:cubicBezTo>
                  <a:close/>
                  <a:moveTo>
                    <a:pt x="60" y="240"/>
                  </a:moveTo>
                  <a:cubicBezTo>
                    <a:pt x="16" y="240"/>
                    <a:pt x="16" y="240"/>
                    <a:pt x="16" y="240"/>
                  </a:cubicBezTo>
                  <a:cubicBezTo>
                    <a:pt x="5" y="240"/>
                    <a:pt x="0" y="249"/>
                    <a:pt x="0" y="26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80" y="360"/>
                    <a:pt x="80" y="360"/>
                    <a:pt x="80" y="360"/>
                  </a:cubicBezTo>
                  <a:cubicBezTo>
                    <a:pt x="80" y="260"/>
                    <a:pt x="80" y="260"/>
                    <a:pt x="80" y="260"/>
                  </a:cubicBezTo>
                  <a:cubicBezTo>
                    <a:pt x="80" y="249"/>
                    <a:pt x="71" y="240"/>
                    <a:pt x="60" y="2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64" name="Shape 1090"/>
            <p:cNvSpPr/>
            <p:nvPr/>
          </p:nvSpPr>
          <p:spPr>
            <a:xfrm>
              <a:off x="6331218" y="3128517"/>
              <a:ext cx="396184" cy="3365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64" y="14989"/>
                  </a:moveTo>
                  <a:lnTo>
                    <a:pt x="16300" y="14989"/>
                  </a:lnTo>
                  <a:cubicBezTo>
                    <a:pt x="14781" y="14989"/>
                    <a:pt x="13615" y="14098"/>
                    <a:pt x="12532" y="12778"/>
                  </a:cubicBezTo>
                  <a:cubicBezTo>
                    <a:pt x="12422" y="12943"/>
                    <a:pt x="12313" y="13112"/>
                    <a:pt x="12204" y="13283"/>
                  </a:cubicBezTo>
                  <a:cubicBezTo>
                    <a:pt x="11728" y="14021"/>
                    <a:pt x="11216" y="14811"/>
                    <a:pt x="10650" y="15592"/>
                  </a:cubicBezTo>
                  <a:cubicBezTo>
                    <a:pt x="12115" y="17276"/>
                    <a:pt x="13891" y="18547"/>
                    <a:pt x="16300" y="18547"/>
                  </a:cubicBezTo>
                  <a:lnTo>
                    <a:pt x="17064" y="18547"/>
                  </a:lnTo>
                  <a:lnTo>
                    <a:pt x="17064" y="21600"/>
                  </a:lnTo>
                  <a:lnTo>
                    <a:pt x="21600" y="17022"/>
                  </a:lnTo>
                  <a:lnTo>
                    <a:pt x="17064" y="12444"/>
                  </a:lnTo>
                  <a:cubicBezTo>
                    <a:pt x="17064" y="12444"/>
                    <a:pt x="17064" y="14989"/>
                    <a:pt x="17064" y="14989"/>
                  </a:cubicBezTo>
                  <a:close/>
                  <a:moveTo>
                    <a:pt x="5844" y="8840"/>
                  </a:moveTo>
                  <a:cubicBezTo>
                    <a:pt x="6014" y="8580"/>
                    <a:pt x="6185" y="8316"/>
                    <a:pt x="6358" y="8047"/>
                  </a:cubicBezTo>
                  <a:cubicBezTo>
                    <a:pt x="6781" y="7394"/>
                    <a:pt x="7227" y="6705"/>
                    <a:pt x="7709" y="6019"/>
                  </a:cubicBezTo>
                  <a:cubicBezTo>
                    <a:pt x="6284" y="4449"/>
                    <a:pt x="4562" y="3290"/>
                    <a:pt x="2260" y="3290"/>
                  </a:cubicBezTo>
                  <a:lnTo>
                    <a:pt x="0" y="3290"/>
                  </a:lnTo>
                  <a:lnTo>
                    <a:pt x="0" y="6850"/>
                  </a:lnTo>
                  <a:lnTo>
                    <a:pt x="2260" y="6850"/>
                  </a:lnTo>
                  <a:cubicBezTo>
                    <a:pt x="3693" y="6850"/>
                    <a:pt x="4812" y="7643"/>
                    <a:pt x="5844" y="8840"/>
                  </a:cubicBezTo>
                  <a:close/>
                  <a:moveTo>
                    <a:pt x="16300" y="6596"/>
                  </a:moveTo>
                  <a:lnTo>
                    <a:pt x="17064" y="6596"/>
                  </a:lnTo>
                  <a:lnTo>
                    <a:pt x="17064" y="9155"/>
                  </a:lnTo>
                  <a:lnTo>
                    <a:pt x="21600" y="4578"/>
                  </a:lnTo>
                  <a:lnTo>
                    <a:pt x="17064" y="0"/>
                  </a:lnTo>
                  <a:lnTo>
                    <a:pt x="17064" y="3036"/>
                  </a:lnTo>
                  <a:lnTo>
                    <a:pt x="16300" y="3036"/>
                  </a:lnTo>
                  <a:cubicBezTo>
                    <a:pt x="12312" y="3036"/>
                    <a:pt x="10062" y="6516"/>
                    <a:pt x="8077" y="9587"/>
                  </a:cubicBezTo>
                  <a:cubicBezTo>
                    <a:pt x="6293" y="12349"/>
                    <a:pt x="4752" y="14735"/>
                    <a:pt x="2260" y="14735"/>
                  </a:cubicBezTo>
                  <a:lnTo>
                    <a:pt x="0" y="14735"/>
                  </a:lnTo>
                  <a:lnTo>
                    <a:pt x="0" y="18293"/>
                  </a:lnTo>
                  <a:lnTo>
                    <a:pt x="2260" y="18293"/>
                  </a:lnTo>
                  <a:cubicBezTo>
                    <a:pt x="6250" y="18293"/>
                    <a:pt x="8500" y="14814"/>
                    <a:pt x="10485" y="11743"/>
                  </a:cubicBezTo>
                  <a:cubicBezTo>
                    <a:pt x="12269" y="8981"/>
                    <a:pt x="13810" y="6596"/>
                    <a:pt x="16300" y="6596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75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65" name="Shape 1687"/>
            <p:cNvSpPr/>
            <p:nvPr/>
          </p:nvSpPr>
          <p:spPr>
            <a:xfrm>
              <a:off x="7266129" y="3116104"/>
              <a:ext cx="361315" cy="3613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79" y="19547"/>
                  </a:moveTo>
                  <a:lnTo>
                    <a:pt x="11679" y="14693"/>
                  </a:lnTo>
                  <a:lnTo>
                    <a:pt x="9921" y="14693"/>
                  </a:lnTo>
                  <a:lnTo>
                    <a:pt x="9921" y="19547"/>
                  </a:lnTo>
                  <a:cubicBezTo>
                    <a:pt x="5768" y="19134"/>
                    <a:pt x="2465" y="15832"/>
                    <a:pt x="2052" y="11679"/>
                  </a:cubicBezTo>
                  <a:lnTo>
                    <a:pt x="6907" y="11679"/>
                  </a:lnTo>
                  <a:lnTo>
                    <a:pt x="6907" y="9921"/>
                  </a:lnTo>
                  <a:lnTo>
                    <a:pt x="2052" y="9921"/>
                  </a:lnTo>
                  <a:cubicBezTo>
                    <a:pt x="2465" y="5768"/>
                    <a:pt x="5768" y="2466"/>
                    <a:pt x="9921" y="2054"/>
                  </a:cubicBezTo>
                  <a:lnTo>
                    <a:pt x="9921" y="6907"/>
                  </a:lnTo>
                  <a:lnTo>
                    <a:pt x="11679" y="6907"/>
                  </a:lnTo>
                  <a:lnTo>
                    <a:pt x="11679" y="2054"/>
                  </a:lnTo>
                  <a:cubicBezTo>
                    <a:pt x="15832" y="2466"/>
                    <a:pt x="19135" y="5768"/>
                    <a:pt x="19548" y="9921"/>
                  </a:cubicBezTo>
                  <a:lnTo>
                    <a:pt x="14693" y="9921"/>
                  </a:lnTo>
                  <a:lnTo>
                    <a:pt x="14693" y="11679"/>
                  </a:lnTo>
                  <a:lnTo>
                    <a:pt x="19548" y="11679"/>
                  </a:lnTo>
                  <a:cubicBezTo>
                    <a:pt x="19135" y="15832"/>
                    <a:pt x="15832" y="19134"/>
                    <a:pt x="11679" y="19547"/>
                  </a:cubicBezTo>
                  <a:close/>
                  <a:moveTo>
                    <a:pt x="10799" y="0"/>
                  </a:moveTo>
                  <a:cubicBezTo>
                    <a:pt x="4835" y="0"/>
                    <a:pt x="0" y="4836"/>
                    <a:pt x="0" y="10800"/>
                  </a:cubicBezTo>
                  <a:cubicBezTo>
                    <a:pt x="0" y="16765"/>
                    <a:pt x="4835" y="21600"/>
                    <a:pt x="10799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6"/>
                    <a:pt x="16765" y="0"/>
                    <a:pt x="10799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l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269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66" name="矩形 65"/>
          <p:cNvSpPr/>
          <p:nvPr/>
        </p:nvSpPr>
        <p:spPr>
          <a:xfrm>
            <a:off x="1061" y="397"/>
            <a:ext cx="12856633" cy="10285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059" y="397"/>
            <a:ext cx="516916" cy="1028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TextBox 8"/>
          <p:cNvSpPr txBox="1"/>
          <p:nvPr/>
        </p:nvSpPr>
        <p:spPr>
          <a:xfrm>
            <a:off x="857862" y="280083"/>
            <a:ext cx="2092296" cy="36901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3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10330328" y="509831"/>
            <a:ext cx="2108310" cy="22685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defRPr/>
            </a:pPr>
            <a:r>
              <a:rPr lang="en-US" altLang="zh-CN" sz="147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www</a:t>
            </a:r>
            <a:r>
              <a:rPr lang="en-US" altLang="zh-CN" sz="1474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. daiyongming.com</a:t>
            </a:r>
            <a:endParaRPr lang="zh-CN" altLang="en-US" sz="147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TextBox 8"/>
          <p:cNvSpPr txBox="1"/>
          <p:nvPr/>
        </p:nvSpPr>
        <p:spPr>
          <a:xfrm>
            <a:off x="857862" y="693077"/>
            <a:ext cx="3138790" cy="21512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3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061" y="7097981"/>
            <a:ext cx="12856633" cy="457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4749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8478733" y="2091761"/>
            <a:ext cx="2959502" cy="1082366"/>
            <a:chOff x="8187119" y="1848938"/>
            <a:chExt cx="2806200" cy="1026300"/>
          </a:xfrm>
        </p:grpSpPr>
        <p:sp>
          <p:nvSpPr>
            <p:cNvPr id="38" name="TextBox 37"/>
            <p:cNvSpPr txBox="1"/>
            <p:nvPr/>
          </p:nvSpPr>
          <p:spPr>
            <a:xfrm>
              <a:off x="8187119" y="1848938"/>
              <a:ext cx="1637309" cy="333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87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Reduction Boxes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8273287" y="2136412"/>
              <a:ext cx="2720032" cy="73882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Lorem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sit met,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nsectetur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aradipiscing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ed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imperdiet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anda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tincidunt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laoreet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facilisis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Praesent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dalamcinta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yang.</a:t>
              </a: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8634731" y="4760244"/>
            <a:ext cx="2959502" cy="1082366"/>
            <a:chOff x="8187119" y="1848938"/>
            <a:chExt cx="2806200" cy="1026300"/>
          </a:xfrm>
        </p:grpSpPr>
        <p:sp>
          <p:nvSpPr>
            <p:cNvPr id="42" name="TextBox 41"/>
            <p:cNvSpPr txBox="1"/>
            <p:nvPr/>
          </p:nvSpPr>
          <p:spPr>
            <a:xfrm>
              <a:off x="8187119" y="1848938"/>
              <a:ext cx="1489203" cy="333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87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Increase Speed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8273287" y="2136412"/>
              <a:ext cx="2720032" cy="73882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Lorem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sit met,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nsectetur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aradipiscing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ed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imperdiet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anda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tincidunt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laoreet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facilisis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Praesent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dalamcinta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yang.</a:t>
              </a: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1408560" y="2091761"/>
            <a:ext cx="2969833" cy="1082366"/>
            <a:chOff x="8273287" y="1848938"/>
            <a:chExt cx="2815996" cy="1026300"/>
          </a:xfrm>
        </p:grpSpPr>
        <p:sp>
          <p:nvSpPr>
            <p:cNvPr id="45" name="TextBox 44"/>
            <p:cNvSpPr txBox="1"/>
            <p:nvPr/>
          </p:nvSpPr>
          <p:spPr>
            <a:xfrm>
              <a:off x="9745328" y="1848938"/>
              <a:ext cx="1343955" cy="333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1687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Transmission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8273287" y="2136412"/>
              <a:ext cx="2720032" cy="73882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Lorem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sit met,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nsectetur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aradipiscing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ed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imperdiet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anda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tincidunt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laoreet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facilisis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Praesent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dalamcinta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yang.</a:t>
              </a: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1280925" y="4760244"/>
            <a:ext cx="2969833" cy="1082366"/>
            <a:chOff x="8273287" y="1848938"/>
            <a:chExt cx="2815996" cy="1026300"/>
          </a:xfrm>
        </p:grpSpPr>
        <p:sp>
          <p:nvSpPr>
            <p:cNvPr id="48" name="TextBox 47"/>
            <p:cNvSpPr txBox="1"/>
            <p:nvPr/>
          </p:nvSpPr>
          <p:spPr>
            <a:xfrm>
              <a:off x="9341016" y="1848938"/>
              <a:ext cx="1748267" cy="333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1687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Rotating Machine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273287" y="2136412"/>
              <a:ext cx="2720032" cy="73882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Lorem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sit met,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nsectetur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aradipiscing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ed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imperdiet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anda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tincidunt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laoreet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facilisis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Praesent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dalamcinta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yang.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4316166" y="1939440"/>
            <a:ext cx="4178215" cy="4187039"/>
            <a:chOff x="4092255" y="1838977"/>
            <a:chExt cx="3961784" cy="3970151"/>
          </a:xfrm>
        </p:grpSpPr>
        <p:grpSp>
          <p:nvGrpSpPr>
            <p:cNvPr id="8" name="Group 7"/>
            <p:cNvGrpSpPr/>
            <p:nvPr/>
          </p:nvGrpSpPr>
          <p:grpSpPr>
            <a:xfrm>
              <a:off x="5671529" y="3836603"/>
              <a:ext cx="2382510" cy="1972525"/>
              <a:chOff x="5671529" y="3836603"/>
              <a:chExt cx="2382510" cy="1972525"/>
            </a:xfrm>
          </p:grpSpPr>
          <p:sp>
            <p:nvSpPr>
              <p:cNvPr id="4" name="Freeform 11"/>
              <p:cNvSpPr>
                <a:spLocks/>
              </p:cNvSpPr>
              <p:nvPr/>
            </p:nvSpPr>
            <p:spPr bwMode="auto">
              <a:xfrm>
                <a:off x="5671529" y="3836603"/>
                <a:ext cx="2382510" cy="1972525"/>
              </a:xfrm>
              <a:custGeom>
                <a:avLst/>
                <a:gdLst/>
                <a:ahLst/>
                <a:cxnLst>
                  <a:cxn ang="0">
                    <a:pos x="74" y="156"/>
                  </a:cxn>
                  <a:cxn ang="0">
                    <a:pos x="185" y="110"/>
                  </a:cxn>
                  <a:cxn ang="0">
                    <a:pos x="232" y="0"/>
                  </a:cxn>
                  <a:cxn ang="0">
                    <a:pos x="274" y="0"/>
                  </a:cxn>
                  <a:cxn ang="0">
                    <a:pos x="274" y="1"/>
                  </a:cxn>
                  <a:cxn ang="0">
                    <a:pos x="262" y="30"/>
                  </a:cxn>
                  <a:cxn ang="0">
                    <a:pos x="274" y="58"/>
                  </a:cxn>
                  <a:cxn ang="0">
                    <a:pos x="302" y="70"/>
                  </a:cxn>
                  <a:cxn ang="0">
                    <a:pos x="331" y="58"/>
                  </a:cxn>
                  <a:cxn ang="0">
                    <a:pos x="343" y="30"/>
                  </a:cxn>
                  <a:cxn ang="0">
                    <a:pos x="331" y="1"/>
                  </a:cxn>
                  <a:cxn ang="0">
                    <a:pos x="330" y="0"/>
                  </a:cxn>
                  <a:cxn ang="0">
                    <a:pos x="388" y="0"/>
                  </a:cxn>
                  <a:cxn ang="0">
                    <a:pos x="387" y="32"/>
                  </a:cxn>
                  <a:cxn ang="0">
                    <a:pos x="449" y="66"/>
                  </a:cxn>
                  <a:cxn ang="0">
                    <a:pos x="435" y="121"/>
                  </a:cxn>
                  <a:cxn ang="0">
                    <a:pos x="362" y="125"/>
                  </a:cxn>
                  <a:cxn ang="0">
                    <a:pos x="328" y="183"/>
                  </a:cxn>
                  <a:cxn ang="0">
                    <a:pos x="365" y="243"/>
                  </a:cxn>
                  <a:cxn ang="0">
                    <a:pos x="344" y="266"/>
                  </a:cxn>
                  <a:cxn ang="0">
                    <a:pos x="321" y="287"/>
                  </a:cxn>
                  <a:cxn ang="0">
                    <a:pos x="260" y="251"/>
                  </a:cxn>
                  <a:cxn ang="0">
                    <a:pos x="202" y="285"/>
                  </a:cxn>
                  <a:cxn ang="0">
                    <a:pos x="202" y="356"/>
                  </a:cxn>
                  <a:cxn ang="0">
                    <a:pos x="144" y="371"/>
                  </a:cxn>
                  <a:cxn ang="0">
                    <a:pos x="108" y="309"/>
                  </a:cxn>
                  <a:cxn ang="0">
                    <a:pos x="76" y="311"/>
                  </a:cxn>
                  <a:cxn ang="0">
                    <a:pos x="74" y="311"/>
                  </a:cxn>
                  <a:cxn ang="0">
                    <a:pos x="74" y="248"/>
                  </a:cxn>
                  <a:cxn ang="0">
                    <a:pos x="69" y="254"/>
                  </a:cxn>
                  <a:cxn ang="0">
                    <a:pos x="40" y="266"/>
                  </a:cxn>
                  <a:cxn ang="0">
                    <a:pos x="11" y="254"/>
                  </a:cxn>
                  <a:cxn ang="0">
                    <a:pos x="0" y="226"/>
                  </a:cxn>
                  <a:cxn ang="0">
                    <a:pos x="11" y="197"/>
                  </a:cxn>
                  <a:cxn ang="0">
                    <a:pos x="40" y="185"/>
                  </a:cxn>
                  <a:cxn ang="0">
                    <a:pos x="69" y="197"/>
                  </a:cxn>
                  <a:cxn ang="0">
                    <a:pos x="74" y="203"/>
                  </a:cxn>
                  <a:cxn ang="0">
                    <a:pos x="74" y="156"/>
                  </a:cxn>
                </a:cxnLst>
                <a:rect l="0" t="0" r="r" b="b"/>
                <a:pathLst>
                  <a:path w="449" h="371">
                    <a:moveTo>
                      <a:pt x="74" y="156"/>
                    </a:moveTo>
                    <a:cubicBezTo>
                      <a:pt x="117" y="156"/>
                      <a:pt x="155" y="141"/>
                      <a:pt x="185" y="110"/>
                    </a:cubicBezTo>
                    <a:cubicBezTo>
                      <a:pt x="216" y="80"/>
                      <a:pt x="231" y="43"/>
                      <a:pt x="232" y="0"/>
                    </a:cubicBezTo>
                    <a:cubicBezTo>
                      <a:pt x="274" y="0"/>
                      <a:pt x="274" y="0"/>
                      <a:pt x="274" y="0"/>
                    </a:cubicBezTo>
                    <a:cubicBezTo>
                      <a:pt x="274" y="0"/>
                      <a:pt x="274" y="1"/>
                      <a:pt x="274" y="1"/>
                    </a:cubicBezTo>
                    <a:cubicBezTo>
                      <a:pt x="266" y="9"/>
                      <a:pt x="262" y="19"/>
                      <a:pt x="262" y="30"/>
                    </a:cubicBezTo>
                    <a:cubicBezTo>
                      <a:pt x="262" y="41"/>
                      <a:pt x="266" y="51"/>
                      <a:pt x="274" y="58"/>
                    </a:cubicBezTo>
                    <a:cubicBezTo>
                      <a:pt x="282" y="66"/>
                      <a:pt x="291" y="70"/>
                      <a:pt x="302" y="70"/>
                    </a:cubicBezTo>
                    <a:cubicBezTo>
                      <a:pt x="314" y="70"/>
                      <a:pt x="323" y="66"/>
                      <a:pt x="331" y="58"/>
                    </a:cubicBezTo>
                    <a:cubicBezTo>
                      <a:pt x="339" y="51"/>
                      <a:pt x="343" y="41"/>
                      <a:pt x="343" y="30"/>
                    </a:cubicBezTo>
                    <a:cubicBezTo>
                      <a:pt x="343" y="19"/>
                      <a:pt x="339" y="9"/>
                      <a:pt x="331" y="1"/>
                    </a:cubicBezTo>
                    <a:cubicBezTo>
                      <a:pt x="331" y="1"/>
                      <a:pt x="330" y="0"/>
                      <a:pt x="330" y="0"/>
                    </a:cubicBezTo>
                    <a:cubicBezTo>
                      <a:pt x="388" y="0"/>
                      <a:pt x="388" y="0"/>
                      <a:pt x="388" y="0"/>
                    </a:cubicBezTo>
                    <a:cubicBezTo>
                      <a:pt x="388" y="11"/>
                      <a:pt x="388" y="22"/>
                      <a:pt x="387" y="32"/>
                    </a:cubicBezTo>
                    <a:cubicBezTo>
                      <a:pt x="449" y="66"/>
                      <a:pt x="449" y="66"/>
                      <a:pt x="449" y="66"/>
                    </a:cubicBezTo>
                    <a:cubicBezTo>
                      <a:pt x="446" y="85"/>
                      <a:pt x="441" y="103"/>
                      <a:pt x="435" y="121"/>
                    </a:cubicBezTo>
                    <a:cubicBezTo>
                      <a:pt x="362" y="125"/>
                      <a:pt x="362" y="125"/>
                      <a:pt x="362" y="125"/>
                    </a:cubicBezTo>
                    <a:cubicBezTo>
                      <a:pt x="353" y="145"/>
                      <a:pt x="342" y="164"/>
                      <a:pt x="328" y="183"/>
                    </a:cubicBezTo>
                    <a:cubicBezTo>
                      <a:pt x="365" y="243"/>
                      <a:pt x="365" y="243"/>
                      <a:pt x="365" y="243"/>
                    </a:cubicBezTo>
                    <a:cubicBezTo>
                      <a:pt x="358" y="251"/>
                      <a:pt x="351" y="258"/>
                      <a:pt x="344" y="266"/>
                    </a:cubicBezTo>
                    <a:cubicBezTo>
                      <a:pt x="336" y="273"/>
                      <a:pt x="329" y="280"/>
                      <a:pt x="321" y="287"/>
                    </a:cubicBezTo>
                    <a:cubicBezTo>
                      <a:pt x="260" y="251"/>
                      <a:pt x="260" y="251"/>
                      <a:pt x="260" y="251"/>
                    </a:cubicBezTo>
                    <a:cubicBezTo>
                      <a:pt x="241" y="265"/>
                      <a:pt x="222" y="276"/>
                      <a:pt x="202" y="285"/>
                    </a:cubicBezTo>
                    <a:cubicBezTo>
                      <a:pt x="202" y="356"/>
                      <a:pt x="202" y="356"/>
                      <a:pt x="202" y="356"/>
                    </a:cubicBezTo>
                    <a:cubicBezTo>
                      <a:pt x="183" y="363"/>
                      <a:pt x="164" y="368"/>
                      <a:pt x="144" y="371"/>
                    </a:cubicBezTo>
                    <a:cubicBezTo>
                      <a:pt x="108" y="309"/>
                      <a:pt x="108" y="309"/>
                      <a:pt x="108" y="309"/>
                    </a:cubicBezTo>
                    <a:cubicBezTo>
                      <a:pt x="97" y="310"/>
                      <a:pt x="86" y="311"/>
                      <a:pt x="76" y="311"/>
                    </a:cubicBezTo>
                    <a:cubicBezTo>
                      <a:pt x="75" y="311"/>
                      <a:pt x="75" y="311"/>
                      <a:pt x="74" y="311"/>
                    </a:cubicBezTo>
                    <a:cubicBezTo>
                      <a:pt x="74" y="248"/>
                      <a:pt x="74" y="248"/>
                      <a:pt x="74" y="248"/>
                    </a:cubicBezTo>
                    <a:cubicBezTo>
                      <a:pt x="73" y="250"/>
                      <a:pt x="71" y="252"/>
                      <a:pt x="69" y="254"/>
                    </a:cubicBezTo>
                    <a:cubicBezTo>
                      <a:pt x="61" y="262"/>
                      <a:pt x="51" y="266"/>
                      <a:pt x="40" y="266"/>
                    </a:cubicBezTo>
                    <a:cubicBezTo>
                      <a:pt x="29" y="266"/>
                      <a:pt x="19" y="262"/>
                      <a:pt x="11" y="254"/>
                    </a:cubicBezTo>
                    <a:cubicBezTo>
                      <a:pt x="4" y="247"/>
                      <a:pt x="0" y="237"/>
                      <a:pt x="0" y="226"/>
                    </a:cubicBezTo>
                    <a:cubicBezTo>
                      <a:pt x="0" y="215"/>
                      <a:pt x="4" y="205"/>
                      <a:pt x="11" y="197"/>
                    </a:cubicBezTo>
                    <a:cubicBezTo>
                      <a:pt x="19" y="189"/>
                      <a:pt x="29" y="185"/>
                      <a:pt x="40" y="185"/>
                    </a:cubicBezTo>
                    <a:cubicBezTo>
                      <a:pt x="51" y="185"/>
                      <a:pt x="61" y="189"/>
                      <a:pt x="69" y="197"/>
                    </a:cubicBezTo>
                    <a:cubicBezTo>
                      <a:pt x="71" y="199"/>
                      <a:pt x="73" y="201"/>
                      <a:pt x="74" y="203"/>
                    </a:cubicBezTo>
                    <a:lnTo>
                      <a:pt x="74" y="156"/>
                    </a:lnTo>
                    <a:close/>
                  </a:path>
                </a:pathLst>
              </a:custGeom>
              <a:solidFill>
                <a:schemeClr val="accent3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3" name="Shape 162"/>
              <p:cNvSpPr/>
              <p:nvPr/>
            </p:nvSpPr>
            <p:spPr>
              <a:xfrm>
                <a:off x="6638729" y="4502942"/>
                <a:ext cx="485971" cy="4271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071" y="8035"/>
                    </a:moveTo>
                    <a:lnTo>
                      <a:pt x="11327" y="9235"/>
                    </a:lnTo>
                    <a:lnTo>
                      <a:pt x="14583" y="4904"/>
                    </a:lnTo>
                    <a:lnTo>
                      <a:pt x="15088" y="4330"/>
                    </a:lnTo>
                    <a:lnTo>
                      <a:pt x="17289" y="6157"/>
                    </a:lnTo>
                    <a:lnTo>
                      <a:pt x="17289" y="3078"/>
                    </a:lnTo>
                    <a:lnTo>
                      <a:pt x="17289" y="0"/>
                    </a:lnTo>
                    <a:lnTo>
                      <a:pt x="14583" y="626"/>
                    </a:lnTo>
                    <a:lnTo>
                      <a:pt x="11878" y="1200"/>
                    </a:lnTo>
                    <a:lnTo>
                      <a:pt x="14033" y="3704"/>
                    </a:lnTo>
                    <a:lnTo>
                      <a:pt x="10777" y="7409"/>
                    </a:lnTo>
                    <a:lnTo>
                      <a:pt x="7567" y="6157"/>
                    </a:lnTo>
                    <a:lnTo>
                      <a:pt x="5411" y="10487"/>
                    </a:lnTo>
                    <a:lnTo>
                      <a:pt x="2155" y="9235"/>
                    </a:lnTo>
                    <a:lnTo>
                      <a:pt x="550" y="14817"/>
                    </a:lnTo>
                    <a:lnTo>
                      <a:pt x="0" y="16017"/>
                    </a:lnTo>
                    <a:lnTo>
                      <a:pt x="1055" y="16643"/>
                    </a:lnTo>
                    <a:lnTo>
                      <a:pt x="2706" y="11113"/>
                    </a:lnTo>
                    <a:lnTo>
                      <a:pt x="5916" y="12313"/>
                    </a:lnTo>
                    <a:lnTo>
                      <a:pt x="8071" y="8035"/>
                    </a:lnTo>
                    <a:lnTo>
                      <a:pt x="8071" y="8035"/>
                    </a:lnTo>
                    <a:close/>
                    <a:moveTo>
                      <a:pt x="6466" y="21600"/>
                    </a:moveTo>
                    <a:lnTo>
                      <a:pt x="6466" y="16643"/>
                    </a:lnTo>
                    <a:lnTo>
                      <a:pt x="3761" y="16643"/>
                    </a:lnTo>
                    <a:lnTo>
                      <a:pt x="3761" y="21600"/>
                    </a:lnTo>
                    <a:lnTo>
                      <a:pt x="6466" y="21600"/>
                    </a:lnTo>
                    <a:lnTo>
                      <a:pt x="6466" y="21600"/>
                    </a:lnTo>
                    <a:close/>
                    <a:moveTo>
                      <a:pt x="10227" y="21600"/>
                    </a:moveTo>
                    <a:lnTo>
                      <a:pt x="7567" y="21600"/>
                    </a:lnTo>
                    <a:lnTo>
                      <a:pt x="7567" y="14817"/>
                    </a:lnTo>
                    <a:lnTo>
                      <a:pt x="10227" y="14817"/>
                    </a:lnTo>
                    <a:lnTo>
                      <a:pt x="10227" y="21600"/>
                    </a:lnTo>
                    <a:lnTo>
                      <a:pt x="10227" y="21600"/>
                    </a:lnTo>
                    <a:close/>
                    <a:moveTo>
                      <a:pt x="14033" y="21600"/>
                    </a:moveTo>
                    <a:lnTo>
                      <a:pt x="11327" y="21600"/>
                    </a:lnTo>
                    <a:lnTo>
                      <a:pt x="11327" y="12313"/>
                    </a:lnTo>
                    <a:lnTo>
                      <a:pt x="14033" y="12313"/>
                    </a:lnTo>
                    <a:lnTo>
                      <a:pt x="14033" y="21600"/>
                    </a:lnTo>
                    <a:lnTo>
                      <a:pt x="14033" y="21600"/>
                    </a:lnTo>
                    <a:close/>
                    <a:moveTo>
                      <a:pt x="17794" y="21600"/>
                    </a:moveTo>
                    <a:lnTo>
                      <a:pt x="15088" y="21600"/>
                    </a:lnTo>
                    <a:lnTo>
                      <a:pt x="15088" y="9861"/>
                    </a:lnTo>
                    <a:lnTo>
                      <a:pt x="17794" y="9861"/>
                    </a:lnTo>
                    <a:lnTo>
                      <a:pt x="17794" y="21600"/>
                    </a:lnTo>
                    <a:lnTo>
                      <a:pt x="17794" y="21600"/>
                    </a:lnTo>
                    <a:close/>
                    <a:moveTo>
                      <a:pt x="18894" y="6783"/>
                    </a:moveTo>
                    <a:lnTo>
                      <a:pt x="18894" y="21600"/>
                    </a:lnTo>
                    <a:lnTo>
                      <a:pt x="21600" y="21600"/>
                    </a:lnTo>
                    <a:lnTo>
                      <a:pt x="21600" y="6783"/>
                    </a:lnTo>
                    <a:lnTo>
                      <a:pt x="18894" y="6783"/>
                    </a:ln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>
                  <a:spcBef>
                    <a:spcPts val="1055"/>
                  </a:spcBef>
                  <a:defRPr sz="2000">
                    <a:solidFill>
                      <a:srgbClr val="53585F"/>
                    </a:solidFill>
                    <a:latin typeface="Aller Light"/>
                    <a:ea typeface="Aller Light"/>
                    <a:cs typeface="Aller Light"/>
                    <a:sym typeface="Aller Light"/>
                  </a:defRPr>
                </a:pPr>
                <a:endParaRPr sz="2109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6064778" y="1838977"/>
              <a:ext cx="1982984" cy="2369958"/>
              <a:chOff x="6064778" y="1838977"/>
              <a:chExt cx="1982984" cy="2369958"/>
            </a:xfrm>
          </p:grpSpPr>
          <p:sp>
            <p:nvSpPr>
              <p:cNvPr id="3" name="Freeform 10"/>
              <p:cNvSpPr>
                <a:spLocks/>
              </p:cNvSpPr>
              <p:nvPr/>
            </p:nvSpPr>
            <p:spPr bwMode="auto">
              <a:xfrm>
                <a:off x="6064778" y="1838977"/>
                <a:ext cx="1982984" cy="2369958"/>
              </a:xfrm>
              <a:custGeom>
                <a:avLst/>
                <a:gdLst/>
                <a:ahLst/>
                <a:cxnLst>
                  <a:cxn ang="0">
                    <a:pos x="314" y="376"/>
                  </a:cxn>
                  <a:cxn ang="0">
                    <a:pos x="256" y="376"/>
                  </a:cxn>
                  <a:cxn ang="0">
                    <a:pos x="257" y="377"/>
                  </a:cxn>
                  <a:cxn ang="0">
                    <a:pos x="269" y="406"/>
                  </a:cxn>
                  <a:cxn ang="0">
                    <a:pos x="257" y="434"/>
                  </a:cxn>
                  <a:cxn ang="0">
                    <a:pos x="228" y="446"/>
                  </a:cxn>
                  <a:cxn ang="0">
                    <a:pos x="200" y="434"/>
                  </a:cxn>
                  <a:cxn ang="0">
                    <a:pos x="188" y="406"/>
                  </a:cxn>
                  <a:cxn ang="0">
                    <a:pos x="200" y="377"/>
                  </a:cxn>
                  <a:cxn ang="0">
                    <a:pos x="200" y="376"/>
                  </a:cxn>
                  <a:cxn ang="0">
                    <a:pos x="158" y="376"/>
                  </a:cxn>
                  <a:cxn ang="0">
                    <a:pos x="158" y="374"/>
                  </a:cxn>
                  <a:cxn ang="0">
                    <a:pos x="111" y="263"/>
                  </a:cxn>
                  <a:cxn ang="0">
                    <a:pos x="0" y="216"/>
                  </a:cxn>
                  <a:cxn ang="0">
                    <a:pos x="0" y="171"/>
                  </a:cxn>
                  <a:cxn ang="0">
                    <a:pos x="3" y="175"/>
                  </a:cxn>
                  <a:cxn ang="0">
                    <a:pos x="32" y="187"/>
                  </a:cxn>
                  <a:cxn ang="0">
                    <a:pos x="61" y="175"/>
                  </a:cxn>
                  <a:cxn ang="0">
                    <a:pos x="73" y="146"/>
                  </a:cxn>
                  <a:cxn ang="0">
                    <a:pos x="61" y="118"/>
                  </a:cxn>
                  <a:cxn ang="0">
                    <a:pos x="32" y="106"/>
                  </a:cxn>
                  <a:cxn ang="0">
                    <a:pos x="3" y="118"/>
                  </a:cxn>
                  <a:cxn ang="0">
                    <a:pos x="0" y="122"/>
                  </a:cxn>
                  <a:cxn ang="0">
                    <a:pos x="0" y="61"/>
                  </a:cxn>
                  <a:cxn ang="0">
                    <a:pos x="2" y="61"/>
                  </a:cxn>
                  <a:cxn ang="0">
                    <a:pos x="32" y="62"/>
                  </a:cxn>
                  <a:cxn ang="0">
                    <a:pos x="67" y="0"/>
                  </a:cxn>
                  <a:cxn ang="0">
                    <a:pos x="126" y="15"/>
                  </a:cxn>
                  <a:cxn ang="0">
                    <a:pos x="126" y="86"/>
                  </a:cxn>
                  <a:cxn ang="0">
                    <a:pos x="186" y="120"/>
                  </a:cxn>
                  <a:cxn ang="0">
                    <a:pos x="246" y="84"/>
                  </a:cxn>
                  <a:cxn ang="0">
                    <a:pos x="270" y="106"/>
                  </a:cxn>
                  <a:cxn ang="0">
                    <a:pos x="288" y="126"/>
                  </a:cxn>
                  <a:cxn ang="0">
                    <a:pos x="252" y="186"/>
                  </a:cxn>
                  <a:cxn ang="0">
                    <a:pos x="288" y="244"/>
                  </a:cxn>
                  <a:cxn ang="0">
                    <a:pos x="359" y="244"/>
                  </a:cxn>
                  <a:cxn ang="0">
                    <a:pos x="374" y="301"/>
                  </a:cxn>
                  <a:cxn ang="0">
                    <a:pos x="313" y="341"/>
                  </a:cxn>
                  <a:cxn ang="0">
                    <a:pos x="314" y="374"/>
                  </a:cxn>
                  <a:cxn ang="0">
                    <a:pos x="314" y="376"/>
                  </a:cxn>
                </a:cxnLst>
                <a:rect l="0" t="0" r="r" b="b"/>
                <a:pathLst>
                  <a:path w="374" h="446">
                    <a:moveTo>
                      <a:pt x="314" y="376"/>
                    </a:moveTo>
                    <a:cubicBezTo>
                      <a:pt x="256" y="376"/>
                      <a:pt x="256" y="376"/>
                      <a:pt x="256" y="376"/>
                    </a:cubicBezTo>
                    <a:cubicBezTo>
                      <a:pt x="256" y="376"/>
                      <a:pt x="257" y="377"/>
                      <a:pt x="257" y="377"/>
                    </a:cubicBezTo>
                    <a:cubicBezTo>
                      <a:pt x="265" y="385"/>
                      <a:pt x="269" y="395"/>
                      <a:pt x="269" y="406"/>
                    </a:cubicBezTo>
                    <a:cubicBezTo>
                      <a:pt x="269" y="417"/>
                      <a:pt x="265" y="427"/>
                      <a:pt x="257" y="434"/>
                    </a:cubicBezTo>
                    <a:cubicBezTo>
                      <a:pt x="249" y="442"/>
                      <a:pt x="240" y="446"/>
                      <a:pt x="228" y="446"/>
                    </a:cubicBezTo>
                    <a:cubicBezTo>
                      <a:pt x="217" y="446"/>
                      <a:pt x="208" y="442"/>
                      <a:pt x="200" y="434"/>
                    </a:cubicBezTo>
                    <a:cubicBezTo>
                      <a:pt x="192" y="427"/>
                      <a:pt x="188" y="417"/>
                      <a:pt x="188" y="406"/>
                    </a:cubicBezTo>
                    <a:cubicBezTo>
                      <a:pt x="188" y="395"/>
                      <a:pt x="192" y="385"/>
                      <a:pt x="200" y="377"/>
                    </a:cubicBezTo>
                    <a:cubicBezTo>
                      <a:pt x="200" y="377"/>
                      <a:pt x="200" y="376"/>
                      <a:pt x="200" y="376"/>
                    </a:cubicBezTo>
                    <a:cubicBezTo>
                      <a:pt x="158" y="376"/>
                      <a:pt x="158" y="376"/>
                      <a:pt x="158" y="376"/>
                    </a:cubicBezTo>
                    <a:cubicBezTo>
                      <a:pt x="158" y="376"/>
                      <a:pt x="158" y="375"/>
                      <a:pt x="158" y="374"/>
                    </a:cubicBezTo>
                    <a:cubicBezTo>
                      <a:pt x="158" y="331"/>
                      <a:pt x="142" y="293"/>
                      <a:pt x="111" y="263"/>
                    </a:cubicBezTo>
                    <a:cubicBezTo>
                      <a:pt x="81" y="232"/>
                      <a:pt x="43" y="216"/>
                      <a:pt x="0" y="216"/>
                    </a:cubicBezTo>
                    <a:cubicBezTo>
                      <a:pt x="0" y="171"/>
                      <a:pt x="0" y="171"/>
                      <a:pt x="0" y="171"/>
                    </a:cubicBezTo>
                    <a:cubicBezTo>
                      <a:pt x="1" y="173"/>
                      <a:pt x="2" y="174"/>
                      <a:pt x="3" y="175"/>
                    </a:cubicBezTo>
                    <a:cubicBezTo>
                      <a:pt x="11" y="183"/>
                      <a:pt x="21" y="187"/>
                      <a:pt x="32" y="187"/>
                    </a:cubicBezTo>
                    <a:cubicBezTo>
                      <a:pt x="43" y="187"/>
                      <a:pt x="53" y="183"/>
                      <a:pt x="61" y="175"/>
                    </a:cubicBezTo>
                    <a:cubicBezTo>
                      <a:pt x="69" y="167"/>
                      <a:pt x="73" y="158"/>
                      <a:pt x="73" y="146"/>
                    </a:cubicBezTo>
                    <a:cubicBezTo>
                      <a:pt x="73" y="135"/>
                      <a:pt x="69" y="126"/>
                      <a:pt x="61" y="118"/>
                    </a:cubicBezTo>
                    <a:cubicBezTo>
                      <a:pt x="53" y="110"/>
                      <a:pt x="43" y="106"/>
                      <a:pt x="32" y="106"/>
                    </a:cubicBezTo>
                    <a:cubicBezTo>
                      <a:pt x="21" y="106"/>
                      <a:pt x="11" y="110"/>
                      <a:pt x="3" y="118"/>
                    </a:cubicBezTo>
                    <a:cubicBezTo>
                      <a:pt x="2" y="119"/>
                      <a:pt x="1" y="120"/>
                      <a:pt x="0" y="122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1" y="61"/>
                      <a:pt x="1" y="61"/>
                      <a:pt x="2" y="61"/>
                    </a:cubicBezTo>
                    <a:cubicBezTo>
                      <a:pt x="12" y="61"/>
                      <a:pt x="22" y="61"/>
                      <a:pt x="32" y="62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87" y="4"/>
                      <a:pt x="107" y="8"/>
                      <a:pt x="126" y="15"/>
                    </a:cubicBezTo>
                    <a:cubicBezTo>
                      <a:pt x="126" y="86"/>
                      <a:pt x="126" y="86"/>
                      <a:pt x="126" y="86"/>
                    </a:cubicBezTo>
                    <a:cubicBezTo>
                      <a:pt x="147" y="95"/>
                      <a:pt x="167" y="106"/>
                      <a:pt x="186" y="120"/>
                    </a:cubicBezTo>
                    <a:cubicBezTo>
                      <a:pt x="246" y="84"/>
                      <a:pt x="246" y="84"/>
                      <a:pt x="246" y="84"/>
                    </a:cubicBezTo>
                    <a:cubicBezTo>
                      <a:pt x="254" y="91"/>
                      <a:pt x="262" y="98"/>
                      <a:pt x="270" y="106"/>
                    </a:cubicBezTo>
                    <a:cubicBezTo>
                      <a:pt x="276" y="113"/>
                      <a:pt x="282" y="119"/>
                      <a:pt x="288" y="126"/>
                    </a:cubicBezTo>
                    <a:cubicBezTo>
                      <a:pt x="252" y="186"/>
                      <a:pt x="252" y="186"/>
                      <a:pt x="252" y="186"/>
                    </a:cubicBezTo>
                    <a:cubicBezTo>
                      <a:pt x="266" y="204"/>
                      <a:pt x="278" y="224"/>
                      <a:pt x="288" y="244"/>
                    </a:cubicBezTo>
                    <a:cubicBezTo>
                      <a:pt x="359" y="244"/>
                      <a:pt x="359" y="244"/>
                      <a:pt x="359" y="244"/>
                    </a:cubicBezTo>
                    <a:cubicBezTo>
                      <a:pt x="365" y="263"/>
                      <a:pt x="370" y="282"/>
                      <a:pt x="374" y="301"/>
                    </a:cubicBezTo>
                    <a:cubicBezTo>
                      <a:pt x="313" y="341"/>
                      <a:pt x="313" y="341"/>
                      <a:pt x="313" y="341"/>
                    </a:cubicBezTo>
                    <a:cubicBezTo>
                      <a:pt x="314" y="352"/>
                      <a:pt x="314" y="363"/>
                      <a:pt x="314" y="374"/>
                    </a:cubicBezTo>
                    <a:cubicBezTo>
                      <a:pt x="314" y="375"/>
                      <a:pt x="314" y="375"/>
                      <a:pt x="314" y="37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4" name="Freeform 61"/>
              <p:cNvSpPr>
                <a:spLocks noEditPoints="1"/>
              </p:cNvSpPr>
              <p:nvPr/>
            </p:nvSpPr>
            <p:spPr bwMode="auto">
              <a:xfrm>
                <a:off x="6785235" y="2840928"/>
                <a:ext cx="542070" cy="425449"/>
              </a:xfrm>
              <a:custGeom>
                <a:avLst/>
                <a:gdLst>
                  <a:gd name="T0" fmla="*/ 50 w 106"/>
                  <a:gd name="T1" fmla="*/ 11 h 83"/>
                  <a:gd name="T2" fmla="*/ 51 w 106"/>
                  <a:gd name="T3" fmla="*/ 11 h 83"/>
                  <a:gd name="T4" fmla="*/ 51 w 106"/>
                  <a:gd name="T5" fmla="*/ 43 h 83"/>
                  <a:gd name="T6" fmla="*/ 19 w 106"/>
                  <a:gd name="T7" fmla="*/ 27 h 83"/>
                  <a:gd name="T8" fmla="*/ 19 w 106"/>
                  <a:gd name="T9" fmla="*/ 26 h 83"/>
                  <a:gd name="T10" fmla="*/ 55 w 106"/>
                  <a:gd name="T11" fmla="*/ 42 h 83"/>
                  <a:gd name="T12" fmla="*/ 56 w 106"/>
                  <a:gd name="T13" fmla="*/ 43 h 83"/>
                  <a:gd name="T14" fmla="*/ 87 w 106"/>
                  <a:gd name="T15" fmla="*/ 27 h 83"/>
                  <a:gd name="T16" fmla="*/ 56 w 106"/>
                  <a:gd name="T17" fmla="*/ 11 h 83"/>
                  <a:gd name="T18" fmla="*/ 55 w 106"/>
                  <a:gd name="T19" fmla="*/ 11 h 83"/>
                  <a:gd name="T20" fmla="*/ 15 w 106"/>
                  <a:gd name="T21" fmla="*/ 29 h 83"/>
                  <a:gd name="T22" fmla="*/ 1 w 106"/>
                  <a:gd name="T23" fmla="*/ 35 h 83"/>
                  <a:gd name="T24" fmla="*/ 1 w 106"/>
                  <a:gd name="T25" fmla="*/ 37 h 83"/>
                  <a:gd name="T26" fmla="*/ 34 w 106"/>
                  <a:gd name="T27" fmla="*/ 53 h 83"/>
                  <a:gd name="T28" fmla="*/ 48 w 106"/>
                  <a:gd name="T29" fmla="*/ 46 h 83"/>
                  <a:gd name="T30" fmla="*/ 105 w 106"/>
                  <a:gd name="T31" fmla="*/ 16 h 83"/>
                  <a:gd name="T32" fmla="*/ 105 w 106"/>
                  <a:gd name="T33" fmla="*/ 18 h 83"/>
                  <a:gd name="T34" fmla="*/ 91 w 106"/>
                  <a:gd name="T35" fmla="*/ 25 h 83"/>
                  <a:gd name="T36" fmla="*/ 58 w 106"/>
                  <a:gd name="T37" fmla="*/ 8 h 83"/>
                  <a:gd name="T38" fmla="*/ 72 w 106"/>
                  <a:gd name="T39" fmla="*/ 0 h 83"/>
                  <a:gd name="T40" fmla="*/ 105 w 106"/>
                  <a:gd name="T41" fmla="*/ 16 h 83"/>
                  <a:gd name="T42" fmla="*/ 106 w 106"/>
                  <a:gd name="T43" fmla="*/ 36 h 83"/>
                  <a:gd name="T44" fmla="*/ 72 w 106"/>
                  <a:gd name="T45" fmla="*/ 53 h 83"/>
                  <a:gd name="T46" fmla="*/ 58 w 106"/>
                  <a:gd name="T47" fmla="*/ 47 h 83"/>
                  <a:gd name="T48" fmla="*/ 58 w 106"/>
                  <a:gd name="T49" fmla="*/ 45 h 83"/>
                  <a:gd name="T50" fmla="*/ 92 w 106"/>
                  <a:gd name="T51" fmla="*/ 29 h 83"/>
                  <a:gd name="T52" fmla="*/ 48 w 106"/>
                  <a:gd name="T53" fmla="*/ 7 h 83"/>
                  <a:gd name="T54" fmla="*/ 33 w 106"/>
                  <a:gd name="T55" fmla="*/ 0 h 83"/>
                  <a:gd name="T56" fmla="*/ 0 w 106"/>
                  <a:gd name="T57" fmla="*/ 17 h 83"/>
                  <a:gd name="T58" fmla="*/ 14 w 106"/>
                  <a:gd name="T59" fmla="*/ 25 h 83"/>
                  <a:gd name="T60" fmla="*/ 48 w 106"/>
                  <a:gd name="T61" fmla="*/ 9 h 83"/>
                  <a:gd name="T62" fmla="*/ 48 w 106"/>
                  <a:gd name="T63" fmla="*/ 7 h 83"/>
                  <a:gd name="T64" fmla="*/ 55 w 106"/>
                  <a:gd name="T65" fmla="*/ 82 h 83"/>
                  <a:gd name="T66" fmla="*/ 56 w 106"/>
                  <a:gd name="T67" fmla="*/ 83 h 83"/>
                  <a:gd name="T68" fmla="*/ 90 w 106"/>
                  <a:gd name="T69" fmla="*/ 65 h 83"/>
                  <a:gd name="T70" fmla="*/ 89 w 106"/>
                  <a:gd name="T71" fmla="*/ 49 h 83"/>
                  <a:gd name="T72" fmla="*/ 73 w 106"/>
                  <a:gd name="T73" fmla="*/ 57 h 83"/>
                  <a:gd name="T74" fmla="*/ 72 w 106"/>
                  <a:gd name="T75" fmla="*/ 57 h 83"/>
                  <a:gd name="T76" fmla="*/ 56 w 106"/>
                  <a:gd name="T77" fmla="*/ 49 h 83"/>
                  <a:gd name="T78" fmla="*/ 55 w 106"/>
                  <a:gd name="T79" fmla="*/ 50 h 83"/>
                  <a:gd name="T80" fmla="*/ 17 w 106"/>
                  <a:gd name="T81" fmla="*/ 49 h 83"/>
                  <a:gd name="T82" fmla="*/ 33 w 106"/>
                  <a:gd name="T83" fmla="*/ 57 h 83"/>
                  <a:gd name="T84" fmla="*/ 50 w 106"/>
                  <a:gd name="T85" fmla="*/ 49 h 83"/>
                  <a:gd name="T86" fmla="*/ 51 w 106"/>
                  <a:gd name="T87" fmla="*/ 50 h 83"/>
                  <a:gd name="T88" fmla="*/ 51 w 106"/>
                  <a:gd name="T89" fmla="*/ 83 h 83"/>
                  <a:gd name="T90" fmla="*/ 17 w 106"/>
                  <a:gd name="T91" fmla="*/ 66 h 83"/>
                  <a:gd name="T92" fmla="*/ 16 w 106"/>
                  <a:gd name="T93" fmla="*/ 5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6" h="83">
                    <a:moveTo>
                      <a:pt x="19" y="26"/>
                    </a:moveTo>
                    <a:cubicBezTo>
                      <a:pt x="50" y="11"/>
                      <a:pt x="50" y="11"/>
                      <a:pt x="50" y="11"/>
                    </a:cubicBezTo>
                    <a:cubicBezTo>
                      <a:pt x="50" y="11"/>
                      <a:pt x="51" y="11"/>
                      <a:pt x="51" y="11"/>
                    </a:cubicBezTo>
                    <a:cubicBezTo>
                      <a:pt x="51" y="11"/>
                      <a:pt x="51" y="11"/>
                      <a:pt x="51" y="11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51" y="42"/>
                      <a:pt x="51" y="43"/>
                      <a:pt x="51" y="43"/>
                    </a:cubicBezTo>
                    <a:cubicBezTo>
                      <a:pt x="51" y="43"/>
                      <a:pt x="50" y="43"/>
                      <a:pt x="50" y="43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6"/>
                      <a:pt x="19" y="26"/>
                      <a:pt x="19" y="26"/>
                    </a:cubicBezTo>
                    <a:close/>
                    <a:moveTo>
                      <a:pt x="55" y="11"/>
                    </a:moveTo>
                    <a:cubicBezTo>
                      <a:pt x="55" y="42"/>
                      <a:pt x="55" y="42"/>
                      <a:pt x="55" y="42"/>
                    </a:cubicBezTo>
                    <a:cubicBezTo>
                      <a:pt x="55" y="42"/>
                      <a:pt x="55" y="43"/>
                      <a:pt x="55" y="43"/>
                    </a:cubicBezTo>
                    <a:cubicBezTo>
                      <a:pt x="55" y="43"/>
                      <a:pt x="56" y="43"/>
                      <a:pt x="56" y="43"/>
                    </a:cubicBezTo>
                    <a:cubicBezTo>
                      <a:pt x="87" y="27"/>
                      <a:pt x="87" y="27"/>
                      <a:pt x="87" y="27"/>
                    </a:cubicBezTo>
                    <a:cubicBezTo>
                      <a:pt x="87" y="27"/>
                      <a:pt x="87" y="27"/>
                      <a:pt x="87" y="27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56" y="11"/>
                      <a:pt x="56" y="11"/>
                      <a:pt x="56" y="11"/>
                    </a:cubicBezTo>
                    <a:cubicBezTo>
                      <a:pt x="56" y="11"/>
                      <a:pt x="55" y="11"/>
                      <a:pt x="55" y="11"/>
                    </a:cubicBezTo>
                    <a:cubicBezTo>
                      <a:pt x="55" y="11"/>
                      <a:pt x="55" y="11"/>
                      <a:pt x="55" y="11"/>
                    </a:cubicBezTo>
                    <a:close/>
                    <a:moveTo>
                      <a:pt x="48" y="45"/>
                    </a:move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4" y="29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1" y="36"/>
                      <a:pt x="0" y="36"/>
                      <a:pt x="0" y="36"/>
                    </a:cubicBezTo>
                    <a:cubicBezTo>
                      <a:pt x="0" y="37"/>
                      <a:pt x="1" y="37"/>
                      <a:pt x="1" y="37"/>
                    </a:cubicBezTo>
                    <a:cubicBezTo>
                      <a:pt x="33" y="53"/>
                      <a:pt x="33" y="53"/>
                      <a:pt x="33" y="53"/>
                    </a:cubicBezTo>
                    <a:cubicBezTo>
                      <a:pt x="34" y="54"/>
                      <a:pt x="34" y="54"/>
                      <a:pt x="34" y="53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8" y="47"/>
                      <a:pt x="48" y="46"/>
                      <a:pt x="48" y="46"/>
                    </a:cubicBezTo>
                    <a:cubicBezTo>
                      <a:pt x="48" y="45"/>
                      <a:pt x="48" y="45"/>
                      <a:pt x="48" y="45"/>
                    </a:cubicBezTo>
                    <a:close/>
                    <a:moveTo>
                      <a:pt x="105" y="16"/>
                    </a:moveTo>
                    <a:cubicBezTo>
                      <a:pt x="105" y="17"/>
                      <a:pt x="106" y="17"/>
                      <a:pt x="106" y="17"/>
                    </a:cubicBezTo>
                    <a:cubicBezTo>
                      <a:pt x="106" y="18"/>
                      <a:pt x="105" y="18"/>
                      <a:pt x="105" y="18"/>
                    </a:cubicBezTo>
                    <a:cubicBezTo>
                      <a:pt x="92" y="25"/>
                      <a:pt x="92" y="25"/>
                      <a:pt x="92" y="25"/>
                    </a:cubicBezTo>
                    <a:cubicBezTo>
                      <a:pt x="91" y="25"/>
                      <a:pt x="91" y="25"/>
                      <a:pt x="91" y="25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105" y="16"/>
                      <a:pt x="105" y="16"/>
                      <a:pt x="105" y="16"/>
                    </a:cubicBezTo>
                    <a:close/>
                    <a:moveTo>
                      <a:pt x="105" y="35"/>
                    </a:moveTo>
                    <a:cubicBezTo>
                      <a:pt x="105" y="36"/>
                      <a:pt x="106" y="36"/>
                      <a:pt x="106" y="36"/>
                    </a:cubicBezTo>
                    <a:cubicBezTo>
                      <a:pt x="106" y="37"/>
                      <a:pt x="105" y="37"/>
                      <a:pt x="105" y="37"/>
                    </a:cubicBezTo>
                    <a:cubicBezTo>
                      <a:pt x="72" y="53"/>
                      <a:pt x="72" y="53"/>
                      <a:pt x="72" y="53"/>
                    </a:cubicBezTo>
                    <a:cubicBezTo>
                      <a:pt x="72" y="54"/>
                      <a:pt x="72" y="54"/>
                      <a:pt x="72" y="53"/>
                    </a:cubicBezTo>
                    <a:cubicBezTo>
                      <a:pt x="58" y="47"/>
                      <a:pt x="58" y="47"/>
                      <a:pt x="58" y="47"/>
                    </a:cubicBezTo>
                    <a:cubicBezTo>
                      <a:pt x="58" y="47"/>
                      <a:pt x="58" y="46"/>
                      <a:pt x="58" y="46"/>
                    </a:cubicBezTo>
                    <a:cubicBezTo>
                      <a:pt x="58" y="45"/>
                      <a:pt x="58" y="45"/>
                      <a:pt x="58" y="45"/>
                    </a:cubicBezTo>
                    <a:cubicBezTo>
                      <a:pt x="91" y="29"/>
                      <a:pt x="91" y="29"/>
                      <a:pt x="91" y="29"/>
                    </a:cubicBezTo>
                    <a:cubicBezTo>
                      <a:pt x="91" y="29"/>
                      <a:pt x="91" y="29"/>
                      <a:pt x="92" y="29"/>
                    </a:cubicBezTo>
                    <a:cubicBezTo>
                      <a:pt x="105" y="35"/>
                      <a:pt x="105" y="35"/>
                      <a:pt x="105" y="35"/>
                    </a:cubicBezTo>
                    <a:close/>
                    <a:moveTo>
                      <a:pt x="48" y="7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3" y="0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7"/>
                      <a:pt x="0" y="17"/>
                      <a:pt x="0" y="17"/>
                    </a:cubicBezTo>
                    <a:cubicBezTo>
                      <a:pt x="0" y="18"/>
                      <a:pt x="1" y="18"/>
                      <a:pt x="1" y="18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48" y="9"/>
                      <a:pt x="48" y="9"/>
                      <a:pt x="48" y="9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7"/>
                      <a:pt x="48" y="7"/>
                      <a:pt x="48" y="7"/>
                    </a:cubicBezTo>
                    <a:close/>
                    <a:moveTo>
                      <a:pt x="55" y="50"/>
                    </a:moveTo>
                    <a:cubicBezTo>
                      <a:pt x="55" y="82"/>
                      <a:pt x="55" y="82"/>
                      <a:pt x="55" y="82"/>
                    </a:cubicBezTo>
                    <a:cubicBezTo>
                      <a:pt x="55" y="82"/>
                      <a:pt x="55" y="83"/>
                      <a:pt x="55" y="83"/>
                    </a:cubicBezTo>
                    <a:cubicBezTo>
                      <a:pt x="55" y="83"/>
                      <a:pt x="56" y="83"/>
                      <a:pt x="56" y="83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90" y="66"/>
                      <a:pt x="90" y="65"/>
                    </a:cubicBezTo>
                    <a:cubicBezTo>
                      <a:pt x="90" y="50"/>
                      <a:pt x="90" y="50"/>
                      <a:pt x="90" y="50"/>
                    </a:cubicBezTo>
                    <a:cubicBezTo>
                      <a:pt x="90" y="50"/>
                      <a:pt x="89" y="49"/>
                      <a:pt x="89" y="49"/>
                    </a:cubicBezTo>
                    <a:cubicBezTo>
                      <a:pt x="89" y="49"/>
                      <a:pt x="89" y="49"/>
                      <a:pt x="88" y="49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2" y="57"/>
                      <a:pt x="72" y="57"/>
                      <a:pt x="72" y="57"/>
                    </a:cubicBezTo>
                    <a:cubicBezTo>
                      <a:pt x="72" y="57"/>
                      <a:pt x="72" y="57"/>
                      <a:pt x="72" y="57"/>
                    </a:cubicBezTo>
                    <a:cubicBezTo>
                      <a:pt x="71" y="57"/>
                      <a:pt x="71" y="57"/>
                      <a:pt x="71" y="57"/>
                    </a:cubicBezTo>
                    <a:cubicBezTo>
                      <a:pt x="56" y="49"/>
                      <a:pt x="56" y="49"/>
                      <a:pt x="56" y="49"/>
                    </a:cubicBezTo>
                    <a:cubicBezTo>
                      <a:pt x="56" y="49"/>
                      <a:pt x="55" y="49"/>
                      <a:pt x="55" y="49"/>
                    </a:cubicBezTo>
                    <a:cubicBezTo>
                      <a:pt x="55" y="49"/>
                      <a:pt x="55" y="50"/>
                      <a:pt x="55" y="50"/>
                    </a:cubicBezTo>
                    <a:close/>
                    <a:moveTo>
                      <a:pt x="16" y="50"/>
                    </a:moveTo>
                    <a:cubicBezTo>
                      <a:pt x="16" y="50"/>
                      <a:pt x="17" y="49"/>
                      <a:pt x="17" y="49"/>
                    </a:cubicBezTo>
                    <a:cubicBezTo>
                      <a:pt x="17" y="49"/>
                      <a:pt x="17" y="49"/>
                      <a:pt x="18" y="49"/>
                    </a:cubicBezTo>
                    <a:cubicBezTo>
                      <a:pt x="33" y="57"/>
                      <a:pt x="33" y="57"/>
                      <a:pt x="33" y="57"/>
                    </a:cubicBezTo>
                    <a:cubicBezTo>
                      <a:pt x="34" y="57"/>
                      <a:pt x="34" y="57"/>
                      <a:pt x="34" y="57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9"/>
                      <a:pt x="51" y="49"/>
                      <a:pt x="51" y="49"/>
                    </a:cubicBezTo>
                    <a:cubicBezTo>
                      <a:pt x="51" y="49"/>
                      <a:pt x="51" y="50"/>
                      <a:pt x="51" y="50"/>
                    </a:cubicBezTo>
                    <a:cubicBezTo>
                      <a:pt x="51" y="82"/>
                      <a:pt x="51" y="82"/>
                      <a:pt x="51" y="82"/>
                    </a:cubicBezTo>
                    <a:cubicBezTo>
                      <a:pt x="51" y="82"/>
                      <a:pt x="51" y="83"/>
                      <a:pt x="51" y="83"/>
                    </a:cubicBezTo>
                    <a:cubicBezTo>
                      <a:pt x="51" y="83"/>
                      <a:pt x="50" y="83"/>
                      <a:pt x="50" y="83"/>
                    </a:cubicBezTo>
                    <a:cubicBezTo>
                      <a:pt x="17" y="66"/>
                      <a:pt x="17" y="66"/>
                      <a:pt x="17" y="66"/>
                    </a:cubicBezTo>
                    <a:cubicBezTo>
                      <a:pt x="17" y="66"/>
                      <a:pt x="16" y="66"/>
                      <a:pt x="16" y="65"/>
                    </a:cubicBezTo>
                    <a:lnTo>
                      <a:pt x="16" y="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4092255" y="3432894"/>
              <a:ext cx="1972526" cy="2369958"/>
              <a:chOff x="4092255" y="3432894"/>
              <a:chExt cx="1972526" cy="2369958"/>
            </a:xfrm>
          </p:grpSpPr>
          <p:sp>
            <p:nvSpPr>
              <p:cNvPr id="5" name="Freeform 12"/>
              <p:cNvSpPr>
                <a:spLocks/>
              </p:cNvSpPr>
              <p:nvPr/>
            </p:nvSpPr>
            <p:spPr bwMode="auto">
              <a:xfrm>
                <a:off x="4092255" y="3432894"/>
                <a:ext cx="1972526" cy="2369958"/>
              </a:xfrm>
              <a:custGeom>
                <a:avLst/>
                <a:gdLst/>
                <a:ahLst/>
                <a:cxnLst>
                  <a:cxn ang="0">
                    <a:pos x="372" y="232"/>
                  </a:cxn>
                  <a:cxn ang="0">
                    <a:pos x="372" y="279"/>
                  </a:cxn>
                  <a:cxn ang="0">
                    <a:pos x="367" y="273"/>
                  </a:cxn>
                  <a:cxn ang="0">
                    <a:pos x="338" y="261"/>
                  </a:cxn>
                  <a:cxn ang="0">
                    <a:pos x="309" y="273"/>
                  </a:cxn>
                  <a:cxn ang="0">
                    <a:pos x="298" y="302"/>
                  </a:cxn>
                  <a:cxn ang="0">
                    <a:pos x="309" y="330"/>
                  </a:cxn>
                  <a:cxn ang="0">
                    <a:pos x="338" y="342"/>
                  </a:cxn>
                  <a:cxn ang="0">
                    <a:pos x="367" y="330"/>
                  </a:cxn>
                  <a:cxn ang="0">
                    <a:pos x="372" y="324"/>
                  </a:cxn>
                  <a:cxn ang="0">
                    <a:pos x="372" y="387"/>
                  </a:cxn>
                  <a:cxn ang="0">
                    <a:pos x="340" y="385"/>
                  </a:cxn>
                  <a:cxn ang="0">
                    <a:pos x="302" y="446"/>
                  </a:cxn>
                  <a:cxn ang="0">
                    <a:pos x="242" y="430"/>
                  </a:cxn>
                  <a:cxn ang="0">
                    <a:pos x="247" y="361"/>
                  </a:cxn>
                  <a:cxn ang="0">
                    <a:pos x="184" y="323"/>
                  </a:cxn>
                  <a:cxn ang="0">
                    <a:pos x="129" y="363"/>
                  </a:cxn>
                  <a:cxn ang="0">
                    <a:pos x="106" y="342"/>
                  </a:cxn>
                  <a:cxn ang="0">
                    <a:pos x="82" y="316"/>
                  </a:cxn>
                  <a:cxn ang="0">
                    <a:pos x="118" y="254"/>
                  </a:cxn>
                  <a:cxn ang="0">
                    <a:pos x="86" y="199"/>
                  </a:cxn>
                  <a:cxn ang="0">
                    <a:pos x="15" y="199"/>
                  </a:cxn>
                  <a:cxn ang="0">
                    <a:pos x="0" y="141"/>
                  </a:cxn>
                  <a:cxn ang="0">
                    <a:pos x="62" y="104"/>
                  </a:cxn>
                  <a:cxn ang="0">
                    <a:pos x="61" y="84"/>
                  </a:cxn>
                  <a:cxn ang="0">
                    <a:pos x="61" y="76"/>
                  </a:cxn>
                  <a:cxn ang="0">
                    <a:pos x="118" y="76"/>
                  </a:cxn>
                  <a:cxn ang="0">
                    <a:pos x="109" y="69"/>
                  </a:cxn>
                  <a:cxn ang="0">
                    <a:pos x="97" y="41"/>
                  </a:cxn>
                  <a:cxn ang="0">
                    <a:pos x="109" y="12"/>
                  </a:cxn>
                  <a:cxn ang="0">
                    <a:pos x="138" y="0"/>
                  </a:cxn>
                  <a:cxn ang="0">
                    <a:pos x="167" y="12"/>
                  </a:cxn>
                  <a:cxn ang="0">
                    <a:pos x="179" y="41"/>
                  </a:cxn>
                  <a:cxn ang="0">
                    <a:pos x="167" y="69"/>
                  </a:cxn>
                  <a:cxn ang="0">
                    <a:pos x="158" y="76"/>
                  </a:cxn>
                  <a:cxn ang="0">
                    <a:pos x="214" y="76"/>
                  </a:cxn>
                  <a:cxn ang="0">
                    <a:pos x="260" y="186"/>
                  </a:cxn>
                  <a:cxn ang="0">
                    <a:pos x="372" y="232"/>
                  </a:cxn>
                  <a:cxn ang="0">
                    <a:pos x="372" y="232"/>
                  </a:cxn>
                </a:cxnLst>
                <a:rect l="0" t="0" r="r" b="b"/>
                <a:pathLst>
                  <a:path w="372" h="446">
                    <a:moveTo>
                      <a:pt x="372" y="232"/>
                    </a:moveTo>
                    <a:cubicBezTo>
                      <a:pt x="372" y="279"/>
                      <a:pt x="372" y="279"/>
                      <a:pt x="372" y="279"/>
                    </a:cubicBezTo>
                    <a:cubicBezTo>
                      <a:pt x="371" y="277"/>
                      <a:pt x="369" y="275"/>
                      <a:pt x="367" y="273"/>
                    </a:cubicBezTo>
                    <a:cubicBezTo>
                      <a:pt x="359" y="265"/>
                      <a:pt x="349" y="261"/>
                      <a:pt x="338" y="261"/>
                    </a:cubicBezTo>
                    <a:cubicBezTo>
                      <a:pt x="327" y="261"/>
                      <a:pt x="317" y="265"/>
                      <a:pt x="309" y="273"/>
                    </a:cubicBezTo>
                    <a:cubicBezTo>
                      <a:pt x="302" y="281"/>
                      <a:pt x="298" y="291"/>
                      <a:pt x="298" y="302"/>
                    </a:cubicBezTo>
                    <a:cubicBezTo>
                      <a:pt x="298" y="313"/>
                      <a:pt x="302" y="323"/>
                      <a:pt x="309" y="330"/>
                    </a:cubicBezTo>
                    <a:cubicBezTo>
                      <a:pt x="317" y="338"/>
                      <a:pt x="327" y="342"/>
                      <a:pt x="338" y="342"/>
                    </a:cubicBezTo>
                    <a:cubicBezTo>
                      <a:pt x="349" y="342"/>
                      <a:pt x="359" y="338"/>
                      <a:pt x="367" y="330"/>
                    </a:cubicBezTo>
                    <a:cubicBezTo>
                      <a:pt x="369" y="328"/>
                      <a:pt x="371" y="326"/>
                      <a:pt x="372" y="324"/>
                    </a:cubicBezTo>
                    <a:cubicBezTo>
                      <a:pt x="372" y="387"/>
                      <a:pt x="372" y="387"/>
                      <a:pt x="372" y="387"/>
                    </a:cubicBezTo>
                    <a:cubicBezTo>
                      <a:pt x="361" y="387"/>
                      <a:pt x="351" y="386"/>
                      <a:pt x="340" y="385"/>
                    </a:cubicBezTo>
                    <a:cubicBezTo>
                      <a:pt x="302" y="446"/>
                      <a:pt x="302" y="446"/>
                      <a:pt x="302" y="446"/>
                    </a:cubicBezTo>
                    <a:cubicBezTo>
                      <a:pt x="281" y="443"/>
                      <a:pt x="261" y="437"/>
                      <a:pt x="242" y="430"/>
                    </a:cubicBezTo>
                    <a:cubicBezTo>
                      <a:pt x="247" y="361"/>
                      <a:pt x="247" y="361"/>
                      <a:pt x="247" y="361"/>
                    </a:cubicBezTo>
                    <a:cubicBezTo>
                      <a:pt x="225" y="351"/>
                      <a:pt x="204" y="338"/>
                      <a:pt x="184" y="323"/>
                    </a:cubicBezTo>
                    <a:cubicBezTo>
                      <a:pt x="129" y="363"/>
                      <a:pt x="129" y="363"/>
                      <a:pt x="129" y="363"/>
                    </a:cubicBezTo>
                    <a:cubicBezTo>
                      <a:pt x="121" y="356"/>
                      <a:pt x="113" y="349"/>
                      <a:pt x="106" y="342"/>
                    </a:cubicBezTo>
                    <a:cubicBezTo>
                      <a:pt x="97" y="333"/>
                      <a:pt x="89" y="325"/>
                      <a:pt x="82" y="316"/>
                    </a:cubicBezTo>
                    <a:cubicBezTo>
                      <a:pt x="118" y="254"/>
                      <a:pt x="118" y="254"/>
                      <a:pt x="118" y="254"/>
                    </a:cubicBezTo>
                    <a:cubicBezTo>
                      <a:pt x="105" y="237"/>
                      <a:pt x="95" y="219"/>
                      <a:pt x="86" y="199"/>
                    </a:cubicBezTo>
                    <a:cubicBezTo>
                      <a:pt x="15" y="199"/>
                      <a:pt x="15" y="199"/>
                      <a:pt x="15" y="199"/>
                    </a:cubicBezTo>
                    <a:cubicBezTo>
                      <a:pt x="8" y="180"/>
                      <a:pt x="4" y="161"/>
                      <a:pt x="0" y="141"/>
                    </a:cubicBezTo>
                    <a:cubicBezTo>
                      <a:pt x="62" y="104"/>
                      <a:pt x="62" y="104"/>
                      <a:pt x="62" y="104"/>
                    </a:cubicBezTo>
                    <a:cubicBezTo>
                      <a:pt x="62" y="98"/>
                      <a:pt x="61" y="91"/>
                      <a:pt x="61" y="84"/>
                    </a:cubicBezTo>
                    <a:cubicBezTo>
                      <a:pt x="61" y="82"/>
                      <a:pt x="61" y="79"/>
                      <a:pt x="61" y="76"/>
                    </a:cubicBezTo>
                    <a:cubicBezTo>
                      <a:pt x="118" y="76"/>
                      <a:pt x="118" y="76"/>
                      <a:pt x="118" y="76"/>
                    </a:cubicBezTo>
                    <a:cubicBezTo>
                      <a:pt x="115" y="74"/>
                      <a:pt x="112" y="72"/>
                      <a:pt x="109" y="69"/>
                    </a:cubicBezTo>
                    <a:cubicBezTo>
                      <a:pt x="101" y="61"/>
                      <a:pt x="97" y="52"/>
                      <a:pt x="97" y="41"/>
                    </a:cubicBezTo>
                    <a:cubicBezTo>
                      <a:pt x="97" y="29"/>
                      <a:pt x="101" y="20"/>
                      <a:pt x="109" y="12"/>
                    </a:cubicBezTo>
                    <a:cubicBezTo>
                      <a:pt x="117" y="4"/>
                      <a:pt x="127" y="0"/>
                      <a:pt x="138" y="0"/>
                    </a:cubicBezTo>
                    <a:cubicBezTo>
                      <a:pt x="149" y="0"/>
                      <a:pt x="159" y="4"/>
                      <a:pt x="167" y="12"/>
                    </a:cubicBezTo>
                    <a:cubicBezTo>
                      <a:pt x="175" y="20"/>
                      <a:pt x="179" y="29"/>
                      <a:pt x="179" y="41"/>
                    </a:cubicBezTo>
                    <a:cubicBezTo>
                      <a:pt x="179" y="52"/>
                      <a:pt x="175" y="61"/>
                      <a:pt x="167" y="69"/>
                    </a:cubicBezTo>
                    <a:cubicBezTo>
                      <a:pt x="164" y="72"/>
                      <a:pt x="161" y="74"/>
                      <a:pt x="158" y="76"/>
                    </a:cubicBezTo>
                    <a:cubicBezTo>
                      <a:pt x="214" y="76"/>
                      <a:pt x="214" y="76"/>
                      <a:pt x="214" y="76"/>
                    </a:cubicBezTo>
                    <a:cubicBezTo>
                      <a:pt x="214" y="119"/>
                      <a:pt x="229" y="156"/>
                      <a:pt x="260" y="186"/>
                    </a:cubicBezTo>
                    <a:cubicBezTo>
                      <a:pt x="291" y="217"/>
                      <a:pt x="328" y="232"/>
                      <a:pt x="372" y="232"/>
                    </a:cubicBezTo>
                    <a:cubicBezTo>
                      <a:pt x="372" y="232"/>
                      <a:pt x="372" y="232"/>
                      <a:pt x="372" y="23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5" name="Shape 2102"/>
              <p:cNvSpPr/>
              <p:nvPr/>
            </p:nvSpPr>
            <p:spPr>
              <a:xfrm>
                <a:off x="4849092" y="4460799"/>
                <a:ext cx="535463" cy="4283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143" y="10800"/>
                    </a:moveTo>
                    <a:cubicBezTo>
                      <a:pt x="17065" y="10800"/>
                      <a:pt x="16800" y="11898"/>
                      <a:pt x="16709" y="12419"/>
                    </a:cubicBezTo>
                    <a:cubicBezTo>
                      <a:pt x="16115" y="15817"/>
                      <a:pt x="13696" y="18359"/>
                      <a:pt x="10800" y="18359"/>
                    </a:cubicBezTo>
                    <a:cubicBezTo>
                      <a:pt x="9130" y="18359"/>
                      <a:pt x="7618" y="17514"/>
                      <a:pt x="6524" y="16146"/>
                    </a:cubicBezTo>
                    <a:cubicBezTo>
                      <a:pt x="6018" y="15513"/>
                      <a:pt x="5198" y="15513"/>
                      <a:pt x="4691" y="16146"/>
                    </a:cubicBezTo>
                    <a:cubicBezTo>
                      <a:pt x="4185" y="16779"/>
                      <a:pt x="4185" y="17804"/>
                      <a:pt x="4691" y="18437"/>
                    </a:cubicBezTo>
                    <a:cubicBezTo>
                      <a:pt x="6255" y="20391"/>
                      <a:pt x="8415" y="21600"/>
                      <a:pt x="10800" y="21600"/>
                    </a:cubicBezTo>
                    <a:cubicBezTo>
                      <a:pt x="14669" y="21600"/>
                      <a:pt x="17943" y="18421"/>
                      <a:pt x="19043" y="14039"/>
                    </a:cubicBezTo>
                    <a:lnTo>
                      <a:pt x="21600" y="14039"/>
                    </a:lnTo>
                    <a:lnTo>
                      <a:pt x="21600" y="10800"/>
                    </a:lnTo>
                    <a:cubicBezTo>
                      <a:pt x="21600" y="10800"/>
                      <a:pt x="18143" y="10800"/>
                      <a:pt x="18143" y="10800"/>
                    </a:cubicBezTo>
                    <a:close/>
                    <a:moveTo>
                      <a:pt x="4891" y="9180"/>
                    </a:moveTo>
                    <a:cubicBezTo>
                      <a:pt x="5484" y="5783"/>
                      <a:pt x="7904" y="3240"/>
                      <a:pt x="10800" y="3240"/>
                    </a:cubicBezTo>
                    <a:cubicBezTo>
                      <a:pt x="12470" y="3240"/>
                      <a:pt x="13982" y="4086"/>
                      <a:pt x="15076" y="5454"/>
                    </a:cubicBezTo>
                    <a:cubicBezTo>
                      <a:pt x="15582" y="6086"/>
                      <a:pt x="16404" y="6086"/>
                      <a:pt x="16909" y="5454"/>
                    </a:cubicBezTo>
                    <a:cubicBezTo>
                      <a:pt x="17415" y="4821"/>
                      <a:pt x="17415" y="3796"/>
                      <a:pt x="16909" y="3163"/>
                    </a:cubicBezTo>
                    <a:cubicBezTo>
                      <a:pt x="15346" y="1209"/>
                      <a:pt x="13186" y="0"/>
                      <a:pt x="10800" y="0"/>
                    </a:cubicBezTo>
                    <a:cubicBezTo>
                      <a:pt x="6931" y="0"/>
                      <a:pt x="3658" y="3178"/>
                      <a:pt x="2557" y="7560"/>
                    </a:cubicBezTo>
                    <a:lnTo>
                      <a:pt x="0" y="7560"/>
                    </a:lnTo>
                    <a:lnTo>
                      <a:pt x="0" y="10800"/>
                    </a:lnTo>
                    <a:lnTo>
                      <a:pt x="3457" y="10800"/>
                    </a:lnTo>
                    <a:cubicBezTo>
                      <a:pt x="4535" y="10800"/>
                      <a:pt x="4800" y="9702"/>
                      <a:pt x="4891" y="9180"/>
                    </a:cubicBezTo>
                    <a:close/>
                    <a:moveTo>
                      <a:pt x="7343" y="10800"/>
                    </a:moveTo>
                    <a:cubicBezTo>
                      <a:pt x="7343" y="13185"/>
                      <a:pt x="8891" y="15120"/>
                      <a:pt x="10800" y="15120"/>
                    </a:cubicBezTo>
                    <a:cubicBezTo>
                      <a:pt x="12709" y="15120"/>
                      <a:pt x="14255" y="13185"/>
                      <a:pt x="14255" y="10800"/>
                    </a:cubicBezTo>
                    <a:cubicBezTo>
                      <a:pt x="14255" y="8415"/>
                      <a:pt x="12709" y="6480"/>
                      <a:pt x="10800" y="6480"/>
                    </a:cubicBezTo>
                    <a:cubicBezTo>
                      <a:pt x="8891" y="6480"/>
                      <a:pt x="7343" y="8415"/>
                      <a:pt x="7343" y="1080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0181" tIns="40181" rIns="40181" bIns="40181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375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4092255" y="1845253"/>
              <a:ext cx="2359500" cy="1991350"/>
              <a:chOff x="4092255" y="1845253"/>
              <a:chExt cx="2359500" cy="1991350"/>
            </a:xfrm>
          </p:grpSpPr>
          <p:sp>
            <p:nvSpPr>
              <p:cNvPr id="2" name="Freeform 9"/>
              <p:cNvSpPr>
                <a:spLocks/>
              </p:cNvSpPr>
              <p:nvPr/>
            </p:nvSpPr>
            <p:spPr bwMode="auto">
              <a:xfrm>
                <a:off x="4092255" y="1845253"/>
                <a:ext cx="2359500" cy="1991350"/>
              </a:xfrm>
              <a:custGeom>
                <a:avLst/>
                <a:gdLst/>
                <a:ahLst/>
                <a:cxnLst>
                  <a:cxn ang="0">
                    <a:pos x="372" y="215"/>
                  </a:cxn>
                  <a:cxn ang="0">
                    <a:pos x="372" y="215"/>
                  </a:cxn>
                  <a:cxn ang="0">
                    <a:pos x="260" y="262"/>
                  </a:cxn>
                  <a:cxn ang="0">
                    <a:pos x="214" y="373"/>
                  </a:cxn>
                  <a:cxn ang="0">
                    <a:pos x="214" y="375"/>
                  </a:cxn>
                  <a:cxn ang="0">
                    <a:pos x="158" y="375"/>
                  </a:cxn>
                  <a:cxn ang="0">
                    <a:pos x="167" y="368"/>
                  </a:cxn>
                  <a:cxn ang="0">
                    <a:pos x="179" y="340"/>
                  </a:cxn>
                  <a:cxn ang="0">
                    <a:pos x="167" y="311"/>
                  </a:cxn>
                  <a:cxn ang="0">
                    <a:pos x="138" y="299"/>
                  </a:cxn>
                  <a:cxn ang="0">
                    <a:pos x="109" y="311"/>
                  </a:cxn>
                  <a:cxn ang="0">
                    <a:pos x="97" y="340"/>
                  </a:cxn>
                  <a:cxn ang="0">
                    <a:pos x="109" y="368"/>
                  </a:cxn>
                  <a:cxn ang="0">
                    <a:pos x="118" y="375"/>
                  </a:cxn>
                  <a:cxn ang="0">
                    <a:pos x="61" y="375"/>
                  </a:cxn>
                  <a:cxn ang="0">
                    <a:pos x="61" y="373"/>
                  </a:cxn>
                  <a:cxn ang="0">
                    <a:pos x="61" y="367"/>
                  </a:cxn>
                  <a:cxn ang="0">
                    <a:pos x="62" y="342"/>
                  </a:cxn>
                  <a:cxn ang="0">
                    <a:pos x="0" y="307"/>
                  </a:cxn>
                  <a:cxn ang="0">
                    <a:pos x="17" y="243"/>
                  </a:cxn>
                  <a:cxn ang="0">
                    <a:pos x="86" y="247"/>
                  </a:cxn>
                  <a:cxn ang="0">
                    <a:pos x="119" y="191"/>
                  </a:cxn>
                  <a:cxn ang="0">
                    <a:pos x="85" y="127"/>
                  </a:cxn>
                  <a:cxn ang="0">
                    <a:pos x="106" y="105"/>
                  </a:cxn>
                  <a:cxn ang="0">
                    <a:pos x="128" y="84"/>
                  </a:cxn>
                  <a:cxn ang="0">
                    <a:pos x="188" y="120"/>
                  </a:cxn>
                  <a:cxn ang="0">
                    <a:pos x="243" y="88"/>
                  </a:cxn>
                  <a:cxn ang="0">
                    <a:pos x="243" y="16"/>
                  </a:cxn>
                  <a:cxn ang="0">
                    <a:pos x="303" y="0"/>
                  </a:cxn>
                  <a:cxn ang="0">
                    <a:pos x="339" y="62"/>
                  </a:cxn>
                  <a:cxn ang="0">
                    <a:pos x="372" y="60"/>
                  </a:cxn>
                  <a:cxn ang="0">
                    <a:pos x="372" y="121"/>
                  </a:cxn>
                  <a:cxn ang="0">
                    <a:pos x="375" y="117"/>
                  </a:cxn>
                  <a:cxn ang="0">
                    <a:pos x="404" y="105"/>
                  </a:cxn>
                  <a:cxn ang="0">
                    <a:pos x="433" y="117"/>
                  </a:cxn>
                  <a:cxn ang="0">
                    <a:pos x="445" y="145"/>
                  </a:cxn>
                  <a:cxn ang="0">
                    <a:pos x="433" y="174"/>
                  </a:cxn>
                  <a:cxn ang="0">
                    <a:pos x="404" y="186"/>
                  </a:cxn>
                  <a:cxn ang="0">
                    <a:pos x="375" y="174"/>
                  </a:cxn>
                  <a:cxn ang="0">
                    <a:pos x="372" y="170"/>
                  </a:cxn>
                  <a:cxn ang="0">
                    <a:pos x="372" y="215"/>
                  </a:cxn>
                </a:cxnLst>
                <a:rect l="0" t="0" r="r" b="b"/>
                <a:pathLst>
                  <a:path w="445" h="375">
                    <a:moveTo>
                      <a:pt x="372" y="215"/>
                    </a:moveTo>
                    <a:cubicBezTo>
                      <a:pt x="372" y="215"/>
                      <a:pt x="372" y="215"/>
                      <a:pt x="372" y="215"/>
                    </a:cubicBezTo>
                    <a:cubicBezTo>
                      <a:pt x="328" y="215"/>
                      <a:pt x="291" y="231"/>
                      <a:pt x="260" y="262"/>
                    </a:cubicBezTo>
                    <a:cubicBezTo>
                      <a:pt x="229" y="292"/>
                      <a:pt x="214" y="330"/>
                      <a:pt x="214" y="373"/>
                    </a:cubicBezTo>
                    <a:cubicBezTo>
                      <a:pt x="214" y="374"/>
                      <a:pt x="214" y="375"/>
                      <a:pt x="214" y="375"/>
                    </a:cubicBezTo>
                    <a:cubicBezTo>
                      <a:pt x="158" y="375"/>
                      <a:pt x="158" y="375"/>
                      <a:pt x="158" y="375"/>
                    </a:cubicBezTo>
                    <a:cubicBezTo>
                      <a:pt x="161" y="373"/>
                      <a:pt x="164" y="371"/>
                      <a:pt x="167" y="368"/>
                    </a:cubicBezTo>
                    <a:cubicBezTo>
                      <a:pt x="175" y="360"/>
                      <a:pt x="179" y="351"/>
                      <a:pt x="179" y="340"/>
                    </a:cubicBezTo>
                    <a:cubicBezTo>
                      <a:pt x="179" y="328"/>
                      <a:pt x="175" y="319"/>
                      <a:pt x="167" y="311"/>
                    </a:cubicBezTo>
                    <a:cubicBezTo>
                      <a:pt x="159" y="303"/>
                      <a:pt x="149" y="299"/>
                      <a:pt x="138" y="299"/>
                    </a:cubicBezTo>
                    <a:cubicBezTo>
                      <a:pt x="127" y="299"/>
                      <a:pt x="117" y="303"/>
                      <a:pt x="109" y="311"/>
                    </a:cubicBezTo>
                    <a:cubicBezTo>
                      <a:pt x="101" y="319"/>
                      <a:pt x="97" y="328"/>
                      <a:pt x="97" y="340"/>
                    </a:cubicBezTo>
                    <a:cubicBezTo>
                      <a:pt x="97" y="351"/>
                      <a:pt x="101" y="360"/>
                      <a:pt x="109" y="368"/>
                    </a:cubicBezTo>
                    <a:cubicBezTo>
                      <a:pt x="112" y="371"/>
                      <a:pt x="115" y="373"/>
                      <a:pt x="118" y="375"/>
                    </a:cubicBezTo>
                    <a:cubicBezTo>
                      <a:pt x="61" y="375"/>
                      <a:pt x="61" y="375"/>
                      <a:pt x="61" y="375"/>
                    </a:cubicBezTo>
                    <a:cubicBezTo>
                      <a:pt x="61" y="374"/>
                      <a:pt x="61" y="374"/>
                      <a:pt x="61" y="373"/>
                    </a:cubicBezTo>
                    <a:cubicBezTo>
                      <a:pt x="61" y="371"/>
                      <a:pt x="61" y="369"/>
                      <a:pt x="61" y="367"/>
                    </a:cubicBezTo>
                    <a:cubicBezTo>
                      <a:pt x="61" y="359"/>
                      <a:pt x="62" y="350"/>
                      <a:pt x="62" y="342"/>
                    </a:cubicBezTo>
                    <a:cubicBezTo>
                      <a:pt x="0" y="307"/>
                      <a:pt x="0" y="307"/>
                      <a:pt x="0" y="307"/>
                    </a:cubicBezTo>
                    <a:cubicBezTo>
                      <a:pt x="4" y="285"/>
                      <a:pt x="9" y="263"/>
                      <a:pt x="17" y="243"/>
                    </a:cubicBezTo>
                    <a:cubicBezTo>
                      <a:pt x="86" y="247"/>
                      <a:pt x="86" y="247"/>
                      <a:pt x="86" y="247"/>
                    </a:cubicBezTo>
                    <a:cubicBezTo>
                      <a:pt x="95" y="227"/>
                      <a:pt x="106" y="209"/>
                      <a:pt x="119" y="191"/>
                    </a:cubicBezTo>
                    <a:cubicBezTo>
                      <a:pt x="85" y="127"/>
                      <a:pt x="85" y="127"/>
                      <a:pt x="85" y="127"/>
                    </a:cubicBezTo>
                    <a:cubicBezTo>
                      <a:pt x="92" y="120"/>
                      <a:pt x="99" y="112"/>
                      <a:pt x="106" y="105"/>
                    </a:cubicBezTo>
                    <a:cubicBezTo>
                      <a:pt x="113" y="98"/>
                      <a:pt x="120" y="91"/>
                      <a:pt x="128" y="84"/>
                    </a:cubicBezTo>
                    <a:cubicBezTo>
                      <a:pt x="188" y="120"/>
                      <a:pt x="188" y="120"/>
                      <a:pt x="188" y="120"/>
                    </a:cubicBezTo>
                    <a:cubicBezTo>
                      <a:pt x="206" y="107"/>
                      <a:pt x="224" y="96"/>
                      <a:pt x="243" y="88"/>
                    </a:cubicBezTo>
                    <a:cubicBezTo>
                      <a:pt x="243" y="16"/>
                      <a:pt x="243" y="16"/>
                      <a:pt x="243" y="16"/>
                    </a:cubicBezTo>
                    <a:cubicBezTo>
                      <a:pt x="262" y="9"/>
                      <a:pt x="283" y="4"/>
                      <a:pt x="303" y="0"/>
                    </a:cubicBezTo>
                    <a:cubicBezTo>
                      <a:pt x="339" y="62"/>
                      <a:pt x="339" y="62"/>
                      <a:pt x="339" y="62"/>
                    </a:cubicBezTo>
                    <a:cubicBezTo>
                      <a:pt x="350" y="61"/>
                      <a:pt x="361" y="60"/>
                      <a:pt x="372" y="60"/>
                    </a:cubicBezTo>
                    <a:cubicBezTo>
                      <a:pt x="372" y="121"/>
                      <a:pt x="372" y="121"/>
                      <a:pt x="372" y="121"/>
                    </a:cubicBezTo>
                    <a:cubicBezTo>
                      <a:pt x="373" y="119"/>
                      <a:pt x="374" y="118"/>
                      <a:pt x="375" y="117"/>
                    </a:cubicBezTo>
                    <a:cubicBezTo>
                      <a:pt x="383" y="109"/>
                      <a:pt x="393" y="105"/>
                      <a:pt x="404" y="105"/>
                    </a:cubicBezTo>
                    <a:cubicBezTo>
                      <a:pt x="415" y="105"/>
                      <a:pt x="425" y="109"/>
                      <a:pt x="433" y="117"/>
                    </a:cubicBezTo>
                    <a:cubicBezTo>
                      <a:pt x="441" y="125"/>
                      <a:pt x="445" y="134"/>
                      <a:pt x="445" y="145"/>
                    </a:cubicBezTo>
                    <a:cubicBezTo>
                      <a:pt x="445" y="157"/>
                      <a:pt x="441" y="166"/>
                      <a:pt x="433" y="174"/>
                    </a:cubicBezTo>
                    <a:cubicBezTo>
                      <a:pt x="425" y="182"/>
                      <a:pt x="415" y="186"/>
                      <a:pt x="404" y="186"/>
                    </a:cubicBezTo>
                    <a:cubicBezTo>
                      <a:pt x="393" y="186"/>
                      <a:pt x="383" y="182"/>
                      <a:pt x="375" y="174"/>
                    </a:cubicBezTo>
                    <a:cubicBezTo>
                      <a:pt x="374" y="173"/>
                      <a:pt x="373" y="172"/>
                      <a:pt x="372" y="170"/>
                    </a:cubicBezTo>
                    <a:lnTo>
                      <a:pt x="372" y="215"/>
                    </a:lnTo>
                    <a:close/>
                  </a:path>
                </a:pathLst>
              </a:cu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2" name="Shape 719"/>
              <p:cNvSpPr/>
              <p:nvPr/>
            </p:nvSpPr>
            <p:spPr>
              <a:xfrm>
                <a:off x="4889500" y="2714711"/>
                <a:ext cx="519827" cy="4470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32" h="21446" extrusionOk="0">
                    <a:moveTo>
                      <a:pt x="9262" y="7207"/>
                    </a:moveTo>
                    <a:lnTo>
                      <a:pt x="14475" y="11108"/>
                    </a:lnTo>
                    <a:cubicBezTo>
                      <a:pt x="14915" y="11436"/>
                      <a:pt x="15500" y="11301"/>
                      <a:pt x="15796" y="10800"/>
                    </a:cubicBezTo>
                    <a:lnTo>
                      <a:pt x="21160" y="1771"/>
                    </a:lnTo>
                    <a:cubicBezTo>
                      <a:pt x="21464" y="1257"/>
                      <a:pt x="21354" y="555"/>
                      <a:pt x="20913" y="200"/>
                    </a:cubicBezTo>
                    <a:cubicBezTo>
                      <a:pt x="20472" y="-154"/>
                      <a:pt x="19869" y="-26"/>
                      <a:pt x="19564" y="487"/>
                    </a:cubicBezTo>
                    <a:lnTo>
                      <a:pt x="14734" y="8618"/>
                    </a:lnTo>
                    <a:lnTo>
                      <a:pt x="9490" y="4694"/>
                    </a:lnTo>
                    <a:cubicBezTo>
                      <a:pt x="9273" y="4532"/>
                      <a:pt x="9010" y="4478"/>
                      <a:pt x="8757" y="4541"/>
                    </a:cubicBezTo>
                    <a:cubicBezTo>
                      <a:pt x="8505" y="4607"/>
                      <a:pt x="8285" y="4785"/>
                      <a:pt x="8147" y="5039"/>
                    </a:cubicBezTo>
                    <a:lnTo>
                      <a:pt x="152" y="19712"/>
                    </a:lnTo>
                    <a:cubicBezTo>
                      <a:pt x="-136" y="20237"/>
                      <a:pt x="-2" y="20936"/>
                      <a:pt x="450" y="21269"/>
                    </a:cubicBezTo>
                    <a:cubicBezTo>
                      <a:pt x="611" y="21389"/>
                      <a:pt x="791" y="21446"/>
                      <a:pt x="969" y="21446"/>
                    </a:cubicBezTo>
                    <a:cubicBezTo>
                      <a:pt x="1290" y="21446"/>
                      <a:pt x="1604" y="21260"/>
                      <a:pt x="1788" y="20921"/>
                    </a:cubicBezTo>
                    <a:cubicBezTo>
                      <a:pt x="1788" y="20921"/>
                      <a:pt x="9262" y="7207"/>
                      <a:pt x="9262" y="7207"/>
                    </a:cubicBezTo>
                    <a:close/>
                    <a:moveTo>
                      <a:pt x="19712" y="12707"/>
                    </a:moveTo>
                    <a:lnTo>
                      <a:pt x="14952" y="17715"/>
                    </a:lnTo>
                    <a:lnTo>
                      <a:pt x="9355" y="12653"/>
                    </a:lnTo>
                    <a:cubicBezTo>
                      <a:pt x="9249" y="12556"/>
                      <a:pt x="9125" y="12487"/>
                      <a:pt x="8994" y="12450"/>
                    </a:cubicBezTo>
                    <a:lnTo>
                      <a:pt x="8249" y="12234"/>
                    </a:lnTo>
                    <a:lnTo>
                      <a:pt x="7154" y="14242"/>
                    </a:lnTo>
                    <a:lnTo>
                      <a:pt x="8327" y="14582"/>
                    </a:lnTo>
                    <a:lnTo>
                      <a:pt x="14404" y="20078"/>
                    </a:lnTo>
                    <a:cubicBezTo>
                      <a:pt x="14580" y="20237"/>
                      <a:pt x="14789" y="20317"/>
                      <a:pt x="14999" y="20317"/>
                    </a:cubicBezTo>
                    <a:cubicBezTo>
                      <a:pt x="15232" y="20317"/>
                      <a:pt x="15466" y="20218"/>
                      <a:pt x="15650" y="20026"/>
                    </a:cubicBezTo>
                    <a:lnTo>
                      <a:pt x="21012" y="14382"/>
                    </a:lnTo>
                    <a:cubicBezTo>
                      <a:pt x="21410" y="13963"/>
                      <a:pt x="21441" y="13250"/>
                      <a:pt x="21081" y="12788"/>
                    </a:cubicBezTo>
                    <a:cubicBezTo>
                      <a:pt x="20722" y="12325"/>
                      <a:pt x="20109" y="12289"/>
                      <a:pt x="19712" y="12707"/>
                    </a:cubicBezTo>
                    <a:close/>
                    <a:moveTo>
                      <a:pt x="735" y="12382"/>
                    </a:moveTo>
                    <a:lnTo>
                      <a:pt x="2190" y="12804"/>
                    </a:lnTo>
                    <a:lnTo>
                      <a:pt x="3284" y="10795"/>
                    </a:lnTo>
                    <a:lnTo>
                      <a:pt x="1204" y="10192"/>
                    </a:lnTo>
                    <a:cubicBezTo>
                      <a:pt x="683" y="10040"/>
                      <a:pt x="158" y="10410"/>
                      <a:pt x="28" y="11015"/>
                    </a:cubicBezTo>
                    <a:cubicBezTo>
                      <a:pt x="-100" y="11620"/>
                      <a:pt x="216" y="12231"/>
                      <a:pt x="735" y="12382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0181" tIns="40181" rIns="40181" bIns="40181" numCol="1" anchor="ctr">
                <a:noAutofit/>
              </a:bodyPr>
              <a:lstStyle/>
              <a:p>
                <a:pPr lvl="0" algn="l"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269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</p:grpSp>
      <p:sp>
        <p:nvSpPr>
          <p:cNvPr id="27" name="矩形 26"/>
          <p:cNvSpPr/>
          <p:nvPr/>
        </p:nvSpPr>
        <p:spPr>
          <a:xfrm>
            <a:off x="1061" y="397"/>
            <a:ext cx="12856633" cy="10285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059" y="397"/>
            <a:ext cx="516916" cy="1028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8"/>
          <p:cNvSpPr txBox="1"/>
          <p:nvPr/>
        </p:nvSpPr>
        <p:spPr>
          <a:xfrm>
            <a:off x="857862" y="280083"/>
            <a:ext cx="2092296" cy="36901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3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0330328" y="509831"/>
            <a:ext cx="2108310" cy="22685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defRPr/>
            </a:pPr>
            <a:r>
              <a:rPr lang="en-US" altLang="zh-CN" sz="147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www</a:t>
            </a:r>
            <a:r>
              <a:rPr lang="en-US" altLang="zh-CN" sz="1474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. daiyongming.com</a:t>
            </a:r>
            <a:endParaRPr lang="zh-CN" altLang="en-US" sz="147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57862" y="693077"/>
            <a:ext cx="3138790" cy="21512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3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061" y="7097981"/>
            <a:ext cx="12856633" cy="457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3129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2200"/>
          <p:cNvSpPr/>
          <p:nvPr/>
        </p:nvSpPr>
        <p:spPr>
          <a:xfrm rot="5400000">
            <a:off x="9926566" y="2793152"/>
            <a:ext cx="858790" cy="759371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1">
              <a:alpha val="2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375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602883" y="5452279"/>
            <a:ext cx="9643533" cy="968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Lorem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stebus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danaime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lovera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don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akamare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dimasa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quosam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santLoirem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ipsume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koler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sit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denima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astebus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daname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lovera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don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yakamare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dimasa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qm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sant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porem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ipsume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denima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ustebus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daname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lovera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dono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pakama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dalaman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manaada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diantarakita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bias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begitu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Dan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manakalaadasebuahpercakapan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yang bias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dijadikan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bahanpertimbangan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apapun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.</a:t>
            </a:r>
            <a:endParaRPr lang="id-ID" sz="1266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lear Sans Light" panose="020B0303030202020304" pitchFamily="34" charset="0"/>
              <a:sym typeface="Times New Roman" panose="02020603050405020304" pitchFamily="18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069140" y="2081893"/>
            <a:ext cx="3236759" cy="1323099"/>
            <a:chOff x="1961624" y="1974051"/>
            <a:chExt cx="3069095" cy="1254563"/>
          </a:xfrm>
        </p:grpSpPr>
        <p:sp>
          <p:nvSpPr>
            <p:cNvPr id="10" name="Shape 2207"/>
            <p:cNvSpPr/>
            <p:nvPr/>
          </p:nvSpPr>
          <p:spPr>
            <a:xfrm>
              <a:off x="1961624" y="1974051"/>
              <a:ext cx="3069095" cy="1254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240"/>
                  </a:moveTo>
                  <a:lnTo>
                    <a:pt x="12159" y="3240"/>
                  </a:lnTo>
                  <a:lnTo>
                    <a:pt x="12159" y="0"/>
                  </a:lnTo>
                  <a:lnTo>
                    <a:pt x="21600" y="10800"/>
                  </a:lnTo>
                  <a:lnTo>
                    <a:pt x="12159" y="21600"/>
                  </a:lnTo>
                  <a:lnTo>
                    <a:pt x="12159" y="18360"/>
                  </a:lnTo>
                  <a:lnTo>
                    <a:pt x="0" y="18360"/>
                  </a:lnTo>
                  <a:cubicBezTo>
                    <a:pt x="0" y="18360"/>
                    <a:pt x="0" y="3240"/>
                    <a:pt x="0" y="3240"/>
                  </a:cubicBezTo>
                  <a:close/>
                </a:path>
              </a:pathLst>
            </a:custGeom>
            <a:solidFill>
              <a:schemeClr val="accent1"/>
            </a:solidFill>
            <a:ln w="63500">
              <a:solidFill>
                <a:srgbClr val="FFFFFF"/>
              </a:solidFill>
              <a:miter lim="400000"/>
            </a:ln>
          </p:spPr>
          <p:txBody>
            <a:bodyPr lIns="40181" tIns="40181" rIns="40181" bIns="40181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75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2573604" y="2511253"/>
              <a:ext cx="1991430" cy="21534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476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Sustainable Material</a:t>
              </a:r>
            </a:p>
          </p:txBody>
        </p:sp>
        <p:grpSp>
          <p:nvGrpSpPr>
            <p:cNvPr id="2" name="Group 1"/>
            <p:cNvGrpSpPr/>
            <p:nvPr/>
          </p:nvGrpSpPr>
          <p:grpSpPr>
            <a:xfrm>
              <a:off x="1962174" y="2295317"/>
              <a:ext cx="612031" cy="612032"/>
              <a:chOff x="1962174" y="2295317"/>
              <a:chExt cx="612031" cy="612032"/>
            </a:xfrm>
          </p:grpSpPr>
          <p:sp>
            <p:nvSpPr>
              <p:cNvPr id="21" name="Shape 2220"/>
              <p:cNvSpPr/>
              <p:nvPr/>
            </p:nvSpPr>
            <p:spPr>
              <a:xfrm>
                <a:off x="1962174" y="2295317"/>
                <a:ext cx="612031" cy="6120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5" tIns="53575" rIns="53575" bIns="53575" numCol="1" anchor="ctr">
                <a:noAutofit/>
              </a:bodyPr>
              <a:lstStyle/>
              <a:p>
                <a:pPr lvl="0" algn="l"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269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0" name="Freeform 101"/>
              <p:cNvSpPr>
                <a:spLocks noEditPoints="1"/>
              </p:cNvSpPr>
              <p:nvPr/>
            </p:nvSpPr>
            <p:spPr bwMode="auto">
              <a:xfrm>
                <a:off x="2073624" y="2433171"/>
                <a:ext cx="370809" cy="343060"/>
              </a:xfrm>
              <a:custGeom>
                <a:avLst/>
                <a:gdLst/>
                <a:ahLst/>
                <a:cxnLst>
                  <a:cxn ang="0">
                    <a:pos x="39" y="36"/>
                  </a:cxn>
                  <a:cxn ang="0">
                    <a:pos x="41" y="44"/>
                  </a:cxn>
                  <a:cxn ang="0">
                    <a:pos x="35" y="50"/>
                  </a:cxn>
                  <a:cxn ang="0">
                    <a:pos x="27" y="53"/>
                  </a:cxn>
                  <a:cxn ang="0">
                    <a:pos x="18" y="53"/>
                  </a:cxn>
                  <a:cxn ang="0">
                    <a:pos x="11" y="50"/>
                  </a:cxn>
                  <a:cxn ang="0">
                    <a:pos x="4" y="44"/>
                  </a:cxn>
                  <a:cxn ang="0">
                    <a:pos x="6" y="36"/>
                  </a:cxn>
                  <a:cxn ang="0">
                    <a:pos x="0" y="28"/>
                  </a:cxn>
                  <a:cxn ang="0">
                    <a:pos x="7" y="23"/>
                  </a:cxn>
                  <a:cxn ang="0">
                    <a:pos x="4" y="18"/>
                  </a:cxn>
                  <a:cxn ang="0">
                    <a:pos x="15" y="16"/>
                  </a:cxn>
                  <a:cxn ang="0">
                    <a:pos x="19" y="8"/>
                  </a:cxn>
                  <a:cxn ang="0">
                    <a:pos x="28" y="15"/>
                  </a:cxn>
                  <a:cxn ang="0">
                    <a:pos x="35" y="12"/>
                  </a:cxn>
                  <a:cxn ang="0">
                    <a:pos x="41" y="19"/>
                  </a:cxn>
                  <a:cxn ang="0">
                    <a:pos x="45" y="27"/>
                  </a:cxn>
                  <a:cxn ang="0">
                    <a:pos x="23" y="22"/>
                  </a:cxn>
                  <a:cxn ang="0">
                    <a:pos x="32" y="31"/>
                  </a:cxn>
                  <a:cxn ang="0">
                    <a:pos x="63" y="16"/>
                  </a:cxn>
                  <a:cxn ang="0">
                    <a:pos x="64" y="24"/>
                  </a:cxn>
                  <a:cxn ang="0">
                    <a:pos x="55" y="22"/>
                  </a:cxn>
                  <a:cxn ang="0">
                    <a:pos x="46" y="24"/>
                  </a:cxn>
                  <a:cxn ang="0">
                    <a:pos x="46" y="16"/>
                  </a:cxn>
                  <a:cxn ang="0">
                    <a:pos x="46" y="9"/>
                  </a:cxn>
                  <a:cxn ang="0">
                    <a:pos x="46" y="2"/>
                  </a:cxn>
                  <a:cxn ang="0">
                    <a:pos x="55" y="4"/>
                  </a:cxn>
                  <a:cxn ang="0">
                    <a:pos x="59" y="0"/>
                  </a:cxn>
                  <a:cxn ang="0">
                    <a:pos x="62" y="7"/>
                  </a:cxn>
                  <a:cxn ang="0">
                    <a:pos x="68" y="15"/>
                  </a:cxn>
                  <a:cxn ang="0">
                    <a:pos x="62" y="55"/>
                  </a:cxn>
                  <a:cxn ang="0">
                    <a:pos x="59" y="63"/>
                  </a:cxn>
                  <a:cxn ang="0">
                    <a:pos x="54" y="59"/>
                  </a:cxn>
                  <a:cxn ang="0">
                    <a:pos x="45" y="60"/>
                  </a:cxn>
                  <a:cxn ang="0">
                    <a:pos x="41" y="52"/>
                  </a:cxn>
                  <a:cxn ang="0">
                    <a:pos x="47" y="44"/>
                  </a:cxn>
                  <a:cxn ang="0">
                    <a:pos x="50" y="36"/>
                  </a:cxn>
                  <a:cxn ang="0">
                    <a:pos x="56" y="40"/>
                  </a:cxn>
                  <a:cxn ang="0">
                    <a:pos x="64" y="39"/>
                  </a:cxn>
                  <a:cxn ang="0">
                    <a:pos x="63" y="46"/>
                  </a:cxn>
                  <a:cxn ang="0">
                    <a:pos x="55" y="8"/>
                  </a:cxn>
                  <a:cxn ang="0">
                    <a:pos x="59" y="13"/>
                  </a:cxn>
                  <a:cxn ang="0">
                    <a:pos x="50" y="49"/>
                  </a:cxn>
                  <a:cxn ang="0">
                    <a:pos x="55" y="45"/>
                  </a:cxn>
                </a:cxnLst>
                <a:rect l="0" t="0" r="r" b="b"/>
                <a:pathLst>
                  <a:path w="68" h="63">
                    <a:moveTo>
                      <a:pt x="45" y="35"/>
                    </a:moveTo>
                    <a:cubicBezTo>
                      <a:pt x="45" y="35"/>
                      <a:pt x="45" y="36"/>
                      <a:pt x="45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7"/>
                      <a:pt x="38" y="38"/>
                      <a:pt x="38" y="39"/>
                    </a:cubicBezTo>
                    <a:cubicBezTo>
                      <a:pt x="39" y="41"/>
                      <a:pt x="40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5"/>
                    </a:cubicBezTo>
                    <a:cubicBezTo>
                      <a:pt x="40" y="46"/>
                      <a:pt x="36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0" y="47"/>
                      <a:pt x="29" y="47"/>
                      <a:pt x="28" y="48"/>
                    </a:cubicBezTo>
                    <a:cubicBezTo>
                      <a:pt x="28" y="49"/>
                      <a:pt x="27" y="51"/>
                      <a:pt x="27" y="53"/>
                    </a:cubicBezTo>
                    <a:cubicBezTo>
                      <a:pt x="27" y="54"/>
                      <a:pt x="26" y="54"/>
                      <a:pt x="26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54"/>
                      <a:pt x="18" y="54"/>
                      <a:pt x="18" y="53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6" y="47"/>
                      <a:pt x="16" y="47"/>
                      <a:pt x="15" y="47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9" y="50"/>
                      <a:pt x="9" y="50"/>
                    </a:cubicBezTo>
                    <a:cubicBezTo>
                      <a:pt x="8" y="49"/>
                      <a:pt x="4" y="45"/>
                      <a:pt x="4" y="44"/>
                    </a:cubicBezTo>
                    <a:cubicBezTo>
                      <a:pt x="4" y="44"/>
                      <a:pt x="4" y="44"/>
                      <a:pt x="4" y="43"/>
                    </a:cubicBezTo>
                    <a:cubicBezTo>
                      <a:pt x="5" y="42"/>
                      <a:pt x="6" y="41"/>
                      <a:pt x="7" y="39"/>
                    </a:cubicBezTo>
                    <a:cubicBezTo>
                      <a:pt x="7" y="38"/>
                      <a:pt x="6" y="37"/>
                      <a:pt x="6" y="36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35"/>
                      <a:pt x="0" y="35"/>
                      <a:pt x="0" y="3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5"/>
                      <a:pt x="7" y="24"/>
                      <a:pt x="7" y="23"/>
                    </a:cubicBezTo>
                    <a:cubicBezTo>
                      <a:pt x="6" y="22"/>
                      <a:pt x="5" y="20"/>
                      <a:pt x="4" y="19"/>
                    </a:cubicBezTo>
                    <a:cubicBezTo>
                      <a:pt x="4" y="19"/>
                      <a:pt x="4" y="19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7"/>
                      <a:pt x="9" y="12"/>
                      <a:pt x="10" y="12"/>
                    </a:cubicBezTo>
                    <a:cubicBezTo>
                      <a:pt x="10" y="12"/>
                      <a:pt x="10" y="12"/>
                      <a:pt x="11" y="13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6" y="15"/>
                      <a:pt x="16" y="15"/>
                      <a:pt x="17" y="15"/>
                    </a:cubicBezTo>
                    <a:cubicBezTo>
                      <a:pt x="18" y="13"/>
                      <a:pt x="18" y="11"/>
                      <a:pt x="18" y="9"/>
                    </a:cubicBezTo>
                    <a:cubicBezTo>
                      <a:pt x="18" y="9"/>
                      <a:pt x="19" y="8"/>
                      <a:pt x="19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7" y="9"/>
                      <a:pt x="27" y="9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9" y="15"/>
                      <a:pt x="30" y="15"/>
                      <a:pt x="31" y="16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6" y="12"/>
                      <a:pt x="36" y="12"/>
                      <a:pt x="36" y="13"/>
                    </a:cubicBezTo>
                    <a:cubicBezTo>
                      <a:pt x="37" y="13"/>
                      <a:pt x="41" y="17"/>
                      <a:pt x="41" y="18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0" y="20"/>
                      <a:pt x="39" y="22"/>
                      <a:pt x="38" y="23"/>
                    </a:cubicBezTo>
                    <a:cubicBezTo>
                      <a:pt x="38" y="24"/>
                      <a:pt x="39" y="25"/>
                      <a:pt x="39" y="26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8"/>
                    </a:cubicBezTo>
                    <a:lnTo>
                      <a:pt x="45" y="35"/>
                    </a:lnTo>
                    <a:close/>
                    <a:moveTo>
                      <a:pt x="23" y="22"/>
                    </a:moveTo>
                    <a:cubicBezTo>
                      <a:pt x="18" y="22"/>
                      <a:pt x="13" y="26"/>
                      <a:pt x="13" y="31"/>
                    </a:cubicBezTo>
                    <a:cubicBezTo>
                      <a:pt x="13" y="36"/>
                      <a:pt x="18" y="40"/>
                      <a:pt x="23" y="40"/>
                    </a:cubicBezTo>
                    <a:cubicBezTo>
                      <a:pt x="28" y="40"/>
                      <a:pt x="32" y="36"/>
                      <a:pt x="32" y="31"/>
                    </a:cubicBezTo>
                    <a:cubicBezTo>
                      <a:pt x="32" y="26"/>
                      <a:pt x="28" y="22"/>
                      <a:pt x="23" y="22"/>
                    </a:cubicBezTo>
                    <a:close/>
                    <a:moveTo>
                      <a:pt x="68" y="15"/>
                    </a:moveTo>
                    <a:cubicBezTo>
                      <a:pt x="68" y="16"/>
                      <a:pt x="64" y="16"/>
                      <a:pt x="63" y="16"/>
                    </a:cubicBezTo>
                    <a:cubicBezTo>
                      <a:pt x="63" y="17"/>
                      <a:pt x="62" y="18"/>
                      <a:pt x="62" y="18"/>
                    </a:cubicBezTo>
                    <a:cubicBezTo>
                      <a:pt x="62" y="19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4"/>
                    </a:cubicBezTo>
                    <a:cubicBezTo>
                      <a:pt x="63" y="24"/>
                      <a:pt x="59" y="26"/>
                      <a:pt x="59" y="26"/>
                    </a:cubicBezTo>
                    <a:cubicBezTo>
                      <a:pt x="59" y="26"/>
                      <a:pt x="56" y="22"/>
                      <a:pt x="56" y="22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3" y="22"/>
                      <a:pt x="50" y="26"/>
                      <a:pt x="50" y="26"/>
                    </a:cubicBezTo>
                    <a:cubicBezTo>
                      <a:pt x="50" y="26"/>
                      <a:pt x="46" y="24"/>
                      <a:pt x="46" y="24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7" y="19"/>
                      <a:pt x="47" y="18"/>
                    </a:cubicBezTo>
                    <a:cubicBezTo>
                      <a:pt x="47" y="18"/>
                      <a:pt x="46" y="17"/>
                      <a:pt x="46" y="16"/>
                    </a:cubicBezTo>
                    <a:cubicBezTo>
                      <a:pt x="45" y="16"/>
                      <a:pt x="41" y="16"/>
                      <a:pt x="41" y="15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5" y="9"/>
                      <a:pt x="46" y="9"/>
                    </a:cubicBezTo>
                    <a:cubicBezTo>
                      <a:pt x="46" y="9"/>
                      <a:pt x="47" y="8"/>
                      <a:pt x="47" y="7"/>
                    </a:cubicBezTo>
                    <a:cubicBezTo>
                      <a:pt x="47" y="7"/>
                      <a:pt x="45" y="3"/>
                      <a:pt x="45" y="2"/>
                    </a:cubicBezTo>
                    <a:cubicBezTo>
                      <a:pt x="45" y="2"/>
                      <a:pt x="45" y="2"/>
                      <a:pt x="46" y="2"/>
                    </a:cubicBezTo>
                    <a:cubicBezTo>
                      <a:pt x="46" y="2"/>
                      <a:pt x="50" y="0"/>
                      <a:pt x="50" y="0"/>
                    </a:cubicBezTo>
                    <a:cubicBezTo>
                      <a:pt x="50" y="0"/>
                      <a:pt x="53" y="3"/>
                      <a:pt x="54" y="4"/>
                    </a:cubicBezTo>
                    <a:cubicBezTo>
                      <a:pt x="54" y="4"/>
                      <a:pt x="54" y="4"/>
                      <a:pt x="55" y="4"/>
                    </a:cubicBezTo>
                    <a:cubicBezTo>
                      <a:pt x="55" y="4"/>
                      <a:pt x="55" y="4"/>
                      <a:pt x="56" y="4"/>
                    </a:cubicBezTo>
                    <a:cubicBezTo>
                      <a:pt x="57" y="2"/>
                      <a:pt x="58" y="1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3" y="2"/>
                      <a:pt x="64" y="2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4" y="3"/>
                      <a:pt x="62" y="7"/>
                      <a:pt x="62" y="7"/>
                    </a:cubicBezTo>
                    <a:cubicBezTo>
                      <a:pt x="62" y="8"/>
                      <a:pt x="63" y="9"/>
                      <a:pt x="63" y="9"/>
                    </a:cubicBezTo>
                    <a:cubicBezTo>
                      <a:pt x="64" y="9"/>
                      <a:pt x="68" y="10"/>
                      <a:pt x="68" y="10"/>
                    </a:cubicBezTo>
                    <a:lnTo>
                      <a:pt x="68" y="15"/>
                    </a:lnTo>
                    <a:close/>
                    <a:moveTo>
                      <a:pt x="68" y="52"/>
                    </a:moveTo>
                    <a:cubicBezTo>
                      <a:pt x="68" y="52"/>
                      <a:pt x="64" y="53"/>
                      <a:pt x="63" y="53"/>
                    </a:cubicBezTo>
                    <a:cubicBezTo>
                      <a:pt x="63" y="54"/>
                      <a:pt x="62" y="54"/>
                      <a:pt x="62" y="55"/>
                    </a:cubicBezTo>
                    <a:cubicBezTo>
                      <a:pt x="62" y="56"/>
                      <a:pt x="64" y="59"/>
                      <a:pt x="64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63" y="60"/>
                      <a:pt x="59" y="63"/>
                      <a:pt x="59" y="63"/>
                    </a:cubicBezTo>
                    <a:cubicBezTo>
                      <a:pt x="59" y="63"/>
                      <a:pt x="56" y="59"/>
                      <a:pt x="56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3" y="59"/>
                      <a:pt x="50" y="63"/>
                      <a:pt x="50" y="63"/>
                    </a:cubicBezTo>
                    <a:cubicBezTo>
                      <a:pt x="50" y="63"/>
                      <a:pt x="46" y="60"/>
                      <a:pt x="46" y="60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5" y="59"/>
                      <a:pt x="47" y="56"/>
                      <a:pt x="47" y="55"/>
                    </a:cubicBezTo>
                    <a:cubicBezTo>
                      <a:pt x="47" y="54"/>
                      <a:pt x="46" y="54"/>
                      <a:pt x="46" y="53"/>
                    </a:cubicBezTo>
                    <a:cubicBezTo>
                      <a:pt x="45" y="53"/>
                      <a:pt x="41" y="52"/>
                      <a:pt x="41" y="52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6"/>
                      <a:pt x="45" y="46"/>
                      <a:pt x="46" y="46"/>
                    </a:cubicBezTo>
                    <a:cubicBezTo>
                      <a:pt x="46" y="45"/>
                      <a:pt x="47" y="45"/>
                      <a:pt x="47" y="44"/>
                    </a:cubicBezTo>
                    <a:cubicBezTo>
                      <a:pt x="47" y="43"/>
                      <a:pt x="45" y="40"/>
                      <a:pt x="45" y="39"/>
                    </a:cubicBezTo>
                    <a:cubicBezTo>
                      <a:pt x="45" y="39"/>
                      <a:pt x="45" y="39"/>
                      <a:pt x="46" y="39"/>
                    </a:cubicBezTo>
                    <a:cubicBezTo>
                      <a:pt x="46" y="39"/>
                      <a:pt x="50" y="36"/>
                      <a:pt x="50" y="36"/>
                    </a:cubicBezTo>
                    <a:cubicBezTo>
                      <a:pt x="50" y="36"/>
                      <a:pt x="53" y="40"/>
                      <a:pt x="54" y="40"/>
                    </a:cubicBezTo>
                    <a:cubicBezTo>
                      <a:pt x="54" y="40"/>
                      <a:pt x="54" y="40"/>
                      <a:pt x="55" y="40"/>
                    </a:cubicBezTo>
                    <a:cubicBezTo>
                      <a:pt x="55" y="40"/>
                      <a:pt x="55" y="40"/>
                      <a:pt x="56" y="40"/>
                    </a:cubicBezTo>
                    <a:cubicBezTo>
                      <a:pt x="57" y="39"/>
                      <a:pt x="58" y="38"/>
                      <a:pt x="59" y="36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59" y="36"/>
                      <a:pt x="63" y="39"/>
                      <a:pt x="64" y="39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4" y="40"/>
                      <a:pt x="62" y="43"/>
                      <a:pt x="62" y="44"/>
                    </a:cubicBezTo>
                    <a:cubicBezTo>
                      <a:pt x="62" y="45"/>
                      <a:pt x="63" y="45"/>
                      <a:pt x="63" y="46"/>
                    </a:cubicBezTo>
                    <a:cubicBezTo>
                      <a:pt x="64" y="46"/>
                      <a:pt x="68" y="46"/>
                      <a:pt x="68" y="47"/>
                    </a:cubicBezTo>
                    <a:lnTo>
                      <a:pt x="68" y="52"/>
                    </a:lnTo>
                    <a:close/>
                    <a:moveTo>
                      <a:pt x="55" y="8"/>
                    </a:moveTo>
                    <a:cubicBezTo>
                      <a:pt x="52" y="8"/>
                      <a:pt x="50" y="10"/>
                      <a:pt x="50" y="13"/>
                    </a:cubicBezTo>
                    <a:cubicBezTo>
                      <a:pt x="50" y="15"/>
                      <a:pt x="52" y="17"/>
                      <a:pt x="55" y="17"/>
                    </a:cubicBezTo>
                    <a:cubicBezTo>
                      <a:pt x="57" y="17"/>
                      <a:pt x="59" y="15"/>
                      <a:pt x="59" y="13"/>
                    </a:cubicBezTo>
                    <a:cubicBezTo>
                      <a:pt x="59" y="10"/>
                      <a:pt x="57" y="8"/>
                      <a:pt x="55" y="8"/>
                    </a:cubicBezTo>
                    <a:close/>
                    <a:moveTo>
                      <a:pt x="55" y="45"/>
                    </a:moveTo>
                    <a:cubicBezTo>
                      <a:pt x="52" y="45"/>
                      <a:pt x="50" y="47"/>
                      <a:pt x="50" y="49"/>
                    </a:cubicBezTo>
                    <a:cubicBezTo>
                      <a:pt x="50" y="52"/>
                      <a:pt x="52" y="54"/>
                      <a:pt x="55" y="54"/>
                    </a:cubicBezTo>
                    <a:cubicBezTo>
                      <a:pt x="57" y="54"/>
                      <a:pt x="59" y="52"/>
                      <a:pt x="59" y="49"/>
                    </a:cubicBezTo>
                    <a:cubicBezTo>
                      <a:pt x="59" y="47"/>
                      <a:pt x="57" y="45"/>
                      <a:pt x="55" y="4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6" name="Group 15"/>
          <p:cNvGrpSpPr/>
          <p:nvPr/>
        </p:nvGrpSpPr>
        <p:grpSpPr>
          <a:xfrm>
            <a:off x="4780667" y="2081893"/>
            <a:ext cx="3236756" cy="1323099"/>
            <a:chOff x="4532694" y="1974051"/>
            <a:chExt cx="3069093" cy="1254563"/>
          </a:xfrm>
        </p:grpSpPr>
        <p:sp>
          <p:nvSpPr>
            <p:cNvPr id="9" name="Shape 2206"/>
            <p:cNvSpPr/>
            <p:nvPr/>
          </p:nvSpPr>
          <p:spPr>
            <a:xfrm>
              <a:off x="4532694" y="1974051"/>
              <a:ext cx="3069093" cy="1254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240"/>
                  </a:moveTo>
                  <a:lnTo>
                    <a:pt x="12159" y="3240"/>
                  </a:lnTo>
                  <a:lnTo>
                    <a:pt x="12159" y="0"/>
                  </a:lnTo>
                  <a:lnTo>
                    <a:pt x="21600" y="10800"/>
                  </a:lnTo>
                  <a:lnTo>
                    <a:pt x="12159" y="21600"/>
                  </a:lnTo>
                  <a:lnTo>
                    <a:pt x="12159" y="18360"/>
                  </a:lnTo>
                  <a:lnTo>
                    <a:pt x="0" y="18360"/>
                  </a:lnTo>
                  <a:cubicBezTo>
                    <a:pt x="0" y="18360"/>
                    <a:pt x="0" y="3240"/>
                    <a:pt x="0" y="3240"/>
                  </a:cubicBezTo>
                  <a:close/>
                </a:path>
              </a:pathLst>
            </a:custGeom>
            <a:solidFill>
              <a:schemeClr val="accent2"/>
            </a:solidFill>
            <a:ln w="63500">
              <a:solidFill>
                <a:srgbClr val="FFFFFF"/>
              </a:solidFill>
              <a:miter lim="400000"/>
            </a:ln>
          </p:spPr>
          <p:txBody>
            <a:bodyPr lIns="40181" tIns="40181" rIns="40181" bIns="40181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75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5158511" y="2403303"/>
              <a:ext cx="1991430" cy="21534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76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Responsible Supply Chain</a:t>
              </a:r>
            </a:p>
          </p:txBody>
        </p:sp>
        <p:grpSp>
          <p:nvGrpSpPr>
            <p:cNvPr id="3" name="Group 2"/>
            <p:cNvGrpSpPr/>
            <p:nvPr/>
          </p:nvGrpSpPr>
          <p:grpSpPr>
            <a:xfrm>
              <a:off x="4553254" y="2295317"/>
              <a:ext cx="612031" cy="612032"/>
              <a:chOff x="4553254" y="2295317"/>
              <a:chExt cx="612031" cy="612032"/>
            </a:xfrm>
          </p:grpSpPr>
          <p:sp>
            <p:nvSpPr>
              <p:cNvPr id="46" name="Shape 2220"/>
              <p:cNvSpPr/>
              <p:nvPr/>
            </p:nvSpPr>
            <p:spPr>
              <a:xfrm>
                <a:off x="4553254" y="2295317"/>
                <a:ext cx="612031" cy="6120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5" tIns="53575" rIns="53575" bIns="53575" numCol="1" anchor="ctr">
                <a:noAutofit/>
              </a:bodyPr>
              <a:lstStyle/>
              <a:p>
                <a:pPr lvl="0" algn="l"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269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1" name="Freeform 3"/>
              <p:cNvSpPr>
                <a:spLocks noChangeArrowheads="1"/>
              </p:cNvSpPr>
              <p:nvPr/>
            </p:nvSpPr>
            <p:spPr bwMode="auto">
              <a:xfrm>
                <a:off x="4682807" y="2448464"/>
                <a:ext cx="396496" cy="304345"/>
              </a:xfrm>
              <a:custGeom>
                <a:avLst/>
                <a:gdLst>
                  <a:gd name="T0" fmla="*/ 3034 w 6392"/>
                  <a:gd name="T1" fmla="*/ 2260 h 4907"/>
                  <a:gd name="T2" fmla="*/ 2582 w 6392"/>
                  <a:gd name="T3" fmla="*/ 1937 h 4907"/>
                  <a:gd name="T4" fmla="*/ 1421 w 6392"/>
                  <a:gd name="T5" fmla="*/ 2196 h 4907"/>
                  <a:gd name="T6" fmla="*/ 388 w 6392"/>
                  <a:gd name="T7" fmla="*/ 4583 h 4907"/>
                  <a:gd name="T8" fmla="*/ 2712 w 6392"/>
                  <a:gd name="T9" fmla="*/ 3551 h 4907"/>
                  <a:gd name="T10" fmla="*/ 3034 w 6392"/>
                  <a:gd name="T11" fmla="*/ 2260 h 4907"/>
                  <a:gd name="T12" fmla="*/ 2454 w 6392"/>
                  <a:gd name="T13" fmla="*/ 3228 h 4907"/>
                  <a:gd name="T14" fmla="*/ 711 w 6392"/>
                  <a:gd name="T15" fmla="*/ 4261 h 4907"/>
                  <a:gd name="T16" fmla="*/ 1679 w 6392"/>
                  <a:gd name="T17" fmla="*/ 2518 h 4907"/>
                  <a:gd name="T18" fmla="*/ 1874 w 6392"/>
                  <a:gd name="T19" fmla="*/ 2648 h 4907"/>
                  <a:gd name="T20" fmla="*/ 2260 w 6392"/>
                  <a:gd name="T21" fmla="*/ 3034 h 4907"/>
                  <a:gd name="T22" fmla="*/ 2454 w 6392"/>
                  <a:gd name="T23" fmla="*/ 3228 h 4907"/>
                  <a:gd name="T24" fmla="*/ 6197 w 6392"/>
                  <a:gd name="T25" fmla="*/ 710 h 4907"/>
                  <a:gd name="T26" fmla="*/ 3615 w 6392"/>
                  <a:gd name="T27" fmla="*/ 646 h 4907"/>
                  <a:gd name="T28" fmla="*/ 2776 w 6392"/>
                  <a:gd name="T29" fmla="*/ 1679 h 4907"/>
                  <a:gd name="T30" fmla="*/ 3034 w 6392"/>
                  <a:gd name="T31" fmla="*/ 2196 h 4907"/>
                  <a:gd name="T32" fmla="*/ 4326 w 6392"/>
                  <a:gd name="T33" fmla="*/ 2454 h 4907"/>
                  <a:gd name="T34" fmla="*/ 6197 w 6392"/>
                  <a:gd name="T35" fmla="*/ 710 h 4907"/>
                  <a:gd name="T36" fmla="*/ 5489 w 6392"/>
                  <a:gd name="T37" fmla="*/ 1549 h 4907"/>
                  <a:gd name="T38" fmla="*/ 3681 w 6392"/>
                  <a:gd name="T39" fmla="*/ 1937 h 4907"/>
                  <a:gd name="T40" fmla="*/ 4067 w 6392"/>
                  <a:gd name="T41" fmla="*/ 1485 h 4907"/>
                  <a:gd name="T42" fmla="*/ 3487 w 6392"/>
                  <a:gd name="T43" fmla="*/ 1421 h 4907"/>
                  <a:gd name="T44" fmla="*/ 5164 w 6392"/>
                  <a:gd name="T45" fmla="*/ 582 h 4907"/>
                  <a:gd name="T46" fmla="*/ 5489 w 6392"/>
                  <a:gd name="T47" fmla="*/ 1549 h 4907"/>
                  <a:gd name="T48" fmla="*/ 3165 w 6392"/>
                  <a:gd name="T49" fmla="*/ 2260 h 4907"/>
                  <a:gd name="T50" fmla="*/ 3423 w 6392"/>
                  <a:gd name="T51" fmla="*/ 3098 h 4907"/>
                  <a:gd name="T52" fmla="*/ 3423 w 6392"/>
                  <a:gd name="T53" fmla="*/ 2582 h 4907"/>
                  <a:gd name="T54" fmla="*/ 3165 w 6392"/>
                  <a:gd name="T55" fmla="*/ 2260 h 4907"/>
                  <a:gd name="T56" fmla="*/ 2196 w 6392"/>
                  <a:gd name="T57" fmla="*/ 1615 h 4907"/>
                  <a:gd name="T58" fmla="*/ 2066 w 6392"/>
                  <a:gd name="T59" fmla="*/ 1163 h 4907"/>
                  <a:gd name="T60" fmla="*/ 2518 w 6392"/>
                  <a:gd name="T61" fmla="*/ 1549 h 4907"/>
                  <a:gd name="T62" fmla="*/ 2582 w 6392"/>
                  <a:gd name="T63" fmla="*/ 1873 h 4907"/>
                  <a:gd name="T64" fmla="*/ 2196 w 6392"/>
                  <a:gd name="T65" fmla="*/ 1615 h 4907"/>
                  <a:gd name="T66" fmla="*/ 2196 w 6392"/>
                  <a:gd name="T67" fmla="*/ 1615 h 49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392" h="4907">
                    <a:moveTo>
                      <a:pt x="3034" y="2260"/>
                    </a:moveTo>
                    <a:lnTo>
                      <a:pt x="3034" y="2260"/>
                    </a:lnTo>
                    <a:cubicBezTo>
                      <a:pt x="2776" y="2196"/>
                      <a:pt x="2776" y="2196"/>
                      <a:pt x="2776" y="2196"/>
                    </a:cubicBezTo>
                    <a:cubicBezTo>
                      <a:pt x="2582" y="1937"/>
                      <a:pt x="2582" y="1937"/>
                      <a:pt x="2582" y="1937"/>
                    </a:cubicBezTo>
                    <a:cubicBezTo>
                      <a:pt x="2454" y="2001"/>
                      <a:pt x="2454" y="2001"/>
                      <a:pt x="2454" y="2001"/>
                    </a:cubicBezTo>
                    <a:cubicBezTo>
                      <a:pt x="2132" y="1873"/>
                      <a:pt x="1679" y="1937"/>
                      <a:pt x="1421" y="2196"/>
                    </a:cubicBezTo>
                    <a:cubicBezTo>
                      <a:pt x="388" y="3228"/>
                      <a:pt x="388" y="3228"/>
                      <a:pt x="388" y="3228"/>
                    </a:cubicBezTo>
                    <a:cubicBezTo>
                      <a:pt x="0" y="3615"/>
                      <a:pt x="0" y="4197"/>
                      <a:pt x="388" y="4583"/>
                    </a:cubicBezTo>
                    <a:cubicBezTo>
                      <a:pt x="775" y="4906"/>
                      <a:pt x="1357" y="4906"/>
                      <a:pt x="1743" y="4583"/>
                    </a:cubicBezTo>
                    <a:cubicBezTo>
                      <a:pt x="2712" y="3551"/>
                      <a:pt x="2712" y="3551"/>
                      <a:pt x="2712" y="3551"/>
                    </a:cubicBezTo>
                    <a:cubicBezTo>
                      <a:pt x="3034" y="3228"/>
                      <a:pt x="3099" y="2776"/>
                      <a:pt x="2906" y="2454"/>
                    </a:cubicBezTo>
                    <a:lnTo>
                      <a:pt x="3034" y="2260"/>
                    </a:lnTo>
                    <a:close/>
                    <a:moveTo>
                      <a:pt x="2454" y="3228"/>
                    </a:moveTo>
                    <a:lnTo>
                      <a:pt x="2454" y="3228"/>
                    </a:lnTo>
                    <a:cubicBezTo>
                      <a:pt x="1421" y="4261"/>
                      <a:pt x="1421" y="4261"/>
                      <a:pt x="1421" y="4261"/>
                    </a:cubicBezTo>
                    <a:cubicBezTo>
                      <a:pt x="1227" y="4455"/>
                      <a:pt x="905" y="4455"/>
                      <a:pt x="711" y="4261"/>
                    </a:cubicBezTo>
                    <a:cubicBezTo>
                      <a:pt x="516" y="4067"/>
                      <a:pt x="516" y="3745"/>
                      <a:pt x="711" y="3551"/>
                    </a:cubicBezTo>
                    <a:cubicBezTo>
                      <a:pt x="1679" y="2518"/>
                      <a:pt x="1679" y="2518"/>
                      <a:pt x="1679" y="2518"/>
                    </a:cubicBezTo>
                    <a:cubicBezTo>
                      <a:pt x="1807" y="2390"/>
                      <a:pt x="2002" y="2324"/>
                      <a:pt x="2132" y="2390"/>
                    </a:cubicBezTo>
                    <a:cubicBezTo>
                      <a:pt x="1874" y="2648"/>
                      <a:pt x="1874" y="2648"/>
                      <a:pt x="1874" y="2648"/>
                    </a:cubicBezTo>
                    <a:cubicBezTo>
                      <a:pt x="1743" y="2776"/>
                      <a:pt x="1743" y="2970"/>
                      <a:pt x="1874" y="3034"/>
                    </a:cubicBezTo>
                    <a:cubicBezTo>
                      <a:pt x="1938" y="3164"/>
                      <a:pt x="2132" y="3164"/>
                      <a:pt x="2260" y="3034"/>
                    </a:cubicBezTo>
                    <a:cubicBezTo>
                      <a:pt x="2582" y="2776"/>
                      <a:pt x="2582" y="2776"/>
                      <a:pt x="2582" y="2776"/>
                    </a:cubicBezTo>
                    <a:cubicBezTo>
                      <a:pt x="2582" y="2906"/>
                      <a:pt x="2582" y="3098"/>
                      <a:pt x="2454" y="3228"/>
                    </a:cubicBezTo>
                    <a:close/>
                    <a:moveTo>
                      <a:pt x="6197" y="710"/>
                    </a:moveTo>
                    <a:lnTo>
                      <a:pt x="6197" y="710"/>
                    </a:lnTo>
                    <a:cubicBezTo>
                      <a:pt x="6005" y="258"/>
                      <a:pt x="5489" y="0"/>
                      <a:pt x="4972" y="194"/>
                    </a:cubicBezTo>
                    <a:cubicBezTo>
                      <a:pt x="3615" y="646"/>
                      <a:pt x="3615" y="646"/>
                      <a:pt x="3615" y="646"/>
                    </a:cubicBezTo>
                    <a:cubicBezTo>
                      <a:pt x="3229" y="841"/>
                      <a:pt x="3034" y="1163"/>
                      <a:pt x="3034" y="1549"/>
                    </a:cubicBezTo>
                    <a:cubicBezTo>
                      <a:pt x="2776" y="1679"/>
                      <a:pt x="2776" y="1679"/>
                      <a:pt x="2776" y="1679"/>
                    </a:cubicBezTo>
                    <a:cubicBezTo>
                      <a:pt x="2840" y="2001"/>
                      <a:pt x="2840" y="2001"/>
                      <a:pt x="2840" y="2001"/>
                    </a:cubicBezTo>
                    <a:cubicBezTo>
                      <a:pt x="3034" y="2196"/>
                      <a:pt x="3034" y="2196"/>
                      <a:pt x="3034" y="2196"/>
                    </a:cubicBezTo>
                    <a:cubicBezTo>
                      <a:pt x="3229" y="2132"/>
                      <a:pt x="3229" y="2132"/>
                      <a:pt x="3229" y="2132"/>
                    </a:cubicBezTo>
                    <a:cubicBezTo>
                      <a:pt x="3487" y="2454"/>
                      <a:pt x="3939" y="2582"/>
                      <a:pt x="4326" y="2454"/>
                    </a:cubicBezTo>
                    <a:cubicBezTo>
                      <a:pt x="5681" y="1937"/>
                      <a:pt x="5681" y="1937"/>
                      <a:pt x="5681" y="1937"/>
                    </a:cubicBezTo>
                    <a:cubicBezTo>
                      <a:pt x="6133" y="1743"/>
                      <a:pt x="6391" y="1227"/>
                      <a:pt x="6197" y="710"/>
                    </a:cubicBezTo>
                    <a:close/>
                    <a:moveTo>
                      <a:pt x="5489" y="1549"/>
                    </a:moveTo>
                    <a:lnTo>
                      <a:pt x="5489" y="1549"/>
                    </a:lnTo>
                    <a:cubicBezTo>
                      <a:pt x="4131" y="2065"/>
                      <a:pt x="4131" y="2065"/>
                      <a:pt x="4131" y="2065"/>
                    </a:cubicBezTo>
                    <a:cubicBezTo>
                      <a:pt x="4003" y="2132"/>
                      <a:pt x="3809" y="2065"/>
                      <a:pt x="3681" y="1937"/>
                    </a:cubicBezTo>
                    <a:cubicBezTo>
                      <a:pt x="3939" y="1873"/>
                      <a:pt x="3939" y="1873"/>
                      <a:pt x="3939" y="1873"/>
                    </a:cubicBezTo>
                    <a:cubicBezTo>
                      <a:pt x="4067" y="1807"/>
                      <a:pt x="4131" y="1679"/>
                      <a:pt x="4067" y="1485"/>
                    </a:cubicBezTo>
                    <a:cubicBezTo>
                      <a:pt x="4003" y="1357"/>
                      <a:pt x="3873" y="1291"/>
                      <a:pt x="3681" y="1291"/>
                    </a:cubicBezTo>
                    <a:cubicBezTo>
                      <a:pt x="3487" y="1421"/>
                      <a:pt x="3487" y="1421"/>
                      <a:pt x="3487" y="1421"/>
                    </a:cubicBezTo>
                    <a:cubicBezTo>
                      <a:pt x="3551" y="1227"/>
                      <a:pt x="3615" y="1163"/>
                      <a:pt x="3809" y="1099"/>
                    </a:cubicBezTo>
                    <a:cubicBezTo>
                      <a:pt x="5164" y="582"/>
                      <a:pt x="5164" y="582"/>
                      <a:pt x="5164" y="582"/>
                    </a:cubicBezTo>
                    <a:cubicBezTo>
                      <a:pt x="5422" y="452"/>
                      <a:pt x="5681" y="646"/>
                      <a:pt x="5811" y="905"/>
                    </a:cubicBezTo>
                    <a:cubicBezTo>
                      <a:pt x="5875" y="1163"/>
                      <a:pt x="5747" y="1421"/>
                      <a:pt x="5489" y="1549"/>
                    </a:cubicBezTo>
                    <a:close/>
                    <a:moveTo>
                      <a:pt x="3165" y="2260"/>
                    </a:moveTo>
                    <a:lnTo>
                      <a:pt x="3165" y="2260"/>
                    </a:lnTo>
                    <a:cubicBezTo>
                      <a:pt x="3551" y="2518"/>
                      <a:pt x="3551" y="2518"/>
                      <a:pt x="3551" y="2518"/>
                    </a:cubicBezTo>
                    <a:cubicBezTo>
                      <a:pt x="3423" y="3098"/>
                      <a:pt x="3423" y="3098"/>
                      <a:pt x="3423" y="3098"/>
                    </a:cubicBezTo>
                    <a:cubicBezTo>
                      <a:pt x="3293" y="3098"/>
                      <a:pt x="3293" y="3098"/>
                      <a:pt x="3293" y="3098"/>
                    </a:cubicBezTo>
                    <a:cubicBezTo>
                      <a:pt x="3423" y="2582"/>
                      <a:pt x="3423" y="2582"/>
                      <a:pt x="3423" y="2582"/>
                    </a:cubicBezTo>
                    <a:cubicBezTo>
                      <a:pt x="3034" y="2324"/>
                      <a:pt x="3034" y="2324"/>
                      <a:pt x="3034" y="2324"/>
                    </a:cubicBezTo>
                    <a:lnTo>
                      <a:pt x="3165" y="2260"/>
                    </a:lnTo>
                    <a:close/>
                    <a:moveTo>
                      <a:pt x="2196" y="1615"/>
                    </a:moveTo>
                    <a:lnTo>
                      <a:pt x="2196" y="1615"/>
                    </a:lnTo>
                    <a:cubicBezTo>
                      <a:pt x="1938" y="1163"/>
                      <a:pt x="1938" y="1163"/>
                      <a:pt x="1938" y="1163"/>
                    </a:cubicBezTo>
                    <a:cubicBezTo>
                      <a:pt x="2066" y="1163"/>
                      <a:pt x="2066" y="1163"/>
                      <a:pt x="2066" y="1163"/>
                    </a:cubicBezTo>
                    <a:cubicBezTo>
                      <a:pt x="2260" y="1549"/>
                      <a:pt x="2260" y="1549"/>
                      <a:pt x="2260" y="1549"/>
                    </a:cubicBezTo>
                    <a:cubicBezTo>
                      <a:pt x="2518" y="1549"/>
                      <a:pt x="2518" y="1549"/>
                      <a:pt x="2518" y="1549"/>
                    </a:cubicBezTo>
                    <a:cubicBezTo>
                      <a:pt x="2648" y="1807"/>
                      <a:pt x="2648" y="1807"/>
                      <a:pt x="2648" y="1807"/>
                    </a:cubicBezTo>
                    <a:cubicBezTo>
                      <a:pt x="2582" y="1873"/>
                      <a:pt x="2582" y="1873"/>
                      <a:pt x="2582" y="1873"/>
                    </a:cubicBezTo>
                    <a:cubicBezTo>
                      <a:pt x="2454" y="1679"/>
                      <a:pt x="2454" y="1679"/>
                      <a:pt x="2454" y="1679"/>
                    </a:cubicBezTo>
                    <a:lnTo>
                      <a:pt x="2196" y="1615"/>
                    </a:lnTo>
                    <a:close/>
                    <a:moveTo>
                      <a:pt x="2196" y="1615"/>
                    </a:moveTo>
                    <a:lnTo>
                      <a:pt x="2196" y="1615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" name="Group 16"/>
          <p:cNvGrpSpPr/>
          <p:nvPr/>
        </p:nvGrpSpPr>
        <p:grpSpPr>
          <a:xfrm>
            <a:off x="7524418" y="2081893"/>
            <a:ext cx="3255741" cy="1323099"/>
            <a:chOff x="7134320" y="1974051"/>
            <a:chExt cx="3087094" cy="1254563"/>
          </a:xfrm>
        </p:grpSpPr>
        <p:sp>
          <p:nvSpPr>
            <p:cNvPr id="8" name="Shape 2205"/>
            <p:cNvSpPr/>
            <p:nvPr/>
          </p:nvSpPr>
          <p:spPr>
            <a:xfrm>
              <a:off x="7152321" y="1974051"/>
              <a:ext cx="3069093" cy="1254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240"/>
                  </a:moveTo>
                  <a:lnTo>
                    <a:pt x="12159" y="3240"/>
                  </a:lnTo>
                  <a:lnTo>
                    <a:pt x="12159" y="0"/>
                  </a:lnTo>
                  <a:lnTo>
                    <a:pt x="21600" y="10800"/>
                  </a:lnTo>
                  <a:lnTo>
                    <a:pt x="12159" y="21600"/>
                  </a:lnTo>
                  <a:lnTo>
                    <a:pt x="12159" y="18360"/>
                  </a:lnTo>
                  <a:lnTo>
                    <a:pt x="0" y="18360"/>
                  </a:lnTo>
                  <a:cubicBezTo>
                    <a:pt x="0" y="18360"/>
                    <a:pt x="0" y="3240"/>
                    <a:pt x="0" y="3240"/>
                  </a:cubicBezTo>
                  <a:close/>
                </a:path>
              </a:pathLst>
            </a:custGeom>
            <a:solidFill>
              <a:schemeClr val="accent3"/>
            </a:solidFill>
            <a:ln w="63500">
              <a:solidFill>
                <a:srgbClr val="FFFFFF"/>
              </a:solidFill>
              <a:miter lim="400000"/>
            </a:ln>
          </p:spPr>
          <p:txBody>
            <a:bodyPr lIns="40181" tIns="40181" rIns="40181" bIns="40181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75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7744593" y="2505579"/>
              <a:ext cx="1991430" cy="21534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76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Production</a:t>
              </a:r>
            </a:p>
          </p:txBody>
        </p:sp>
        <p:grpSp>
          <p:nvGrpSpPr>
            <p:cNvPr id="4" name="Group 3"/>
            <p:cNvGrpSpPr/>
            <p:nvPr/>
          </p:nvGrpSpPr>
          <p:grpSpPr>
            <a:xfrm>
              <a:off x="7134320" y="2308147"/>
              <a:ext cx="612031" cy="612032"/>
              <a:chOff x="7134320" y="2308147"/>
              <a:chExt cx="612031" cy="612032"/>
            </a:xfrm>
          </p:grpSpPr>
          <p:sp>
            <p:nvSpPr>
              <p:cNvPr id="24" name="Shape 2224"/>
              <p:cNvSpPr/>
              <p:nvPr/>
            </p:nvSpPr>
            <p:spPr>
              <a:xfrm>
                <a:off x="7134320" y="2308147"/>
                <a:ext cx="612031" cy="6120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5" tIns="53575" rIns="53575" bIns="53575" numCol="1" anchor="ctr">
                <a:noAutofit/>
              </a:bodyPr>
              <a:lstStyle/>
              <a:p>
                <a:pPr lvl="0" algn="l"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269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2" name="Shape 731"/>
              <p:cNvSpPr/>
              <p:nvPr/>
            </p:nvSpPr>
            <p:spPr>
              <a:xfrm>
                <a:off x="7311011" y="2435995"/>
                <a:ext cx="263391" cy="3311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99" y="0"/>
                    </a:moveTo>
                    <a:cubicBezTo>
                      <a:pt x="4836" y="0"/>
                      <a:pt x="0" y="1447"/>
                      <a:pt x="0" y="3231"/>
                    </a:cubicBezTo>
                    <a:lnTo>
                      <a:pt x="0" y="4776"/>
                    </a:lnTo>
                    <a:cubicBezTo>
                      <a:pt x="0" y="6669"/>
                      <a:pt x="4836" y="8203"/>
                      <a:pt x="10799" y="8203"/>
                    </a:cubicBezTo>
                    <a:cubicBezTo>
                      <a:pt x="16764" y="8203"/>
                      <a:pt x="21600" y="6669"/>
                      <a:pt x="21600" y="4776"/>
                    </a:cubicBezTo>
                    <a:lnTo>
                      <a:pt x="21600" y="3231"/>
                    </a:lnTo>
                    <a:cubicBezTo>
                      <a:pt x="21600" y="1447"/>
                      <a:pt x="16764" y="0"/>
                      <a:pt x="10799" y="0"/>
                    </a:cubicBezTo>
                    <a:close/>
                    <a:moveTo>
                      <a:pt x="21195" y="8008"/>
                    </a:moveTo>
                    <a:cubicBezTo>
                      <a:pt x="19915" y="9488"/>
                      <a:pt x="15746" y="10572"/>
                      <a:pt x="10799" y="10572"/>
                    </a:cubicBezTo>
                    <a:cubicBezTo>
                      <a:pt x="5856" y="10572"/>
                      <a:pt x="1685" y="9488"/>
                      <a:pt x="405" y="8008"/>
                    </a:cubicBezTo>
                    <a:cubicBezTo>
                      <a:pt x="141" y="7702"/>
                      <a:pt x="0" y="7868"/>
                      <a:pt x="0" y="8007"/>
                    </a:cubicBezTo>
                    <a:cubicBezTo>
                      <a:pt x="0" y="8144"/>
                      <a:pt x="0" y="10898"/>
                      <a:pt x="0" y="10898"/>
                    </a:cubicBezTo>
                    <a:cubicBezTo>
                      <a:pt x="0" y="13061"/>
                      <a:pt x="4836" y="14814"/>
                      <a:pt x="10799" y="14814"/>
                    </a:cubicBezTo>
                    <a:cubicBezTo>
                      <a:pt x="16764" y="14814"/>
                      <a:pt x="21600" y="13061"/>
                      <a:pt x="21600" y="10898"/>
                    </a:cubicBezTo>
                    <a:cubicBezTo>
                      <a:pt x="21600" y="10898"/>
                      <a:pt x="21600" y="8144"/>
                      <a:pt x="21600" y="8007"/>
                    </a:cubicBezTo>
                    <a:cubicBezTo>
                      <a:pt x="21600" y="7868"/>
                      <a:pt x="21459" y="7702"/>
                      <a:pt x="21195" y="8008"/>
                    </a:cubicBezTo>
                    <a:close/>
                    <a:moveTo>
                      <a:pt x="21176" y="14285"/>
                    </a:moveTo>
                    <a:cubicBezTo>
                      <a:pt x="19876" y="15959"/>
                      <a:pt x="15722" y="17184"/>
                      <a:pt x="10799" y="17184"/>
                    </a:cubicBezTo>
                    <a:cubicBezTo>
                      <a:pt x="5878" y="17184"/>
                      <a:pt x="1724" y="15959"/>
                      <a:pt x="424" y="14285"/>
                    </a:cubicBezTo>
                    <a:cubicBezTo>
                      <a:pt x="147" y="13932"/>
                      <a:pt x="0" y="14121"/>
                      <a:pt x="0" y="14297"/>
                    </a:cubicBezTo>
                    <a:cubicBezTo>
                      <a:pt x="0" y="14472"/>
                      <a:pt x="0" y="16754"/>
                      <a:pt x="0" y="16754"/>
                    </a:cubicBezTo>
                    <a:cubicBezTo>
                      <a:pt x="0" y="19133"/>
                      <a:pt x="4836" y="21600"/>
                      <a:pt x="10799" y="21600"/>
                    </a:cubicBezTo>
                    <a:cubicBezTo>
                      <a:pt x="16764" y="21600"/>
                      <a:pt x="21600" y="19133"/>
                      <a:pt x="21600" y="16754"/>
                    </a:cubicBezTo>
                    <a:cubicBezTo>
                      <a:pt x="21600" y="16754"/>
                      <a:pt x="21600" y="14472"/>
                      <a:pt x="21600" y="14297"/>
                    </a:cubicBezTo>
                    <a:cubicBezTo>
                      <a:pt x="21600" y="14121"/>
                      <a:pt x="21453" y="13932"/>
                      <a:pt x="21176" y="14285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0181" tIns="40181" rIns="40181" bIns="40181" numCol="1" anchor="ctr">
                <a:noAutofit/>
              </a:bodyPr>
              <a:lstStyle/>
              <a:p>
                <a:pPr lvl="0" algn="l"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269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8" name="Group 17"/>
          <p:cNvGrpSpPr/>
          <p:nvPr/>
        </p:nvGrpSpPr>
        <p:grpSpPr>
          <a:xfrm>
            <a:off x="7543401" y="3827659"/>
            <a:ext cx="3236759" cy="1323099"/>
            <a:chOff x="7152319" y="3629386"/>
            <a:chExt cx="3069095" cy="1254563"/>
          </a:xfrm>
        </p:grpSpPr>
        <p:sp>
          <p:nvSpPr>
            <p:cNvPr id="13" name="Shape 2210"/>
            <p:cNvSpPr/>
            <p:nvPr/>
          </p:nvSpPr>
          <p:spPr>
            <a:xfrm rot="10800000">
              <a:off x="7152319" y="3629386"/>
              <a:ext cx="3069095" cy="1254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240"/>
                  </a:moveTo>
                  <a:lnTo>
                    <a:pt x="12159" y="3240"/>
                  </a:lnTo>
                  <a:lnTo>
                    <a:pt x="12159" y="0"/>
                  </a:lnTo>
                  <a:lnTo>
                    <a:pt x="21600" y="10800"/>
                  </a:lnTo>
                  <a:lnTo>
                    <a:pt x="12159" y="21600"/>
                  </a:lnTo>
                  <a:lnTo>
                    <a:pt x="12159" y="18360"/>
                  </a:lnTo>
                  <a:lnTo>
                    <a:pt x="0" y="18360"/>
                  </a:lnTo>
                  <a:cubicBezTo>
                    <a:pt x="0" y="18360"/>
                    <a:pt x="0" y="3240"/>
                    <a:pt x="0" y="3240"/>
                  </a:cubicBezTo>
                  <a:close/>
                </a:path>
              </a:pathLst>
            </a:custGeom>
            <a:solidFill>
              <a:schemeClr val="accent4"/>
            </a:solidFill>
            <a:ln w="63500">
              <a:solidFill>
                <a:srgbClr val="FFFFFF"/>
              </a:solidFill>
              <a:miter lim="400000"/>
            </a:ln>
          </p:spPr>
          <p:txBody>
            <a:bodyPr lIns="40181" tIns="40181" rIns="40181" bIns="40181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75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7589108" y="4063193"/>
              <a:ext cx="1991430" cy="4306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76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Packaging &amp;</a:t>
              </a:r>
            </a:p>
            <a:p>
              <a:pPr algn="ctr"/>
              <a:r>
                <a:rPr lang="en-US" sz="1476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Distribution</a:t>
              </a:r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9594105" y="3950651"/>
              <a:ext cx="612031" cy="612032"/>
              <a:chOff x="9594105" y="3950651"/>
              <a:chExt cx="612031" cy="612032"/>
            </a:xfrm>
          </p:grpSpPr>
          <p:sp>
            <p:nvSpPr>
              <p:cNvPr id="33" name="Shape 2236"/>
              <p:cNvSpPr/>
              <p:nvPr/>
            </p:nvSpPr>
            <p:spPr>
              <a:xfrm>
                <a:off x="9594105" y="3950651"/>
                <a:ext cx="612031" cy="6120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5" tIns="53575" rIns="53575" bIns="53575" numCol="1" anchor="ctr">
                <a:noAutofit/>
              </a:bodyPr>
              <a:lstStyle/>
              <a:p>
                <a:pPr lvl="0" algn="l"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269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3" name="Freeform 61"/>
              <p:cNvSpPr>
                <a:spLocks noEditPoints="1"/>
              </p:cNvSpPr>
              <p:nvPr/>
            </p:nvSpPr>
            <p:spPr bwMode="auto">
              <a:xfrm>
                <a:off x="9714812" y="4114418"/>
                <a:ext cx="376928" cy="295836"/>
              </a:xfrm>
              <a:custGeom>
                <a:avLst/>
                <a:gdLst>
                  <a:gd name="T0" fmla="*/ 50 w 106"/>
                  <a:gd name="T1" fmla="*/ 11 h 83"/>
                  <a:gd name="T2" fmla="*/ 51 w 106"/>
                  <a:gd name="T3" fmla="*/ 11 h 83"/>
                  <a:gd name="T4" fmla="*/ 51 w 106"/>
                  <a:gd name="T5" fmla="*/ 43 h 83"/>
                  <a:gd name="T6" fmla="*/ 19 w 106"/>
                  <a:gd name="T7" fmla="*/ 27 h 83"/>
                  <a:gd name="T8" fmla="*/ 19 w 106"/>
                  <a:gd name="T9" fmla="*/ 26 h 83"/>
                  <a:gd name="T10" fmla="*/ 55 w 106"/>
                  <a:gd name="T11" fmla="*/ 42 h 83"/>
                  <a:gd name="T12" fmla="*/ 56 w 106"/>
                  <a:gd name="T13" fmla="*/ 43 h 83"/>
                  <a:gd name="T14" fmla="*/ 87 w 106"/>
                  <a:gd name="T15" fmla="*/ 27 h 83"/>
                  <a:gd name="T16" fmla="*/ 56 w 106"/>
                  <a:gd name="T17" fmla="*/ 11 h 83"/>
                  <a:gd name="T18" fmla="*/ 55 w 106"/>
                  <a:gd name="T19" fmla="*/ 11 h 83"/>
                  <a:gd name="T20" fmla="*/ 15 w 106"/>
                  <a:gd name="T21" fmla="*/ 29 h 83"/>
                  <a:gd name="T22" fmla="*/ 1 w 106"/>
                  <a:gd name="T23" fmla="*/ 35 h 83"/>
                  <a:gd name="T24" fmla="*/ 1 w 106"/>
                  <a:gd name="T25" fmla="*/ 37 h 83"/>
                  <a:gd name="T26" fmla="*/ 34 w 106"/>
                  <a:gd name="T27" fmla="*/ 53 h 83"/>
                  <a:gd name="T28" fmla="*/ 48 w 106"/>
                  <a:gd name="T29" fmla="*/ 46 h 83"/>
                  <a:gd name="T30" fmla="*/ 105 w 106"/>
                  <a:gd name="T31" fmla="*/ 16 h 83"/>
                  <a:gd name="T32" fmla="*/ 105 w 106"/>
                  <a:gd name="T33" fmla="*/ 18 h 83"/>
                  <a:gd name="T34" fmla="*/ 91 w 106"/>
                  <a:gd name="T35" fmla="*/ 25 h 83"/>
                  <a:gd name="T36" fmla="*/ 58 w 106"/>
                  <a:gd name="T37" fmla="*/ 8 h 83"/>
                  <a:gd name="T38" fmla="*/ 72 w 106"/>
                  <a:gd name="T39" fmla="*/ 0 h 83"/>
                  <a:gd name="T40" fmla="*/ 105 w 106"/>
                  <a:gd name="T41" fmla="*/ 16 h 83"/>
                  <a:gd name="T42" fmla="*/ 106 w 106"/>
                  <a:gd name="T43" fmla="*/ 36 h 83"/>
                  <a:gd name="T44" fmla="*/ 72 w 106"/>
                  <a:gd name="T45" fmla="*/ 53 h 83"/>
                  <a:gd name="T46" fmla="*/ 58 w 106"/>
                  <a:gd name="T47" fmla="*/ 47 h 83"/>
                  <a:gd name="T48" fmla="*/ 58 w 106"/>
                  <a:gd name="T49" fmla="*/ 45 h 83"/>
                  <a:gd name="T50" fmla="*/ 92 w 106"/>
                  <a:gd name="T51" fmla="*/ 29 h 83"/>
                  <a:gd name="T52" fmla="*/ 48 w 106"/>
                  <a:gd name="T53" fmla="*/ 7 h 83"/>
                  <a:gd name="T54" fmla="*/ 33 w 106"/>
                  <a:gd name="T55" fmla="*/ 0 h 83"/>
                  <a:gd name="T56" fmla="*/ 0 w 106"/>
                  <a:gd name="T57" fmla="*/ 17 h 83"/>
                  <a:gd name="T58" fmla="*/ 14 w 106"/>
                  <a:gd name="T59" fmla="*/ 25 h 83"/>
                  <a:gd name="T60" fmla="*/ 48 w 106"/>
                  <a:gd name="T61" fmla="*/ 9 h 83"/>
                  <a:gd name="T62" fmla="*/ 48 w 106"/>
                  <a:gd name="T63" fmla="*/ 7 h 83"/>
                  <a:gd name="T64" fmla="*/ 55 w 106"/>
                  <a:gd name="T65" fmla="*/ 82 h 83"/>
                  <a:gd name="T66" fmla="*/ 56 w 106"/>
                  <a:gd name="T67" fmla="*/ 83 h 83"/>
                  <a:gd name="T68" fmla="*/ 90 w 106"/>
                  <a:gd name="T69" fmla="*/ 65 h 83"/>
                  <a:gd name="T70" fmla="*/ 89 w 106"/>
                  <a:gd name="T71" fmla="*/ 49 h 83"/>
                  <a:gd name="T72" fmla="*/ 73 w 106"/>
                  <a:gd name="T73" fmla="*/ 57 h 83"/>
                  <a:gd name="T74" fmla="*/ 72 w 106"/>
                  <a:gd name="T75" fmla="*/ 57 h 83"/>
                  <a:gd name="T76" fmla="*/ 56 w 106"/>
                  <a:gd name="T77" fmla="*/ 49 h 83"/>
                  <a:gd name="T78" fmla="*/ 55 w 106"/>
                  <a:gd name="T79" fmla="*/ 50 h 83"/>
                  <a:gd name="T80" fmla="*/ 17 w 106"/>
                  <a:gd name="T81" fmla="*/ 49 h 83"/>
                  <a:gd name="T82" fmla="*/ 33 w 106"/>
                  <a:gd name="T83" fmla="*/ 57 h 83"/>
                  <a:gd name="T84" fmla="*/ 50 w 106"/>
                  <a:gd name="T85" fmla="*/ 49 h 83"/>
                  <a:gd name="T86" fmla="*/ 51 w 106"/>
                  <a:gd name="T87" fmla="*/ 50 h 83"/>
                  <a:gd name="T88" fmla="*/ 51 w 106"/>
                  <a:gd name="T89" fmla="*/ 83 h 83"/>
                  <a:gd name="T90" fmla="*/ 17 w 106"/>
                  <a:gd name="T91" fmla="*/ 66 h 83"/>
                  <a:gd name="T92" fmla="*/ 16 w 106"/>
                  <a:gd name="T93" fmla="*/ 5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6" h="83">
                    <a:moveTo>
                      <a:pt x="19" y="26"/>
                    </a:moveTo>
                    <a:cubicBezTo>
                      <a:pt x="50" y="11"/>
                      <a:pt x="50" y="11"/>
                      <a:pt x="50" y="11"/>
                    </a:cubicBezTo>
                    <a:cubicBezTo>
                      <a:pt x="50" y="11"/>
                      <a:pt x="51" y="11"/>
                      <a:pt x="51" y="11"/>
                    </a:cubicBezTo>
                    <a:cubicBezTo>
                      <a:pt x="51" y="11"/>
                      <a:pt x="51" y="11"/>
                      <a:pt x="51" y="11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51" y="42"/>
                      <a:pt x="51" y="43"/>
                      <a:pt x="51" y="43"/>
                    </a:cubicBezTo>
                    <a:cubicBezTo>
                      <a:pt x="51" y="43"/>
                      <a:pt x="50" y="43"/>
                      <a:pt x="50" y="43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6"/>
                      <a:pt x="19" y="26"/>
                      <a:pt x="19" y="26"/>
                    </a:cubicBezTo>
                    <a:close/>
                    <a:moveTo>
                      <a:pt x="55" y="11"/>
                    </a:moveTo>
                    <a:cubicBezTo>
                      <a:pt x="55" y="42"/>
                      <a:pt x="55" y="42"/>
                      <a:pt x="55" y="42"/>
                    </a:cubicBezTo>
                    <a:cubicBezTo>
                      <a:pt x="55" y="42"/>
                      <a:pt x="55" y="43"/>
                      <a:pt x="55" y="43"/>
                    </a:cubicBezTo>
                    <a:cubicBezTo>
                      <a:pt x="55" y="43"/>
                      <a:pt x="56" y="43"/>
                      <a:pt x="56" y="43"/>
                    </a:cubicBezTo>
                    <a:cubicBezTo>
                      <a:pt x="87" y="27"/>
                      <a:pt x="87" y="27"/>
                      <a:pt x="87" y="27"/>
                    </a:cubicBezTo>
                    <a:cubicBezTo>
                      <a:pt x="87" y="27"/>
                      <a:pt x="87" y="27"/>
                      <a:pt x="87" y="27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56" y="11"/>
                      <a:pt x="56" y="11"/>
                      <a:pt x="56" y="11"/>
                    </a:cubicBezTo>
                    <a:cubicBezTo>
                      <a:pt x="56" y="11"/>
                      <a:pt x="55" y="11"/>
                      <a:pt x="55" y="11"/>
                    </a:cubicBezTo>
                    <a:cubicBezTo>
                      <a:pt x="55" y="11"/>
                      <a:pt x="55" y="11"/>
                      <a:pt x="55" y="11"/>
                    </a:cubicBezTo>
                    <a:close/>
                    <a:moveTo>
                      <a:pt x="48" y="45"/>
                    </a:move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4" y="29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1" y="36"/>
                      <a:pt x="0" y="36"/>
                      <a:pt x="0" y="36"/>
                    </a:cubicBezTo>
                    <a:cubicBezTo>
                      <a:pt x="0" y="37"/>
                      <a:pt x="1" y="37"/>
                      <a:pt x="1" y="37"/>
                    </a:cubicBezTo>
                    <a:cubicBezTo>
                      <a:pt x="33" y="53"/>
                      <a:pt x="33" y="53"/>
                      <a:pt x="33" y="53"/>
                    </a:cubicBezTo>
                    <a:cubicBezTo>
                      <a:pt x="34" y="54"/>
                      <a:pt x="34" y="54"/>
                      <a:pt x="34" y="53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8" y="47"/>
                      <a:pt x="48" y="46"/>
                      <a:pt x="48" y="46"/>
                    </a:cubicBezTo>
                    <a:cubicBezTo>
                      <a:pt x="48" y="45"/>
                      <a:pt x="48" y="45"/>
                      <a:pt x="48" y="45"/>
                    </a:cubicBezTo>
                    <a:close/>
                    <a:moveTo>
                      <a:pt x="105" y="16"/>
                    </a:moveTo>
                    <a:cubicBezTo>
                      <a:pt x="105" y="17"/>
                      <a:pt x="106" y="17"/>
                      <a:pt x="106" y="17"/>
                    </a:cubicBezTo>
                    <a:cubicBezTo>
                      <a:pt x="106" y="18"/>
                      <a:pt x="105" y="18"/>
                      <a:pt x="105" y="18"/>
                    </a:cubicBezTo>
                    <a:cubicBezTo>
                      <a:pt x="92" y="25"/>
                      <a:pt x="92" y="25"/>
                      <a:pt x="92" y="25"/>
                    </a:cubicBezTo>
                    <a:cubicBezTo>
                      <a:pt x="91" y="25"/>
                      <a:pt x="91" y="25"/>
                      <a:pt x="91" y="25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105" y="16"/>
                      <a:pt x="105" y="16"/>
                      <a:pt x="105" y="16"/>
                    </a:cubicBezTo>
                    <a:close/>
                    <a:moveTo>
                      <a:pt x="105" y="35"/>
                    </a:moveTo>
                    <a:cubicBezTo>
                      <a:pt x="105" y="36"/>
                      <a:pt x="106" y="36"/>
                      <a:pt x="106" y="36"/>
                    </a:cubicBezTo>
                    <a:cubicBezTo>
                      <a:pt x="106" y="37"/>
                      <a:pt x="105" y="37"/>
                      <a:pt x="105" y="37"/>
                    </a:cubicBezTo>
                    <a:cubicBezTo>
                      <a:pt x="72" y="53"/>
                      <a:pt x="72" y="53"/>
                      <a:pt x="72" y="53"/>
                    </a:cubicBezTo>
                    <a:cubicBezTo>
                      <a:pt x="72" y="54"/>
                      <a:pt x="72" y="54"/>
                      <a:pt x="72" y="53"/>
                    </a:cubicBezTo>
                    <a:cubicBezTo>
                      <a:pt x="58" y="47"/>
                      <a:pt x="58" y="47"/>
                      <a:pt x="58" y="47"/>
                    </a:cubicBezTo>
                    <a:cubicBezTo>
                      <a:pt x="58" y="47"/>
                      <a:pt x="58" y="46"/>
                      <a:pt x="58" y="46"/>
                    </a:cubicBezTo>
                    <a:cubicBezTo>
                      <a:pt x="58" y="45"/>
                      <a:pt x="58" y="45"/>
                      <a:pt x="58" y="45"/>
                    </a:cubicBezTo>
                    <a:cubicBezTo>
                      <a:pt x="91" y="29"/>
                      <a:pt x="91" y="29"/>
                      <a:pt x="91" y="29"/>
                    </a:cubicBezTo>
                    <a:cubicBezTo>
                      <a:pt x="91" y="29"/>
                      <a:pt x="91" y="29"/>
                      <a:pt x="92" y="29"/>
                    </a:cubicBezTo>
                    <a:cubicBezTo>
                      <a:pt x="105" y="35"/>
                      <a:pt x="105" y="35"/>
                      <a:pt x="105" y="35"/>
                    </a:cubicBezTo>
                    <a:close/>
                    <a:moveTo>
                      <a:pt x="48" y="7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3" y="0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7"/>
                      <a:pt x="0" y="17"/>
                      <a:pt x="0" y="17"/>
                    </a:cubicBezTo>
                    <a:cubicBezTo>
                      <a:pt x="0" y="18"/>
                      <a:pt x="1" y="18"/>
                      <a:pt x="1" y="18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48" y="9"/>
                      <a:pt x="48" y="9"/>
                      <a:pt x="48" y="9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7"/>
                      <a:pt x="48" y="7"/>
                      <a:pt x="48" y="7"/>
                    </a:cubicBezTo>
                    <a:close/>
                    <a:moveTo>
                      <a:pt x="55" y="50"/>
                    </a:moveTo>
                    <a:cubicBezTo>
                      <a:pt x="55" y="82"/>
                      <a:pt x="55" y="82"/>
                      <a:pt x="55" y="82"/>
                    </a:cubicBezTo>
                    <a:cubicBezTo>
                      <a:pt x="55" y="82"/>
                      <a:pt x="55" y="83"/>
                      <a:pt x="55" y="83"/>
                    </a:cubicBezTo>
                    <a:cubicBezTo>
                      <a:pt x="55" y="83"/>
                      <a:pt x="56" y="83"/>
                      <a:pt x="56" y="83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90" y="66"/>
                      <a:pt x="90" y="65"/>
                    </a:cubicBezTo>
                    <a:cubicBezTo>
                      <a:pt x="90" y="50"/>
                      <a:pt x="90" y="50"/>
                      <a:pt x="90" y="50"/>
                    </a:cubicBezTo>
                    <a:cubicBezTo>
                      <a:pt x="90" y="50"/>
                      <a:pt x="89" y="49"/>
                      <a:pt x="89" y="49"/>
                    </a:cubicBezTo>
                    <a:cubicBezTo>
                      <a:pt x="89" y="49"/>
                      <a:pt x="89" y="49"/>
                      <a:pt x="88" y="49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2" y="57"/>
                      <a:pt x="72" y="57"/>
                      <a:pt x="72" y="57"/>
                    </a:cubicBezTo>
                    <a:cubicBezTo>
                      <a:pt x="72" y="57"/>
                      <a:pt x="72" y="57"/>
                      <a:pt x="72" y="57"/>
                    </a:cubicBezTo>
                    <a:cubicBezTo>
                      <a:pt x="71" y="57"/>
                      <a:pt x="71" y="57"/>
                      <a:pt x="71" y="57"/>
                    </a:cubicBezTo>
                    <a:cubicBezTo>
                      <a:pt x="56" y="49"/>
                      <a:pt x="56" y="49"/>
                      <a:pt x="56" y="49"/>
                    </a:cubicBezTo>
                    <a:cubicBezTo>
                      <a:pt x="56" y="49"/>
                      <a:pt x="55" y="49"/>
                      <a:pt x="55" y="49"/>
                    </a:cubicBezTo>
                    <a:cubicBezTo>
                      <a:pt x="55" y="49"/>
                      <a:pt x="55" y="50"/>
                      <a:pt x="55" y="50"/>
                    </a:cubicBezTo>
                    <a:close/>
                    <a:moveTo>
                      <a:pt x="16" y="50"/>
                    </a:moveTo>
                    <a:cubicBezTo>
                      <a:pt x="16" y="50"/>
                      <a:pt x="17" y="49"/>
                      <a:pt x="17" y="49"/>
                    </a:cubicBezTo>
                    <a:cubicBezTo>
                      <a:pt x="17" y="49"/>
                      <a:pt x="17" y="49"/>
                      <a:pt x="18" y="49"/>
                    </a:cubicBezTo>
                    <a:cubicBezTo>
                      <a:pt x="33" y="57"/>
                      <a:pt x="33" y="57"/>
                      <a:pt x="33" y="57"/>
                    </a:cubicBezTo>
                    <a:cubicBezTo>
                      <a:pt x="34" y="57"/>
                      <a:pt x="34" y="57"/>
                      <a:pt x="34" y="57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9"/>
                      <a:pt x="51" y="49"/>
                      <a:pt x="51" y="49"/>
                    </a:cubicBezTo>
                    <a:cubicBezTo>
                      <a:pt x="51" y="49"/>
                      <a:pt x="51" y="50"/>
                      <a:pt x="51" y="50"/>
                    </a:cubicBezTo>
                    <a:cubicBezTo>
                      <a:pt x="51" y="82"/>
                      <a:pt x="51" y="82"/>
                      <a:pt x="51" y="82"/>
                    </a:cubicBezTo>
                    <a:cubicBezTo>
                      <a:pt x="51" y="82"/>
                      <a:pt x="51" y="83"/>
                      <a:pt x="51" y="83"/>
                    </a:cubicBezTo>
                    <a:cubicBezTo>
                      <a:pt x="51" y="83"/>
                      <a:pt x="50" y="83"/>
                      <a:pt x="50" y="83"/>
                    </a:cubicBezTo>
                    <a:cubicBezTo>
                      <a:pt x="17" y="66"/>
                      <a:pt x="17" y="66"/>
                      <a:pt x="17" y="66"/>
                    </a:cubicBezTo>
                    <a:cubicBezTo>
                      <a:pt x="17" y="66"/>
                      <a:pt x="16" y="66"/>
                      <a:pt x="16" y="65"/>
                    </a:cubicBezTo>
                    <a:lnTo>
                      <a:pt x="16" y="5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9" name="Group 18"/>
          <p:cNvGrpSpPr/>
          <p:nvPr/>
        </p:nvGrpSpPr>
        <p:grpSpPr>
          <a:xfrm>
            <a:off x="4780665" y="3827659"/>
            <a:ext cx="3236759" cy="1323099"/>
            <a:chOff x="4532693" y="3629386"/>
            <a:chExt cx="3069095" cy="1254563"/>
          </a:xfrm>
        </p:grpSpPr>
        <p:sp>
          <p:nvSpPr>
            <p:cNvPr id="12" name="Shape 2209"/>
            <p:cNvSpPr/>
            <p:nvPr/>
          </p:nvSpPr>
          <p:spPr>
            <a:xfrm rot="10800000">
              <a:off x="4532693" y="3629386"/>
              <a:ext cx="3069095" cy="1254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240"/>
                  </a:moveTo>
                  <a:lnTo>
                    <a:pt x="12159" y="3240"/>
                  </a:lnTo>
                  <a:lnTo>
                    <a:pt x="12159" y="0"/>
                  </a:lnTo>
                  <a:lnTo>
                    <a:pt x="21600" y="10800"/>
                  </a:lnTo>
                  <a:lnTo>
                    <a:pt x="12159" y="21600"/>
                  </a:lnTo>
                  <a:lnTo>
                    <a:pt x="12159" y="18360"/>
                  </a:lnTo>
                  <a:lnTo>
                    <a:pt x="0" y="18360"/>
                  </a:lnTo>
                  <a:cubicBezTo>
                    <a:pt x="0" y="18360"/>
                    <a:pt x="0" y="3240"/>
                    <a:pt x="0" y="3240"/>
                  </a:cubicBezTo>
                  <a:close/>
                </a:path>
              </a:pathLst>
            </a:custGeom>
            <a:solidFill>
              <a:schemeClr val="accent5"/>
            </a:solidFill>
            <a:ln w="63500">
              <a:solidFill>
                <a:srgbClr val="FFFFFF"/>
              </a:solidFill>
              <a:miter lim="400000"/>
            </a:ln>
          </p:spPr>
          <p:txBody>
            <a:bodyPr lIns="40181" tIns="40181" rIns="40181" bIns="40181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75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5003026" y="4175545"/>
              <a:ext cx="1991430" cy="21534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76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Product Use</a:t>
              </a:r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6971654" y="3950651"/>
              <a:ext cx="612031" cy="612032"/>
              <a:chOff x="6971654" y="3950651"/>
              <a:chExt cx="612031" cy="612032"/>
            </a:xfrm>
          </p:grpSpPr>
          <p:sp>
            <p:nvSpPr>
              <p:cNvPr id="36" name="Shape 2240"/>
              <p:cNvSpPr/>
              <p:nvPr/>
            </p:nvSpPr>
            <p:spPr>
              <a:xfrm>
                <a:off x="6971654" y="3950651"/>
                <a:ext cx="612031" cy="6120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5" tIns="53575" rIns="53575" bIns="53575" numCol="1" anchor="ctr">
                <a:noAutofit/>
              </a:bodyPr>
              <a:lstStyle/>
              <a:p>
                <a:pPr lvl="0" algn="l"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269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1" name="Freeform 51"/>
              <p:cNvSpPr>
                <a:spLocks noEditPoints="1"/>
              </p:cNvSpPr>
              <p:nvPr/>
            </p:nvSpPr>
            <p:spPr bwMode="auto">
              <a:xfrm>
                <a:off x="7071063" y="4110170"/>
                <a:ext cx="393784" cy="325300"/>
              </a:xfrm>
              <a:custGeom>
                <a:avLst/>
                <a:gdLst>
                  <a:gd name="T0" fmla="*/ 83 w 107"/>
                  <a:gd name="T1" fmla="*/ 63 h 88"/>
                  <a:gd name="T2" fmla="*/ 83 w 107"/>
                  <a:gd name="T3" fmla="*/ 7 h 88"/>
                  <a:gd name="T4" fmla="*/ 83 w 107"/>
                  <a:gd name="T5" fmla="*/ 3 h 88"/>
                  <a:gd name="T6" fmla="*/ 85 w 107"/>
                  <a:gd name="T7" fmla="*/ 0 h 88"/>
                  <a:gd name="T8" fmla="*/ 87 w 107"/>
                  <a:gd name="T9" fmla="*/ 0 h 88"/>
                  <a:gd name="T10" fmla="*/ 89 w 107"/>
                  <a:gd name="T11" fmla="*/ 0 h 88"/>
                  <a:gd name="T12" fmla="*/ 89 w 107"/>
                  <a:gd name="T13" fmla="*/ 69 h 88"/>
                  <a:gd name="T14" fmla="*/ 87 w 107"/>
                  <a:gd name="T15" fmla="*/ 70 h 88"/>
                  <a:gd name="T16" fmla="*/ 85 w 107"/>
                  <a:gd name="T17" fmla="*/ 69 h 88"/>
                  <a:gd name="T18" fmla="*/ 83 w 107"/>
                  <a:gd name="T19" fmla="*/ 67 h 88"/>
                  <a:gd name="T20" fmla="*/ 83 w 107"/>
                  <a:gd name="T21" fmla="*/ 63 h 88"/>
                  <a:gd name="T22" fmla="*/ 24 w 107"/>
                  <a:gd name="T23" fmla="*/ 63 h 88"/>
                  <a:gd name="T24" fmla="*/ 24 w 107"/>
                  <a:gd name="T25" fmla="*/ 7 h 88"/>
                  <a:gd name="T26" fmla="*/ 24 w 107"/>
                  <a:gd name="T27" fmla="*/ 3 h 88"/>
                  <a:gd name="T28" fmla="*/ 22 w 107"/>
                  <a:gd name="T29" fmla="*/ 0 h 88"/>
                  <a:gd name="T30" fmla="*/ 20 w 107"/>
                  <a:gd name="T31" fmla="*/ 0 h 88"/>
                  <a:gd name="T32" fmla="*/ 18 w 107"/>
                  <a:gd name="T33" fmla="*/ 0 h 88"/>
                  <a:gd name="T34" fmla="*/ 18 w 107"/>
                  <a:gd name="T35" fmla="*/ 69 h 88"/>
                  <a:gd name="T36" fmla="*/ 20 w 107"/>
                  <a:gd name="T37" fmla="*/ 70 h 88"/>
                  <a:gd name="T38" fmla="*/ 22 w 107"/>
                  <a:gd name="T39" fmla="*/ 69 h 88"/>
                  <a:gd name="T40" fmla="*/ 24 w 107"/>
                  <a:gd name="T41" fmla="*/ 67 h 88"/>
                  <a:gd name="T42" fmla="*/ 24 w 107"/>
                  <a:gd name="T43" fmla="*/ 63 h 88"/>
                  <a:gd name="T44" fmla="*/ 36 w 107"/>
                  <a:gd name="T45" fmla="*/ 51 h 88"/>
                  <a:gd name="T46" fmla="*/ 36 w 107"/>
                  <a:gd name="T47" fmla="*/ 55 h 88"/>
                  <a:gd name="T48" fmla="*/ 33 w 107"/>
                  <a:gd name="T49" fmla="*/ 58 h 88"/>
                  <a:gd name="T50" fmla="*/ 31 w 107"/>
                  <a:gd name="T51" fmla="*/ 59 h 88"/>
                  <a:gd name="T52" fmla="*/ 29 w 107"/>
                  <a:gd name="T53" fmla="*/ 58 h 88"/>
                  <a:gd name="T54" fmla="*/ 29 w 107"/>
                  <a:gd name="T55" fmla="*/ 12 h 88"/>
                  <a:gd name="T56" fmla="*/ 31 w 107"/>
                  <a:gd name="T57" fmla="*/ 11 h 88"/>
                  <a:gd name="T58" fmla="*/ 33 w 107"/>
                  <a:gd name="T59" fmla="*/ 12 h 88"/>
                  <a:gd name="T60" fmla="*/ 36 w 107"/>
                  <a:gd name="T61" fmla="*/ 14 h 88"/>
                  <a:gd name="T62" fmla="*/ 36 w 107"/>
                  <a:gd name="T63" fmla="*/ 18 h 88"/>
                  <a:gd name="T64" fmla="*/ 36 w 107"/>
                  <a:gd name="T65" fmla="*/ 51 h 88"/>
                  <a:gd name="T66" fmla="*/ 61 w 107"/>
                  <a:gd name="T67" fmla="*/ 80 h 88"/>
                  <a:gd name="T68" fmla="*/ 54 w 107"/>
                  <a:gd name="T69" fmla="*/ 88 h 88"/>
                  <a:gd name="T70" fmla="*/ 46 w 107"/>
                  <a:gd name="T71" fmla="*/ 80 h 88"/>
                  <a:gd name="T72" fmla="*/ 46 w 107"/>
                  <a:gd name="T73" fmla="*/ 24 h 88"/>
                  <a:gd name="T74" fmla="*/ 54 w 107"/>
                  <a:gd name="T75" fmla="*/ 16 h 88"/>
                  <a:gd name="T76" fmla="*/ 61 w 107"/>
                  <a:gd name="T77" fmla="*/ 24 h 88"/>
                  <a:gd name="T78" fmla="*/ 61 w 107"/>
                  <a:gd name="T79" fmla="*/ 80 h 88"/>
                  <a:gd name="T80" fmla="*/ 71 w 107"/>
                  <a:gd name="T81" fmla="*/ 51 h 88"/>
                  <a:gd name="T82" fmla="*/ 71 w 107"/>
                  <a:gd name="T83" fmla="*/ 55 h 88"/>
                  <a:gd name="T84" fmla="*/ 74 w 107"/>
                  <a:gd name="T85" fmla="*/ 58 h 88"/>
                  <a:gd name="T86" fmla="*/ 76 w 107"/>
                  <a:gd name="T87" fmla="*/ 59 h 88"/>
                  <a:gd name="T88" fmla="*/ 78 w 107"/>
                  <a:gd name="T89" fmla="*/ 58 h 88"/>
                  <a:gd name="T90" fmla="*/ 78 w 107"/>
                  <a:gd name="T91" fmla="*/ 12 h 88"/>
                  <a:gd name="T92" fmla="*/ 76 w 107"/>
                  <a:gd name="T93" fmla="*/ 11 h 88"/>
                  <a:gd name="T94" fmla="*/ 74 w 107"/>
                  <a:gd name="T95" fmla="*/ 12 h 88"/>
                  <a:gd name="T96" fmla="*/ 71 w 107"/>
                  <a:gd name="T97" fmla="*/ 14 h 88"/>
                  <a:gd name="T98" fmla="*/ 71 w 107"/>
                  <a:gd name="T99" fmla="*/ 18 h 88"/>
                  <a:gd name="T100" fmla="*/ 71 w 107"/>
                  <a:gd name="T101" fmla="*/ 51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7" h="88">
                    <a:moveTo>
                      <a:pt x="83" y="63"/>
                    </a:moveTo>
                    <a:cubicBezTo>
                      <a:pt x="97" y="47"/>
                      <a:pt x="97" y="23"/>
                      <a:pt x="83" y="7"/>
                    </a:cubicBezTo>
                    <a:cubicBezTo>
                      <a:pt x="82" y="6"/>
                      <a:pt x="82" y="4"/>
                      <a:pt x="83" y="3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6" y="0"/>
                      <a:pt x="86" y="0"/>
                      <a:pt x="87" y="0"/>
                    </a:cubicBezTo>
                    <a:cubicBezTo>
                      <a:pt x="88" y="0"/>
                      <a:pt x="89" y="0"/>
                      <a:pt x="89" y="0"/>
                    </a:cubicBezTo>
                    <a:cubicBezTo>
                      <a:pt x="107" y="20"/>
                      <a:pt x="107" y="50"/>
                      <a:pt x="89" y="69"/>
                    </a:cubicBezTo>
                    <a:cubicBezTo>
                      <a:pt x="89" y="70"/>
                      <a:pt x="88" y="70"/>
                      <a:pt x="87" y="70"/>
                    </a:cubicBezTo>
                    <a:cubicBezTo>
                      <a:pt x="86" y="70"/>
                      <a:pt x="86" y="70"/>
                      <a:pt x="85" y="69"/>
                    </a:cubicBezTo>
                    <a:cubicBezTo>
                      <a:pt x="83" y="67"/>
                      <a:pt x="83" y="67"/>
                      <a:pt x="83" y="67"/>
                    </a:cubicBezTo>
                    <a:cubicBezTo>
                      <a:pt x="82" y="65"/>
                      <a:pt x="82" y="64"/>
                      <a:pt x="83" y="63"/>
                    </a:cubicBezTo>
                    <a:close/>
                    <a:moveTo>
                      <a:pt x="24" y="63"/>
                    </a:moveTo>
                    <a:cubicBezTo>
                      <a:pt x="10" y="47"/>
                      <a:pt x="10" y="23"/>
                      <a:pt x="24" y="7"/>
                    </a:cubicBezTo>
                    <a:cubicBezTo>
                      <a:pt x="25" y="6"/>
                      <a:pt x="25" y="4"/>
                      <a:pt x="24" y="3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1" y="0"/>
                      <a:pt x="21" y="0"/>
                      <a:pt x="20" y="0"/>
                    </a:cubicBezTo>
                    <a:cubicBezTo>
                      <a:pt x="19" y="0"/>
                      <a:pt x="18" y="0"/>
                      <a:pt x="18" y="0"/>
                    </a:cubicBezTo>
                    <a:cubicBezTo>
                      <a:pt x="0" y="20"/>
                      <a:pt x="0" y="50"/>
                      <a:pt x="18" y="69"/>
                    </a:cubicBezTo>
                    <a:cubicBezTo>
                      <a:pt x="18" y="70"/>
                      <a:pt x="19" y="70"/>
                      <a:pt x="20" y="70"/>
                    </a:cubicBezTo>
                    <a:cubicBezTo>
                      <a:pt x="21" y="70"/>
                      <a:pt x="21" y="70"/>
                      <a:pt x="22" y="69"/>
                    </a:cubicBezTo>
                    <a:cubicBezTo>
                      <a:pt x="24" y="67"/>
                      <a:pt x="24" y="67"/>
                      <a:pt x="24" y="67"/>
                    </a:cubicBezTo>
                    <a:cubicBezTo>
                      <a:pt x="25" y="65"/>
                      <a:pt x="25" y="64"/>
                      <a:pt x="24" y="63"/>
                    </a:cubicBezTo>
                    <a:close/>
                    <a:moveTo>
                      <a:pt x="36" y="51"/>
                    </a:moveTo>
                    <a:cubicBezTo>
                      <a:pt x="37" y="53"/>
                      <a:pt x="37" y="54"/>
                      <a:pt x="36" y="55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33" y="58"/>
                      <a:pt x="32" y="59"/>
                      <a:pt x="31" y="59"/>
                    </a:cubicBezTo>
                    <a:cubicBezTo>
                      <a:pt x="30" y="58"/>
                      <a:pt x="30" y="58"/>
                      <a:pt x="29" y="58"/>
                    </a:cubicBezTo>
                    <a:cubicBezTo>
                      <a:pt x="18" y="44"/>
                      <a:pt x="18" y="25"/>
                      <a:pt x="29" y="12"/>
                    </a:cubicBezTo>
                    <a:cubicBezTo>
                      <a:pt x="30" y="11"/>
                      <a:pt x="30" y="11"/>
                      <a:pt x="31" y="11"/>
                    </a:cubicBezTo>
                    <a:cubicBezTo>
                      <a:pt x="32" y="11"/>
                      <a:pt x="33" y="11"/>
                      <a:pt x="33" y="12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7" y="15"/>
                      <a:pt x="37" y="17"/>
                      <a:pt x="36" y="18"/>
                    </a:cubicBezTo>
                    <a:cubicBezTo>
                      <a:pt x="28" y="28"/>
                      <a:pt x="28" y="42"/>
                      <a:pt x="36" y="51"/>
                    </a:cubicBezTo>
                    <a:close/>
                    <a:moveTo>
                      <a:pt x="61" y="80"/>
                    </a:moveTo>
                    <a:cubicBezTo>
                      <a:pt x="61" y="84"/>
                      <a:pt x="58" y="88"/>
                      <a:pt x="54" y="88"/>
                    </a:cubicBezTo>
                    <a:cubicBezTo>
                      <a:pt x="49" y="88"/>
                      <a:pt x="46" y="84"/>
                      <a:pt x="46" y="80"/>
                    </a:cubicBezTo>
                    <a:cubicBezTo>
                      <a:pt x="46" y="60"/>
                      <a:pt x="46" y="44"/>
                      <a:pt x="46" y="24"/>
                    </a:cubicBezTo>
                    <a:cubicBezTo>
                      <a:pt x="46" y="19"/>
                      <a:pt x="49" y="16"/>
                      <a:pt x="54" y="16"/>
                    </a:cubicBezTo>
                    <a:cubicBezTo>
                      <a:pt x="58" y="16"/>
                      <a:pt x="61" y="19"/>
                      <a:pt x="61" y="24"/>
                    </a:cubicBezTo>
                    <a:cubicBezTo>
                      <a:pt x="61" y="44"/>
                      <a:pt x="61" y="60"/>
                      <a:pt x="61" y="80"/>
                    </a:cubicBezTo>
                    <a:close/>
                    <a:moveTo>
                      <a:pt x="71" y="51"/>
                    </a:moveTo>
                    <a:cubicBezTo>
                      <a:pt x="70" y="53"/>
                      <a:pt x="70" y="54"/>
                      <a:pt x="71" y="55"/>
                    </a:cubicBezTo>
                    <a:cubicBezTo>
                      <a:pt x="74" y="58"/>
                      <a:pt x="74" y="58"/>
                      <a:pt x="74" y="58"/>
                    </a:cubicBezTo>
                    <a:cubicBezTo>
                      <a:pt x="74" y="58"/>
                      <a:pt x="75" y="59"/>
                      <a:pt x="76" y="59"/>
                    </a:cubicBezTo>
                    <a:cubicBezTo>
                      <a:pt x="77" y="58"/>
                      <a:pt x="77" y="58"/>
                      <a:pt x="78" y="58"/>
                    </a:cubicBezTo>
                    <a:cubicBezTo>
                      <a:pt x="89" y="44"/>
                      <a:pt x="89" y="25"/>
                      <a:pt x="78" y="12"/>
                    </a:cubicBezTo>
                    <a:cubicBezTo>
                      <a:pt x="77" y="11"/>
                      <a:pt x="77" y="11"/>
                      <a:pt x="76" y="11"/>
                    </a:cubicBezTo>
                    <a:cubicBezTo>
                      <a:pt x="75" y="11"/>
                      <a:pt x="74" y="11"/>
                      <a:pt x="74" y="12"/>
                    </a:cubicBezTo>
                    <a:cubicBezTo>
                      <a:pt x="71" y="14"/>
                      <a:pt x="71" y="14"/>
                      <a:pt x="71" y="14"/>
                    </a:cubicBezTo>
                    <a:cubicBezTo>
                      <a:pt x="70" y="15"/>
                      <a:pt x="70" y="17"/>
                      <a:pt x="71" y="18"/>
                    </a:cubicBezTo>
                    <a:cubicBezTo>
                      <a:pt x="79" y="28"/>
                      <a:pt x="79" y="42"/>
                      <a:pt x="71" y="5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0" name="Group 19"/>
          <p:cNvGrpSpPr/>
          <p:nvPr/>
        </p:nvGrpSpPr>
        <p:grpSpPr>
          <a:xfrm>
            <a:off x="2069139" y="3827659"/>
            <a:ext cx="3236759" cy="1323099"/>
            <a:chOff x="1961623" y="3629386"/>
            <a:chExt cx="3069095" cy="1254563"/>
          </a:xfrm>
        </p:grpSpPr>
        <p:sp>
          <p:nvSpPr>
            <p:cNvPr id="11" name="Shape 2208"/>
            <p:cNvSpPr/>
            <p:nvPr/>
          </p:nvSpPr>
          <p:spPr>
            <a:xfrm rot="10800000">
              <a:off x="1961623" y="3629386"/>
              <a:ext cx="3069095" cy="1254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240"/>
                  </a:moveTo>
                  <a:lnTo>
                    <a:pt x="12159" y="3240"/>
                  </a:lnTo>
                  <a:lnTo>
                    <a:pt x="12159" y="0"/>
                  </a:lnTo>
                  <a:lnTo>
                    <a:pt x="21600" y="10800"/>
                  </a:lnTo>
                  <a:lnTo>
                    <a:pt x="12159" y="21600"/>
                  </a:lnTo>
                  <a:lnTo>
                    <a:pt x="12159" y="18360"/>
                  </a:lnTo>
                  <a:lnTo>
                    <a:pt x="0" y="18360"/>
                  </a:lnTo>
                  <a:cubicBezTo>
                    <a:pt x="0" y="18360"/>
                    <a:pt x="0" y="3240"/>
                    <a:pt x="0" y="3240"/>
                  </a:cubicBezTo>
                  <a:close/>
                </a:path>
              </a:pathLst>
            </a:custGeom>
            <a:solidFill>
              <a:schemeClr val="accent6"/>
            </a:solidFill>
            <a:ln w="63500">
              <a:solidFill>
                <a:srgbClr val="FFFFFF"/>
              </a:solidFill>
              <a:miter lim="400000"/>
            </a:ln>
          </p:spPr>
          <p:txBody>
            <a:bodyPr lIns="40181" tIns="40181" rIns="40181" bIns="40181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75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2418120" y="4175545"/>
              <a:ext cx="1991430" cy="21534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76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End of Life</a:t>
              </a:r>
            </a:p>
          </p:txBody>
        </p:sp>
        <p:grpSp>
          <p:nvGrpSpPr>
            <p:cNvPr id="15" name="Group 14"/>
            <p:cNvGrpSpPr/>
            <p:nvPr/>
          </p:nvGrpSpPr>
          <p:grpSpPr>
            <a:xfrm>
              <a:off x="4400869" y="3950651"/>
              <a:ext cx="612031" cy="612032"/>
              <a:chOff x="4400869" y="3950651"/>
              <a:chExt cx="612031" cy="612032"/>
            </a:xfrm>
          </p:grpSpPr>
          <p:sp>
            <p:nvSpPr>
              <p:cNvPr id="41" name="Shape 2246"/>
              <p:cNvSpPr/>
              <p:nvPr/>
            </p:nvSpPr>
            <p:spPr>
              <a:xfrm>
                <a:off x="4400869" y="3950651"/>
                <a:ext cx="612031" cy="6120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5" tIns="53575" rIns="53575" bIns="53575" numCol="1" anchor="ctr">
                <a:noAutofit/>
              </a:bodyPr>
              <a:lstStyle/>
              <a:p>
                <a:pPr lvl="0" algn="l"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269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2" name="Shape 2102"/>
              <p:cNvSpPr/>
              <p:nvPr/>
            </p:nvSpPr>
            <p:spPr>
              <a:xfrm>
                <a:off x="4492077" y="4068889"/>
                <a:ext cx="426722" cy="3413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143" y="10800"/>
                    </a:moveTo>
                    <a:cubicBezTo>
                      <a:pt x="17065" y="10800"/>
                      <a:pt x="16800" y="11898"/>
                      <a:pt x="16709" y="12419"/>
                    </a:cubicBezTo>
                    <a:cubicBezTo>
                      <a:pt x="16115" y="15817"/>
                      <a:pt x="13696" y="18359"/>
                      <a:pt x="10800" y="18359"/>
                    </a:cubicBezTo>
                    <a:cubicBezTo>
                      <a:pt x="9130" y="18359"/>
                      <a:pt x="7618" y="17514"/>
                      <a:pt x="6524" y="16146"/>
                    </a:cubicBezTo>
                    <a:cubicBezTo>
                      <a:pt x="6018" y="15513"/>
                      <a:pt x="5198" y="15513"/>
                      <a:pt x="4691" y="16146"/>
                    </a:cubicBezTo>
                    <a:cubicBezTo>
                      <a:pt x="4185" y="16779"/>
                      <a:pt x="4185" y="17804"/>
                      <a:pt x="4691" y="18437"/>
                    </a:cubicBezTo>
                    <a:cubicBezTo>
                      <a:pt x="6255" y="20391"/>
                      <a:pt x="8415" y="21600"/>
                      <a:pt x="10800" y="21600"/>
                    </a:cubicBezTo>
                    <a:cubicBezTo>
                      <a:pt x="14669" y="21600"/>
                      <a:pt x="17943" y="18421"/>
                      <a:pt x="19043" y="14039"/>
                    </a:cubicBezTo>
                    <a:lnTo>
                      <a:pt x="21600" y="14039"/>
                    </a:lnTo>
                    <a:lnTo>
                      <a:pt x="21600" y="10800"/>
                    </a:lnTo>
                    <a:cubicBezTo>
                      <a:pt x="21600" y="10800"/>
                      <a:pt x="18143" y="10800"/>
                      <a:pt x="18143" y="10800"/>
                    </a:cubicBezTo>
                    <a:close/>
                    <a:moveTo>
                      <a:pt x="4891" y="9180"/>
                    </a:moveTo>
                    <a:cubicBezTo>
                      <a:pt x="5484" y="5783"/>
                      <a:pt x="7904" y="3240"/>
                      <a:pt x="10800" y="3240"/>
                    </a:cubicBezTo>
                    <a:cubicBezTo>
                      <a:pt x="12470" y="3240"/>
                      <a:pt x="13982" y="4086"/>
                      <a:pt x="15076" y="5454"/>
                    </a:cubicBezTo>
                    <a:cubicBezTo>
                      <a:pt x="15582" y="6086"/>
                      <a:pt x="16404" y="6086"/>
                      <a:pt x="16909" y="5454"/>
                    </a:cubicBezTo>
                    <a:cubicBezTo>
                      <a:pt x="17415" y="4821"/>
                      <a:pt x="17415" y="3796"/>
                      <a:pt x="16909" y="3163"/>
                    </a:cubicBezTo>
                    <a:cubicBezTo>
                      <a:pt x="15346" y="1209"/>
                      <a:pt x="13186" y="0"/>
                      <a:pt x="10800" y="0"/>
                    </a:cubicBezTo>
                    <a:cubicBezTo>
                      <a:pt x="6931" y="0"/>
                      <a:pt x="3658" y="3178"/>
                      <a:pt x="2557" y="7560"/>
                    </a:cubicBezTo>
                    <a:lnTo>
                      <a:pt x="0" y="7560"/>
                    </a:lnTo>
                    <a:lnTo>
                      <a:pt x="0" y="10800"/>
                    </a:lnTo>
                    <a:lnTo>
                      <a:pt x="3457" y="10800"/>
                    </a:lnTo>
                    <a:cubicBezTo>
                      <a:pt x="4535" y="10800"/>
                      <a:pt x="4800" y="9702"/>
                      <a:pt x="4891" y="9180"/>
                    </a:cubicBezTo>
                    <a:close/>
                    <a:moveTo>
                      <a:pt x="7343" y="10800"/>
                    </a:moveTo>
                    <a:cubicBezTo>
                      <a:pt x="7343" y="13185"/>
                      <a:pt x="8891" y="15120"/>
                      <a:pt x="10800" y="15120"/>
                    </a:cubicBezTo>
                    <a:cubicBezTo>
                      <a:pt x="12709" y="15120"/>
                      <a:pt x="14255" y="13185"/>
                      <a:pt x="14255" y="10800"/>
                    </a:cubicBezTo>
                    <a:cubicBezTo>
                      <a:pt x="14255" y="8415"/>
                      <a:pt x="12709" y="6480"/>
                      <a:pt x="10800" y="6480"/>
                    </a:cubicBezTo>
                    <a:cubicBezTo>
                      <a:pt x="8891" y="6480"/>
                      <a:pt x="7343" y="8415"/>
                      <a:pt x="7343" y="10800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0181" tIns="40181" rIns="40181" bIns="40181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375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</p:grpSp>
      <p:sp>
        <p:nvSpPr>
          <p:cNvPr id="40" name="矩形 39"/>
          <p:cNvSpPr/>
          <p:nvPr/>
        </p:nvSpPr>
        <p:spPr>
          <a:xfrm>
            <a:off x="1061" y="397"/>
            <a:ext cx="12856633" cy="10285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059" y="397"/>
            <a:ext cx="516916" cy="1028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Box 8"/>
          <p:cNvSpPr txBox="1"/>
          <p:nvPr/>
        </p:nvSpPr>
        <p:spPr>
          <a:xfrm>
            <a:off x="857862" y="280083"/>
            <a:ext cx="2092296" cy="36901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3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0330328" y="509831"/>
            <a:ext cx="2108310" cy="22685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defRPr/>
            </a:pPr>
            <a:r>
              <a:rPr lang="en-US" altLang="zh-CN" sz="147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www</a:t>
            </a:r>
            <a:r>
              <a:rPr lang="en-US" altLang="zh-CN" sz="1474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. daiyongming.com</a:t>
            </a:r>
            <a:endParaRPr lang="zh-CN" altLang="en-US" sz="147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Box 8"/>
          <p:cNvSpPr txBox="1"/>
          <p:nvPr/>
        </p:nvSpPr>
        <p:spPr>
          <a:xfrm>
            <a:off x="857862" y="693077"/>
            <a:ext cx="3138790" cy="21512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3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061" y="7097981"/>
            <a:ext cx="12856633" cy="457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6414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6"/>
          <p:cNvGrpSpPr/>
          <p:nvPr/>
        </p:nvGrpSpPr>
        <p:grpSpPr>
          <a:xfrm>
            <a:off x="354" y="3899765"/>
            <a:ext cx="9524872" cy="120576"/>
            <a:chOff x="-2370516" y="2370784"/>
            <a:chExt cx="6773985" cy="85752"/>
          </a:xfrm>
          <a:solidFill>
            <a:schemeClr val="accent2"/>
          </a:solidFill>
        </p:grpSpPr>
        <p:sp>
          <p:nvSpPr>
            <p:cNvPr id="13" name="Rectangle 12"/>
            <p:cNvSpPr/>
            <p:nvPr/>
          </p:nvSpPr>
          <p:spPr>
            <a:xfrm flipV="1">
              <a:off x="-2370516" y="2370784"/>
              <a:ext cx="6773985" cy="325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478">
                <a:defRPr/>
              </a:pPr>
              <a:endParaRPr lang="en-US" sz="2668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535074" y="2387041"/>
              <a:ext cx="868395" cy="6949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478">
                <a:defRPr/>
              </a:pPr>
              <a:endParaRPr lang="en-US" sz="2668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8" name="MH_Entry_1"/>
          <p:cNvSpPr/>
          <p:nvPr>
            <p:custDataLst>
              <p:tags r:id="rId1"/>
            </p:custDataLst>
          </p:nvPr>
        </p:nvSpPr>
        <p:spPr>
          <a:xfrm>
            <a:off x="4698996" y="2367396"/>
            <a:ext cx="4794596" cy="129253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6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r>
              <a:rPr lang="en-US" altLang="zh-CN" sz="2399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399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7313148" y="4253228"/>
            <a:ext cx="2019784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04" lvl="1" indent="-171404" algn="ctr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4873102" y="4253228"/>
            <a:ext cx="2019784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04" lvl="1" indent="-171404" algn="ctr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7313148" y="4599167"/>
            <a:ext cx="2019784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04" lvl="1" indent="-171404" algn="ctr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73102" y="4599167"/>
            <a:ext cx="2019784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04" lvl="1" indent="-171404" algn="ctr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6629853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UUID" val="{C1A8F295-47DC-48FB-81BD-666766343352}"/>
  <p:tag name="ISPRING_RESOURCE_FOLDER" val="E:\素材\正版图-卖\PPT\0变色龙\0包图网\bt369\ppt\bt369\"/>
  <p:tag name="ISPRING_PRESENTATION_PATH" val="E:\素材\正版图-卖\PPT\0变色龙\0包图网\bt369\ppt\bt369.pptx"/>
  <p:tag name="ISPRING_PROJECT_FOLDER_UPDATED" val="1"/>
  <p:tag name="ISPRING_SCREEN_RECS_UPDATED" val="E:\素材\正版图-卖\PPT\0变色龙\0包图网\bt369\ppt\bt36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101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heme/theme1.xml><?xml version="1.0" encoding="utf-8"?>
<a:theme xmlns:a="http://schemas.openxmlformats.org/drawingml/2006/main" name="Office Theme">
  <a:themeElements>
    <a:clrScheme name="自定义 306">
      <a:dk1>
        <a:sysClr val="windowText" lastClr="000000"/>
      </a:dk1>
      <a:lt1>
        <a:sysClr val="window" lastClr="FFFFFF"/>
      </a:lt1>
      <a:dk2>
        <a:srgbClr val="38271F"/>
      </a:dk2>
      <a:lt2>
        <a:srgbClr val="E7E6E6"/>
      </a:lt2>
      <a:accent1>
        <a:srgbClr val="38271F"/>
      </a:accent1>
      <a:accent2>
        <a:srgbClr val="CA8F45"/>
      </a:accent2>
      <a:accent3>
        <a:srgbClr val="38271F"/>
      </a:accent3>
      <a:accent4>
        <a:srgbClr val="CA8F45"/>
      </a:accent4>
      <a:accent5>
        <a:srgbClr val="38271F"/>
      </a:accent5>
      <a:accent6>
        <a:srgbClr val="CA8F45"/>
      </a:accent6>
      <a:hlink>
        <a:srgbClr val="38271F"/>
      </a:hlink>
      <a:folHlink>
        <a:srgbClr val="CA8F45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1792</Words>
  <Application>Microsoft Office PowerPoint</Application>
  <PresentationFormat>自定义</PresentationFormat>
  <Paragraphs>355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1" baseType="lpstr">
      <vt:lpstr>Aller Light</vt:lpstr>
      <vt:lpstr>Arial Unicode MS</vt:lpstr>
      <vt:lpstr>Clear Sans</vt:lpstr>
      <vt:lpstr>Clear Sans Light</vt:lpstr>
      <vt:lpstr>Helvetica Light</vt:lpstr>
      <vt:lpstr>Kontrapunkt Bob Bold</vt:lpstr>
      <vt:lpstr>宋体</vt:lpstr>
      <vt:lpstr>微软雅黑</vt:lpstr>
      <vt:lpstr>Arial</vt:lpstr>
      <vt:lpstr>Calibri</vt:lpstr>
      <vt:lpstr>Calibri Light</vt:lpstr>
      <vt:lpstr>Open Sans</vt:lpstr>
      <vt:lpstr>Open Sans Light</vt:lpstr>
      <vt:lpstr>Times New Roman</vt:lpstr>
      <vt:lpstr>Wingdings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2017-02-10T14:32:23Z</dcterms:created>
  <dcterms:modified xsi:type="dcterms:W3CDTF">2019-03-27T04:37:30Z</dcterms:modified>
</cp:coreProperties>
</file>