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4" userDrawn="1">
          <p15:clr>
            <a:srgbClr val="A4A3A4"/>
          </p15:clr>
        </p15:guide>
        <p15:guide id="2" pos="38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4"/>
        <p:guide pos="387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890905" y="1766570"/>
            <a:ext cx="10554335" cy="332422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1271905" y="2116455"/>
            <a:ext cx="9750425" cy="262572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8" name="图片 17" descr="垃圾分类ppt 000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88490" y="2419350"/>
            <a:ext cx="1101090" cy="2033270"/>
          </a:xfrm>
          <a:prstGeom prst="rect">
            <a:avLst/>
          </a:prstGeom>
          <a:effectLst>
            <a:reflection blurRad="6350" stA="15000" endA="300" endPos="35000" dir="5400000" sy="-100000" algn="bl" rotWithShape="0"/>
          </a:effectLst>
        </p:spPr>
      </p:pic>
      <p:sp>
        <p:nvSpPr>
          <p:cNvPr id="7" name="文本框 6"/>
          <p:cNvSpPr txBox="1"/>
          <p:nvPr/>
        </p:nvSpPr>
        <p:spPr>
          <a:xfrm>
            <a:off x="3009900" y="2185035"/>
            <a:ext cx="5714365" cy="24072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5400" b="1">
                <a:solidFill>
                  <a:schemeClr val="bg1"/>
                </a:solidFill>
              </a:rPr>
              <a:t>外卖垃圾</a:t>
            </a:r>
            <a:endParaRPr lang="zh-CN" altLang="en-US" sz="5400" b="1">
              <a:solidFill>
                <a:schemeClr val="bg1"/>
              </a:solidFill>
            </a:endParaRPr>
          </a:p>
          <a:p>
            <a:pPr algn="ctr"/>
            <a:r>
              <a:rPr lang="zh-CN" altLang="en-US" sz="5400" b="1">
                <a:solidFill>
                  <a:schemeClr val="bg1"/>
                </a:solidFill>
              </a:rPr>
              <a:t>请投楼层垃圾间</a:t>
            </a:r>
            <a:endParaRPr lang="zh-CN" altLang="en-US" sz="5400" b="1">
              <a:solidFill>
                <a:schemeClr val="bg1"/>
              </a:solidFill>
            </a:endParaRPr>
          </a:p>
          <a:p>
            <a:pPr indent="0" algn="ctr" fontAlgn="auto">
              <a:lnSpc>
                <a:spcPct val="150000"/>
              </a:lnSpc>
            </a:pPr>
            <a:r>
              <a:rPr lang="en-US" altLang="zh-CN" sz="3200">
                <a:solidFill>
                  <a:schemeClr val="bg1"/>
                </a:solidFill>
              </a:rPr>
              <a:t>  </a:t>
            </a:r>
            <a:r>
              <a:rPr lang="zh-CN" altLang="en-US" sz="3200">
                <a:solidFill>
                  <a:schemeClr val="bg1"/>
                </a:solidFill>
              </a:rPr>
              <a:t>感谢配合（可去前台借</a:t>
            </a:r>
            <a:r>
              <a:rPr lang="zh-CN" altLang="en-US" sz="3200">
                <a:solidFill>
                  <a:schemeClr val="bg1"/>
                </a:solidFill>
              </a:rPr>
              <a:t>卡）</a:t>
            </a:r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8" name="右箭头 7"/>
          <p:cNvSpPr/>
          <p:nvPr/>
        </p:nvSpPr>
        <p:spPr>
          <a:xfrm>
            <a:off x="8572500" y="2895600"/>
            <a:ext cx="2082800" cy="1066165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WPS 演示</Application>
  <PresentationFormat>宽屏</PresentationFormat>
  <Paragraphs>4</Paragraphs>
  <Slides>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WPS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徐国</cp:lastModifiedBy>
  <cp:revision>159</cp:revision>
  <dcterms:created xsi:type="dcterms:W3CDTF">2019-06-19T02:08:00Z</dcterms:created>
  <dcterms:modified xsi:type="dcterms:W3CDTF">2026-02-06T06:26:08Z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2052-12.1.0.25225</vt:lpwstr>
  </property>
  <property fmtid="{D5CDD505-2E9C-101B-9397-08002B2CF9AE}" pid="3" name="ICV">
    <vt:lpwstr>8F279B779E644C6688B9ADC55D9E5BFF_11</vt:lpwstr>
  </property>
</Properties>
</file>