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ommentAuthors.xml" ContentType="application/vnd.openxmlformats-officedocument.presentationml.commentAuthors+xml"/>
  <Override PartName="/ppt/media/image21.svg" ContentType="image/svg+xml"/>
  <Override PartName="/ppt/media/image7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6"/>
  </p:notesMasterIdLst>
  <p:sldIdLst>
    <p:sldId id="279" r:id="rId4"/>
    <p:sldId id="782" r:id="rId5"/>
    <p:sldId id="561" r:id="rId7"/>
    <p:sldId id="733" r:id="rId8"/>
    <p:sldId id="734" r:id="rId9"/>
    <p:sldId id="754" r:id="rId10"/>
    <p:sldId id="813" r:id="rId11"/>
    <p:sldId id="803" r:id="rId12"/>
    <p:sldId id="737" r:id="rId13"/>
    <p:sldId id="695" r:id="rId14"/>
    <p:sldId id="756" r:id="rId15"/>
    <p:sldId id="675" r:id="rId16"/>
    <p:sldId id="808" r:id="rId17"/>
    <p:sldId id="517" r:id="rId18"/>
    <p:sldId id="684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0" userDrawn="1">
          <p15:clr>
            <a:srgbClr val="A4A3A4"/>
          </p15:clr>
        </p15:guide>
        <p15:guide id="2" orient="horz" pos="3418" userDrawn="1">
          <p15:clr>
            <a:srgbClr val="A4A3A4"/>
          </p15:clr>
        </p15:guide>
        <p15:guide id="3" pos="38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哒哒 熊猫" initials="哒哒" lastIdx="2" clrIdx="0"/>
  <p:cmAuthor id="75" name="作者" initials="A" lastIdx="0" clrIdx="2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098"/>
    <a:srgbClr val="DB542D"/>
    <a:srgbClr val="306DEA"/>
    <a:srgbClr val="447FF6"/>
    <a:srgbClr val="084BA0"/>
    <a:srgbClr val="1C5DAC"/>
    <a:srgbClr val="1650A1"/>
    <a:srgbClr val="005BD8"/>
    <a:srgbClr val="227EFA"/>
    <a:srgbClr val="E276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00" autoAdjust="0"/>
    <p:restoredTop sz="94660" autoAdjust="0"/>
  </p:normalViewPr>
  <p:slideViewPr>
    <p:cSldViewPr snapToGrid="0" showGuides="1">
      <p:cViewPr varScale="1">
        <p:scale>
          <a:sx n="94" d="100"/>
          <a:sy n="94" d="100"/>
        </p:scale>
        <p:origin x="66" y="402"/>
      </p:cViewPr>
      <p:guideLst>
        <p:guide orient="horz" pos="2080"/>
        <p:guide orient="horz" pos="3418"/>
        <p:guide pos="3839"/>
      </p:guideLst>
    </p:cSldViewPr>
  </p:slideViewPr>
  <p:outlineViewPr>
    <p:cViewPr>
      <p:scale>
        <a:sx n="33" d="100"/>
        <a:sy n="33" d="100"/>
      </p:scale>
      <p:origin x="0" y="23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gs" Target="tags/tag163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>
              <a:defRPr lang="zh-CN" sz="168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pPr>
            <a:r>
              <a:rPr lang="zh-CN" altLang="en-US"/>
              <a:t>北京年收入</a:t>
            </a:r>
            <a:r>
              <a:rPr lang="en-US" altLang="zh-CN"/>
              <a:t>10,645</a:t>
            </a:r>
            <a:r>
              <a:rPr lang="zh-CN" altLang="en-US"/>
              <a:t>万元</a:t>
            </a:r>
            <a:endParaRPr lang="zh-CN" altLang="en-US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30"/>
      <c:rotY val="207"/>
      <c:depthPercent val="100"/>
      <c:rAngAx val="0"/>
    </c:view3D>
    <c:floor>
      <c:thickness val="0"/>
      <c:spPr>
        <a:noFill/>
        <a:effectLst/>
      </c:spPr>
    </c:floor>
    <c:sideWall>
      <c:thickness val="0"/>
      <c:spPr>
        <a:noFill/>
        <a:effectLst/>
      </c:spPr>
    </c:sideWall>
    <c:backWall>
      <c:thickness val="0"/>
      <c:spPr>
        <a:noFill/>
        <a:effectLst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50800" dist="50800" dir="5400000" algn="ctr" rotWithShape="0">
                <a:srgbClr val="004098">
                  <a:alpha val="100000"/>
                </a:srgbClr>
              </a:outerShdw>
            </a:effectLst>
            <a:scene3d>
              <a:camera prst="orthographicFront"/>
              <a:lightRig rig="threePt" dir="t"/>
            </a:scene3d>
            <a:sp3d prstMaterial="softEdge"/>
          </c:spPr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>
                <a:outerShdw blurRad="50800" dist="50800" dir="5400000" algn="ctr" rotWithShape="0">
                  <a:srgbClr val="004098">
                    <a:alpha val="100000"/>
                  </a:srgbClr>
                </a:outerShdw>
              </a:effectLst>
              <a:scene3d>
                <a:camera prst="orthographicFront"/>
                <a:lightRig rig="threePt" dir="t"/>
              </a:scene3d>
              <a:sp3d prstMaterial="softEdg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>
                <a:outerShdw blurRad="50800" dist="50800" dir="5400000" algn="ctr" rotWithShape="0">
                  <a:srgbClr val="004098">
                    <a:alpha val="100000"/>
                  </a:srgbClr>
                </a:outerShdw>
              </a:effectLst>
              <a:scene3d>
                <a:camera prst="orthographicFront"/>
                <a:lightRig rig="threePt" dir="t"/>
              </a:scene3d>
              <a:sp3d prstMaterial="softEdg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  <a:effectLst>
                <a:outerShdw blurRad="50800" dist="50800" dir="5400000" algn="ctr" rotWithShape="0">
                  <a:srgbClr val="004098">
                    <a:alpha val="100000"/>
                  </a:srgbClr>
                </a:outerShdw>
              </a:effectLst>
              <a:scene3d>
                <a:camera prst="orthographicFront"/>
                <a:lightRig rig="threePt" dir="t"/>
              </a:scene3d>
              <a:sp3d prstMaterial="softEdg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>
                <a:outerShdw blurRad="50800" dist="50800" dir="5400000" algn="ctr" rotWithShape="0">
                  <a:srgbClr val="004098">
                    <a:alpha val="100000"/>
                  </a:srgbClr>
                </a:outerShdw>
              </a:effectLst>
              <a:scene3d>
                <a:camera prst="orthographicFront"/>
                <a:lightRig rig="threePt" dir="t"/>
              </a:scene3d>
              <a:sp3d prstMaterial="softEdge"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solidFill>
                  <a:schemeClr val="bg1"/>
                </a:solidFill>
              </a:ln>
              <a:effectLst>
                <a:outerShdw blurRad="50800" dist="50800" dir="5400000" algn="ctr" rotWithShape="0">
                  <a:srgbClr val="004098">
                    <a:alpha val="100000"/>
                  </a:srgbClr>
                </a:outerShdw>
              </a:effectLst>
              <a:scene3d>
                <a:camera prst="orthographicFront"/>
                <a:lightRig rig="threePt" dir="t"/>
              </a:scene3d>
              <a:sp3d prstMaterial="softEdge"/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国资</c:v>
                </c:pt>
                <c:pt idx="1">
                  <c:v>资本市场</c:v>
                </c:pt>
                <c:pt idx="2">
                  <c:v>国家机关</c:v>
                </c:pt>
                <c:pt idx="3">
                  <c:v>其它</c:v>
                </c:pt>
                <c:pt idx="4">
                  <c:v>金融企业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4363</c:v>
                </c:pt>
                <c:pt idx="1">
                  <c:v>3795</c:v>
                </c:pt>
                <c:pt idx="2">
                  <c:v>114</c:v>
                </c:pt>
                <c:pt idx="3">
                  <c:v>1428</c:v>
                </c:pt>
                <c:pt idx="4">
                  <c:v>770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</c:pie3D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14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feb9f876-e163-4e1f-a3f4-d7424296bbf2}"/>
      </c:ext>
    </c:extLst>
  </c:chart>
  <c:spPr>
    <a:noFill/>
    <a:ln>
      <a:noFill/>
    </a:ln>
    <a:effectLst>
      <a:outerShdw dir="5400000" sx="1000" sy="1000" algn="ctr" rotWithShape="0">
        <a:srgbClr val="000000">
          <a:alpha val="100000"/>
        </a:srgbClr>
      </a:outerShdw>
    </a:effectLst>
  </c:spPr>
  <c:txPr>
    <a:bodyPr/>
    <a:lstStyle/>
    <a:p>
      <a:pPr>
        <a:defRPr lang="zh-CN" sz="1400">
          <a:latin typeface="Arial" panose="020B0604020202020204" pitchFamily="34" charset="0"/>
          <a:ea typeface="微软雅黑" panose="020B0503020204020204" pitchFamily="34" charset="-122"/>
        </a:defRPr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A3D24-6083-4546-8C6D-DEE86BAAAE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ED8765-8EF3-408C-9341-152904E414E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7A4E5-3461-47CD-8351-C5E59F91E6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0400" y="2336800"/>
            <a:ext cx="10858500" cy="117316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zh-CN" altLang="en-US" sz="4000" b="1" dirty="0"/>
            </a:lvl1pPr>
          </a:lstStyle>
          <a:p>
            <a:pPr lvl="0" defTabSz="914400"/>
            <a:r>
              <a:rPr lang="en-US" altLang="zh-CN" dirty="0"/>
              <a:t>Click to edit </a:t>
            </a:r>
            <a:br>
              <a:rPr lang="en-US" altLang="zh-CN" dirty="0"/>
            </a:br>
            <a:r>
              <a:rPr lang="en-US" altLang="zh-CN" dirty="0"/>
              <a:t>Master title style</a:t>
            </a:r>
            <a:endParaRPr lang="zh-CN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0400" y="3509962"/>
            <a:ext cx="10858500" cy="535853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spcBef>
                <a:spcPts val="0"/>
              </a:spcBef>
              <a:buNone/>
              <a:defRPr lang="zh-CN" altLang="en-US" sz="1600"/>
            </a:lvl1pPr>
          </a:lstStyle>
          <a:p>
            <a:pPr marL="228600" lvl="0" indent="-228600" defTabSz="914400"/>
            <a:r>
              <a:rPr lang="en-US" altLang="zh-CN"/>
              <a:t>Click to edit Master subtitle style</a:t>
            </a:r>
            <a:endParaRPr lang="zh-CN" altLang="en-US" dirty="0"/>
          </a:p>
        </p:txBody>
      </p:sp>
      <p:sp>
        <p:nvSpPr>
          <p:cNvPr id="8" name="Speaker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60400" y="5541558"/>
            <a:ext cx="556895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en-US" altLang="zh-CN" dirty="0"/>
              <a:t>Speaker name and title</a:t>
            </a:r>
            <a:endParaRPr lang="en-US" altLang="zh-CN" dirty="0"/>
          </a:p>
        </p:txBody>
      </p:sp>
      <p:sp>
        <p:nvSpPr>
          <p:cNvPr id="9" name="Date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660400" y="5837829"/>
            <a:ext cx="556895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zh-CN" altLang="en-US" dirty="0"/>
              <a:t>幻灯力量</a:t>
            </a:r>
            <a:endParaRPr lang="en-US" altLang="en-US" dirty="0"/>
          </a:p>
        </p:txBody>
      </p:sp>
      <p:sp>
        <p:nvSpPr>
          <p:cNvPr id="12" name="Logo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660400" y="723900"/>
            <a:ext cx="1039091" cy="296271"/>
          </a:xfrm>
        </p:spPr>
        <p:txBody>
          <a:bodyPr vert="horz" wrap="none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en-US" altLang="zh-CN" dirty="0"/>
              <a:t>LGOO HERE</a:t>
            </a:r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5AEBE-086C-4980-A4E1-E89EE17EFFB9}" type="datetime1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body" sz="quarter" idx="14" hasCustomPrompt="1"/>
          </p:nvPr>
        </p:nvSpPr>
        <p:spPr>
          <a:xfrm>
            <a:off x="660400" y="1500188"/>
            <a:ext cx="2836562" cy="594626"/>
          </a:xfrm>
        </p:spPr>
        <p:txBody>
          <a:bodyPr>
            <a:normAutofit/>
          </a:bodyPr>
          <a:lstStyle>
            <a:lvl1pPr marL="0" indent="0" algn="r">
              <a:buFont typeface="+mj-lt"/>
              <a:buNone/>
              <a:defRPr sz="2400" b="1"/>
            </a:lvl1pPr>
            <a:lvl2pPr marL="457200" indent="0">
              <a:buFont typeface="+mj-ea"/>
              <a:buNone/>
              <a:defRPr/>
            </a:lvl2pPr>
            <a:lvl3pPr marL="1257300" indent="-342900">
              <a:buFont typeface="+mj-lt"/>
              <a:buAutoNum type="alphaLcParenR"/>
              <a:defRPr/>
            </a:lvl3pPr>
          </a:lstStyle>
          <a:p>
            <a:pPr lvl="0"/>
            <a:r>
              <a:rPr lang="en-US" altLang="zh-CN" dirty="0"/>
              <a:t>CONTENTS</a:t>
            </a:r>
            <a:endParaRPr lang="zh-CN" alt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type="body" sz="quarter" idx="13"/>
          </p:nvPr>
        </p:nvSpPr>
        <p:spPr>
          <a:xfrm>
            <a:off x="3647836" y="1500187"/>
            <a:ext cx="7871045" cy="4633913"/>
          </a:xfrm>
        </p:spPr>
        <p:txBody>
          <a:bodyPr/>
          <a:lstStyle>
            <a:lvl1pPr marL="342900" indent="-342900">
              <a:buFont typeface="+mj-lt"/>
              <a:buAutoNum type="arabicPeriod"/>
              <a:defRPr/>
            </a:lvl1pPr>
            <a:lvl2pPr marL="800100" indent="-342900">
              <a:buFont typeface="+mj-ea"/>
              <a:buAutoNum type="circleNumDbPlain"/>
              <a:defRPr/>
            </a:lvl2pPr>
            <a:lvl3pPr marL="1257300" indent="-342900">
              <a:buFont typeface="+mj-lt"/>
              <a:buAutoNum type="alphaLcParenR"/>
              <a:defRPr/>
            </a:lvl3pPr>
          </a:lstStyle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C4CC43B-9EB6-4465-8B1A-3F7180DAD0DF}" type="datetime1">
              <a:rPr lang="zh-CN" altLang="en-US" smtClean="0"/>
            </a:fld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en-US" altLang="zh-CN" smtClean="0"/>
            </a:fld>
            <a:endParaRPr lang="en-US" altLang="zh-CN"/>
          </a:p>
        </p:txBody>
      </p:sp>
      <p:cxnSp>
        <p:nvCxnSpPr>
          <p:cNvPr id="10" name="î$ļíďé"/>
          <p:cNvCxnSpPr/>
          <p:nvPr userDrawn="1"/>
        </p:nvCxnSpPr>
        <p:spPr>
          <a:xfrm>
            <a:off x="3621019" y="1500188"/>
            <a:ext cx="0" cy="4633913"/>
          </a:xfrm>
          <a:prstGeom prst="line">
            <a:avLst/>
          </a:prstGeom>
          <a:solidFill>
            <a:srgbClr val="FFCC00"/>
          </a:solidFill>
          <a:ln w="317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îsḷîďè"/>
          <p:cNvSpPr>
            <a:spLocks noChangeAspect="1"/>
          </p:cNvSpPr>
          <p:nvPr userDrawn="1"/>
        </p:nvSpPr>
        <p:spPr bwMode="auto">
          <a:xfrm>
            <a:off x="2626456" y="5219207"/>
            <a:ext cx="870506" cy="915667"/>
          </a:xfrm>
          <a:custGeom>
            <a:avLst/>
            <a:gdLst>
              <a:gd name="T0" fmla="*/ 3353 w 5127"/>
              <a:gd name="T1" fmla="*/ 1728 h 5401"/>
              <a:gd name="T2" fmla="*/ 2183 w 5127"/>
              <a:gd name="T3" fmla="*/ 1608 h 5401"/>
              <a:gd name="T4" fmla="*/ 3353 w 5127"/>
              <a:gd name="T5" fmla="*/ 1488 h 5401"/>
              <a:gd name="T6" fmla="*/ 3103 w 5127"/>
              <a:gd name="T7" fmla="*/ 2231 h 5401"/>
              <a:gd name="T8" fmla="*/ 3103 w 5127"/>
              <a:gd name="T9" fmla="*/ 1991 h 5401"/>
              <a:gd name="T10" fmla="*/ 2432 w 5127"/>
              <a:gd name="T11" fmla="*/ 2111 h 5401"/>
              <a:gd name="T12" fmla="*/ 3103 w 5127"/>
              <a:gd name="T13" fmla="*/ 2231 h 5401"/>
              <a:gd name="T14" fmla="*/ 3353 w 5127"/>
              <a:gd name="T15" fmla="*/ 2648 h 5401"/>
              <a:gd name="T16" fmla="*/ 2183 w 5127"/>
              <a:gd name="T17" fmla="*/ 2768 h 5401"/>
              <a:gd name="T18" fmla="*/ 3353 w 5127"/>
              <a:gd name="T19" fmla="*/ 2888 h 5401"/>
              <a:gd name="T20" fmla="*/ 2552 w 5127"/>
              <a:gd name="T21" fmla="*/ 3151 h 5401"/>
              <a:gd name="T22" fmla="*/ 2552 w 5127"/>
              <a:gd name="T23" fmla="*/ 3391 h 5401"/>
              <a:gd name="T24" fmla="*/ 3223 w 5127"/>
              <a:gd name="T25" fmla="*/ 3271 h 5401"/>
              <a:gd name="T26" fmla="*/ 2552 w 5127"/>
              <a:gd name="T27" fmla="*/ 3151 h 5401"/>
              <a:gd name="T28" fmla="*/ 4448 w 5127"/>
              <a:gd name="T29" fmla="*/ 1442 h 5401"/>
              <a:gd name="T30" fmla="*/ 4688 w 5127"/>
              <a:gd name="T31" fmla="*/ 1442 h 5401"/>
              <a:gd name="T32" fmla="*/ 3988 w 5127"/>
              <a:gd name="T33" fmla="*/ 0 h 5401"/>
              <a:gd name="T34" fmla="*/ 0 w 5127"/>
              <a:gd name="T35" fmla="*/ 604 h 5401"/>
              <a:gd name="T36" fmla="*/ 120 w 5127"/>
              <a:gd name="T37" fmla="*/ 1792 h 5401"/>
              <a:gd name="T38" fmla="*/ 686 w 5127"/>
              <a:gd name="T39" fmla="*/ 1672 h 5401"/>
              <a:gd name="T40" fmla="*/ 240 w 5127"/>
              <a:gd name="T41" fmla="*/ 1552 h 5401"/>
              <a:gd name="T42" fmla="*/ 604 w 5127"/>
              <a:gd name="T43" fmla="*/ 240 h 5401"/>
              <a:gd name="T44" fmla="*/ 968 w 5127"/>
              <a:gd name="T45" fmla="*/ 4179 h 5401"/>
              <a:gd name="T46" fmla="*/ 3904 w 5127"/>
              <a:gd name="T47" fmla="*/ 4879 h 5401"/>
              <a:gd name="T48" fmla="*/ 3904 w 5127"/>
              <a:gd name="T49" fmla="*/ 4639 h 5401"/>
              <a:gd name="T50" fmla="*/ 1208 w 5127"/>
              <a:gd name="T51" fmla="*/ 4179 h 5401"/>
              <a:gd name="T52" fmla="*/ 1086 w 5127"/>
              <a:gd name="T53" fmla="*/ 240 h 5401"/>
              <a:gd name="T54" fmla="*/ 4448 w 5127"/>
              <a:gd name="T55" fmla="*/ 700 h 5401"/>
              <a:gd name="T56" fmla="*/ 4568 w 5127"/>
              <a:gd name="T57" fmla="*/ 2000 h 5401"/>
              <a:gd name="T58" fmla="*/ 4568 w 5127"/>
              <a:gd name="T59" fmla="*/ 2240 h 5401"/>
              <a:gd name="T60" fmla="*/ 4887 w 5127"/>
              <a:gd name="T61" fmla="*/ 2340 h 5401"/>
              <a:gd name="T62" fmla="*/ 5007 w 5127"/>
              <a:gd name="T63" fmla="*/ 3838 h 5401"/>
              <a:gd name="T64" fmla="*/ 5127 w 5127"/>
              <a:gd name="T65" fmla="*/ 2340 h 5401"/>
              <a:gd name="T66" fmla="*/ 4568 w 5127"/>
              <a:gd name="T67" fmla="*/ 5139 h 5401"/>
              <a:gd name="T68" fmla="*/ 4448 w 5127"/>
              <a:gd name="T69" fmla="*/ 5281 h 5401"/>
              <a:gd name="T70" fmla="*/ 4688 w 5127"/>
              <a:gd name="T71" fmla="*/ 5281 h 5401"/>
              <a:gd name="T72" fmla="*/ 4568 w 5127"/>
              <a:gd name="T73" fmla="*/ 5139 h 5401"/>
              <a:gd name="T74" fmla="*/ 4448 w 5127"/>
              <a:gd name="T75" fmla="*/ 2559 h 5401"/>
              <a:gd name="T76" fmla="*/ 4568 w 5127"/>
              <a:gd name="T77" fmla="*/ 4974 h 5401"/>
              <a:gd name="T78" fmla="*/ 4688 w 5127"/>
              <a:gd name="T79" fmla="*/ 2559 h 5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27" h="5401">
                <a:moveTo>
                  <a:pt x="3473" y="1608"/>
                </a:moveTo>
                <a:cubicBezTo>
                  <a:pt x="3473" y="1674"/>
                  <a:pt x="3419" y="1728"/>
                  <a:pt x="3353" y="1728"/>
                </a:cubicBezTo>
                <a:lnTo>
                  <a:pt x="2303" y="1728"/>
                </a:lnTo>
                <a:cubicBezTo>
                  <a:pt x="2236" y="1728"/>
                  <a:pt x="2183" y="1674"/>
                  <a:pt x="2183" y="1608"/>
                </a:cubicBezTo>
                <a:cubicBezTo>
                  <a:pt x="2183" y="1542"/>
                  <a:pt x="2236" y="1488"/>
                  <a:pt x="2303" y="1488"/>
                </a:cubicBezTo>
                <a:lnTo>
                  <a:pt x="3353" y="1488"/>
                </a:lnTo>
                <a:cubicBezTo>
                  <a:pt x="3419" y="1488"/>
                  <a:pt x="3473" y="1542"/>
                  <a:pt x="3473" y="1608"/>
                </a:cubicBezTo>
                <a:close/>
                <a:moveTo>
                  <a:pt x="3103" y="2231"/>
                </a:moveTo>
                <a:cubicBezTo>
                  <a:pt x="3170" y="2231"/>
                  <a:pt x="3223" y="2178"/>
                  <a:pt x="3223" y="2111"/>
                </a:cubicBezTo>
                <a:cubicBezTo>
                  <a:pt x="3223" y="2045"/>
                  <a:pt x="3170" y="1991"/>
                  <a:pt x="3103" y="1991"/>
                </a:cubicBezTo>
                <a:lnTo>
                  <a:pt x="2552" y="1991"/>
                </a:lnTo>
                <a:cubicBezTo>
                  <a:pt x="2486" y="1991"/>
                  <a:pt x="2432" y="2045"/>
                  <a:pt x="2432" y="2111"/>
                </a:cubicBezTo>
                <a:cubicBezTo>
                  <a:pt x="2432" y="2178"/>
                  <a:pt x="2486" y="2231"/>
                  <a:pt x="2552" y="2231"/>
                </a:cubicBezTo>
                <a:lnTo>
                  <a:pt x="3103" y="2231"/>
                </a:lnTo>
                <a:close/>
                <a:moveTo>
                  <a:pt x="3473" y="2768"/>
                </a:moveTo>
                <a:cubicBezTo>
                  <a:pt x="3473" y="2701"/>
                  <a:pt x="3419" y="2648"/>
                  <a:pt x="3353" y="2648"/>
                </a:cubicBezTo>
                <a:lnTo>
                  <a:pt x="2303" y="2648"/>
                </a:lnTo>
                <a:cubicBezTo>
                  <a:pt x="2236" y="2648"/>
                  <a:pt x="2183" y="2701"/>
                  <a:pt x="2183" y="2768"/>
                </a:cubicBezTo>
                <a:cubicBezTo>
                  <a:pt x="2183" y="2834"/>
                  <a:pt x="2236" y="2888"/>
                  <a:pt x="2303" y="2888"/>
                </a:cubicBezTo>
                <a:lnTo>
                  <a:pt x="3353" y="2888"/>
                </a:lnTo>
                <a:cubicBezTo>
                  <a:pt x="3419" y="2888"/>
                  <a:pt x="3473" y="2834"/>
                  <a:pt x="3473" y="2768"/>
                </a:cubicBezTo>
                <a:close/>
                <a:moveTo>
                  <a:pt x="2552" y="3151"/>
                </a:moveTo>
                <a:cubicBezTo>
                  <a:pt x="2486" y="3151"/>
                  <a:pt x="2432" y="3205"/>
                  <a:pt x="2432" y="3271"/>
                </a:cubicBezTo>
                <a:cubicBezTo>
                  <a:pt x="2432" y="3338"/>
                  <a:pt x="2486" y="3391"/>
                  <a:pt x="2552" y="3391"/>
                </a:cubicBezTo>
                <a:lnTo>
                  <a:pt x="3103" y="3391"/>
                </a:lnTo>
                <a:cubicBezTo>
                  <a:pt x="3170" y="3391"/>
                  <a:pt x="3223" y="3338"/>
                  <a:pt x="3223" y="3271"/>
                </a:cubicBezTo>
                <a:cubicBezTo>
                  <a:pt x="3223" y="3205"/>
                  <a:pt x="3170" y="3151"/>
                  <a:pt x="3103" y="3151"/>
                </a:cubicBezTo>
                <a:lnTo>
                  <a:pt x="2552" y="3151"/>
                </a:lnTo>
                <a:close/>
                <a:moveTo>
                  <a:pt x="4448" y="700"/>
                </a:moveTo>
                <a:lnTo>
                  <a:pt x="4448" y="1442"/>
                </a:lnTo>
                <a:cubicBezTo>
                  <a:pt x="4448" y="1509"/>
                  <a:pt x="4501" y="1562"/>
                  <a:pt x="4568" y="1562"/>
                </a:cubicBezTo>
                <a:cubicBezTo>
                  <a:pt x="4634" y="1562"/>
                  <a:pt x="4688" y="1509"/>
                  <a:pt x="4688" y="1442"/>
                </a:cubicBezTo>
                <a:lnTo>
                  <a:pt x="4688" y="700"/>
                </a:lnTo>
                <a:cubicBezTo>
                  <a:pt x="4688" y="314"/>
                  <a:pt x="4374" y="0"/>
                  <a:pt x="3988" y="0"/>
                </a:cubicBezTo>
                <a:lnTo>
                  <a:pt x="604" y="0"/>
                </a:lnTo>
                <a:cubicBezTo>
                  <a:pt x="271" y="0"/>
                  <a:pt x="0" y="271"/>
                  <a:pt x="0" y="604"/>
                </a:cubicBezTo>
                <a:lnTo>
                  <a:pt x="0" y="1672"/>
                </a:lnTo>
                <a:cubicBezTo>
                  <a:pt x="0" y="1738"/>
                  <a:pt x="53" y="1792"/>
                  <a:pt x="120" y="1792"/>
                </a:cubicBezTo>
                <a:lnTo>
                  <a:pt x="566" y="1792"/>
                </a:lnTo>
                <a:cubicBezTo>
                  <a:pt x="632" y="1792"/>
                  <a:pt x="686" y="1738"/>
                  <a:pt x="686" y="1672"/>
                </a:cubicBezTo>
                <a:cubicBezTo>
                  <a:pt x="686" y="1606"/>
                  <a:pt x="632" y="1552"/>
                  <a:pt x="566" y="1552"/>
                </a:cubicBezTo>
                <a:lnTo>
                  <a:pt x="240" y="1552"/>
                </a:lnTo>
                <a:lnTo>
                  <a:pt x="240" y="604"/>
                </a:lnTo>
                <a:cubicBezTo>
                  <a:pt x="240" y="403"/>
                  <a:pt x="403" y="240"/>
                  <a:pt x="604" y="240"/>
                </a:cubicBezTo>
                <a:cubicBezTo>
                  <a:pt x="805" y="240"/>
                  <a:pt x="968" y="403"/>
                  <a:pt x="968" y="604"/>
                </a:cubicBezTo>
                <a:lnTo>
                  <a:pt x="968" y="4179"/>
                </a:lnTo>
                <a:cubicBezTo>
                  <a:pt x="968" y="4565"/>
                  <a:pt x="1282" y="4879"/>
                  <a:pt x="1668" y="4879"/>
                </a:cubicBezTo>
                <a:lnTo>
                  <a:pt x="3904" y="4879"/>
                </a:lnTo>
                <a:cubicBezTo>
                  <a:pt x="3970" y="4879"/>
                  <a:pt x="4024" y="4825"/>
                  <a:pt x="4024" y="4759"/>
                </a:cubicBezTo>
                <a:cubicBezTo>
                  <a:pt x="4024" y="4693"/>
                  <a:pt x="3970" y="4639"/>
                  <a:pt x="3904" y="4639"/>
                </a:cubicBezTo>
                <a:lnTo>
                  <a:pt x="1668" y="4639"/>
                </a:lnTo>
                <a:cubicBezTo>
                  <a:pt x="1415" y="4639"/>
                  <a:pt x="1208" y="4433"/>
                  <a:pt x="1208" y="4179"/>
                </a:cubicBezTo>
                <a:lnTo>
                  <a:pt x="1208" y="604"/>
                </a:lnTo>
                <a:cubicBezTo>
                  <a:pt x="1208" y="468"/>
                  <a:pt x="1163" y="341"/>
                  <a:pt x="1086" y="240"/>
                </a:cubicBezTo>
                <a:lnTo>
                  <a:pt x="3988" y="240"/>
                </a:lnTo>
                <a:cubicBezTo>
                  <a:pt x="4241" y="240"/>
                  <a:pt x="4448" y="446"/>
                  <a:pt x="4448" y="700"/>
                </a:cubicBezTo>
                <a:close/>
                <a:moveTo>
                  <a:pt x="4787" y="2000"/>
                </a:moveTo>
                <a:lnTo>
                  <a:pt x="4568" y="2000"/>
                </a:lnTo>
                <a:cubicBezTo>
                  <a:pt x="4501" y="2000"/>
                  <a:pt x="4448" y="2054"/>
                  <a:pt x="4448" y="2120"/>
                </a:cubicBezTo>
                <a:cubicBezTo>
                  <a:pt x="4448" y="2187"/>
                  <a:pt x="4501" y="2240"/>
                  <a:pt x="4568" y="2240"/>
                </a:cubicBezTo>
                <a:lnTo>
                  <a:pt x="4787" y="2240"/>
                </a:lnTo>
                <a:cubicBezTo>
                  <a:pt x="4842" y="2240"/>
                  <a:pt x="4887" y="2285"/>
                  <a:pt x="4887" y="2340"/>
                </a:cubicBezTo>
                <a:lnTo>
                  <a:pt x="4887" y="3718"/>
                </a:lnTo>
                <a:cubicBezTo>
                  <a:pt x="4887" y="3785"/>
                  <a:pt x="4941" y="3838"/>
                  <a:pt x="5007" y="3838"/>
                </a:cubicBezTo>
                <a:cubicBezTo>
                  <a:pt x="5073" y="3838"/>
                  <a:pt x="5127" y="3785"/>
                  <a:pt x="5127" y="3718"/>
                </a:cubicBezTo>
                <a:lnTo>
                  <a:pt x="5127" y="2340"/>
                </a:lnTo>
                <a:cubicBezTo>
                  <a:pt x="5127" y="2153"/>
                  <a:pt x="4975" y="2000"/>
                  <a:pt x="4787" y="2000"/>
                </a:cubicBezTo>
                <a:close/>
                <a:moveTo>
                  <a:pt x="4568" y="5139"/>
                </a:moveTo>
                <a:cubicBezTo>
                  <a:pt x="4501" y="5139"/>
                  <a:pt x="4448" y="5193"/>
                  <a:pt x="4448" y="5259"/>
                </a:cubicBezTo>
                <a:lnTo>
                  <a:pt x="4448" y="5281"/>
                </a:lnTo>
                <a:cubicBezTo>
                  <a:pt x="4448" y="5347"/>
                  <a:pt x="4501" y="5401"/>
                  <a:pt x="4568" y="5401"/>
                </a:cubicBezTo>
                <a:cubicBezTo>
                  <a:pt x="4634" y="5401"/>
                  <a:pt x="4688" y="5347"/>
                  <a:pt x="4688" y="5281"/>
                </a:cubicBezTo>
                <a:lnTo>
                  <a:pt x="4688" y="5259"/>
                </a:lnTo>
                <a:cubicBezTo>
                  <a:pt x="4688" y="5193"/>
                  <a:pt x="4634" y="5139"/>
                  <a:pt x="4568" y="5139"/>
                </a:cubicBezTo>
                <a:close/>
                <a:moveTo>
                  <a:pt x="4568" y="2439"/>
                </a:moveTo>
                <a:cubicBezTo>
                  <a:pt x="4501" y="2439"/>
                  <a:pt x="4448" y="2492"/>
                  <a:pt x="4448" y="2559"/>
                </a:cubicBezTo>
                <a:lnTo>
                  <a:pt x="4448" y="4854"/>
                </a:lnTo>
                <a:cubicBezTo>
                  <a:pt x="4448" y="4920"/>
                  <a:pt x="4501" y="4974"/>
                  <a:pt x="4568" y="4974"/>
                </a:cubicBezTo>
                <a:cubicBezTo>
                  <a:pt x="4634" y="4974"/>
                  <a:pt x="4688" y="4920"/>
                  <a:pt x="4688" y="4854"/>
                </a:cubicBezTo>
                <a:lnTo>
                  <a:pt x="4688" y="2559"/>
                </a:lnTo>
                <a:cubicBezTo>
                  <a:pt x="4688" y="2492"/>
                  <a:pt x="4634" y="2439"/>
                  <a:pt x="4568" y="243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1951182"/>
            <a:ext cx="5731164" cy="95105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zh-CN" altLang="en-US" sz="2400"/>
            </a:lvl1pPr>
          </a:lstStyle>
          <a:p>
            <a:pPr lvl="0" defTabSz="914400"/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2902239"/>
            <a:ext cx="5731164" cy="2383991"/>
          </a:xfrm>
        </p:spPr>
        <p:txBody>
          <a:bodyPr/>
          <a:lstStyle>
            <a:lvl1pPr marL="0" indent="0">
              <a:buNone/>
              <a:defRPr lang="en-US" altLang="zh-CN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4F10D-3A58-4285-A9DB-D9098A7BEDDD}" type="datetime1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B5987-9647-4253-899C-3B9819D6D8A0}" type="datetime1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ECBEB-8597-4EA4-9D29-E1D7025CFAA0}" type="datetime1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body" sz="quarter" idx="13"/>
          </p:nvPr>
        </p:nvSpPr>
        <p:spPr>
          <a:xfrm>
            <a:off x="660400" y="1777424"/>
            <a:ext cx="10858500" cy="164306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altLang="zh-CN" sz="3200" b="1" smtClean="0"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en-US" altLang="zh-CN" smtClean="0"/>
            </a:lvl2pPr>
            <a:lvl3pPr>
              <a:defRPr lang="en-US" altLang="zh-CN" smtClean="0"/>
            </a:lvl3pPr>
            <a:lvl4pPr>
              <a:defRPr lang="en-US" altLang="zh-CN" smtClean="0"/>
            </a:lvl4pPr>
            <a:lvl5pPr>
              <a:defRPr lang="zh-CN" altLang="en-US"/>
            </a:lvl5pPr>
          </a:lstStyle>
          <a:p>
            <a:pPr marL="228600" lvl="0" indent="-228600" defTabSz="914400">
              <a:spcBef>
                <a:spcPct val="0"/>
              </a:spcBef>
            </a:pPr>
            <a:r>
              <a:rPr lang="en-US" altLang="zh-CN" dirty="0"/>
              <a:t>Click to edit Master text styles</a:t>
            </a:r>
            <a:endParaRPr lang="en-US" altLang="zh-CN" dirty="0"/>
          </a:p>
        </p:txBody>
      </p:sp>
      <p:sp>
        <p:nvSpPr>
          <p:cNvPr id="8" name="Speaker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660400" y="4950430"/>
            <a:ext cx="1085850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en-US" altLang="zh-CN" dirty="0"/>
              <a:t>Speaker name and title</a:t>
            </a:r>
            <a:endParaRPr lang="en-US" altLang="zh-CN" dirty="0"/>
          </a:p>
        </p:txBody>
      </p:sp>
      <p:sp>
        <p:nvSpPr>
          <p:cNvPr id="9" name="Date Placeholder 3"/>
          <p:cNvSpPr>
            <a:spLocks noGrp="1"/>
          </p:cNvSpPr>
          <p:nvPr>
            <p:ph type="body" sz="quarter" idx="15" hasCustomPrompt="1"/>
          </p:nvPr>
        </p:nvSpPr>
        <p:spPr>
          <a:xfrm>
            <a:off x="660400" y="5246701"/>
            <a:ext cx="1085850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zh-CN" altLang="en-US" dirty="0"/>
              <a:t>幻灯力量</a:t>
            </a:r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6" name="标题 5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篇章一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415926"/>
            <a:ext cx="6350000" cy="585788"/>
          </a:xfrm>
        </p:spPr>
        <p:txBody>
          <a:bodyPr>
            <a:normAutofit/>
          </a:bodyPr>
          <a:lstStyle>
            <a:lvl1pPr>
              <a:defRPr sz="2800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60532" y="888999"/>
            <a:ext cx="6337167" cy="229283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单击此处编辑母二级标题样式</a:t>
            </a:r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1813"/>
            <a:ext cx="578798" cy="5787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篇章页二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1813"/>
            <a:ext cx="575447" cy="575447"/>
          </a:xfrm>
          <a:prstGeom prst="rect">
            <a:avLst/>
          </a:prstGeom>
        </p:spPr>
      </p:pic>
      <p:sp>
        <p:nvSpPr>
          <p:cNvPr id="14" name="标题 1"/>
          <p:cNvSpPr>
            <a:spLocks noGrp="1"/>
          </p:cNvSpPr>
          <p:nvPr>
            <p:ph type="title"/>
          </p:nvPr>
        </p:nvSpPr>
        <p:spPr>
          <a:xfrm>
            <a:off x="647700" y="415926"/>
            <a:ext cx="6350000" cy="585788"/>
          </a:xfrm>
        </p:spPr>
        <p:txBody>
          <a:bodyPr>
            <a:normAutofit/>
          </a:bodyPr>
          <a:lstStyle>
            <a:lvl1pPr>
              <a:defRPr sz="2800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60532" y="888999"/>
            <a:ext cx="6337167" cy="229283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单击此处编辑母二级标题样式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330" y="1429385"/>
            <a:ext cx="10968355" cy="381635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单击此处编辑副标题</a:t>
            </a:r>
            <a:endParaRPr lang="en-US" altLang="zh-CN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ECBEB-8597-4EA4-9D29-E1D7025CFAA0}" type="datetime1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heme" Target="../theme/theme2.xml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400" y="0"/>
            <a:ext cx="10858500" cy="10287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defTabSz="914400"/>
            <a:r>
              <a:rPr lang="en-US" altLang="zh-CN"/>
              <a:t>Click to edit Master title style</a:t>
            </a:r>
            <a:endParaRPr lang="zh-CN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1130300"/>
            <a:ext cx="10858500" cy="5003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0401" y="6438900"/>
            <a:ext cx="3992171" cy="215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zh-CN" altLang="en-US"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04656" y="6438900"/>
            <a:ext cx="1802924" cy="215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BAC152-C384-4126-A41C-02F34DED3069}" type="datetime1">
              <a:rPr lang="zh-CN" altLang="en-US" smtClean="0"/>
            </a:fld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57452" y="6438900"/>
            <a:ext cx="2661448" cy="215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65B630-C7FF-41C0-9923-C5E5E29EED81}" type="slidenum">
              <a:rPr lang="en-US" altLang="zh-CN" smtClean="0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altLang="en-US"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wrap="square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9.xml"/><Relationship Id="rId4" Type="http://schemas.openxmlformats.org/officeDocument/2006/relationships/tags" Target="../tags/tag22.xml"/><Relationship Id="rId3" Type="http://schemas.openxmlformats.org/officeDocument/2006/relationships/image" Target="../media/image5.png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9.xml"/><Relationship Id="rId3" Type="http://schemas.openxmlformats.org/officeDocument/2006/relationships/tags" Target="../tags/tag23.xml"/><Relationship Id="rId2" Type="http://schemas.openxmlformats.org/officeDocument/2006/relationships/image" Target="../media/image5.png"/><Relationship Id="rId1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tags" Target="../tags/tag31.xml"/><Relationship Id="rId7" Type="http://schemas.openxmlformats.org/officeDocument/2006/relationships/tags" Target="../tags/tag30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4" Type="http://schemas.openxmlformats.org/officeDocument/2006/relationships/slideLayout" Target="../slideLayouts/slideLayout12.xml"/><Relationship Id="rId33" Type="http://schemas.openxmlformats.org/officeDocument/2006/relationships/tags" Target="../tags/tag51.xml"/><Relationship Id="rId32" Type="http://schemas.openxmlformats.org/officeDocument/2006/relationships/image" Target="../media/image9.svg"/><Relationship Id="rId31" Type="http://schemas.openxmlformats.org/officeDocument/2006/relationships/image" Target="../media/image8.png"/><Relationship Id="rId30" Type="http://schemas.openxmlformats.org/officeDocument/2006/relationships/image" Target="../media/image7.svg"/><Relationship Id="rId3" Type="http://schemas.openxmlformats.org/officeDocument/2006/relationships/tags" Target="../tags/tag26.xml"/><Relationship Id="rId29" Type="http://schemas.openxmlformats.org/officeDocument/2006/relationships/image" Target="../media/image6.png"/><Relationship Id="rId28" Type="http://schemas.openxmlformats.org/officeDocument/2006/relationships/image" Target="../media/image5.png"/><Relationship Id="rId27" Type="http://schemas.openxmlformats.org/officeDocument/2006/relationships/tags" Target="../tags/tag50.xml"/><Relationship Id="rId26" Type="http://schemas.openxmlformats.org/officeDocument/2006/relationships/tags" Target="../tags/tag49.xml"/><Relationship Id="rId25" Type="http://schemas.openxmlformats.org/officeDocument/2006/relationships/tags" Target="../tags/tag48.xml"/><Relationship Id="rId24" Type="http://schemas.openxmlformats.org/officeDocument/2006/relationships/tags" Target="../tags/tag47.xml"/><Relationship Id="rId23" Type="http://schemas.openxmlformats.org/officeDocument/2006/relationships/tags" Target="../tags/tag46.xml"/><Relationship Id="rId22" Type="http://schemas.openxmlformats.org/officeDocument/2006/relationships/tags" Target="../tags/tag45.xml"/><Relationship Id="rId21" Type="http://schemas.openxmlformats.org/officeDocument/2006/relationships/tags" Target="../tags/tag44.xml"/><Relationship Id="rId20" Type="http://schemas.openxmlformats.org/officeDocument/2006/relationships/tags" Target="../tags/tag43.xml"/><Relationship Id="rId2" Type="http://schemas.openxmlformats.org/officeDocument/2006/relationships/tags" Target="../tags/tag25.xml"/><Relationship Id="rId19" Type="http://schemas.openxmlformats.org/officeDocument/2006/relationships/tags" Target="../tags/tag42.xml"/><Relationship Id="rId18" Type="http://schemas.openxmlformats.org/officeDocument/2006/relationships/tags" Target="../tags/tag41.xml"/><Relationship Id="rId17" Type="http://schemas.openxmlformats.org/officeDocument/2006/relationships/tags" Target="../tags/tag40.xml"/><Relationship Id="rId16" Type="http://schemas.openxmlformats.org/officeDocument/2006/relationships/tags" Target="../tags/tag39.xml"/><Relationship Id="rId15" Type="http://schemas.openxmlformats.org/officeDocument/2006/relationships/tags" Target="../tags/tag38.xml"/><Relationship Id="rId14" Type="http://schemas.openxmlformats.org/officeDocument/2006/relationships/tags" Target="../tags/tag37.xml"/><Relationship Id="rId13" Type="http://schemas.openxmlformats.org/officeDocument/2006/relationships/tags" Target="../tags/tag36.xml"/><Relationship Id="rId12" Type="http://schemas.openxmlformats.org/officeDocument/2006/relationships/tags" Target="../tags/tag35.xml"/><Relationship Id="rId11" Type="http://schemas.openxmlformats.org/officeDocument/2006/relationships/tags" Target="../tags/tag34.xml"/><Relationship Id="rId10" Type="http://schemas.openxmlformats.org/officeDocument/2006/relationships/tags" Target="../tags/tag33.xml"/><Relationship Id="rId1" Type="http://schemas.openxmlformats.org/officeDocument/2006/relationships/tags" Target="../tags/tag24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60.xml"/><Relationship Id="rId8" Type="http://schemas.openxmlformats.org/officeDocument/2006/relationships/tags" Target="../tags/tag59.xml"/><Relationship Id="rId7" Type="http://schemas.openxmlformats.org/officeDocument/2006/relationships/tags" Target="../tags/tag58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0" Type="http://schemas.openxmlformats.org/officeDocument/2006/relationships/slideLayout" Target="../slideLayouts/slideLayout6.xml"/><Relationship Id="rId4" Type="http://schemas.openxmlformats.org/officeDocument/2006/relationships/tags" Target="../tags/tag55.xml"/><Relationship Id="rId39" Type="http://schemas.openxmlformats.org/officeDocument/2006/relationships/image" Target="../media/image10.png"/><Relationship Id="rId38" Type="http://schemas.openxmlformats.org/officeDocument/2006/relationships/tags" Target="../tags/tag88.xml"/><Relationship Id="rId37" Type="http://schemas.openxmlformats.org/officeDocument/2006/relationships/image" Target="../media/image2.png"/><Relationship Id="rId36" Type="http://schemas.openxmlformats.org/officeDocument/2006/relationships/tags" Target="../tags/tag87.xml"/><Relationship Id="rId35" Type="http://schemas.openxmlformats.org/officeDocument/2006/relationships/tags" Target="../tags/tag86.xml"/><Relationship Id="rId34" Type="http://schemas.openxmlformats.org/officeDocument/2006/relationships/tags" Target="../tags/tag85.xml"/><Relationship Id="rId33" Type="http://schemas.openxmlformats.org/officeDocument/2006/relationships/tags" Target="../tags/tag84.xml"/><Relationship Id="rId32" Type="http://schemas.openxmlformats.org/officeDocument/2006/relationships/tags" Target="../tags/tag83.xml"/><Relationship Id="rId31" Type="http://schemas.openxmlformats.org/officeDocument/2006/relationships/tags" Target="../tags/tag82.xml"/><Relationship Id="rId30" Type="http://schemas.openxmlformats.org/officeDocument/2006/relationships/tags" Target="../tags/tag81.xml"/><Relationship Id="rId3" Type="http://schemas.openxmlformats.org/officeDocument/2006/relationships/tags" Target="../tags/tag54.xml"/><Relationship Id="rId29" Type="http://schemas.openxmlformats.org/officeDocument/2006/relationships/tags" Target="../tags/tag80.xml"/><Relationship Id="rId28" Type="http://schemas.openxmlformats.org/officeDocument/2006/relationships/tags" Target="../tags/tag79.xml"/><Relationship Id="rId27" Type="http://schemas.openxmlformats.org/officeDocument/2006/relationships/tags" Target="../tags/tag78.xml"/><Relationship Id="rId26" Type="http://schemas.openxmlformats.org/officeDocument/2006/relationships/tags" Target="../tags/tag77.xml"/><Relationship Id="rId25" Type="http://schemas.openxmlformats.org/officeDocument/2006/relationships/tags" Target="../tags/tag76.xml"/><Relationship Id="rId24" Type="http://schemas.openxmlformats.org/officeDocument/2006/relationships/tags" Target="../tags/tag75.xml"/><Relationship Id="rId23" Type="http://schemas.openxmlformats.org/officeDocument/2006/relationships/tags" Target="../tags/tag74.xml"/><Relationship Id="rId22" Type="http://schemas.openxmlformats.org/officeDocument/2006/relationships/tags" Target="../tags/tag73.xml"/><Relationship Id="rId21" Type="http://schemas.openxmlformats.org/officeDocument/2006/relationships/tags" Target="../tags/tag72.xml"/><Relationship Id="rId20" Type="http://schemas.openxmlformats.org/officeDocument/2006/relationships/tags" Target="../tags/tag71.xml"/><Relationship Id="rId2" Type="http://schemas.openxmlformats.org/officeDocument/2006/relationships/tags" Target="../tags/tag53.xml"/><Relationship Id="rId19" Type="http://schemas.openxmlformats.org/officeDocument/2006/relationships/tags" Target="../tags/tag70.xml"/><Relationship Id="rId18" Type="http://schemas.openxmlformats.org/officeDocument/2006/relationships/tags" Target="../tags/tag69.xml"/><Relationship Id="rId17" Type="http://schemas.openxmlformats.org/officeDocument/2006/relationships/tags" Target="../tags/tag68.xml"/><Relationship Id="rId16" Type="http://schemas.openxmlformats.org/officeDocument/2006/relationships/tags" Target="../tags/tag67.xml"/><Relationship Id="rId15" Type="http://schemas.openxmlformats.org/officeDocument/2006/relationships/tags" Target="../tags/tag66.xml"/><Relationship Id="rId14" Type="http://schemas.openxmlformats.org/officeDocument/2006/relationships/tags" Target="../tags/tag65.xml"/><Relationship Id="rId13" Type="http://schemas.openxmlformats.org/officeDocument/2006/relationships/tags" Target="../tags/tag64.xml"/><Relationship Id="rId12" Type="http://schemas.openxmlformats.org/officeDocument/2006/relationships/tags" Target="../tags/tag63.xml"/><Relationship Id="rId11" Type="http://schemas.openxmlformats.org/officeDocument/2006/relationships/tags" Target="../tags/tag62.xml"/><Relationship Id="rId10" Type="http://schemas.openxmlformats.org/officeDocument/2006/relationships/tags" Target="../tags/tag61.xml"/><Relationship Id="rId1" Type="http://schemas.openxmlformats.org/officeDocument/2006/relationships/tags" Target="../tags/tag52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97.xml"/><Relationship Id="rId8" Type="http://schemas.openxmlformats.org/officeDocument/2006/relationships/tags" Target="../tags/tag96.xml"/><Relationship Id="rId7" Type="http://schemas.openxmlformats.org/officeDocument/2006/relationships/tags" Target="../tags/tag95.xml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4" Type="http://schemas.openxmlformats.org/officeDocument/2006/relationships/tags" Target="../tags/tag92.xml"/><Relationship Id="rId39" Type="http://schemas.openxmlformats.org/officeDocument/2006/relationships/slideLayout" Target="../slideLayouts/slideLayout6.xml"/><Relationship Id="rId38" Type="http://schemas.openxmlformats.org/officeDocument/2006/relationships/image" Target="../media/image11.png"/><Relationship Id="rId37" Type="http://schemas.openxmlformats.org/officeDocument/2006/relationships/image" Target="../media/image2.png"/><Relationship Id="rId36" Type="http://schemas.openxmlformats.org/officeDocument/2006/relationships/tags" Target="../tags/tag124.xml"/><Relationship Id="rId35" Type="http://schemas.openxmlformats.org/officeDocument/2006/relationships/tags" Target="../tags/tag123.xml"/><Relationship Id="rId34" Type="http://schemas.openxmlformats.org/officeDocument/2006/relationships/tags" Target="../tags/tag122.xml"/><Relationship Id="rId33" Type="http://schemas.openxmlformats.org/officeDocument/2006/relationships/tags" Target="../tags/tag121.xml"/><Relationship Id="rId32" Type="http://schemas.openxmlformats.org/officeDocument/2006/relationships/tags" Target="../tags/tag120.xml"/><Relationship Id="rId31" Type="http://schemas.openxmlformats.org/officeDocument/2006/relationships/tags" Target="../tags/tag119.xml"/><Relationship Id="rId30" Type="http://schemas.openxmlformats.org/officeDocument/2006/relationships/tags" Target="../tags/tag118.xml"/><Relationship Id="rId3" Type="http://schemas.openxmlformats.org/officeDocument/2006/relationships/tags" Target="../tags/tag91.xml"/><Relationship Id="rId29" Type="http://schemas.openxmlformats.org/officeDocument/2006/relationships/tags" Target="../tags/tag117.xml"/><Relationship Id="rId28" Type="http://schemas.openxmlformats.org/officeDocument/2006/relationships/tags" Target="../tags/tag116.xml"/><Relationship Id="rId27" Type="http://schemas.openxmlformats.org/officeDocument/2006/relationships/tags" Target="../tags/tag115.xml"/><Relationship Id="rId26" Type="http://schemas.openxmlformats.org/officeDocument/2006/relationships/tags" Target="../tags/tag114.xml"/><Relationship Id="rId25" Type="http://schemas.openxmlformats.org/officeDocument/2006/relationships/tags" Target="../tags/tag113.xml"/><Relationship Id="rId24" Type="http://schemas.openxmlformats.org/officeDocument/2006/relationships/tags" Target="../tags/tag112.xml"/><Relationship Id="rId23" Type="http://schemas.openxmlformats.org/officeDocument/2006/relationships/tags" Target="../tags/tag111.xml"/><Relationship Id="rId22" Type="http://schemas.openxmlformats.org/officeDocument/2006/relationships/tags" Target="../tags/tag110.xml"/><Relationship Id="rId21" Type="http://schemas.openxmlformats.org/officeDocument/2006/relationships/tags" Target="../tags/tag109.xml"/><Relationship Id="rId20" Type="http://schemas.openxmlformats.org/officeDocument/2006/relationships/tags" Target="../tags/tag108.xml"/><Relationship Id="rId2" Type="http://schemas.openxmlformats.org/officeDocument/2006/relationships/tags" Target="../tags/tag90.xml"/><Relationship Id="rId19" Type="http://schemas.openxmlformats.org/officeDocument/2006/relationships/tags" Target="../tags/tag107.xml"/><Relationship Id="rId18" Type="http://schemas.openxmlformats.org/officeDocument/2006/relationships/tags" Target="../tags/tag106.xml"/><Relationship Id="rId17" Type="http://schemas.openxmlformats.org/officeDocument/2006/relationships/tags" Target="../tags/tag105.xml"/><Relationship Id="rId16" Type="http://schemas.openxmlformats.org/officeDocument/2006/relationships/tags" Target="../tags/tag104.xml"/><Relationship Id="rId15" Type="http://schemas.openxmlformats.org/officeDocument/2006/relationships/tags" Target="../tags/tag103.xml"/><Relationship Id="rId14" Type="http://schemas.openxmlformats.org/officeDocument/2006/relationships/tags" Target="../tags/tag102.xml"/><Relationship Id="rId13" Type="http://schemas.openxmlformats.org/officeDocument/2006/relationships/tags" Target="../tags/tag101.xml"/><Relationship Id="rId12" Type="http://schemas.openxmlformats.org/officeDocument/2006/relationships/tags" Target="../tags/tag100.xml"/><Relationship Id="rId11" Type="http://schemas.openxmlformats.org/officeDocument/2006/relationships/tags" Target="../tags/tag99.xml"/><Relationship Id="rId10" Type="http://schemas.openxmlformats.org/officeDocument/2006/relationships/tags" Target="../tags/tag98.xml"/><Relationship Id="rId1" Type="http://schemas.openxmlformats.org/officeDocument/2006/relationships/tags" Target="../tags/tag89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9.xml"/><Relationship Id="rId3" Type="http://schemas.openxmlformats.org/officeDocument/2006/relationships/tags" Target="../tags/tag125.xml"/><Relationship Id="rId2" Type="http://schemas.openxmlformats.org/officeDocument/2006/relationships/image" Target="../media/image12.pn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26.xml"/><Relationship Id="rId2" Type="http://schemas.openxmlformats.org/officeDocument/2006/relationships/image" Target="../media/image13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35.xml"/><Relationship Id="rId8" Type="http://schemas.openxmlformats.org/officeDocument/2006/relationships/tags" Target="../tags/tag134.xml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5" Type="http://schemas.openxmlformats.org/officeDocument/2006/relationships/slideLayout" Target="../slideLayouts/slideLayout9.xml"/><Relationship Id="rId14" Type="http://schemas.openxmlformats.org/officeDocument/2006/relationships/tags" Target="../tags/tag139.xml"/><Relationship Id="rId13" Type="http://schemas.openxmlformats.org/officeDocument/2006/relationships/tags" Target="../tags/tag138.xml"/><Relationship Id="rId12" Type="http://schemas.openxmlformats.org/officeDocument/2006/relationships/tags" Target="../tags/tag137.xml"/><Relationship Id="rId11" Type="http://schemas.openxmlformats.org/officeDocument/2006/relationships/tags" Target="../tags/tag136.xml"/><Relationship Id="rId10" Type="http://schemas.openxmlformats.org/officeDocument/2006/relationships/image" Target="../media/image5.png"/><Relationship Id="rId1" Type="http://schemas.openxmlformats.org/officeDocument/2006/relationships/tags" Target="../tags/tag12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9.xml"/><Relationship Id="rId3" Type="http://schemas.openxmlformats.org/officeDocument/2006/relationships/tags" Target="../tags/tag140.xml"/><Relationship Id="rId2" Type="http://schemas.openxmlformats.org/officeDocument/2006/relationships/image" Target="../media/image14.png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9.xml"/><Relationship Id="rId3" Type="http://schemas.openxmlformats.org/officeDocument/2006/relationships/tags" Target="../tags/tag141.xml"/><Relationship Id="rId2" Type="http://schemas.openxmlformats.org/officeDocument/2006/relationships/image" Target="../media/image15.png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142.xml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9.xml"/><Relationship Id="rId3" Type="http://schemas.openxmlformats.org/officeDocument/2006/relationships/tags" Target="../tags/tag143.xml"/><Relationship Id="rId2" Type="http://schemas.openxmlformats.org/officeDocument/2006/relationships/image" Target="../media/image5.png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tags" Target="../tags/tag147.xml"/><Relationship Id="rId6" Type="http://schemas.openxmlformats.org/officeDocument/2006/relationships/image" Target="../media/image19.png"/><Relationship Id="rId5" Type="http://schemas.openxmlformats.org/officeDocument/2006/relationships/tags" Target="../tags/tag146.xml"/><Relationship Id="rId4" Type="http://schemas.openxmlformats.org/officeDocument/2006/relationships/image" Target="../media/image18.jpeg"/><Relationship Id="rId3" Type="http://schemas.openxmlformats.org/officeDocument/2006/relationships/tags" Target="../tags/tag145.xml"/><Relationship Id="rId2" Type="http://schemas.openxmlformats.org/officeDocument/2006/relationships/image" Target="../media/image17.jpeg"/><Relationship Id="rId15" Type="http://schemas.openxmlformats.org/officeDocument/2006/relationships/notesSlide" Target="../notesSlides/notesSlide6.xml"/><Relationship Id="rId14" Type="http://schemas.openxmlformats.org/officeDocument/2006/relationships/slideLayout" Target="../slideLayouts/slideLayout9.xml"/><Relationship Id="rId13" Type="http://schemas.openxmlformats.org/officeDocument/2006/relationships/tags" Target="../tags/tag151.xml"/><Relationship Id="rId12" Type="http://schemas.openxmlformats.org/officeDocument/2006/relationships/image" Target="../media/image21.svg"/><Relationship Id="rId11" Type="http://schemas.openxmlformats.org/officeDocument/2006/relationships/image" Target="../media/image20.png"/><Relationship Id="rId10" Type="http://schemas.openxmlformats.org/officeDocument/2006/relationships/tags" Target="../tags/tag150.xml"/><Relationship Id="rId1" Type="http://schemas.openxmlformats.org/officeDocument/2006/relationships/tags" Target="../tags/tag144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60.xml"/><Relationship Id="rId8" Type="http://schemas.openxmlformats.org/officeDocument/2006/relationships/tags" Target="../tags/tag159.xml"/><Relationship Id="rId7" Type="http://schemas.openxmlformats.org/officeDocument/2006/relationships/tags" Target="../tags/tag158.xml"/><Relationship Id="rId6" Type="http://schemas.openxmlformats.org/officeDocument/2006/relationships/tags" Target="../tags/tag157.xml"/><Relationship Id="rId5" Type="http://schemas.openxmlformats.org/officeDocument/2006/relationships/tags" Target="../tags/tag156.xml"/><Relationship Id="rId4" Type="http://schemas.openxmlformats.org/officeDocument/2006/relationships/tags" Target="../tags/tag155.xml"/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2" Type="http://schemas.openxmlformats.org/officeDocument/2006/relationships/slideLayout" Target="../slideLayouts/slideLayout6.xml"/><Relationship Id="rId11" Type="http://schemas.openxmlformats.org/officeDocument/2006/relationships/tags" Target="../tags/tag162.xml"/><Relationship Id="rId10" Type="http://schemas.openxmlformats.org/officeDocument/2006/relationships/tags" Target="../tags/tag161.xml"/><Relationship Id="rId1" Type="http://schemas.openxmlformats.org/officeDocument/2006/relationships/tags" Target="../tags/tag1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41706" y="2107097"/>
            <a:ext cx="870775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 kern="1600" spc="100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众汇一心</a:t>
            </a:r>
            <a:r>
              <a:rPr lang="en-US" altLang="zh-CN" sz="8000" b="1" kern="1600" spc="100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zh-CN" altLang="en-US" sz="8000" b="1" kern="1600" spc="100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领航新程</a:t>
            </a:r>
            <a:endParaRPr lang="zh-CN" altLang="en-US" sz="8000" b="1" kern="1600" spc="100" dirty="0">
              <a:solidFill>
                <a:schemeClr val="accent1"/>
              </a:solidFill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6491" y="4495683"/>
            <a:ext cx="116332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2024</a:t>
            </a: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12</a:t>
            </a: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0091" y="4495683"/>
            <a:ext cx="716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14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赵亦飞</a:t>
            </a:r>
            <a:endParaRPr lang="zh-CN" sz="14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>
            <p:custDataLst>
              <p:tags r:id="rId1"/>
            </p:custDataLst>
          </p:nvPr>
        </p:nvSpPr>
        <p:spPr>
          <a:xfrm>
            <a:off x="691443" y="1722790"/>
            <a:ext cx="10798954" cy="1793941"/>
          </a:xfrm>
          <a:prstGeom prst="parallelogram">
            <a:avLst/>
          </a:prstGeom>
          <a:solidFill>
            <a:srgbClr val="EBEE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71755" rtlCol="0" anchor="ctr">
            <a:noAutofit/>
          </a:bodyPr>
          <a:lstStyle/>
          <a:p>
            <a:pPr marL="0" algn="just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专业人员总数超过</a:t>
            </a:r>
            <a:r>
              <a:rPr lang="en-US" altLang="zh-CN"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3000</a:t>
            </a: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人；</a:t>
            </a: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权益合伙人</a:t>
            </a:r>
            <a:r>
              <a:rPr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1</a:t>
            </a:r>
            <a:r>
              <a:rPr lang="en-US"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49</a:t>
            </a: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人；202</a:t>
            </a:r>
            <a:r>
              <a:rPr 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3</a:t>
            </a: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年度中汇整体业务的收入达</a:t>
            </a:r>
            <a:r>
              <a:rPr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1</a:t>
            </a:r>
            <a:r>
              <a:rPr lang="en-US"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4.20</a:t>
            </a: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亿元，</a:t>
            </a:r>
            <a:endParaRPr sz="1600" kern="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  <a:p>
            <a:pPr marL="0" algn="just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其中审计</a:t>
            </a:r>
            <a:r>
              <a:rPr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10.</a:t>
            </a:r>
            <a:r>
              <a:rPr lang="en-US"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87</a:t>
            </a: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亿，税务评估工程咨询</a:t>
            </a:r>
            <a:r>
              <a:rPr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3.</a:t>
            </a:r>
            <a:r>
              <a:rPr lang="en-US" sz="1600" b="1" kern="0" dirty="0">
                <a:solidFill>
                  <a:srgbClr val="DB5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33</a:t>
            </a:r>
            <a:r>
              <a:rPr sz="1600" kern="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Gill Sans" charset="0"/>
              </a:rPr>
              <a:t>亿。</a:t>
            </a:r>
            <a:endParaRPr lang="zh-CN" altLang="zh-CN" sz="1600" kern="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Gill Sans" charset="0"/>
            </a:endParaRPr>
          </a:p>
        </p:txBody>
      </p:sp>
      <p:sp>
        <p:nvSpPr>
          <p:cNvPr id="10" name="平行四边形 9"/>
          <p:cNvSpPr/>
          <p:nvPr>
            <p:custDataLst>
              <p:tags r:id="rId2"/>
            </p:custDataLst>
          </p:nvPr>
        </p:nvSpPr>
        <p:spPr>
          <a:xfrm>
            <a:off x="692713" y="4028006"/>
            <a:ext cx="10798954" cy="1793941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lIns="0" tIns="0" rIns="0" bIns="71755" numCol="1" spcCol="0" rtlCol="0" fromWordArt="0" anchor="ctr" anchorCtr="0" forceAA="0" compatLnSpc="1">
            <a:noAutofit/>
          </a:bodyPr>
          <a:lstStyle/>
          <a:p>
            <a:pPr lvl="0" indent="0" algn="just">
              <a:lnSpc>
                <a:spcPct val="150000"/>
              </a:lnSpc>
              <a:buNone/>
              <a:defRPr/>
            </a:pPr>
            <a:r>
              <a:rPr lang="zh-CN" altLang="en-US" sz="1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  <a:sym typeface="Gill Sans" charset="0"/>
              </a:rPr>
              <a:t>最新会计师事务所综合评价百家排名第十一，内资所第八</a:t>
            </a:r>
            <a:endParaRPr lang="zh-CN" altLang="en-US" sz="1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黑体" panose="02010609060101010101" charset="-122"/>
              <a:sym typeface="Gill Sans" charset="0"/>
            </a:endParaRPr>
          </a:p>
        </p:txBody>
      </p:sp>
      <p:pic>
        <p:nvPicPr>
          <p:cNvPr id="45" name="图片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622571" y="56106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中汇概况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 descr="7b0a202020202263686172745265734964223a20223230343736343637220a7d0a"/>
          <p:cNvGraphicFramePr/>
          <p:nvPr/>
        </p:nvGraphicFramePr>
        <p:xfrm>
          <a:off x="2579959" y="1294584"/>
          <a:ext cx="7032081" cy="5360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45" name="图片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622571" y="5610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北京收入</a:t>
            </a:r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概况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矩形 302"/>
          <p:cNvSpPr/>
          <p:nvPr>
            <p:custDataLst>
              <p:tags r:id="rId1"/>
            </p:custDataLst>
          </p:nvPr>
        </p:nvSpPr>
        <p:spPr>
          <a:xfrm flipH="1">
            <a:off x="718185" y="1751965"/>
            <a:ext cx="3428365" cy="515620"/>
          </a:xfrm>
          <a:prstGeom prst="rect">
            <a:avLst/>
          </a:prstGeom>
          <a:solidFill>
            <a:schemeClr val="accent1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32" name="矩形 331"/>
          <p:cNvSpPr/>
          <p:nvPr>
            <p:custDataLst>
              <p:tags r:id="rId2"/>
            </p:custDataLst>
          </p:nvPr>
        </p:nvSpPr>
        <p:spPr>
          <a:xfrm flipH="1">
            <a:off x="719455" y="1752600"/>
            <a:ext cx="3427095" cy="515620"/>
          </a:xfrm>
          <a:prstGeom prst="rect">
            <a:avLst/>
          </a:prstGeom>
          <a:solidFill>
            <a:schemeClr val="accent1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35" name="矩形 334"/>
          <p:cNvSpPr/>
          <p:nvPr>
            <p:custDataLst>
              <p:tags r:id="rId3"/>
            </p:custDataLst>
          </p:nvPr>
        </p:nvSpPr>
        <p:spPr>
          <a:xfrm flipH="1">
            <a:off x="719455" y="3832225"/>
            <a:ext cx="3997960" cy="515620"/>
          </a:xfrm>
          <a:prstGeom prst="rect">
            <a:avLst/>
          </a:prstGeom>
          <a:solidFill>
            <a:schemeClr val="accent2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34" name="矩形 333"/>
          <p:cNvSpPr/>
          <p:nvPr>
            <p:custDataLst>
              <p:tags r:id="rId4"/>
            </p:custDataLst>
          </p:nvPr>
        </p:nvSpPr>
        <p:spPr>
          <a:xfrm flipH="1">
            <a:off x="719455" y="3138805"/>
            <a:ext cx="3997960" cy="515620"/>
          </a:xfrm>
          <a:prstGeom prst="rect">
            <a:avLst/>
          </a:prstGeom>
          <a:solidFill>
            <a:schemeClr val="accent1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33" name="矩形 332"/>
          <p:cNvSpPr/>
          <p:nvPr>
            <p:custDataLst>
              <p:tags r:id="rId5"/>
            </p:custDataLst>
          </p:nvPr>
        </p:nvSpPr>
        <p:spPr>
          <a:xfrm flipH="1">
            <a:off x="719455" y="2446020"/>
            <a:ext cx="3997960" cy="515620"/>
          </a:xfrm>
          <a:prstGeom prst="rect">
            <a:avLst/>
          </a:prstGeom>
          <a:solidFill>
            <a:schemeClr val="accent2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896235" y="2510790"/>
            <a:ext cx="8115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7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2896235" y="3256915"/>
            <a:ext cx="8115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13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896235" y="3977640"/>
            <a:ext cx="8115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42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2896235" y="4700270"/>
            <a:ext cx="8115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68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896235" y="5460365"/>
            <a:ext cx="8115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80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4" name="矩形 303"/>
          <p:cNvSpPr/>
          <p:nvPr>
            <p:custDataLst>
              <p:tags r:id="rId6"/>
            </p:custDataLst>
          </p:nvPr>
        </p:nvSpPr>
        <p:spPr>
          <a:xfrm flipH="1">
            <a:off x="718185" y="2445385"/>
            <a:ext cx="3428365" cy="515620"/>
          </a:xfrm>
          <a:prstGeom prst="rect">
            <a:avLst/>
          </a:prstGeom>
          <a:solidFill>
            <a:schemeClr val="accent2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05" name="矩形 304"/>
          <p:cNvSpPr/>
          <p:nvPr>
            <p:custDataLst>
              <p:tags r:id="rId7"/>
            </p:custDataLst>
          </p:nvPr>
        </p:nvSpPr>
        <p:spPr>
          <a:xfrm flipH="1">
            <a:off x="718185" y="3138170"/>
            <a:ext cx="3428365" cy="515620"/>
          </a:xfrm>
          <a:prstGeom prst="rect">
            <a:avLst/>
          </a:prstGeom>
          <a:solidFill>
            <a:schemeClr val="accent1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06" name="矩形 305"/>
          <p:cNvSpPr/>
          <p:nvPr>
            <p:custDataLst>
              <p:tags r:id="rId8"/>
            </p:custDataLst>
          </p:nvPr>
        </p:nvSpPr>
        <p:spPr>
          <a:xfrm flipH="1">
            <a:off x="718185" y="3831590"/>
            <a:ext cx="3428365" cy="515620"/>
          </a:xfrm>
          <a:prstGeom prst="rect">
            <a:avLst/>
          </a:prstGeom>
          <a:solidFill>
            <a:schemeClr val="accent2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07" name="矩形 306"/>
          <p:cNvSpPr/>
          <p:nvPr>
            <p:custDataLst>
              <p:tags r:id="rId9"/>
            </p:custDataLst>
          </p:nvPr>
        </p:nvSpPr>
        <p:spPr>
          <a:xfrm flipH="1">
            <a:off x="718185" y="4524375"/>
            <a:ext cx="3428365" cy="515620"/>
          </a:xfrm>
          <a:prstGeom prst="rect">
            <a:avLst/>
          </a:prstGeom>
          <a:solidFill>
            <a:schemeClr val="accent1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08" name="任意多边形 307"/>
          <p:cNvSpPr/>
          <p:nvPr>
            <p:custDataLst>
              <p:tags r:id="rId10"/>
            </p:custDataLst>
          </p:nvPr>
        </p:nvSpPr>
        <p:spPr>
          <a:xfrm>
            <a:off x="2011329" y="4522119"/>
            <a:ext cx="4297097" cy="515458"/>
          </a:xfrm>
          <a:custGeom>
            <a:avLst/>
            <a:gdLst>
              <a:gd name="adj" fmla="val 50000"/>
              <a:gd name="a" fmla="pin 0 adj 100000"/>
              <a:gd name="x1" fmla="*/ w a 200000"/>
              <a:gd name="x2" fmla="*/ w a 100000"/>
              <a:gd name="x3" fmla="+- x1 wd2 0"/>
            </a:gdLst>
            <a:ahLst/>
            <a:cxnLst>
              <a:cxn ang="3">
                <a:pos x="x2" y="t"/>
              </a:cxn>
              <a:cxn ang="cd2">
                <a:pos x="x1" y="vc"/>
              </a:cxn>
              <a:cxn ang="cd4">
                <a:pos x="l" y="b"/>
              </a:cxn>
              <a:cxn ang="cd4">
                <a:pos x="x2" y="b"/>
              </a:cxn>
              <a:cxn ang="cd4">
                <a:pos x="r" y="b"/>
              </a:cxn>
              <a:cxn ang="0">
                <a:pos x="x3" y="vc"/>
              </a:cxn>
            </a:cxnLst>
            <a:rect l="l" t="t" r="r" b="b"/>
            <a:pathLst>
              <a:path w="7086" h="850">
                <a:moveTo>
                  <a:pt x="552" y="0"/>
                </a:moveTo>
                <a:lnTo>
                  <a:pt x="6534" y="0"/>
                </a:lnTo>
                <a:lnTo>
                  <a:pt x="7086" y="850"/>
                </a:lnTo>
                <a:lnTo>
                  <a:pt x="0" y="850"/>
                </a:lnTo>
                <a:lnTo>
                  <a:pt x="552" y="0"/>
                </a:lnTo>
                <a:close/>
              </a:path>
            </a:pathLst>
          </a:custGeom>
          <a:solidFill>
            <a:srgbClr val="00409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ea"/>
              </a:rPr>
              <a:t>68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09" name="任意多边形 308"/>
          <p:cNvSpPr/>
          <p:nvPr>
            <p:custDataLst>
              <p:tags r:id="rId11"/>
            </p:custDataLst>
          </p:nvPr>
        </p:nvSpPr>
        <p:spPr>
          <a:xfrm rot="10800000" flipV="1">
            <a:off x="2344861" y="4428124"/>
            <a:ext cx="3631854" cy="97634"/>
          </a:xfrm>
          <a:custGeom>
            <a:avLst/>
            <a:gdLst>
              <a:gd name="connsiteX0" fmla="*/ 0 w 5989"/>
              <a:gd name="connsiteY0" fmla="*/ 161 h 161"/>
              <a:gd name="connsiteX1" fmla="*/ 701 w 5989"/>
              <a:gd name="connsiteY1" fmla="*/ 0 h 161"/>
              <a:gd name="connsiteX2" fmla="*/ 5301 w 5989"/>
              <a:gd name="connsiteY2" fmla="*/ 0 h 161"/>
              <a:gd name="connsiteX3" fmla="*/ 5989 w 5989"/>
              <a:gd name="connsiteY3" fmla="*/ 157 h 161"/>
              <a:gd name="connsiteX4" fmla="*/ 0 w 5989"/>
              <a:gd name="connsiteY4" fmla="*/ 161 h 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9" h="161">
                <a:moveTo>
                  <a:pt x="0" y="161"/>
                </a:moveTo>
                <a:lnTo>
                  <a:pt x="701" y="0"/>
                </a:lnTo>
                <a:lnTo>
                  <a:pt x="5301" y="0"/>
                </a:lnTo>
                <a:lnTo>
                  <a:pt x="5989" y="157"/>
                </a:lnTo>
                <a:lnTo>
                  <a:pt x="0" y="161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10" name="任意多边形 309"/>
          <p:cNvSpPr/>
          <p:nvPr>
            <p:custDataLst>
              <p:tags r:id="rId12"/>
            </p:custDataLst>
          </p:nvPr>
        </p:nvSpPr>
        <p:spPr>
          <a:xfrm rot="10800000" flipV="1">
            <a:off x="3690508" y="2314141"/>
            <a:ext cx="941165" cy="137658"/>
          </a:xfrm>
          <a:custGeom>
            <a:avLst/>
            <a:gdLst>
              <a:gd name="connsiteX0" fmla="*/ 0 w 2952"/>
              <a:gd name="connsiteY0" fmla="*/ 326 h 326"/>
              <a:gd name="connsiteX1" fmla="*/ 600 w 2952"/>
              <a:gd name="connsiteY1" fmla="*/ 0 h 326"/>
              <a:gd name="connsiteX2" fmla="*/ 2353 w 2952"/>
              <a:gd name="connsiteY2" fmla="*/ 0 h 326"/>
              <a:gd name="connsiteX3" fmla="*/ 2952 w 2952"/>
              <a:gd name="connsiteY3" fmla="*/ 322 h 326"/>
              <a:gd name="connsiteX4" fmla="*/ 0 w 2952"/>
              <a:gd name="connsiteY4" fmla="*/ 326 h 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2" h="326">
                <a:moveTo>
                  <a:pt x="0" y="326"/>
                </a:moveTo>
                <a:lnTo>
                  <a:pt x="600" y="0"/>
                </a:lnTo>
                <a:lnTo>
                  <a:pt x="2353" y="0"/>
                </a:lnTo>
                <a:lnTo>
                  <a:pt x="2952" y="322"/>
                </a:lnTo>
                <a:lnTo>
                  <a:pt x="0" y="326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11" name="梯形 310"/>
          <p:cNvSpPr/>
          <p:nvPr>
            <p:custDataLst>
              <p:tags r:id="rId13"/>
            </p:custDataLst>
          </p:nvPr>
        </p:nvSpPr>
        <p:spPr>
          <a:xfrm rot="10800000" flipV="1">
            <a:off x="3250853" y="3009099"/>
            <a:ext cx="1825933" cy="129774"/>
          </a:xfrm>
          <a:prstGeom prst="trapezoid">
            <a:avLst>
              <a:gd name="adj" fmla="val 19173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12" name="任意多边形 311"/>
          <p:cNvSpPr/>
          <p:nvPr>
            <p:custDataLst>
              <p:tags r:id="rId14"/>
            </p:custDataLst>
          </p:nvPr>
        </p:nvSpPr>
        <p:spPr>
          <a:xfrm rot="10800000" flipV="1">
            <a:off x="2793005" y="3695567"/>
            <a:ext cx="2727074" cy="138870"/>
          </a:xfrm>
          <a:custGeom>
            <a:avLst/>
            <a:gdLst>
              <a:gd name="connsiteX0" fmla="*/ 0 w 4497"/>
              <a:gd name="connsiteY0" fmla="*/ 227 h 229"/>
              <a:gd name="connsiteX1" fmla="*/ 659 w 4497"/>
              <a:gd name="connsiteY1" fmla="*/ 0 h 229"/>
              <a:gd name="connsiteX2" fmla="*/ 3843 w 4497"/>
              <a:gd name="connsiteY2" fmla="*/ 7 h 229"/>
              <a:gd name="connsiteX3" fmla="*/ 4497 w 4497"/>
              <a:gd name="connsiteY3" fmla="*/ 229 h 229"/>
              <a:gd name="connsiteX4" fmla="*/ 0 w 4497"/>
              <a:gd name="connsiteY4" fmla="*/ 227 h 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97" h="229">
                <a:moveTo>
                  <a:pt x="0" y="227"/>
                </a:moveTo>
                <a:lnTo>
                  <a:pt x="659" y="0"/>
                </a:lnTo>
                <a:lnTo>
                  <a:pt x="3843" y="7"/>
                </a:lnTo>
                <a:lnTo>
                  <a:pt x="4497" y="229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13" name="任意多边形 312"/>
          <p:cNvSpPr/>
          <p:nvPr>
            <p:custDataLst>
              <p:tags r:id="rId15"/>
            </p:custDataLst>
          </p:nvPr>
        </p:nvSpPr>
        <p:spPr>
          <a:xfrm>
            <a:off x="2908225" y="3135235"/>
            <a:ext cx="2499666" cy="517277"/>
          </a:xfrm>
          <a:custGeom>
            <a:avLst/>
            <a:gdLst>
              <a:gd name="connsiteX0" fmla="*/ 552 w 4098"/>
              <a:gd name="connsiteY0" fmla="*/ 3 h 853"/>
              <a:gd name="connsiteX1" fmla="*/ 3546 w 4098"/>
              <a:gd name="connsiteY1" fmla="*/ 0 h 853"/>
              <a:gd name="connsiteX2" fmla="*/ 4098 w 4098"/>
              <a:gd name="connsiteY2" fmla="*/ 852 h 853"/>
              <a:gd name="connsiteX3" fmla="*/ 0 w 4098"/>
              <a:gd name="connsiteY3" fmla="*/ 853 h 853"/>
              <a:gd name="connsiteX4" fmla="*/ 552 w 4098"/>
              <a:gd name="connsiteY4" fmla="*/ 3 h 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98" h="853">
                <a:moveTo>
                  <a:pt x="552" y="3"/>
                </a:moveTo>
                <a:lnTo>
                  <a:pt x="3546" y="0"/>
                </a:lnTo>
                <a:lnTo>
                  <a:pt x="4098" y="852"/>
                </a:lnTo>
                <a:lnTo>
                  <a:pt x="0" y="853"/>
                </a:lnTo>
                <a:lnTo>
                  <a:pt x="552" y="3"/>
                </a:lnTo>
                <a:close/>
              </a:path>
            </a:pathLst>
          </a:custGeom>
          <a:solidFill>
            <a:srgbClr val="084B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ea"/>
              </a:rPr>
              <a:t>13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14" name="任意多边形 313"/>
          <p:cNvSpPr/>
          <p:nvPr>
            <p:custDataLst>
              <p:tags r:id="rId16"/>
            </p:custDataLst>
          </p:nvPr>
        </p:nvSpPr>
        <p:spPr>
          <a:xfrm>
            <a:off x="2460080" y="3829586"/>
            <a:ext cx="3398988" cy="515458"/>
          </a:xfrm>
          <a:custGeom>
            <a:avLst/>
            <a:gdLst>
              <a:gd name="connsiteX0" fmla="*/ 504 w 5777"/>
              <a:gd name="connsiteY0" fmla="*/ 2 h 766"/>
              <a:gd name="connsiteX1" fmla="*/ 5290 w 5777"/>
              <a:gd name="connsiteY1" fmla="*/ 0 h 766"/>
              <a:gd name="connsiteX2" fmla="*/ 5777 w 5777"/>
              <a:gd name="connsiteY2" fmla="*/ 765 h 766"/>
              <a:gd name="connsiteX3" fmla="*/ 0 w 5777"/>
              <a:gd name="connsiteY3" fmla="*/ 766 h 766"/>
              <a:gd name="connsiteX4" fmla="*/ 504 w 5777"/>
              <a:gd name="connsiteY4" fmla="*/ 2 h 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1" h="850">
                <a:moveTo>
                  <a:pt x="5040" y="0"/>
                </a:moveTo>
                <a:lnTo>
                  <a:pt x="5591" y="849"/>
                </a:lnTo>
                <a:lnTo>
                  <a:pt x="0" y="850"/>
                </a:lnTo>
                <a:lnTo>
                  <a:pt x="551" y="2"/>
                </a:lnTo>
                <a:lnTo>
                  <a:pt x="5040" y="0"/>
                </a:lnTo>
                <a:close/>
              </a:path>
            </a:pathLst>
          </a:custGeom>
          <a:solidFill>
            <a:srgbClr val="DB54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16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ea"/>
              </a:rPr>
              <a:t>42</a:t>
            </a:r>
            <a:endParaRPr lang="en-US" altLang="zh-CN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15" name="任意多边形 314"/>
          <p:cNvSpPr/>
          <p:nvPr>
            <p:custDataLst>
              <p:tags r:id="rId17"/>
            </p:custDataLst>
          </p:nvPr>
        </p:nvSpPr>
        <p:spPr>
          <a:xfrm>
            <a:off x="3808154" y="1733190"/>
            <a:ext cx="702235" cy="534257"/>
          </a:xfrm>
          <a:custGeom>
            <a:avLst/>
            <a:gdLst>
              <a:gd name="connsiteX0" fmla="*/ 536 w 1076"/>
              <a:gd name="connsiteY0" fmla="*/ 0 h 832"/>
              <a:gd name="connsiteX1" fmla="*/ 1076 w 1076"/>
              <a:gd name="connsiteY1" fmla="*/ 829 h 832"/>
              <a:gd name="connsiteX2" fmla="*/ 0 w 1076"/>
              <a:gd name="connsiteY2" fmla="*/ 832 h 832"/>
              <a:gd name="connsiteX3" fmla="*/ 536 w 1076"/>
              <a:gd name="connsiteY3" fmla="*/ 0 h 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6" h="832">
                <a:moveTo>
                  <a:pt x="536" y="0"/>
                </a:moveTo>
                <a:lnTo>
                  <a:pt x="1076" y="829"/>
                </a:lnTo>
                <a:lnTo>
                  <a:pt x="0" y="832"/>
                </a:lnTo>
                <a:lnTo>
                  <a:pt x="536" y="0"/>
                </a:lnTo>
                <a:close/>
              </a:path>
            </a:pathLst>
          </a:custGeom>
          <a:solidFill>
            <a:srgbClr val="1C5DAC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tIns="179705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ea"/>
              </a:rPr>
              <a:t>15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16" name="矩形 315"/>
          <p:cNvSpPr/>
          <p:nvPr>
            <p:custDataLst>
              <p:tags r:id="rId18"/>
            </p:custDataLst>
          </p:nvPr>
        </p:nvSpPr>
        <p:spPr>
          <a:xfrm flipH="1">
            <a:off x="804545" y="1841500"/>
            <a:ext cx="1321435" cy="3092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合伙人</a:t>
            </a:r>
            <a:endParaRPr lang="zh-CN" altLang="en-US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7" name="矩形 316"/>
          <p:cNvSpPr/>
          <p:nvPr>
            <p:custDataLst>
              <p:tags r:id="rId19"/>
            </p:custDataLst>
          </p:nvPr>
        </p:nvSpPr>
        <p:spPr>
          <a:xfrm flipH="1">
            <a:off x="798195" y="2532380"/>
            <a:ext cx="1321435" cy="3092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授薪合伙人</a:t>
            </a:r>
            <a:endParaRPr lang="zh-CN" altLang="en-US" b="1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8" name="矩形 317"/>
          <p:cNvSpPr/>
          <p:nvPr>
            <p:custDataLst>
              <p:tags r:id="rId20"/>
            </p:custDataLst>
          </p:nvPr>
        </p:nvSpPr>
        <p:spPr>
          <a:xfrm flipH="1">
            <a:off x="798195" y="3225800"/>
            <a:ext cx="1321435" cy="3092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084BA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高级经理</a:t>
            </a:r>
            <a:endParaRPr lang="zh-CN" altLang="en-US" b="1">
              <a:solidFill>
                <a:srgbClr val="084BA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9" name="矩形 318"/>
          <p:cNvSpPr/>
          <p:nvPr>
            <p:custDataLst>
              <p:tags r:id="rId21"/>
            </p:custDataLst>
          </p:nvPr>
        </p:nvSpPr>
        <p:spPr>
          <a:xfrm flipH="1">
            <a:off x="798195" y="3918585"/>
            <a:ext cx="1321435" cy="3092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经理</a:t>
            </a:r>
            <a:endParaRPr lang="zh-CN" altLang="en-US" b="1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0" name="矩形 319"/>
          <p:cNvSpPr/>
          <p:nvPr>
            <p:custDataLst>
              <p:tags r:id="rId22"/>
            </p:custDataLst>
          </p:nvPr>
        </p:nvSpPr>
        <p:spPr>
          <a:xfrm flipH="1">
            <a:off x="798195" y="4612005"/>
            <a:ext cx="1321435" cy="3092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004098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助理经理</a:t>
            </a:r>
            <a:endParaRPr lang="zh-CN" altLang="en-US" b="1">
              <a:solidFill>
                <a:srgbClr val="004098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1" name="任意多边形 320"/>
          <p:cNvSpPr/>
          <p:nvPr>
            <p:custDataLst>
              <p:tags r:id="rId23"/>
            </p:custDataLst>
          </p:nvPr>
        </p:nvSpPr>
        <p:spPr>
          <a:xfrm>
            <a:off x="3353338" y="2442702"/>
            <a:ext cx="1602770" cy="515458"/>
          </a:xfrm>
          <a:custGeom>
            <a:avLst/>
            <a:gdLst>
              <a:gd name="connsiteX0" fmla="*/ 566 w 2619"/>
              <a:gd name="connsiteY0" fmla="*/ 0 h 854"/>
              <a:gd name="connsiteX1" fmla="*/ 2070 w 2619"/>
              <a:gd name="connsiteY1" fmla="*/ 4 h 854"/>
              <a:gd name="connsiteX2" fmla="*/ 2619 w 2619"/>
              <a:gd name="connsiteY2" fmla="*/ 850 h 854"/>
              <a:gd name="connsiteX3" fmla="*/ 0 w 2619"/>
              <a:gd name="connsiteY3" fmla="*/ 854 h 854"/>
              <a:gd name="connsiteX4" fmla="*/ 566 w 2619"/>
              <a:gd name="connsiteY4" fmla="*/ 0 h 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9" h="854">
                <a:moveTo>
                  <a:pt x="566" y="0"/>
                </a:moveTo>
                <a:lnTo>
                  <a:pt x="2070" y="4"/>
                </a:lnTo>
                <a:lnTo>
                  <a:pt x="2619" y="850"/>
                </a:lnTo>
                <a:lnTo>
                  <a:pt x="0" y="854"/>
                </a:lnTo>
                <a:lnTo>
                  <a:pt x="566" y="0"/>
                </a:lnTo>
                <a:close/>
              </a:path>
            </a:pathLst>
          </a:custGeom>
          <a:solidFill>
            <a:srgbClr val="DB54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ea"/>
              </a:rPr>
              <a:t>7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22" name="矩形 321"/>
          <p:cNvSpPr/>
          <p:nvPr>
            <p:custDataLst>
              <p:tags r:id="rId24"/>
            </p:custDataLst>
          </p:nvPr>
        </p:nvSpPr>
        <p:spPr>
          <a:xfrm flipH="1">
            <a:off x="718185" y="5217160"/>
            <a:ext cx="3428365" cy="515620"/>
          </a:xfrm>
          <a:prstGeom prst="rect">
            <a:avLst/>
          </a:prstGeom>
          <a:solidFill>
            <a:schemeClr val="accent2">
              <a:lumMod val="20000"/>
              <a:lumOff val="80000"/>
              <a:alpha val="23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just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23" name="任意多边形 322"/>
          <p:cNvSpPr/>
          <p:nvPr>
            <p:custDataLst>
              <p:tags r:id="rId25"/>
            </p:custDataLst>
          </p:nvPr>
        </p:nvSpPr>
        <p:spPr>
          <a:xfrm>
            <a:off x="1567429" y="5214651"/>
            <a:ext cx="5183078" cy="515458"/>
          </a:xfrm>
          <a:custGeom>
            <a:avLst/>
            <a:gdLst>
              <a:gd name="adj" fmla="val 50000"/>
              <a:gd name="a" fmla="pin 0 adj 100000"/>
              <a:gd name="x1" fmla="*/ w a 200000"/>
              <a:gd name="x2" fmla="*/ w a 100000"/>
              <a:gd name="x3" fmla="+- x1 wd2 0"/>
            </a:gdLst>
            <a:ahLst/>
            <a:cxnLst>
              <a:cxn ang="3">
                <a:pos x="x2" y="t"/>
              </a:cxn>
              <a:cxn ang="cd2">
                <a:pos x="x1" y="vc"/>
              </a:cxn>
              <a:cxn ang="cd4">
                <a:pos x="l" y="b"/>
              </a:cxn>
              <a:cxn ang="cd4">
                <a:pos x="x2" y="b"/>
              </a:cxn>
              <a:cxn ang="cd4">
                <a:pos x="r" y="b"/>
              </a:cxn>
              <a:cxn ang="0">
                <a:pos x="x3" y="vc"/>
              </a:cxn>
            </a:cxnLst>
            <a:rect l="l" t="t" r="r" b="b"/>
            <a:pathLst>
              <a:path w="8547" h="850">
                <a:moveTo>
                  <a:pt x="552" y="0"/>
                </a:moveTo>
                <a:lnTo>
                  <a:pt x="7995" y="0"/>
                </a:lnTo>
                <a:lnTo>
                  <a:pt x="8547" y="850"/>
                </a:lnTo>
                <a:lnTo>
                  <a:pt x="0" y="850"/>
                </a:lnTo>
                <a:lnTo>
                  <a:pt x="552" y="0"/>
                </a:lnTo>
                <a:close/>
              </a:path>
            </a:pathLst>
          </a:custGeom>
          <a:solidFill>
            <a:srgbClr val="DB54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ea"/>
              </a:rPr>
              <a:t>80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324" name="任意多边形 323"/>
          <p:cNvSpPr/>
          <p:nvPr>
            <p:custDataLst>
              <p:tags r:id="rId26"/>
            </p:custDataLst>
          </p:nvPr>
        </p:nvSpPr>
        <p:spPr>
          <a:xfrm rot="10800000" flipV="1">
            <a:off x="1904599" y="5128540"/>
            <a:ext cx="4511770" cy="89144"/>
          </a:xfrm>
          <a:custGeom>
            <a:avLst/>
            <a:gdLst>
              <a:gd name="connsiteX0" fmla="*/ 0 w 5989"/>
              <a:gd name="connsiteY0" fmla="*/ 161 h 161"/>
              <a:gd name="connsiteX1" fmla="*/ 701 w 5989"/>
              <a:gd name="connsiteY1" fmla="*/ 0 h 161"/>
              <a:gd name="connsiteX2" fmla="*/ 5301 w 5989"/>
              <a:gd name="connsiteY2" fmla="*/ 0 h 161"/>
              <a:gd name="connsiteX3" fmla="*/ 5989 w 5989"/>
              <a:gd name="connsiteY3" fmla="*/ 157 h 161"/>
              <a:gd name="connsiteX4" fmla="*/ 0 w 5989"/>
              <a:gd name="connsiteY4" fmla="*/ 161 h 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9" h="161">
                <a:moveTo>
                  <a:pt x="0" y="161"/>
                </a:moveTo>
                <a:lnTo>
                  <a:pt x="701" y="0"/>
                </a:lnTo>
                <a:lnTo>
                  <a:pt x="5301" y="0"/>
                </a:lnTo>
                <a:lnTo>
                  <a:pt x="5989" y="157"/>
                </a:lnTo>
                <a:lnTo>
                  <a:pt x="0" y="161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325" name="矩形 324"/>
          <p:cNvSpPr/>
          <p:nvPr>
            <p:custDataLst>
              <p:tags r:id="rId27"/>
            </p:custDataLst>
          </p:nvPr>
        </p:nvSpPr>
        <p:spPr>
          <a:xfrm flipH="1">
            <a:off x="798195" y="5307330"/>
            <a:ext cx="1321435" cy="3092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助理</a:t>
            </a:r>
            <a:endParaRPr lang="zh-CN" altLang="en-US" b="1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344410" y="3575050"/>
            <a:ext cx="4050030" cy="1396365"/>
            <a:chOff x="11719" y="6980"/>
            <a:chExt cx="6378" cy="2199"/>
          </a:xfrm>
        </p:grpSpPr>
        <p:sp>
          <p:nvSpPr>
            <p:cNvPr id="36" name="矩形: 圆角 35"/>
            <p:cNvSpPr/>
            <p:nvPr/>
          </p:nvSpPr>
          <p:spPr>
            <a:xfrm>
              <a:off x="11820" y="6980"/>
              <a:ext cx="3726" cy="2199"/>
            </a:xfrm>
            <a:prstGeom prst="roundRect">
              <a:avLst>
                <a:gd name="adj" fmla="val 5781"/>
              </a:avLst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: 圆角 36"/>
            <p:cNvSpPr/>
            <p:nvPr/>
          </p:nvSpPr>
          <p:spPr>
            <a:xfrm>
              <a:off x="15634" y="6980"/>
              <a:ext cx="2463" cy="2199"/>
            </a:xfrm>
            <a:prstGeom prst="roundRect">
              <a:avLst>
                <a:gd name="adj" fmla="val 7600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1719" y="8184"/>
              <a:ext cx="3915" cy="91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kumimoji="0" lang="en-US" altLang="da-DK" sz="32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Calibri" panose="020F0502020204030204" charset="0"/>
                </a:rPr>
                <a:t>62</a:t>
              </a:r>
              <a:r>
                <a:rPr kumimoji="0" lang="da-DK" altLang="zh-CN" sz="32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Calibri" panose="020F0502020204030204" charset="0"/>
                </a:rPr>
                <a:t>%</a:t>
              </a:r>
              <a:endParaRPr lang="zh-CN" alt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961" y="7329"/>
              <a:ext cx="1834" cy="6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男</a:t>
              </a:r>
              <a:endParaRPr lang="zh-CN" altLang="en-US" sz="2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779" y="8120"/>
              <a:ext cx="2217" cy="91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kumimoji="0" lang="en-US" altLang="da-DK" sz="32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Calibri" panose="020F0502020204030204" charset="0"/>
                </a:rPr>
                <a:t>38%</a:t>
              </a:r>
              <a:endParaRPr lang="zh-CN" alt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12750" y="7329"/>
              <a:ext cx="1812" cy="6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女</a:t>
              </a:r>
              <a:endParaRPr lang="zh-CN" altLang="en-US" sz="2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pic>
        <p:nvPicPr>
          <p:cNvPr id="45" name="图片 44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622571" y="561067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北京人员概况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7461885" y="1461135"/>
            <a:ext cx="3785235" cy="1562735"/>
            <a:chOff x="11222" y="2691"/>
            <a:chExt cx="5961" cy="2461"/>
          </a:xfrm>
        </p:grpSpPr>
        <p:pic>
          <p:nvPicPr>
            <p:cNvPr id="4" name="图片 3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142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图片 4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191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21"/>
            <p:cNvSpPr txBox="1"/>
            <p:nvPr/>
          </p:nvSpPr>
          <p:spPr>
            <a:xfrm>
              <a:off x="11222" y="4475"/>
              <a:ext cx="5961" cy="6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200" b="1">
                  <a:solidFill>
                    <a:srgbClr val="00409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</a:rPr>
                <a:t>2024</a:t>
              </a:r>
              <a:r>
                <a:rPr lang="zh-CN" altLang="en-US" sz="2200" b="1">
                  <a:solidFill>
                    <a:srgbClr val="004098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年校招</a:t>
              </a:r>
              <a:r>
                <a:rPr lang="en-US" altLang="zh-CN" sz="2200" b="1">
                  <a:solidFill>
                    <a:srgbClr val="004098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34</a:t>
              </a:r>
              <a:r>
                <a:rPr lang="zh-CN" altLang="en-US" sz="2200" b="1">
                  <a:solidFill>
                    <a:srgbClr val="004098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人，社招</a:t>
              </a:r>
              <a:r>
                <a:rPr lang="en-US" altLang="zh-CN" sz="2200" b="1">
                  <a:solidFill>
                    <a:srgbClr val="004098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39</a:t>
              </a:r>
              <a:r>
                <a:rPr lang="zh-CN" altLang="en-US" sz="2200" b="1">
                  <a:solidFill>
                    <a:srgbClr val="004098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人</a:t>
              </a:r>
              <a:endParaRPr lang="zh-CN" altLang="en-US" sz="2200" b="1">
                <a:solidFill>
                  <a:srgbClr val="004098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pic>
          <p:nvPicPr>
            <p:cNvPr id="21" name="图片 20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240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3" name="图片 22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289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4" name="图片 23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338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5" name="图片 24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387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6" name="图片 25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436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图片 26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485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8" name="图片 27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534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9" name="图片 28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5837" y="2691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0" name="图片 29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167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" name="图片 30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216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2" name="图片 31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265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3" name="图片 32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314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4" name="图片 33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363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8" name="图片 37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412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9" name="图片 38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461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0" name="图片 39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510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2" name="图片 41" descr="人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559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7" name="图片 46" descr="女孩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6082" y="3525"/>
              <a:ext cx="696" cy="6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50" name="矩形: 圆角 37"/>
          <p:cNvSpPr/>
          <p:nvPr/>
        </p:nvSpPr>
        <p:spPr>
          <a:xfrm>
            <a:off x="7408545" y="5019040"/>
            <a:ext cx="3982720" cy="725805"/>
          </a:xfrm>
          <a:prstGeom prst="roundRect">
            <a:avLst>
              <a:gd name="adj" fmla="val 760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983855" y="5206365"/>
            <a:ext cx="3019425" cy="42989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zh-CN" altLang="en-US" sz="2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总人数</a:t>
            </a:r>
            <a:r>
              <a:rPr lang="en-US" altLang="zh-CN" sz="2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235</a:t>
            </a:r>
            <a:r>
              <a:rPr lang="zh-CN" altLang="en-US" sz="2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人</a:t>
            </a:r>
            <a:endParaRPr lang="zh-CN" altLang="en-US" sz="2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33"/>
    </p:custData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1"/>
            </p:custDataLst>
          </p:nvPr>
        </p:nvGrpSpPr>
        <p:grpSpPr>
          <a:xfrm>
            <a:off x="-1" y="3873752"/>
            <a:ext cx="12186870" cy="1524025"/>
            <a:chOff x="-1" y="-1847798"/>
            <a:chExt cx="12186870" cy="1524025"/>
          </a:xfrm>
        </p:grpSpPr>
        <p:grpSp>
          <p:nvGrpSpPr>
            <p:cNvPr id="8" name="图形 39"/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10" name="任意多边形: 形状 9"/>
              <p:cNvSpPr/>
              <p:nvPr>
                <p:custDataLst>
                  <p:tags r:id="rId2"/>
                </p:custDataLst>
              </p:nvPr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1" name="任意多边形: 形状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2" name="任意多边形: 形状 11"/>
              <p:cNvSpPr/>
              <p:nvPr>
                <p:custDataLst>
                  <p:tags r:id="rId4"/>
                </p:custDataLst>
              </p:nvPr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" name="任意多边形: 形状 12"/>
              <p:cNvSpPr/>
              <p:nvPr>
                <p:custDataLst>
                  <p:tags r:id="rId5"/>
                </p:custDataLst>
              </p:nvPr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/>
              <p:cNvSpPr/>
              <p:nvPr>
                <p:custDataLst>
                  <p:tags r:id="rId6"/>
                </p:custDataLst>
              </p:nvPr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/>
              <p:cNvSpPr/>
              <p:nvPr>
                <p:custDataLst>
                  <p:tags r:id="rId7"/>
                </p:custDataLst>
              </p:nvPr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1" name="任意多边形: 形状 20"/>
              <p:cNvSpPr/>
              <p:nvPr>
                <p:custDataLst>
                  <p:tags r:id="rId8"/>
                </p:custDataLst>
              </p:nvPr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2" name="任意多边形: 形状 21"/>
              <p:cNvSpPr/>
              <p:nvPr>
                <p:custDataLst>
                  <p:tags r:id="rId9"/>
                </p:custDataLst>
              </p:nvPr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3" name="任意多边形: 形状 22"/>
              <p:cNvSpPr/>
              <p:nvPr>
                <p:custDataLst>
                  <p:tags r:id="rId10"/>
                </p:custDataLst>
              </p:nvPr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4" name="任意多边形: 形状 23"/>
              <p:cNvSpPr/>
              <p:nvPr>
                <p:custDataLst>
                  <p:tags r:id="rId11"/>
                </p:custDataLst>
              </p:nvPr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: 形状 34"/>
              <p:cNvSpPr/>
              <p:nvPr>
                <p:custDataLst>
                  <p:tags r:id="rId12"/>
                </p:custDataLst>
              </p:nvPr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7" name="任意多边形: 形状 36"/>
              <p:cNvSpPr/>
              <p:nvPr>
                <p:custDataLst>
                  <p:tags r:id="rId13"/>
                </p:custDataLst>
              </p:nvPr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8" name="任意多边形: 形状 37"/>
              <p:cNvSpPr/>
              <p:nvPr>
                <p:custDataLst>
                  <p:tags r:id="rId14"/>
                </p:custDataLst>
              </p:nvPr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9" name="任意多边形: 形状 38"/>
              <p:cNvSpPr/>
              <p:nvPr>
                <p:custDataLst>
                  <p:tags r:id="rId15"/>
                </p:custDataLst>
              </p:nvPr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0" name="任意多边形: 形状 39"/>
              <p:cNvSpPr/>
              <p:nvPr>
                <p:custDataLst>
                  <p:tags r:id="rId16"/>
                </p:custDataLst>
              </p:nvPr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1" name="任意多边形: 形状 40"/>
              <p:cNvSpPr/>
              <p:nvPr>
                <p:custDataLst>
                  <p:tags r:id="rId17"/>
                </p:custDataLst>
              </p:nvPr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2" name="任意多边形: 形状 41"/>
              <p:cNvSpPr/>
              <p:nvPr>
                <p:custDataLst>
                  <p:tags r:id="rId18"/>
                </p:custDataLst>
              </p:nvPr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3" name="任意多边形: 形状 42"/>
              <p:cNvSpPr/>
              <p:nvPr>
                <p:custDataLst>
                  <p:tags r:id="rId19"/>
                </p:custDataLst>
              </p:nvPr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4" name="任意多边形: 形状 43"/>
              <p:cNvSpPr/>
              <p:nvPr>
                <p:custDataLst>
                  <p:tags r:id="rId20"/>
                </p:custDataLst>
              </p:nvPr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5" name="任意多边形: 形状 44"/>
              <p:cNvSpPr/>
              <p:nvPr>
                <p:custDataLst>
                  <p:tags r:id="rId21"/>
                </p:custDataLst>
              </p:nvPr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6" name="任意多边形: 形状 45"/>
              <p:cNvSpPr/>
              <p:nvPr>
                <p:custDataLst>
                  <p:tags r:id="rId22"/>
                </p:custDataLst>
              </p:nvPr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7" name="任意多边形: 形状 46"/>
              <p:cNvSpPr/>
              <p:nvPr>
                <p:custDataLst>
                  <p:tags r:id="rId23"/>
                </p:custDataLst>
              </p:nvPr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8" name="任意多边形: 形状 47"/>
              <p:cNvSpPr/>
              <p:nvPr>
                <p:custDataLst>
                  <p:tags r:id="rId24"/>
                </p:custDataLst>
              </p:nvPr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: 形状 48"/>
              <p:cNvSpPr/>
              <p:nvPr>
                <p:custDataLst>
                  <p:tags r:id="rId25"/>
                </p:custDataLst>
              </p:nvPr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: 形状 49"/>
              <p:cNvSpPr/>
              <p:nvPr>
                <p:custDataLst>
                  <p:tags r:id="rId26"/>
                </p:custDataLst>
              </p:nvPr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: 形状 50"/>
              <p:cNvSpPr/>
              <p:nvPr>
                <p:custDataLst>
                  <p:tags r:id="rId27"/>
                </p:custDataLst>
              </p:nvPr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2" name="任意多边形: 形状 51"/>
              <p:cNvSpPr/>
              <p:nvPr>
                <p:custDataLst>
                  <p:tags r:id="rId28"/>
                </p:custDataLst>
              </p:nvPr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3" name="任意多边形: 形状 52"/>
              <p:cNvSpPr/>
              <p:nvPr>
                <p:custDataLst>
                  <p:tags r:id="rId29"/>
                </p:custDataLst>
              </p:nvPr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9" name="矩形 8"/>
            <p:cNvSpPr/>
            <p:nvPr>
              <p:custDataLst>
                <p:tags r:id="rId30"/>
              </p:custDataLst>
            </p:nvPr>
          </p:nvSpPr>
          <p:spPr>
            <a:xfrm>
              <a:off x="-1" y="-1847023"/>
              <a:ext cx="10670975" cy="1523025"/>
            </a:xfrm>
            <a:prstGeom prst="rect">
              <a:avLst/>
            </a:prstGeom>
            <a:solidFill>
              <a:schemeClr val="accent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>
            <p:custDataLst>
              <p:tags r:id="rId31"/>
            </p:custDataLst>
          </p:nvPr>
        </p:nvSpPr>
        <p:spPr>
          <a:xfrm>
            <a:off x="268184" y="2552788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审计二部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32"/>
            </p:custDataLst>
          </p:nvPr>
        </p:nvSpPr>
        <p:spPr>
          <a:xfrm>
            <a:off x="268184" y="2211828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</a:t>
            </a:r>
            <a:r>
              <a:rPr lang="zh-CN" altLang="en-US" sz="2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高丹丹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>
            <p:custDataLst>
              <p:tags r:id="rId33"/>
            </p:custDataLst>
          </p:nvPr>
        </p:nvSpPr>
        <p:spPr>
          <a:xfrm>
            <a:off x="4078291" y="2552788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审计四部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34"/>
            </p:custDataLst>
          </p:nvPr>
        </p:nvSpPr>
        <p:spPr>
          <a:xfrm>
            <a:off x="4078291" y="2211828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庄任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35"/>
            </p:custDataLst>
          </p:nvPr>
        </p:nvSpPr>
        <p:spPr>
          <a:xfrm>
            <a:off x="7888398" y="2552788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北京税务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>
            <p:custDataLst>
              <p:tags r:id="rId36"/>
            </p:custDataLst>
          </p:nvPr>
        </p:nvSpPr>
        <p:spPr>
          <a:xfrm>
            <a:off x="7888398" y="2211828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钟恺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571" y="561067"/>
            <a:ext cx="5516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公司职位分布年新晋升授薪合伙人</a:t>
            </a:r>
            <a:endParaRPr lang="zh-CN" altLang="en-US" sz="28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" y="523411"/>
            <a:ext cx="575447" cy="57544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8"/>
            </p:custDataLst>
          </p:nvPr>
        </p:nvPicPr>
        <p:blipFill>
          <a:blip r:embed="rId39"/>
          <a:stretch>
            <a:fillRect/>
          </a:stretch>
        </p:blipFill>
        <p:spPr>
          <a:xfrm>
            <a:off x="765175" y="2924810"/>
            <a:ext cx="9906000" cy="2057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1"/>
            </p:custDataLst>
          </p:nvPr>
        </p:nvGrpSpPr>
        <p:grpSpPr>
          <a:xfrm>
            <a:off x="-1" y="2991194"/>
            <a:ext cx="12186870" cy="1524025"/>
            <a:chOff x="-1" y="-1847798"/>
            <a:chExt cx="12186870" cy="1524025"/>
          </a:xfrm>
        </p:grpSpPr>
        <p:grpSp>
          <p:nvGrpSpPr>
            <p:cNvPr id="8" name="图形 39"/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10" name="任意多边形: 形状 9"/>
              <p:cNvSpPr/>
              <p:nvPr>
                <p:custDataLst>
                  <p:tags r:id="rId2"/>
                </p:custDataLst>
              </p:nvPr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1" name="任意多边形: 形状 10"/>
              <p:cNvSpPr/>
              <p:nvPr>
                <p:custDataLst>
                  <p:tags r:id="rId3"/>
                </p:custDataLst>
              </p:nvPr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2" name="任意多边形: 形状 11"/>
              <p:cNvSpPr/>
              <p:nvPr>
                <p:custDataLst>
                  <p:tags r:id="rId4"/>
                </p:custDataLst>
              </p:nvPr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" name="任意多边形: 形状 12"/>
              <p:cNvSpPr/>
              <p:nvPr>
                <p:custDataLst>
                  <p:tags r:id="rId5"/>
                </p:custDataLst>
              </p:nvPr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/>
              <p:cNvSpPr/>
              <p:nvPr>
                <p:custDataLst>
                  <p:tags r:id="rId6"/>
                </p:custDataLst>
              </p:nvPr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/>
              <p:cNvSpPr/>
              <p:nvPr>
                <p:custDataLst>
                  <p:tags r:id="rId7"/>
                </p:custDataLst>
              </p:nvPr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1" name="任意多边形: 形状 20"/>
              <p:cNvSpPr/>
              <p:nvPr>
                <p:custDataLst>
                  <p:tags r:id="rId8"/>
                </p:custDataLst>
              </p:nvPr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2" name="任意多边形: 形状 21"/>
              <p:cNvSpPr/>
              <p:nvPr>
                <p:custDataLst>
                  <p:tags r:id="rId9"/>
                </p:custDataLst>
              </p:nvPr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3" name="任意多边形: 形状 22"/>
              <p:cNvSpPr/>
              <p:nvPr>
                <p:custDataLst>
                  <p:tags r:id="rId10"/>
                </p:custDataLst>
              </p:nvPr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4" name="任意多边形: 形状 23"/>
              <p:cNvSpPr/>
              <p:nvPr>
                <p:custDataLst>
                  <p:tags r:id="rId11"/>
                </p:custDataLst>
              </p:nvPr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: 形状 34"/>
              <p:cNvSpPr/>
              <p:nvPr>
                <p:custDataLst>
                  <p:tags r:id="rId12"/>
                </p:custDataLst>
              </p:nvPr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7" name="任意多边形: 形状 36"/>
              <p:cNvSpPr/>
              <p:nvPr>
                <p:custDataLst>
                  <p:tags r:id="rId13"/>
                </p:custDataLst>
              </p:nvPr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8" name="任意多边形: 形状 37"/>
              <p:cNvSpPr/>
              <p:nvPr>
                <p:custDataLst>
                  <p:tags r:id="rId14"/>
                </p:custDataLst>
              </p:nvPr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9" name="任意多边形: 形状 38"/>
              <p:cNvSpPr/>
              <p:nvPr>
                <p:custDataLst>
                  <p:tags r:id="rId15"/>
                </p:custDataLst>
              </p:nvPr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0" name="任意多边形: 形状 39"/>
              <p:cNvSpPr/>
              <p:nvPr>
                <p:custDataLst>
                  <p:tags r:id="rId16"/>
                </p:custDataLst>
              </p:nvPr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1" name="任意多边形: 形状 40"/>
              <p:cNvSpPr/>
              <p:nvPr>
                <p:custDataLst>
                  <p:tags r:id="rId17"/>
                </p:custDataLst>
              </p:nvPr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2" name="任意多边形: 形状 41"/>
              <p:cNvSpPr/>
              <p:nvPr>
                <p:custDataLst>
                  <p:tags r:id="rId18"/>
                </p:custDataLst>
              </p:nvPr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3" name="任意多边形: 形状 42"/>
              <p:cNvSpPr/>
              <p:nvPr>
                <p:custDataLst>
                  <p:tags r:id="rId19"/>
                </p:custDataLst>
              </p:nvPr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4" name="任意多边形: 形状 43"/>
              <p:cNvSpPr/>
              <p:nvPr>
                <p:custDataLst>
                  <p:tags r:id="rId20"/>
                </p:custDataLst>
              </p:nvPr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5" name="任意多边形: 形状 44"/>
              <p:cNvSpPr/>
              <p:nvPr>
                <p:custDataLst>
                  <p:tags r:id="rId21"/>
                </p:custDataLst>
              </p:nvPr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6" name="任意多边形: 形状 45"/>
              <p:cNvSpPr/>
              <p:nvPr>
                <p:custDataLst>
                  <p:tags r:id="rId22"/>
                </p:custDataLst>
              </p:nvPr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7" name="任意多边形: 形状 46"/>
              <p:cNvSpPr/>
              <p:nvPr>
                <p:custDataLst>
                  <p:tags r:id="rId23"/>
                </p:custDataLst>
              </p:nvPr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8" name="任意多边形: 形状 47"/>
              <p:cNvSpPr/>
              <p:nvPr>
                <p:custDataLst>
                  <p:tags r:id="rId24"/>
                </p:custDataLst>
              </p:nvPr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: 形状 48"/>
              <p:cNvSpPr/>
              <p:nvPr>
                <p:custDataLst>
                  <p:tags r:id="rId25"/>
                </p:custDataLst>
              </p:nvPr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: 形状 49"/>
              <p:cNvSpPr/>
              <p:nvPr>
                <p:custDataLst>
                  <p:tags r:id="rId26"/>
                </p:custDataLst>
              </p:nvPr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: 形状 50"/>
              <p:cNvSpPr/>
              <p:nvPr>
                <p:custDataLst>
                  <p:tags r:id="rId27"/>
                </p:custDataLst>
              </p:nvPr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2" name="任意多边形: 形状 51"/>
              <p:cNvSpPr/>
              <p:nvPr/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3" name="任意多边形: 形状 52"/>
              <p:cNvSpPr/>
              <p:nvPr/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9" name="矩形 8"/>
            <p:cNvSpPr/>
            <p:nvPr>
              <p:custDataLst>
                <p:tags r:id="rId28"/>
              </p:custDataLst>
            </p:nvPr>
          </p:nvSpPr>
          <p:spPr>
            <a:xfrm>
              <a:off x="-1" y="-1847023"/>
              <a:ext cx="10670975" cy="1523025"/>
            </a:xfrm>
            <a:prstGeom prst="rect">
              <a:avLst/>
            </a:prstGeom>
            <a:solidFill>
              <a:schemeClr val="accent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文本框 24"/>
          <p:cNvSpPr txBox="1"/>
          <p:nvPr>
            <p:custDataLst>
              <p:tags r:id="rId29"/>
            </p:custDataLst>
          </p:nvPr>
        </p:nvSpPr>
        <p:spPr>
          <a:xfrm>
            <a:off x="7391826" y="5660901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北京税务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30"/>
            </p:custDataLst>
          </p:nvPr>
        </p:nvSpPr>
        <p:spPr>
          <a:xfrm>
            <a:off x="7391826" y="5319941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宗新琮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31"/>
            </p:custDataLst>
          </p:nvPr>
        </p:nvSpPr>
        <p:spPr>
          <a:xfrm>
            <a:off x="2582759" y="5660901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审计四部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32"/>
            </p:custDataLst>
          </p:nvPr>
        </p:nvSpPr>
        <p:spPr>
          <a:xfrm>
            <a:off x="2582759" y="5319941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马东宇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33"/>
            </p:custDataLst>
          </p:nvPr>
        </p:nvSpPr>
        <p:spPr>
          <a:xfrm>
            <a:off x="268184" y="1670230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审计二部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34"/>
            </p:custDataLst>
          </p:nvPr>
        </p:nvSpPr>
        <p:spPr>
          <a:xfrm>
            <a:off x="268184" y="1329270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陈先丹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>
            <p:custDataLst>
              <p:tags r:id="rId35"/>
            </p:custDataLst>
          </p:nvPr>
        </p:nvSpPr>
        <p:spPr>
          <a:xfrm>
            <a:off x="5030791" y="1670230"/>
            <a:ext cx="3101919" cy="29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审计四部</a:t>
            </a:r>
            <a:endParaRPr lang="zh-CN" altLang="en-US" sz="12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36"/>
            </p:custDataLst>
          </p:nvPr>
        </p:nvSpPr>
        <p:spPr>
          <a:xfrm>
            <a:off x="5030791" y="1329270"/>
            <a:ext cx="310191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闫志波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" y="523411"/>
            <a:ext cx="575447" cy="575447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22571" y="561067"/>
            <a:ext cx="31102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24年新晋升合伙人</a:t>
            </a:r>
            <a:endParaRPr lang="zh-CN" altLang="en-US" sz="28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785495" y="2110105"/>
            <a:ext cx="9401175" cy="31337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622571" y="561067"/>
            <a:ext cx="2316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新增重点客户</a:t>
            </a:r>
            <a:endParaRPr lang="zh-CN" altLang="en-US" sz="2800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305" y="1043940"/>
            <a:ext cx="10658475" cy="554355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22571" y="561067"/>
            <a:ext cx="3027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buClrTx/>
              <a:buSzTx/>
              <a:buFontTx/>
            </a:pPr>
            <a:r>
              <a:rPr lang="zh-CN" altLang="en-US" sz="2800" b="1">
                <a:solidFill>
                  <a:srgbClr val="004098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未来五年发展战略</a:t>
            </a:r>
            <a:endParaRPr lang="zh-CN" altLang="en-US" sz="2800" b="1">
              <a:solidFill>
                <a:srgbClr val="004098"/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" y="523411"/>
            <a:ext cx="575447" cy="57544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0" y="2309495"/>
            <a:ext cx="10868025" cy="319087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5682615" y="3691890"/>
            <a:ext cx="2248535" cy="2240915"/>
          </a:xfrm>
          <a:custGeom>
            <a:avLst/>
            <a:gdLst>
              <a:gd name="T0" fmla="*/ 109 w 615"/>
              <a:gd name="T1" fmla="*/ 156 h 613"/>
              <a:gd name="T2" fmla="*/ 50 w 615"/>
              <a:gd name="T3" fmla="*/ 137 h 613"/>
              <a:gd name="T4" fmla="*/ 70 w 615"/>
              <a:gd name="T5" fmla="*/ 231 h 613"/>
              <a:gd name="T6" fmla="*/ 59 w 615"/>
              <a:gd name="T7" fmla="*/ 270 h 613"/>
              <a:gd name="T8" fmla="*/ 1 w 615"/>
              <a:gd name="T9" fmla="*/ 344 h 613"/>
              <a:gd name="T10" fmla="*/ 73 w 615"/>
              <a:gd name="T11" fmla="*/ 393 h 613"/>
              <a:gd name="T12" fmla="*/ 26 w 615"/>
              <a:gd name="T13" fmla="*/ 432 h 613"/>
              <a:gd name="T14" fmla="*/ 116 w 615"/>
              <a:gd name="T15" fmla="*/ 466 h 613"/>
              <a:gd name="T16" fmla="*/ 144 w 615"/>
              <a:gd name="T17" fmla="*/ 496 h 613"/>
              <a:gd name="T18" fmla="*/ 175 w 615"/>
              <a:gd name="T19" fmla="*/ 583 h 613"/>
              <a:gd name="T20" fmla="*/ 267 w 615"/>
              <a:gd name="T21" fmla="*/ 553 h 613"/>
              <a:gd name="T22" fmla="*/ 277 w 615"/>
              <a:gd name="T23" fmla="*/ 613 h 613"/>
              <a:gd name="T24" fmla="*/ 351 w 615"/>
              <a:gd name="T25" fmla="*/ 552 h 613"/>
              <a:gd name="T26" fmla="*/ 409 w 615"/>
              <a:gd name="T27" fmla="*/ 536 h 613"/>
              <a:gd name="T28" fmla="*/ 503 w 615"/>
              <a:gd name="T29" fmla="*/ 545 h 613"/>
              <a:gd name="T30" fmla="*/ 479 w 615"/>
              <a:gd name="T31" fmla="*/ 487 h 613"/>
              <a:gd name="T32" fmla="*/ 507 w 615"/>
              <a:gd name="T33" fmla="*/ 458 h 613"/>
              <a:gd name="T34" fmla="*/ 593 w 615"/>
              <a:gd name="T35" fmla="*/ 421 h 613"/>
              <a:gd name="T36" fmla="*/ 544 w 615"/>
              <a:gd name="T37" fmla="*/ 382 h 613"/>
              <a:gd name="T38" fmla="*/ 555 w 615"/>
              <a:gd name="T39" fmla="*/ 344 h 613"/>
              <a:gd name="T40" fmla="*/ 613 w 615"/>
              <a:gd name="T41" fmla="*/ 270 h 613"/>
              <a:gd name="T42" fmla="*/ 551 w 615"/>
              <a:gd name="T43" fmla="*/ 259 h 613"/>
              <a:gd name="T44" fmla="*/ 542 w 615"/>
              <a:gd name="T45" fmla="*/ 220 h 613"/>
              <a:gd name="T46" fmla="*/ 558 w 615"/>
              <a:gd name="T47" fmla="*/ 127 h 613"/>
              <a:gd name="T48" fmla="*/ 494 w 615"/>
              <a:gd name="T49" fmla="*/ 145 h 613"/>
              <a:gd name="T50" fmla="*/ 464 w 615"/>
              <a:gd name="T51" fmla="*/ 113 h 613"/>
              <a:gd name="T52" fmla="*/ 437 w 615"/>
              <a:gd name="T53" fmla="*/ 35 h 613"/>
              <a:gd name="T54" fmla="*/ 397 w 615"/>
              <a:gd name="T55" fmla="*/ 77 h 613"/>
              <a:gd name="T56" fmla="*/ 348 w 615"/>
              <a:gd name="T57" fmla="*/ 60 h 613"/>
              <a:gd name="T58" fmla="*/ 275 w 615"/>
              <a:gd name="T59" fmla="*/ 0 h 613"/>
              <a:gd name="T60" fmla="*/ 264 w 615"/>
              <a:gd name="T61" fmla="*/ 62 h 613"/>
              <a:gd name="T62" fmla="*/ 205 w 615"/>
              <a:gd name="T63" fmla="*/ 78 h 613"/>
              <a:gd name="T64" fmla="*/ 112 w 615"/>
              <a:gd name="T65" fmla="*/ 69 h 613"/>
              <a:gd name="T66" fmla="*/ 414 w 615"/>
              <a:gd name="T67" fmla="*/ 131 h 613"/>
              <a:gd name="T68" fmla="*/ 200 w 615"/>
              <a:gd name="T69" fmla="*/ 484 h 613"/>
              <a:gd name="T70" fmla="*/ 414 w 615"/>
              <a:gd name="T71" fmla="*/ 131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615" h="613">
                <a:moveTo>
                  <a:pt x="136" y="126"/>
                </a:moveTo>
                <a:cubicBezTo>
                  <a:pt x="126" y="135"/>
                  <a:pt x="117" y="145"/>
                  <a:pt x="109" y="156"/>
                </a:cubicBezTo>
                <a:cubicBezTo>
                  <a:pt x="108" y="155"/>
                  <a:pt x="108" y="155"/>
                  <a:pt x="108" y="155"/>
                </a:cubicBezTo>
                <a:cubicBezTo>
                  <a:pt x="50" y="137"/>
                  <a:pt x="50" y="137"/>
                  <a:pt x="50" y="137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70" y="231"/>
                  <a:pt x="70" y="231"/>
                  <a:pt x="70" y="231"/>
                </a:cubicBezTo>
                <a:cubicBezTo>
                  <a:pt x="66" y="244"/>
                  <a:pt x="63" y="257"/>
                  <a:pt x="61" y="270"/>
                </a:cubicBezTo>
                <a:cubicBezTo>
                  <a:pt x="59" y="270"/>
                  <a:pt x="59" y="270"/>
                  <a:pt x="59" y="270"/>
                </a:cubicBezTo>
                <a:cubicBezTo>
                  <a:pt x="0" y="281"/>
                  <a:pt x="0" y="281"/>
                  <a:pt x="0" y="281"/>
                </a:cubicBezTo>
                <a:cubicBezTo>
                  <a:pt x="1" y="344"/>
                  <a:pt x="1" y="344"/>
                  <a:pt x="1" y="344"/>
                </a:cubicBezTo>
                <a:cubicBezTo>
                  <a:pt x="62" y="354"/>
                  <a:pt x="62" y="354"/>
                  <a:pt x="62" y="354"/>
                </a:cubicBezTo>
                <a:cubicBezTo>
                  <a:pt x="65" y="367"/>
                  <a:pt x="69" y="380"/>
                  <a:pt x="73" y="393"/>
                </a:cubicBezTo>
                <a:cubicBezTo>
                  <a:pt x="72" y="394"/>
                  <a:pt x="72" y="394"/>
                  <a:pt x="72" y="394"/>
                </a:cubicBezTo>
                <a:cubicBezTo>
                  <a:pt x="26" y="432"/>
                  <a:pt x="26" y="432"/>
                  <a:pt x="26" y="432"/>
                </a:cubicBezTo>
                <a:cubicBezTo>
                  <a:pt x="57" y="486"/>
                  <a:pt x="57" y="486"/>
                  <a:pt x="57" y="486"/>
                </a:cubicBezTo>
                <a:cubicBezTo>
                  <a:pt x="116" y="466"/>
                  <a:pt x="116" y="466"/>
                  <a:pt x="116" y="466"/>
                </a:cubicBezTo>
                <a:cubicBezTo>
                  <a:pt x="124" y="477"/>
                  <a:pt x="128" y="483"/>
                  <a:pt x="144" y="495"/>
                </a:cubicBezTo>
                <a:cubicBezTo>
                  <a:pt x="144" y="496"/>
                  <a:pt x="144" y="496"/>
                  <a:pt x="144" y="496"/>
                </a:cubicBezTo>
                <a:cubicBezTo>
                  <a:pt x="122" y="551"/>
                  <a:pt x="122" y="551"/>
                  <a:pt x="122" y="551"/>
                </a:cubicBezTo>
                <a:cubicBezTo>
                  <a:pt x="175" y="583"/>
                  <a:pt x="175" y="583"/>
                  <a:pt x="175" y="583"/>
                </a:cubicBezTo>
                <a:cubicBezTo>
                  <a:pt x="216" y="538"/>
                  <a:pt x="216" y="538"/>
                  <a:pt x="216" y="538"/>
                </a:cubicBezTo>
                <a:cubicBezTo>
                  <a:pt x="233" y="545"/>
                  <a:pt x="249" y="550"/>
                  <a:pt x="267" y="553"/>
                </a:cubicBezTo>
                <a:cubicBezTo>
                  <a:pt x="266" y="554"/>
                  <a:pt x="266" y="554"/>
                  <a:pt x="266" y="554"/>
                </a:cubicBezTo>
                <a:cubicBezTo>
                  <a:pt x="277" y="613"/>
                  <a:pt x="277" y="613"/>
                  <a:pt x="277" y="613"/>
                </a:cubicBezTo>
                <a:cubicBezTo>
                  <a:pt x="339" y="613"/>
                  <a:pt x="339" y="613"/>
                  <a:pt x="339" y="613"/>
                </a:cubicBezTo>
                <a:cubicBezTo>
                  <a:pt x="351" y="552"/>
                  <a:pt x="351" y="552"/>
                  <a:pt x="351" y="552"/>
                </a:cubicBezTo>
                <a:cubicBezTo>
                  <a:pt x="371" y="549"/>
                  <a:pt x="390" y="543"/>
                  <a:pt x="409" y="534"/>
                </a:cubicBezTo>
                <a:cubicBezTo>
                  <a:pt x="409" y="536"/>
                  <a:pt x="409" y="536"/>
                  <a:pt x="409" y="536"/>
                </a:cubicBezTo>
                <a:cubicBezTo>
                  <a:pt x="451" y="579"/>
                  <a:pt x="451" y="579"/>
                  <a:pt x="451" y="579"/>
                </a:cubicBezTo>
                <a:cubicBezTo>
                  <a:pt x="503" y="545"/>
                  <a:pt x="503" y="545"/>
                  <a:pt x="503" y="545"/>
                </a:cubicBezTo>
                <a:cubicBezTo>
                  <a:pt x="479" y="487"/>
                  <a:pt x="479" y="487"/>
                  <a:pt x="479" y="487"/>
                </a:cubicBezTo>
                <a:cubicBezTo>
                  <a:pt x="479" y="487"/>
                  <a:pt x="479" y="487"/>
                  <a:pt x="479" y="487"/>
                </a:cubicBezTo>
                <a:cubicBezTo>
                  <a:pt x="488" y="478"/>
                  <a:pt x="497" y="468"/>
                  <a:pt x="506" y="458"/>
                </a:cubicBezTo>
                <a:cubicBezTo>
                  <a:pt x="507" y="458"/>
                  <a:pt x="507" y="458"/>
                  <a:pt x="507" y="458"/>
                </a:cubicBezTo>
                <a:cubicBezTo>
                  <a:pt x="565" y="477"/>
                  <a:pt x="565" y="477"/>
                  <a:pt x="565" y="477"/>
                </a:cubicBezTo>
                <a:cubicBezTo>
                  <a:pt x="593" y="421"/>
                  <a:pt x="593" y="421"/>
                  <a:pt x="593" y="421"/>
                </a:cubicBezTo>
                <a:cubicBezTo>
                  <a:pt x="545" y="382"/>
                  <a:pt x="545" y="382"/>
                  <a:pt x="545" y="382"/>
                </a:cubicBezTo>
                <a:cubicBezTo>
                  <a:pt x="544" y="382"/>
                  <a:pt x="544" y="382"/>
                  <a:pt x="544" y="382"/>
                </a:cubicBezTo>
                <a:cubicBezTo>
                  <a:pt x="548" y="370"/>
                  <a:pt x="551" y="357"/>
                  <a:pt x="553" y="344"/>
                </a:cubicBezTo>
                <a:cubicBezTo>
                  <a:pt x="555" y="344"/>
                  <a:pt x="555" y="344"/>
                  <a:pt x="555" y="344"/>
                </a:cubicBezTo>
                <a:cubicBezTo>
                  <a:pt x="615" y="332"/>
                  <a:pt x="615" y="332"/>
                  <a:pt x="615" y="332"/>
                </a:cubicBezTo>
                <a:cubicBezTo>
                  <a:pt x="613" y="270"/>
                  <a:pt x="613" y="270"/>
                  <a:pt x="613" y="270"/>
                </a:cubicBezTo>
                <a:cubicBezTo>
                  <a:pt x="552" y="259"/>
                  <a:pt x="552" y="259"/>
                  <a:pt x="552" y="259"/>
                </a:cubicBezTo>
                <a:cubicBezTo>
                  <a:pt x="551" y="259"/>
                  <a:pt x="551" y="259"/>
                  <a:pt x="551" y="259"/>
                </a:cubicBezTo>
                <a:cubicBezTo>
                  <a:pt x="548" y="246"/>
                  <a:pt x="545" y="233"/>
                  <a:pt x="540" y="221"/>
                </a:cubicBezTo>
                <a:cubicBezTo>
                  <a:pt x="542" y="220"/>
                  <a:pt x="542" y="220"/>
                  <a:pt x="542" y="220"/>
                </a:cubicBezTo>
                <a:cubicBezTo>
                  <a:pt x="589" y="181"/>
                  <a:pt x="589" y="181"/>
                  <a:pt x="589" y="181"/>
                </a:cubicBezTo>
                <a:cubicBezTo>
                  <a:pt x="558" y="127"/>
                  <a:pt x="558" y="127"/>
                  <a:pt x="558" y="127"/>
                </a:cubicBezTo>
                <a:cubicBezTo>
                  <a:pt x="499" y="147"/>
                  <a:pt x="499" y="147"/>
                  <a:pt x="499" y="147"/>
                </a:cubicBezTo>
                <a:cubicBezTo>
                  <a:pt x="494" y="145"/>
                  <a:pt x="494" y="145"/>
                  <a:pt x="494" y="145"/>
                </a:cubicBezTo>
                <a:cubicBezTo>
                  <a:pt x="486" y="135"/>
                  <a:pt x="479" y="127"/>
                  <a:pt x="463" y="115"/>
                </a:cubicBezTo>
                <a:cubicBezTo>
                  <a:pt x="464" y="113"/>
                  <a:pt x="464" y="113"/>
                  <a:pt x="464" y="113"/>
                </a:cubicBezTo>
                <a:cubicBezTo>
                  <a:pt x="490" y="68"/>
                  <a:pt x="490" y="68"/>
                  <a:pt x="490" y="68"/>
                </a:cubicBezTo>
                <a:cubicBezTo>
                  <a:pt x="437" y="35"/>
                  <a:pt x="437" y="35"/>
                  <a:pt x="437" y="35"/>
                </a:cubicBezTo>
                <a:cubicBezTo>
                  <a:pt x="396" y="78"/>
                  <a:pt x="396" y="78"/>
                  <a:pt x="396" y="78"/>
                </a:cubicBezTo>
                <a:cubicBezTo>
                  <a:pt x="397" y="77"/>
                  <a:pt x="397" y="77"/>
                  <a:pt x="397" y="77"/>
                </a:cubicBezTo>
                <a:cubicBezTo>
                  <a:pt x="381" y="71"/>
                  <a:pt x="365" y="65"/>
                  <a:pt x="348" y="62"/>
                </a:cubicBezTo>
                <a:cubicBezTo>
                  <a:pt x="348" y="60"/>
                  <a:pt x="348" y="60"/>
                  <a:pt x="348" y="60"/>
                </a:cubicBezTo>
                <a:cubicBezTo>
                  <a:pt x="337" y="0"/>
                  <a:pt x="337" y="0"/>
                  <a:pt x="337" y="0"/>
                </a:cubicBezTo>
                <a:cubicBezTo>
                  <a:pt x="275" y="0"/>
                  <a:pt x="275" y="0"/>
                  <a:pt x="275" y="0"/>
                </a:cubicBezTo>
                <a:cubicBezTo>
                  <a:pt x="264" y="62"/>
                  <a:pt x="264" y="62"/>
                  <a:pt x="264" y="62"/>
                </a:cubicBezTo>
                <a:cubicBezTo>
                  <a:pt x="264" y="62"/>
                  <a:pt x="264" y="62"/>
                  <a:pt x="264" y="62"/>
                </a:cubicBezTo>
                <a:cubicBezTo>
                  <a:pt x="244" y="66"/>
                  <a:pt x="225" y="71"/>
                  <a:pt x="206" y="79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163" y="34"/>
                  <a:pt x="163" y="34"/>
                  <a:pt x="163" y="34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36" y="126"/>
                  <a:pt x="136" y="126"/>
                  <a:pt x="136" y="126"/>
                </a:cubicBezTo>
                <a:close/>
                <a:moveTo>
                  <a:pt x="414" y="131"/>
                </a:moveTo>
                <a:cubicBezTo>
                  <a:pt x="512" y="190"/>
                  <a:pt x="543" y="317"/>
                  <a:pt x="483" y="414"/>
                </a:cubicBezTo>
                <a:cubicBezTo>
                  <a:pt x="424" y="512"/>
                  <a:pt x="297" y="543"/>
                  <a:pt x="200" y="484"/>
                </a:cubicBezTo>
                <a:cubicBezTo>
                  <a:pt x="102" y="425"/>
                  <a:pt x="71" y="298"/>
                  <a:pt x="130" y="200"/>
                </a:cubicBezTo>
                <a:cubicBezTo>
                  <a:pt x="189" y="102"/>
                  <a:pt x="317" y="71"/>
                  <a:pt x="414" y="131"/>
                </a:cubicBezTo>
                <a:close/>
              </a:path>
            </a:pathLst>
          </a:custGeom>
          <a:solidFill>
            <a:srgbClr val="00409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accent1"/>
              </a:solidFill>
            </a:endParaRPr>
          </a:p>
        </p:txBody>
      </p:sp>
      <p:sp>
        <p:nvSpPr>
          <p:cNvPr id="6" name="环形箭头 5"/>
          <p:cNvSpPr/>
          <p:nvPr>
            <p:custDataLst>
              <p:tags r:id="rId2"/>
            </p:custDataLst>
          </p:nvPr>
        </p:nvSpPr>
        <p:spPr>
          <a:xfrm>
            <a:off x="4881880" y="1423670"/>
            <a:ext cx="2428240" cy="2428240"/>
          </a:xfrm>
          <a:prstGeom prst="circularArrow">
            <a:avLst>
              <a:gd name="adj1" fmla="val 5781"/>
              <a:gd name="adj2" fmla="val 579983"/>
              <a:gd name="adj3" fmla="val 15894856"/>
              <a:gd name="adj4" fmla="val 11562717"/>
              <a:gd name="adj5" fmla="val 5674"/>
            </a:avLst>
          </a:prstGeom>
          <a:solidFill>
            <a:srgbClr val="227EF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Freeform 15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5338445" y="1881505"/>
            <a:ext cx="1514475" cy="1514475"/>
          </a:xfrm>
          <a:custGeom>
            <a:avLst/>
            <a:gdLst>
              <a:gd name="T0" fmla="*/ 57 w 325"/>
              <a:gd name="T1" fmla="*/ 82 h 325"/>
              <a:gd name="T2" fmla="*/ 26 w 325"/>
              <a:gd name="T3" fmla="*/ 72 h 325"/>
              <a:gd name="T4" fmla="*/ 37 w 325"/>
              <a:gd name="T5" fmla="*/ 122 h 325"/>
              <a:gd name="T6" fmla="*/ 31 w 325"/>
              <a:gd name="T7" fmla="*/ 143 h 325"/>
              <a:gd name="T8" fmla="*/ 0 w 325"/>
              <a:gd name="T9" fmla="*/ 182 h 325"/>
              <a:gd name="T10" fmla="*/ 38 w 325"/>
              <a:gd name="T11" fmla="*/ 208 h 325"/>
              <a:gd name="T12" fmla="*/ 13 w 325"/>
              <a:gd name="T13" fmla="*/ 229 h 325"/>
              <a:gd name="T14" fmla="*/ 61 w 325"/>
              <a:gd name="T15" fmla="*/ 247 h 325"/>
              <a:gd name="T16" fmla="*/ 76 w 325"/>
              <a:gd name="T17" fmla="*/ 263 h 325"/>
              <a:gd name="T18" fmla="*/ 92 w 325"/>
              <a:gd name="T19" fmla="*/ 309 h 325"/>
              <a:gd name="T20" fmla="*/ 141 w 325"/>
              <a:gd name="T21" fmla="*/ 292 h 325"/>
              <a:gd name="T22" fmla="*/ 147 w 325"/>
              <a:gd name="T23" fmla="*/ 325 h 325"/>
              <a:gd name="T24" fmla="*/ 186 w 325"/>
              <a:gd name="T25" fmla="*/ 292 h 325"/>
              <a:gd name="T26" fmla="*/ 217 w 325"/>
              <a:gd name="T27" fmla="*/ 283 h 325"/>
              <a:gd name="T28" fmla="*/ 266 w 325"/>
              <a:gd name="T29" fmla="*/ 288 h 325"/>
              <a:gd name="T30" fmla="*/ 253 w 325"/>
              <a:gd name="T31" fmla="*/ 258 h 325"/>
              <a:gd name="T32" fmla="*/ 268 w 325"/>
              <a:gd name="T33" fmla="*/ 242 h 325"/>
              <a:gd name="T34" fmla="*/ 314 w 325"/>
              <a:gd name="T35" fmla="*/ 223 h 325"/>
              <a:gd name="T36" fmla="*/ 288 w 325"/>
              <a:gd name="T37" fmla="*/ 202 h 325"/>
              <a:gd name="T38" fmla="*/ 294 w 325"/>
              <a:gd name="T39" fmla="*/ 182 h 325"/>
              <a:gd name="T40" fmla="*/ 325 w 325"/>
              <a:gd name="T41" fmla="*/ 143 h 325"/>
              <a:gd name="T42" fmla="*/ 292 w 325"/>
              <a:gd name="T43" fmla="*/ 137 h 325"/>
              <a:gd name="T44" fmla="*/ 287 w 325"/>
              <a:gd name="T45" fmla="*/ 116 h 325"/>
              <a:gd name="T46" fmla="*/ 295 w 325"/>
              <a:gd name="T47" fmla="*/ 67 h 325"/>
              <a:gd name="T48" fmla="*/ 262 w 325"/>
              <a:gd name="T49" fmla="*/ 77 h 325"/>
              <a:gd name="T50" fmla="*/ 246 w 325"/>
              <a:gd name="T51" fmla="*/ 59 h 325"/>
              <a:gd name="T52" fmla="*/ 231 w 325"/>
              <a:gd name="T53" fmla="*/ 18 h 325"/>
              <a:gd name="T54" fmla="*/ 210 w 325"/>
              <a:gd name="T55" fmla="*/ 41 h 325"/>
              <a:gd name="T56" fmla="*/ 184 w 325"/>
              <a:gd name="T57" fmla="*/ 31 h 325"/>
              <a:gd name="T58" fmla="*/ 146 w 325"/>
              <a:gd name="T59" fmla="*/ 0 h 325"/>
              <a:gd name="T60" fmla="*/ 139 w 325"/>
              <a:gd name="T61" fmla="*/ 33 h 325"/>
              <a:gd name="T62" fmla="*/ 108 w 325"/>
              <a:gd name="T63" fmla="*/ 41 h 325"/>
              <a:gd name="T64" fmla="*/ 59 w 325"/>
              <a:gd name="T65" fmla="*/ 36 h 325"/>
              <a:gd name="T66" fmla="*/ 72 w 325"/>
              <a:gd name="T67" fmla="*/ 67 h 325"/>
              <a:gd name="T68" fmla="*/ 256 w 325"/>
              <a:gd name="T69" fmla="*/ 219 h 325"/>
              <a:gd name="T70" fmla="*/ 69 w 325"/>
              <a:gd name="T71" fmla="*/ 106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25" h="325">
                <a:moveTo>
                  <a:pt x="72" y="67"/>
                </a:moveTo>
                <a:cubicBezTo>
                  <a:pt x="67" y="71"/>
                  <a:pt x="62" y="77"/>
                  <a:pt x="57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37" y="122"/>
                  <a:pt x="37" y="122"/>
                  <a:pt x="37" y="122"/>
                </a:cubicBezTo>
                <a:cubicBezTo>
                  <a:pt x="35" y="129"/>
                  <a:pt x="33" y="136"/>
                  <a:pt x="32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0" y="149"/>
                  <a:pt x="0" y="149"/>
                  <a:pt x="0" y="149"/>
                </a:cubicBezTo>
                <a:cubicBezTo>
                  <a:pt x="0" y="182"/>
                  <a:pt x="0" y="182"/>
                  <a:pt x="0" y="182"/>
                </a:cubicBezTo>
                <a:cubicBezTo>
                  <a:pt x="33" y="187"/>
                  <a:pt x="33" y="187"/>
                  <a:pt x="33" y="187"/>
                </a:cubicBezTo>
                <a:cubicBezTo>
                  <a:pt x="34" y="194"/>
                  <a:pt x="36" y="201"/>
                  <a:pt x="38" y="208"/>
                </a:cubicBezTo>
                <a:cubicBezTo>
                  <a:pt x="38" y="208"/>
                  <a:pt x="38" y="208"/>
                  <a:pt x="38" y="208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30" y="257"/>
                  <a:pt x="30" y="257"/>
                  <a:pt x="30" y="257"/>
                </a:cubicBezTo>
                <a:cubicBezTo>
                  <a:pt x="61" y="247"/>
                  <a:pt x="61" y="247"/>
                  <a:pt x="61" y="247"/>
                </a:cubicBezTo>
                <a:cubicBezTo>
                  <a:pt x="66" y="252"/>
                  <a:pt x="68" y="256"/>
                  <a:pt x="76" y="262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64" y="292"/>
                  <a:pt x="64" y="292"/>
                  <a:pt x="64" y="292"/>
                </a:cubicBezTo>
                <a:cubicBezTo>
                  <a:pt x="92" y="309"/>
                  <a:pt x="92" y="309"/>
                  <a:pt x="92" y="309"/>
                </a:cubicBezTo>
                <a:cubicBezTo>
                  <a:pt x="114" y="285"/>
                  <a:pt x="114" y="285"/>
                  <a:pt x="114" y="285"/>
                </a:cubicBezTo>
                <a:cubicBezTo>
                  <a:pt x="123" y="288"/>
                  <a:pt x="132" y="291"/>
                  <a:pt x="141" y="292"/>
                </a:cubicBezTo>
                <a:cubicBezTo>
                  <a:pt x="141" y="293"/>
                  <a:pt x="141" y="293"/>
                  <a:pt x="141" y="293"/>
                </a:cubicBezTo>
                <a:cubicBezTo>
                  <a:pt x="147" y="325"/>
                  <a:pt x="147" y="325"/>
                  <a:pt x="147" y="325"/>
                </a:cubicBezTo>
                <a:cubicBezTo>
                  <a:pt x="179" y="324"/>
                  <a:pt x="179" y="324"/>
                  <a:pt x="179" y="324"/>
                </a:cubicBezTo>
                <a:cubicBezTo>
                  <a:pt x="186" y="292"/>
                  <a:pt x="186" y="292"/>
                  <a:pt x="186" y="292"/>
                </a:cubicBezTo>
                <a:cubicBezTo>
                  <a:pt x="196" y="290"/>
                  <a:pt x="206" y="287"/>
                  <a:pt x="216" y="283"/>
                </a:cubicBezTo>
                <a:cubicBezTo>
                  <a:pt x="217" y="283"/>
                  <a:pt x="217" y="283"/>
                  <a:pt x="217" y="283"/>
                </a:cubicBezTo>
                <a:cubicBezTo>
                  <a:pt x="239" y="307"/>
                  <a:pt x="239" y="307"/>
                  <a:pt x="239" y="307"/>
                </a:cubicBezTo>
                <a:cubicBezTo>
                  <a:pt x="266" y="288"/>
                  <a:pt x="266" y="288"/>
                  <a:pt x="266" y="288"/>
                </a:cubicBezTo>
                <a:cubicBezTo>
                  <a:pt x="253" y="258"/>
                  <a:pt x="253" y="258"/>
                  <a:pt x="253" y="258"/>
                </a:cubicBezTo>
                <a:cubicBezTo>
                  <a:pt x="253" y="258"/>
                  <a:pt x="253" y="258"/>
                  <a:pt x="253" y="258"/>
                </a:cubicBezTo>
                <a:cubicBezTo>
                  <a:pt x="258" y="253"/>
                  <a:pt x="263" y="248"/>
                  <a:pt x="268" y="242"/>
                </a:cubicBezTo>
                <a:cubicBezTo>
                  <a:pt x="268" y="242"/>
                  <a:pt x="268" y="242"/>
                  <a:pt x="268" y="242"/>
                </a:cubicBezTo>
                <a:cubicBezTo>
                  <a:pt x="299" y="252"/>
                  <a:pt x="299" y="252"/>
                  <a:pt x="299" y="252"/>
                </a:cubicBezTo>
                <a:cubicBezTo>
                  <a:pt x="314" y="223"/>
                  <a:pt x="314" y="223"/>
                  <a:pt x="314" y="223"/>
                </a:cubicBezTo>
                <a:cubicBezTo>
                  <a:pt x="288" y="202"/>
                  <a:pt x="288" y="202"/>
                  <a:pt x="288" y="202"/>
                </a:cubicBezTo>
                <a:cubicBezTo>
                  <a:pt x="288" y="202"/>
                  <a:pt x="288" y="202"/>
                  <a:pt x="288" y="202"/>
                </a:cubicBezTo>
                <a:cubicBezTo>
                  <a:pt x="290" y="195"/>
                  <a:pt x="292" y="189"/>
                  <a:pt x="293" y="182"/>
                </a:cubicBezTo>
                <a:cubicBezTo>
                  <a:pt x="294" y="182"/>
                  <a:pt x="294" y="182"/>
                  <a:pt x="294" y="182"/>
                </a:cubicBezTo>
                <a:cubicBezTo>
                  <a:pt x="325" y="175"/>
                  <a:pt x="325" y="175"/>
                  <a:pt x="325" y="175"/>
                </a:cubicBezTo>
                <a:cubicBezTo>
                  <a:pt x="325" y="143"/>
                  <a:pt x="325" y="143"/>
                  <a:pt x="325" y="143"/>
                </a:cubicBezTo>
                <a:cubicBezTo>
                  <a:pt x="292" y="137"/>
                  <a:pt x="292" y="137"/>
                  <a:pt x="292" y="137"/>
                </a:cubicBezTo>
                <a:cubicBezTo>
                  <a:pt x="292" y="137"/>
                  <a:pt x="292" y="137"/>
                  <a:pt x="292" y="137"/>
                </a:cubicBezTo>
                <a:cubicBezTo>
                  <a:pt x="290" y="130"/>
                  <a:pt x="288" y="123"/>
                  <a:pt x="286" y="117"/>
                </a:cubicBezTo>
                <a:cubicBezTo>
                  <a:pt x="287" y="116"/>
                  <a:pt x="287" y="116"/>
                  <a:pt x="287" y="116"/>
                </a:cubicBezTo>
                <a:cubicBezTo>
                  <a:pt x="312" y="96"/>
                  <a:pt x="312" y="96"/>
                  <a:pt x="312" y="96"/>
                </a:cubicBezTo>
                <a:cubicBezTo>
                  <a:pt x="295" y="67"/>
                  <a:pt x="295" y="67"/>
                  <a:pt x="295" y="67"/>
                </a:cubicBezTo>
                <a:cubicBezTo>
                  <a:pt x="264" y="78"/>
                  <a:pt x="264" y="78"/>
                  <a:pt x="264" y="78"/>
                </a:cubicBezTo>
                <a:cubicBezTo>
                  <a:pt x="262" y="77"/>
                  <a:pt x="262" y="77"/>
                  <a:pt x="262" y="77"/>
                </a:cubicBezTo>
                <a:cubicBezTo>
                  <a:pt x="257" y="71"/>
                  <a:pt x="253" y="67"/>
                  <a:pt x="245" y="61"/>
                </a:cubicBezTo>
                <a:cubicBezTo>
                  <a:pt x="246" y="59"/>
                  <a:pt x="246" y="59"/>
                  <a:pt x="246" y="59"/>
                </a:cubicBezTo>
                <a:cubicBezTo>
                  <a:pt x="259" y="36"/>
                  <a:pt x="259" y="36"/>
                  <a:pt x="259" y="36"/>
                </a:cubicBezTo>
                <a:cubicBezTo>
                  <a:pt x="231" y="18"/>
                  <a:pt x="231" y="18"/>
                  <a:pt x="231" y="18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01" y="37"/>
                  <a:pt x="193" y="34"/>
                  <a:pt x="184" y="33"/>
                </a:cubicBezTo>
                <a:cubicBezTo>
                  <a:pt x="184" y="31"/>
                  <a:pt x="184" y="31"/>
                  <a:pt x="184" y="31"/>
                </a:cubicBezTo>
                <a:cubicBezTo>
                  <a:pt x="178" y="0"/>
                  <a:pt x="178" y="0"/>
                  <a:pt x="178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39" y="32"/>
                  <a:pt x="139" y="32"/>
                  <a:pt x="139" y="32"/>
                </a:cubicBezTo>
                <a:cubicBezTo>
                  <a:pt x="139" y="33"/>
                  <a:pt x="139" y="33"/>
                  <a:pt x="139" y="33"/>
                </a:cubicBezTo>
                <a:cubicBezTo>
                  <a:pt x="129" y="34"/>
                  <a:pt x="119" y="37"/>
                  <a:pt x="109" y="42"/>
                </a:cubicBezTo>
                <a:cubicBezTo>
                  <a:pt x="108" y="41"/>
                  <a:pt x="108" y="41"/>
                  <a:pt x="108" y="41"/>
                </a:cubicBezTo>
                <a:cubicBezTo>
                  <a:pt x="86" y="18"/>
                  <a:pt x="86" y="18"/>
                  <a:pt x="86" y="18"/>
                </a:cubicBezTo>
                <a:cubicBezTo>
                  <a:pt x="59" y="36"/>
                  <a:pt x="59" y="36"/>
                  <a:pt x="59" y="36"/>
                </a:cubicBezTo>
                <a:cubicBezTo>
                  <a:pt x="72" y="66"/>
                  <a:pt x="72" y="66"/>
                  <a:pt x="72" y="66"/>
                </a:cubicBezTo>
                <a:lnTo>
                  <a:pt x="72" y="67"/>
                </a:lnTo>
                <a:close/>
                <a:moveTo>
                  <a:pt x="219" y="69"/>
                </a:moveTo>
                <a:cubicBezTo>
                  <a:pt x="271" y="100"/>
                  <a:pt x="287" y="167"/>
                  <a:pt x="256" y="219"/>
                </a:cubicBezTo>
                <a:cubicBezTo>
                  <a:pt x="224" y="271"/>
                  <a:pt x="157" y="287"/>
                  <a:pt x="106" y="256"/>
                </a:cubicBezTo>
                <a:cubicBezTo>
                  <a:pt x="54" y="225"/>
                  <a:pt x="37" y="157"/>
                  <a:pt x="69" y="106"/>
                </a:cubicBezTo>
                <a:cubicBezTo>
                  <a:pt x="100" y="54"/>
                  <a:pt x="167" y="38"/>
                  <a:pt x="219" y="69"/>
                </a:cubicBezTo>
                <a:close/>
              </a:path>
            </a:pathLst>
          </a:custGeom>
          <a:solidFill>
            <a:srgbClr val="227EF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Freeform 12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3952875" y="3044190"/>
            <a:ext cx="1829435" cy="1828165"/>
          </a:xfrm>
          <a:custGeom>
            <a:avLst/>
            <a:gdLst>
              <a:gd name="T0" fmla="*/ 97 w 547"/>
              <a:gd name="T1" fmla="*/ 139 h 547"/>
              <a:gd name="T2" fmla="*/ 44 w 547"/>
              <a:gd name="T3" fmla="*/ 122 h 547"/>
              <a:gd name="T4" fmla="*/ 62 w 547"/>
              <a:gd name="T5" fmla="*/ 206 h 547"/>
              <a:gd name="T6" fmla="*/ 52 w 547"/>
              <a:gd name="T7" fmla="*/ 240 h 547"/>
              <a:gd name="T8" fmla="*/ 1 w 547"/>
              <a:gd name="T9" fmla="*/ 306 h 547"/>
              <a:gd name="T10" fmla="*/ 65 w 547"/>
              <a:gd name="T11" fmla="*/ 350 h 547"/>
              <a:gd name="T12" fmla="*/ 23 w 547"/>
              <a:gd name="T13" fmla="*/ 385 h 547"/>
              <a:gd name="T14" fmla="*/ 103 w 547"/>
              <a:gd name="T15" fmla="*/ 416 h 547"/>
              <a:gd name="T16" fmla="*/ 128 w 547"/>
              <a:gd name="T17" fmla="*/ 442 h 547"/>
              <a:gd name="T18" fmla="*/ 155 w 547"/>
              <a:gd name="T19" fmla="*/ 520 h 547"/>
              <a:gd name="T20" fmla="*/ 237 w 547"/>
              <a:gd name="T21" fmla="*/ 492 h 547"/>
              <a:gd name="T22" fmla="*/ 247 w 547"/>
              <a:gd name="T23" fmla="*/ 547 h 547"/>
              <a:gd name="T24" fmla="*/ 312 w 547"/>
              <a:gd name="T25" fmla="*/ 492 h 547"/>
              <a:gd name="T26" fmla="*/ 364 w 547"/>
              <a:gd name="T27" fmla="*/ 477 h 547"/>
              <a:gd name="T28" fmla="*/ 448 w 547"/>
              <a:gd name="T29" fmla="*/ 486 h 547"/>
              <a:gd name="T30" fmla="*/ 426 w 547"/>
              <a:gd name="T31" fmla="*/ 434 h 547"/>
              <a:gd name="T32" fmla="*/ 451 w 547"/>
              <a:gd name="T33" fmla="*/ 408 h 547"/>
              <a:gd name="T34" fmla="*/ 528 w 547"/>
              <a:gd name="T35" fmla="*/ 376 h 547"/>
              <a:gd name="T36" fmla="*/ 484 w 547"/>
              <a:gd name="T37" fmla="*/ 341 h 547"/>
              <a:gd name="T38" fmla="*/ 494 w 547"/>
              <a:gd name="T39" fmla="*/ 306 h 547"/>
              <a:gd name="T40" fmla="*/ 546 w 547"/>
              <a:gd name="T41" fmla="*/ 240 h 547"/>
              <a:gd name="T42" fmla="*/ 491 w 547"/>
              <a:gd name="T43" fmla="*/ 231 h 547"/>
              <a:gd name="T44" fmla="*/ 483 w 547"/>
              <a:gd name="T45" fmla="*/ 196 h 547"/>
              <a:gd name="T46" fmla="*/ 497 w 547"/>
              <a:gd name="T47" fmla="*/ 113 h 547"/>
              <a:gd name="T48" fmla="*/ 440 w 547"/>
              <a:gd name="T49" fmla="*/ 130 h 547"/>
              <a:gd name="T50" fmla="*/ 413 w 547"/>
              <a:gd name="T51" fmla="*/ 101 h 547"/>
              <a:gd name="T52" fmla="*/ 389 w 547"/>
              <a:gd name="T53" fmla="*/ 32 h 547"/>
              <a:gd name="T54" fmla="*/ 353 w 547"/>
              <a:gd name="T55" fmla="*/ 69 h 547"/>
              <a:gd name="T56" fmla="*/ 310 w 547"/>
              <a:gd name="T57" fmla="*/ 53 h 547"/>
              <a:gd name="T58" fmla="*/ 245 w 547"/>
              <a:gd name="T59" fmla="*/ 0 h 547"/>
              <a:gd name="T60" fmla="*/ 235 w 547"/>
              <a:gd name="T61" fmla="*/ 55 h 547"/>
              <a:gd name="T62" fmla="*/ 182 w 547"/>
              <a:gd name="T63" fmla="*/ 69 h 547"/>
              <a:gd name="T64" fmla="*/ 99 w 547"/>
              <a:gd name="T65" fmla="*/ 61 h 547"/>
              <a:gd name="T66" fmla="*/ 121 w 547"/>
              <a:gd name="T67" fmla="*/ 113 h 547"/>
              <a:gd name="T68" fmla="*/ 430 w 547"/>
              <a:gd name="T69" fmla="*/ 369 h 547"/>
              <a:gd name="T70" fmla="*/ 116 w 547"/>
              <a:gd name="T71" fmla="*/ 178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47" h="547">
                <a:moveTo>
                  <a:pt x="121" y="113"/>
                </a:moveTo>
                <a:cubicBezTo>
                  <a:pt x="112" y="121"/>
                  <a:pt x="104" y="129"/>
                  <a:pt x="97" y="139"/>
                </a:cubicBezTo>
                <a:cubicBezTo>
                  <a:pt x="95" y="138"/>
                  <a:pt x="95" y="138"/>
                  <a:pt x="95" y="138"/>
                </a:cubicBezTo>
                <a:cubicBezTo>
                  <a:pt x="44" y="122"/>
                  <a:pt x="44" y="122"/>
                  <a:pt x="44" y="122"/>
                </a:cubicBezTo>
                <a:cubicBezTo>
                  <a:pt x="19" y="171"/>
                  <a:pt x="19" y="171"/>
                  <a:pt x="19" y="171"/>
                </a:cubicBezTo>
                <a:cubicBezTo>
                  <a:pt x="62" y="206"/>
                  <a:pt x="62" y="206"/>
                  <a:pt x="62" y="206"/>
                </a:cubicBezTo>
                <a:cubicBezTo>
                  <a:pt x="58" y="217"/>
                  <a:pt x="55" y="229"/>
                  <a:pt x="53" y="240"/>
                </a:cubicBezTo>
                <a:cubicBezTo>
                  <a:pt x="52" y="240"/>
                  <a:pt x="52" y="240"/>
                  <a:pt x="52" y="240"/>
                </a:cubicBezTo>
                <a:cubicBezTo>
                  <a:pt x="0" y="251"/>
                  <a:pt x="0" y="251"/>
                  <a:pt x="0" y="251"/>
                </a:cubicBezTo>
                <a:cubicBezTo>
                  <a:pt x="1" y="306"/>
                  <a:pt x="1" y="306"/>
                  <a:pt x="1" y="306"/>
                </a:cubicBezTo>
                <a:cubicBezTo>
                  <a:pt x="55" y="316"/>
                  <a:pt x="55" y="316"/>
                  <a:pt x="55" y="316"/>
                </a:cubicBezTo>
                <a:cubicBezTo>
                  <a:pt x="57" y="328"/>
                  <a:pt x="61" y="339"/>
                  <a:pt x="65" y="350"/>
                </a:cubicBezTo>
                <a:cubicBezTo>
                  <a:pt x="64" y="351"/>
                  <a:pt x="64" y="351"/>
                  <a:pt x="64" y="351"/>
                </a:cubicBezTo>
                <a:cubicBezTo>
                  <a:pt x="23" y="385"/>
                  <a:pt x="23" y="385"/>
                  <a:pt x="23" y="385"/>
                </a:cubicBezTo>
                <a:cubicBezTo>
                  <a:pt x="50" y="433"/>
                  <a:pt x="50" y="433"/>
                  <a:pt x="50" y="433"/>
                </a:cubicBezTo>
                <a:cubicBezTo>
                  <a:pt x="103" y="416"/>
                  <a:pt x="103" y="416"/>
                  <a:pt x="103" y="416"/>
                </a:cubicBezTo>
                <a:cubicBezTo>
                  <a:pt x="110" y="425"/>
                  <a:pt x="114" y="431"/>
                  <a:pt x="128" y="442"/>
                </a:cubicBezTo>
                <a:cubicBezTo>
                  <a:pt x="128" y="442"/>
                  <a:pt x="128" y="442"/>
                  <a:pt x="128" y="442"/>
                </a:cubicBezTo>
                <a:cubicBezTo>
                  <a:pt x="108" y="491"/>
                  <a:pt x="108" y="491"/>
                  <a:pt x="108" y="491"/>
                </a:cubicBezTo>
                <a:cubicBezTo>
                  <a:pt x="155" y="520"/>
                  <a:pt x="155" y="520"/>
                  <a:pt x="155" y="520"/>
                </a:cubicBezTo>
                <a:cubicBezTo>
                  <a:pt x="192" y="480"/>
                  <a:pt x="192" y="480"/>
                  <a:pt x="192" y="480"/>
                </a:cubicBezTo>
                <a:cubicBezTo>
                  <a:pt x="207" y="485"/>
                  <a:pt x="222" y="490"/>
                  <a:pt x="237" y="492"/>
                </a:cubicBezTo>
                <a:cubicBezTo>
                  <a:pt x="237" y="494"/>
                  <a:pt x="237" y="494"/>
                  <a:pt x="237" y="494"/>
                </a:cubicBezTo>
                <a:cubicBezTo>
                  <a:pt x="247" y="547"/>
                  <a:pt x="247" y="547"/>
                  <a:pt x="247" y="547"/>
                </a:cubicBezTo>
                <a:cubicBezTo>
                  <a:pt x="302" y="546"/>
                  <a:pt x="302" y="546"/>
                  <a:pt x="302" y="546"/>
                </a:cubicBezTo>
                <a:cubicBezTo>
                  <a:pt x="312" y="492"/>
                  <a:pt x="312" y="492"/>
                  <a:pt x="312" y="492"/>
                </a:cubicBezTo>
                <a:cubicBezTo>
                  <a:pt x="330" y="489"/>
                  <a:pt x="347" y="484"/>
                  <a:pt x="364" y="476"/>
                </a:cubicBezTo>
                <a:cubicBezTo>
                  <a:pt x="364" y="477"/>
                  <a:pt x="364" y="477"/>
                  <a:pt x="364" y="477"/>
                </a:cubicBezTo>
                <a:cubicBezTo>
                  <a:pt x="402" y="516"/>
                  <a:pt x="402" y="516"/>
                  <a:pt x="402" y="516"/>
                </a:cubicBezTo>
                <a:cubicBezTo>
                  <a:pt x="448" y="486"/>
                  <a:pt x="448" y="486"/>
                  <a:pt x="448" y="486"/>
                </a:cubicBezTo>
                <a:cubicBezTo>
                  <a:pt x="426" y="434"/>
                  <a:pt x="426" y="434"/>
                  <a:pt x="426" y="434"/>
                </a:cubicBezTo>
                <a:cubicBezTo>
                  <a:pt x="426" y="434"/>
                  <a:pt x="426" y="434"/>
                  <a:pt x="426" y="434"/>
                </a:cubicBezTo>
                <a:cubicBezTo>
                  <a:pt x="435" y="426"/>
                  <a:pt x="443" y="417"/>
                  <a:pt x="450" y="408"/>
                </a:cubicBezTo>
                <a:cubicBezTo>
                  <a:pt x="451" y="408"/>
                  <a:pt x="451" y="408"/>
                  <a:pt x="451" y="408"/>
                </a:cubicBezTo>
                <a:cubicBezTo>
                  <a:pt x="503" y="425"/>
                  <a:pt x="503" y="425"/>
                  <a:pt x="503" y="425"/>
                </a:cubicBezTo>
                <a:cubicBezTo>
                  <a:pt x="528" y="376"/>
                  <a:pt x="528" y="376"/>
                  <a:pt x="528" y="376"/>
                </a:cubicBezTo>
                <a:cubicBezTo>
                  <a:pt x="485" y="341"/>
                  <a:pt x="485" y="341"/>
                  <a:pt x="485" y="341"/>
                </a:cubicBezTo>
                <a:cubicBezTo>
                  <a:pt x="484" y="341"/>
                  <a:pt x="484" y="341"/>
                  <a:pt x="484" y="341"/>
                </a:cubicBezTo>
                <a:cubicBezTo>
                  <a:pt x="488" y="329"/>
                  <a:pt x="491" y="318"/>
                  <a:pt x="493" y="306"/>
                </a:cubicBezTo>
                <a:cubicBezTo>
                  <a:pt x="494" y="306"/>
                  <a:pt x="494" y="306"/>
                  <a:pt x="494" y="306"/>
                </a:cubicBezTo>
                <a:cubicBezTo>
                  <a:pt x="547" y="296"/>
                  <a:pt x="547" y="296"/>
                  <a:pt x="547" y="296"/>
                </a:cubicBezTo>
                <a:cubicBezTo>
                  <a:pt x="546" y="240"/>
                  <a:pt x="546" y="240"/>
                  <a:pt x="546" y="240"/>
                </a:cubicBezTo>
                <a:cubicBezTo>
                  <a:pt x="491" y="231"/>
                  <a:pt x="491" y="231"/>
                  <a:pt x="491" y="231"/>
                </a:cubicBezTo>
                <a:cubicBezTo>
                  <a:pt x="491" y="231"/>
                  <a:pt x="491" y="231"/>
                  <a:pt x="491" y="231"/>
                </a:cubicBezTo>
                <a:cubicBezTo>
                  <a:pt x="488" y="219"/>
                  <a:pt x="485" y="208"/>
                  <a:pt x="481" y="197"/>
                </a:cubicBezTo>
                <a:cubicBezTo>
                  <a:pt x="483" y="196"/>
                  <a:pt x="483" y="196"/>
                  <a:pt x="483" y="196"/>
                </a:cubicBezTo>
                <a:cubicBezTo>
                  <a:pt x="524" y="161"/>
                  <a:pt x="524" y="161"/>
                  <a:pt x="524" y="161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44" y="131"/>
                  <a:pt x="444" y="131"/>
                  <a:pt x="444" y="131"/>
                </a:cubicBezTo>
                <a:cubicBezTo>
                  <a:pt x="440" y="130"/>
                  <a:pt x="440" y="130"/>
                  <a:pt x="440" y="130"/>
                </a:cubicBezTo>
                <a:cubicBezTo>
                  <a:pt x="433" y="121"/>
                  <a:pt x="426" y="113"/>
                  <a:pt x="412" y="102"/>
                </a:cubicBezTo>
                <a:cubicBezTo>
                  <a:pt x="413" y="101"/>
                  <a:pt x="413" y="101"/>
                  <a:pt x="413" y="101"/>
                </a:cubicBezTo>
                <a:cubicBezTo>
                  <a:pt x="436" y="60"/>
                  <a:pt x="436" y="60"/>
                  <a:pt x="436" y="60"/>
                </a:cubicBezTo>
                <a:cubicBezTo>
                  <a:pt x="389" y="32"/>
                  <a:pt x="389" y="32"/>
                  <a:pt x="389" y="32"/>
                </a:cubicBezTo>
                <a:cubicBezTo>
                  <a:pt x="353" y="70"/>
                  <a:pt x="353" y="70"/>
                  <a:pt x="353" y="70"/>
                </a:cubicBezTo>
                <a:cubicBezTo>
                  <a:pt x="353" y="69"/>
                  <a:pt x="353" y="69"/>
                  <a:pt x="353" y="69"/>
                </a:cubicBezTo>
                <a:cubicBezTo>
                  <a:pt x="339" y="63"/>
                  <a:pt x="324" y="58"/>
                  <a:pt x="309" y="56"/>
                </a:cubicBezTo>
                <a:cubicBezTo>
                  <a:pt x="310" y="53"/>
                  <a:pt x="310" y="53"/>
                  <a:pt x="310" y="53"/>
                </a:cubicBezTo>
                <a:cubicBezTo>
                  <a:pt x="300" y="0"/>
                  <a:pt x="300" y="0"/>
                  <a:pt x="300" y="0"/>
                </a:cubicBezTo>
                <a:cubicBezTo>
                  <a:pt x="245" y="0"/>
                  <a:pt x="245" y="0"/>
                  <a:pt x="245" y="0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5" y="55"/>
                  <a:pt x="235" y="55"/>
                  <a:pt x="235" y="55"/>
                </a:cubicBezTo>
                <a:cubicBezTo>
                  <a:pt x="217" y="58"/>
                  <a:pt x="200" y="64"/>
                  <a:pt x="183" y="71"/>
                </a:cubicBezTo>
                <a:cubicBezTo>
                  <a:pt x="182" y="69"/>
                  <a:pt x="182" y="69"/>
                  <a:pt x="182" y="69"/>
                </a:cubicBezTo>
                <a:cubicBezTo>
                  <a:pt x="145" y="30"/>
                  <a:pt x="145" y="30"/>
                  <a:pt x="145" y="30"/>
                </a:cubicBezTo>
                <a:cubicBezTo>
                  <a:pt x="99" y="61"/>
                  <a:pt x="99" y="61"/>
                  <a:pt x="99" y="61"/>
                </a:cubicBezTo>
                <a:cubicBezTo>
                  <a:pt x="121" y="112"/>
                  <a:pt x="121" y="112"/>
                  <a:pt x="121" y="112"/>
                </a:cubicBezTo>
                <a:lnTo>
                  <a:pt x="121" y="113"/>
                </a:lnTo>
                <a:close/>
                <a:moveTo>
                  <a:pt x="369" y="116"/>
                </a:moveTo>
                <a:cubicBezTo>
                  <a:pt x="455" y="169"/>
                  <a:pt x="483" y="282"/>
                  <a:pt x="430" y="369"/>
                </a:cubicBezTo>
                <a:cubicBezTo>
                  <a:pt x="378" y="456"/>
                  <a:pt x="264" y="484"/>
                  <a:pt x="177" y="431"/>
                </a:cubicBezTo>
                <a:cubicBezTo>
                  <a:pt x="91" y="378"/>
                  <a:pt x="63" y="265"/>
                  <a:pt x="116" y="178"/>
                </a:cubicBezTo>
                <a:cubicBezTo>
                  <a:pt x="168" y="91"/>
                  <a:pt x="282" y="64"/>
                  <a:pt x="369" y="116"/>
                </a:cubicBezTo>
                <a:close/>
              </a:path>
            </a:pathLst>
          </a:custGeom>
          <a:solidFill>
            <a:srgbClr val="DB542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accent1"/>
              </a:solidFill>
            </a:endParaRPr>
          </a:p>
        </p:txBody>
      </p:sp>
      <p:sp>
        <p:nvSpPr>
          <p:cNvPr id="18" name="环形箭头 17"/>
          <p:cNvSpPr/>
          <p:nvPr>
            <p:custDataLst>
              <p:tags r:id="rId5"/>
            </p:custDataLst>
          </p:nvPr>
        </p:nvSpPr>
        <p:spPr>
          <a:xfrm flipH="1">
            <a:off x="3559810" y="2597150"/>
            <a:ext cx="2725420" cy="2725420"/>
          </a:xfrm>
          <a:prstGeom prst="circularArrow">
            <a:avLst>
              <a:gd name="adj1" fmla="val 4672"/>
              <a:gd name="adj2" fmla="val 688138"/>
              <a:gd name="adj3" fmla="val 824476"/>
              <a:gd name="adj4" fmla="val 16616669"/>
              <a:gd name="adj5" fmla="val 6514"/>
            </a:avLst>
          </a:prstGeom>
          <a:solidFill>
            <a:srgbClr val="DB54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环形箭头 30"/>
          <p:cNvSpPr/>
          <p:nvPr>
            <p:custDataLst>
              <p:tags r:id="rId6"/>
            </p:custDataLst>
          </p:nvPr>
        </p:nvSpPr>
        <p:spPr>
          <a:xfrm>
            <a:off x="5201285" y="3207385"/>
            <a:ext cx="3212465" cy="3211830"/>
          </a:xfrm>
          <a:prstGeom prst="circularArrow">
            <a:avLst>
              <a:gd name="adj1" fmla="val 5068"/>
              <a:gd name="adj2" fmla="val 670356"/>
              <a:gd name="adj3" fmla="val 1731422"/>
              <a:gd name="adj4" fmla="val 16417229"/>
              <a:gd name="adj5" fmla="val 6055"/>
            </a:avLst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图片 13" descr="343439383331313b343532303032343bb7a2b2bcb9dcc0ed"/>
          <p:cNvSpPr/>
          <p:nvPr>
            <p:custDataLst>
              <p:tags r:id="rId7"/>
            </p:custDataLst>
          </p:nvPr>
        </p:nvSpPr>
        <p:spPr>
          <a:xfrm>
            <a:off x="6504305" y="4606925"/>
            <a:ext cx="606425" cy="411480"/>
          </a:xfrm>
          <a:custGeom>
            <a:avLst/>
            <a:gdLst>
              <a:gd name="connsiteX0" fmla="*/ 454748 w 539114"/>
              <a:gd name="connsiteY0" fmla="*/ 160944 h 365828"/>
              <a:gd name="connsiteX1" fmla="*/ 338707 w 539114"/>
              <a:gd name="connsiteY1" fmla="*/ 996 h 365828"/>
              <a:gd name="connsiteX2" fmla="*/ 197515 w 539114"/>
              <a:gd name="connsiteY2" fmla="*/ 94259 h 365828"/>
              <a:gd name="connsiteX3" fmla="*/ 120784 w 539114"/>
              <a:gd name="connsiteY3" fmla="*/ 88392 h 365828"/>
              <a:gd name="connsiteX4" fmla="*/ 88109 w 539114"/>
              <a:gd name="connsiteY4" fmla="*/ 160638 h 365828"/>
              <a:gd name="connsiteX5" fmla="*/ 114 w 539114"/>
              <a:gd name="connsiteY5" fmla="*/ 271677 h 365828"/>
              <a:gd name="connsiteX6" fmla="*/ 95631 w 539114"/>
              <a:gd name="connsiteY6" fmla="*/ 365947 h 365828"/>
              <a:gd name="connsiteX7" fmla="*/ 242920 w 539114"/>
              <a:gd name="connsiteY7" fmla="*/ 365947 h 365828"/>
              <a:gd name="connsiteX8" fmla="*/ 242920 w 539114"/>
              <a:gd name="connsiteY8" fmla="*/ 268394 h 365828"/>
              <a:gd name="connsiteX9" fmla="*/ 196627 w 539114"/>
              <a:gd name="connsiteY9" fmla="*/ 268394 h 365828"/>
              <a:gd name="connsiteX10" fmla="*/ 274476 w 539114"/>
              <a:gd name="connsiteY10" fmla="*/ 180954 h 365828"/>
              <a:gd name="connsiteX11" fmla="*/ 352326 w 539114"/>
              <a:gd name="connsiteY11" fmla="*/ 268394 h 365828"/>
              <a:gd name="connsiteX12" fmla="*/ 306031 w 539114"/>
              <a:gd name="connsiteY12" fmla="*/ 268394 h 365828"/>
              <a:gd name="connsiteX13" fmla="*/ 306031 w 539114"/>
              <a:gd name="connsiteY13" fmla="*/ 365947 h 365828"/>
              <a:gd name="connsiteX14" fmla="*/ 439703 w 539114"/>
              <a:gd name="connsiteY14" fmla="*/ 365947 h 365828"/>
              <a:gd name="connsiteX15" fmla="*/ 538962 w 539114"/>
              <a:gd name="connsiteY15" fmla="*/ 277237 h 365828"/>
              <a:gd name="connsiteX16" fmla="*/ 454748 w 539114"/>
              <a:gd name="connsiteY16" fmla="*/ 160944 h 365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9114" h="365828">
                <a:moveTo>
                  <a:pt x="454748" y="160944"/>
                </a:moveTo>
                <a:cubicBezTo>
                  <a:pt x="454748" y="160944"/>
                  <a:pt x="464893" y="17416"/>
                  <a:pt x="338707" y="996"/>
                </a:cubicBezTo>
                <a:cubicBezTo>
                  <a:pt x="230459" y="-10475"/>
                  <a:pt x="197515" y="94259"/>
                  <a:pt x="197515" y="94259"/>
                </a:cubicBezTo>
                <a:cubicBezTo>
                  <a:pt x="197515" y="94259"/>
                  <a:pt x="164762" y="61420"/>
                  <a:pt x="120784" y="88392"/>
                </a:cubicBezTo>
                <a:cubicBezTo>
                  <a:pt x="81126" y="113656"/>
                  <a:pt x="88109" y="160638"/>
                  <a:pt x="88109" y="160638"/>
                </a:cubicBezTo>
                <a:cubicBezTo>
                  <a:pt x="88109" y="160638"/>
                  <a:pt x="114" y="178064"/>
                  <a:pt x="114" y="271677"/>
                </a:cubicBezTo>
                <a:cubicBezTo>
                  <a:pt x="2159" y="364940"/>
                  <a:pt x="95631" y="365947"/>
                  <a:pt x="95631" y="365947"/>
                </a:cubicBezTo>
                <a:lnTo>
                  <a:pt x="242920" y="365947"/>
                </a:lnTo>
                <a:lnTo>
                  <a:pt x="242920" y="268394"/>
                </a:lnTo>
                <a:lnTo>
                  <a:pt x="196627" y="268394"/>
                </a:lnTo>
                <a:lnTo>
                  <a:pt x="274476" y="180954"/>
                </a:lnTo>
                <a:lnTo>
                  <a:pt x="352326" y="268394"/>
                </a:lnTo>
                <a:lnTo>
                  <a:pt x="306031" y="268394"/>
                </a:lnTo>
                <a:lnTo>
                  <a:pt x="306031" y="365947"/>
                </a:lnTo>
                <a:lnTo>
                  <a:pt x="439703" y="365947"/>
                </a:lnTo>
                <a:cubicBezTo>
                  <a:pt x="439703" y="365947"/>
                  <a:pt x="526810" y="365947"/>
                  <a:pt x="538962" y="277237"/>
                </a:cubicBezTo>
                <a:cubicBezTo>
                  <a:pt x="544747" y="180035"/>
                  <a:pt x="454748" y="160944"/>
                  <a:pt x="454748" y="160944"/>
                </a:cubicBezTo>
                <a:close/>
              </a:path>
            </a:pathLst>
          </a:custGeom>
          <a:solidFill>
            <a:srgbClr val="004098"/>
          </a:solidFill>
          <a:ln w="19054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" name="图片 9" descr="343435383038363b343532323339303bbacfcdacc7a9caf0"/>
          <p:cNvSpPr/>
          <p:nvPr>
            <p:custDataLst>
              <p:tags r:id="rId8"/>
            </p:custDataLst>
          </p:nvPr>
        </p:nvSpPr>
        <p:spPr>
          <a:xfrm>
            <a:off x="5925820" y="2437130"/>
            <a:ext cx="338455" cy="402590"/>
          </a:xfrm>
          <a:custGeom>
            <a:avLst/>
            <a:gdLst>
              <a:gd name="connsiteX0" fmla="*/ 195160 w 300837"/>
              <a:gd name="connsiteY0" fmla="*/ 3917 h 358140"/>
              <a:gd name="connsiteX1" fmla="*/ 265994 w 300837"/>
              <a:gd name="connsiteY1" fmla="*/ 59853 h 358140"/>
              <a:gd name="connsiteX2" fmla="*/ 195160 w 300837"/>
              <a:gd name="connsiteY2" fmla="*/ 59853 h 358140"/>
              <a:gd name="connsiteX3" fmla="*/ 195160 w 300837"/>
              <a:gd name="connsiteY3" fmla="*/ 3917 h 358140"/>
              <a:gd name="connsiteX4" fmla="*/ 144070 w 300837"/>
              <a:gd name="connsiteY4" fmla="*/ 311419 h 358140"/>
              <a:gd name="connsiteX5" fmla="*/ 135730 w 300837"/>
              <a:gd name="connsiteY5" fmla="*/ 344671 h 358140"/>
              <a:gd name="connsiteX6" fmla="*/ 136334 w 300837"/>
              <a:gd name="connsiteY6" fmla="*/ 357740 h 358140"/>
              <a:gd name="connsiteX7" fmla="*/ 7119 w 300837"/>
              <a:gd name="connsiteY7" fmla="*/ 357740 h 358140"/>
              <a:gd name="connsiteX8" fmla="*/ -416 w 300837"/>
              <a:gd name="connsiteY8" fmla="*/ 350268 h 358140"/>
              <a:gd name="connsiteX9" fmla="*/ -416 w 300837"/>
              <a:gd name="connsiteY9" fmla="*/ 7074 h 358140"/>
              <a:gd name="connsiteX10" fmla="*/ 7119 w 300837"/>
              <a:gd name="connsiteY10" fmla="*/ -400 h 358140"/>
              <a:gd name="connsiteX11" fmla="*/ 180090 w 300837"/>
              <a:gd name="connsiteY11" fmla="*/ -400 h 358140"/>
              <a:gd name="connsiteX12" fmla="*/ 180090 w 300837"/>
              <a:gd name="connsiteY12" fmla="*/ 67325 h 358140"/>
              <a:gd name="connsiteX13" fmla="*/ 187625 w 300837"/>
              <a:gd name="connsiteY13" fmla="*/ 74799 h 358140"/>
              <a:gd name="connsiteX14" fmla="*/ 270385 w 300837"/>
              <a:gd name="connsiteY14" fmla="*/ 74799 h 358140"/>
              <a:gd name="connsiteX15" fmla="*/ 270385 w 300837"/>
              <a:gd name="connsiteY15" fmla="*/ 194037 h 358140"/>
              <a:gd name="connsiteX16" fmla="*/ 246613 w 300837"/>
              <a:gd name="connsiteY16" fmla="*/ 205309 h 358140"/>
              <a:gd name="connsiteX17" fmla="*/ 150397 w 300837"/>
              <a:gd name="connsiteY17" fmla="*/ 300669 h 358140"/>
              <a:gd name="connsiteX18" fmla="*/ 144070 w 300837"/>
              <a:gd name="connsiteY18" fmla="*/ 311419 h 358140"/>
              <a:gd name="connsiteX19" fmla="*/ 160631 w 300837"/>
              <a:gd name="connsiteY19" fmla="*/ 311659 h 358140"/>
              <a:gd name="connsiteX20" fmla="*/ 239320 w 300837"/>
              <a:gd name="connsiteY20" fmla="*/ 233564 h 358140"/>
              <a:gd name="connsiteX21" fmla="*/ 275098 w 300837"/>
              <a:gd name="connsiteY21" fmla="*/ 269054 h 358140"/>
              <a:gd name="connsiteX22" fmla="*/ 196449 w 300837"/>
              <a:gd name="connsiteY22" fmla="*/ 347110 h 358140"/>
              <a:gd name="connsiteX23" fmla="*/ 192985 w 300837"/>
              <a:gd name="connsiteY23" fmla="*/ 349068 h 358140"/>
              <a:gd name="connsiteX24" fmla="*/ 159382 w 300837"/>
              <a:gd name="connsiteY24" fmla="*/ 357420 h 358140"/>
              <a:gd name="connsiteX25" fmla="*/ 157568 w 300837"/>
              <a:gd name="connsiteY25" fmla="*/ 357660 h 358140"/>
              <a:gd name="connsiteX26" fmla="*/ 152209 w 300837"/>
              <a:gd name="connsiteY26" fmla="*/ 355501 h 358140"/>
              <a:gd name="connsiteX27" fmla="*/ 150236 w 300837"/>
              <a:gd name="connsiteY27" fmla="*/ 348427 h 358140"/>
              <a:gd name="connsiteX28" fmla="*/ 158656 w 300837"/>
              <a:gd name="connsiteY28" fmla="*/ 315096 h 358140"/>
              <a:gd name="connsiteX29" fmla="*/ 160631 w 300837"/>
              <a:gd name="connsiteY29" fmla="*/ 311659 h 358140"/>
              <a:gd name="connsiteX30" fmla="*/ 292988 w 300837"/>
              <a:gd name="connsiteY30" fmla="*/ 215859 h 358140"/>
              <a:gd name="connsiteX31" fmla="*/ 292988 w 300837"/>
              <a:gd name="connsiteY31" fmla="*/ 251350 h 358140"/>
              <a:gd name="connsiteX32" fmla="*/ 285695 w 300837"/>
              <a:gd name="connsiteY32" fmla="*/ 258582 h 358140"/>
              <a:gd name="connsiteX33" fmla="*/ 249916 w 300837"/>
              <a:gd name="connsiteY33" fmla="*/ 223093 h 358140"/>
              <a:gd name="connsiteX34" fmla="*/ 257210 w 300837"/>
              <a:gd name="connsiteY34" fmla="*/ 215859 h 358140"/>
              <a:gd name="connsiteX35" fmla="*/ 292988 w 300837"/>
              <a:gd name="connsiteY35" fmla="*/ 215859 h 358140"/>
              <a:gd name="connsiteX36" fmla="*/ 71212 w 300837"/>
              <a:gd name="connsiteY36" fmla="*/ 107042 h 358140"/>
              <a:gd name="connsiteX37" fmla="*/ 64049 w 300837"/>
              <a:gd name="connsiteY37" fmla="*/ 114205 h 358140"/>
              <a:gd name="connsiteX38" fmla="*/ 64049 w 300837"/>
              <a:gd name="connsiteY38" fmla="*/ 121368 h 358140"/>
              <a:gd name="connsiteX39" fmla="*/ 71212 w 300837"/>
              <a:gd name="connsiteY39" fmla="*/ 128530 h 358140"/>
              <a:gd name="connsiteX40" fmla="*/ 200142 w 300837"/>
              <a:gd name="connsiteY40" fmla="*/ 128530 h 358140"/>
              <a:gd name="connsiteX41" fmla="*/ 207305 w 300837"/>
              <a:gd name="connsiteY41" fmla="*/ 121368 h 358140"/>
              <a:gd name="connsiteX42" fmla="*/ 207305 w 300837"/>
              <a:gd name="connsiteY42" fmla="*/ 114205 h 358140"/>
              <a:gd name="connsiteX43" fmla="*/ 200142 w 300837"/>
              <a:gd name="connsiteY43" fmla="*/ 107042 h 358140"/>
              <a:gd name="connsiteX44" fmla="*/ 71212 w 300837"/>
              <a:gd name="connsiteY44" fmla="*/ 107042 h 358140"/>
              <a:gd name="connsiteX45" fmla="*/ 71212 w 300837"/>
              <a:gd name="connsiteY45" fmla="*/ 164344 h 358140"/>
              <a:gd name="connsiteX46" fmla="*/ 64049 w 300837"/>
              <a:gd name="connsiteY46" fmla="*/ 171507 h 358140"/>
              <a:gd name="connsiteX47" fmla="*/ 64049 w 300837"/>
              <a:gd name="connsiteY47" fmla="*/ 178670 h 358140"/>
              <a:gd name="connsiteX48" fmla="*/ 71212 w 300837"/>
              <a:gd name="connsiteY48" fmla="*/ 185833 h 358140"/>
              <a:gd name="connsiteX49" fmla="*/ 185817 w 300837"/>
              <a:gd name="connsiteY49" fmla="*/ 185833 h 358140"/>
              <a:gd name="connsiteX50" fmla="*/ 192980 w 300837"/>
              <a:gd name="connsiteY50" fmla="*/ 178670 h 358140"/>
              <a:gd name="connsiteX51" fmla="*/ 192980 w 300837"/>
              <a:gd name="connsiteY51" fmla="*/ 171507 h 358140"/>
              <a:gd name="connsiteX52" fmla="*/ 185817 w 300837"/>
              <a:gd name="connsiteY52" fmla="*/ 164344 h 358140"/>
              <a:gd name="connsiteX53" fmla="*/ 71212 w 300837"/>
              <a:gd name="connsiteY53" fmla="*/ 164344 h 358140"/>
              <a:gd name="connsiteX54" fmla="*/ 71212 w 300837"/>
              <a:gd name="connsiteY54" fmla="*/ 221647 h 358140"/>
              <a:gd name="connsiteX55" fmla="*/ 64049 w 300837"/>
              <a:gd name="connsiteY55" fmla="*/ 228810 h 358140"/>
              <a:gd name="connsiteX56" fmla="*/ 64049 w 300837"/>
              <a:gd name="connsiteY56" fmla="*/ 235972 h 358140"/>
              <a:gd name="connsiteX57" fmla="*/ 71212 w 300837"/>
              <a:gd name="connsiteY57" fmla="*/ 243135 h 358140"/>
              <a:gd name="connsiteX58" fmla="*/ 157166 w 300837"/>
              <a:gd name="connsiteY58" fmla="*/ 243135 h 358140"/>
              <a:gd name="connsiteX59" fmla="*/ 164328 w 300837"/>
              <a:gd name="connsiteY59" fmla="*/ 235972 h 358140"/>
              <a:gd name="connsiteX60" fmla="*/ 164328 w 300837"/>
              <a:gd name="connsiteY60" fmla="*/ 228810 h 358140"/>
              <a:gd name="connsiteX61" fmla="*/ 157166 w 300837"/>
              <a:gd name="connsiteY61" fmla="*/ 221647 h 358140"/>
              <a:gd name="connsiteX62" fmla="*/ 71212 w 300837"/>
              <a:gd name="connsiteY62" fmla="*/ 221647 h 3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00837" h="358140">
                <a:moveTo>
                  <a:pt x="195160" y="3917"/>
                </a:moveTo>
                <a:lnTo>
                  <a:pt x="265994" y="59853"/>
                </a:lnTo>
                <a:lnTo>
                  <a:pt x="195160" y="59853"/>
                </a:lnTo>
                <a:lnTo>
                  <a:pt x="195160" y="3917"/>
                </a:lnTo>
                <a:moveTo>
                  <a:pt x="144070" y="311419"/>
                </a:moveTo>
                <a:lnTo>
                  <a:pt x="135730" y="344671"/>
                </a:lnTo>
                <a:cubicBezTo>
                  <a:pt x="134601" y="349028"/>
                  <a:pt x="134762" y="353583"/>
                  <a:pt x="136334" y="357740"/>
                </a:cubicBezTo>
                <a:lnTo>
                  <a:pt x="7119" y="357740"/>
                </a:lnTo>
                <a:cubicBezTo>
                  <a:pt x="2968" y="357740"/>
                  <a:pt x="-416" y="354383"/>
                  <a:pt x="-416" y="350268"/>
                </a:cubicBezTo>
                <a:lnTo>
                  <a:pt x="-416" y="7074"/>
                </a:lnTo>
                <a:cubicBezTo>
                  <a:pt x="-416" y="2957"/>
                  <a:pt x="2968" y="-400"/>
                  <a:pt x="7119" y="-400"/>
                </a:cubicBezTo>
                <a:lnTo>
                  <a:pt x="180090" y="-400"/>
                </a:lnTo>
                <a:lnTo>
                  <a:pt x="180090" y="67325"/>
                </a:lnTo>
                <a:cubicBezTo>
                  <a:pt x="180090" y="71442"/>
                  <a:pt x="183476" y="74799"/>
                  <a:pt x="187625" y="74799"/>
                </a:cubicBezTo>
                <a:lnTo>
                  <a:pt x="270385" y="74799"/>
                </a:lnTo>
                <a:lnTo>
                  <a:pt x="270385" y="194037"/>
                </a:lnTo>
                <a:cubicBezTo>
                  <a:pt x="261280" y="195077"/>
                  <a:pt x="252857" y="199033"/>
                  <a:pt x="246613" y="205309"/>
                </a:cubicBezTo>
                <a:lnTo>
                  <a:pt x="150397" y="300669"/>
                </a:lnTo>
                <a:cubicBezTo>
                  <a:pt x="147294" y="303506"/>
                  <a:pt x="145038" y="307462"/>
                  <a:pt x="144070" y="311419"/>
                </a:cubicBezTo>
                <a:moveTo>
                  <a:pt x="160631" y="311659"/>
                </a:moveTo>
                <a:lnTo>
                  <a:pt x="239320" y="233564"/>
                </a:lnTo>
                <a:lnTo>
                  <a:pt x="275098" y="269054"/>
                </a:lnTo>
                <a:lnTo>
                  <a:pt x="196449" y="347110"/>
                </a:lnTo>
                <a:cubicBezTo>
                  <a:pt x="195483" y="348110"/>
                  <a:pt x="194273" y="348748"/>
                  <a:pt x="192985" y="349068"/>
                </a:cubicBezTo>
                <a:lnTo>
                  <a:pt x="159382" y="357420"/>
                </a:lnTo>
                <a:cubicBezTo>
                  <a:pt x="158776" y="357580"/>
                  <a:pt x="158172" y="357660"/>
                  <a:pt x="157568" y="357660"/>
                </a:cubicBezTo>
                <a:cubicBezTo>
                  <a:pt x="155595" y="357660"/>
                  <a:pt x="153661" y="356901"/>
                  <a:pt x="152209" y="355501"/>
                </a:cubicBezTo>
                <a:cubicBezTo>
                  <a:pt x="150316" y="353663"/>
                  <a:pt x="149551" y="350985"/>
                  <a:pt x="150236" y="348427"/>
                </a:cubicBezTo>
                <a:lnTo>
                  <a:pt x="158656" y="315096"/>
                </a:lnTo>
                <a:cubicBezTo>
                  <a:pt x="158978" y="313818"/>
                  <a:pt x="159663" y="312537"/>
                  <a:pt x="160631" y="311659"/>
                </a:cubicBezTo>
                <a:moveTo>
                  <a:pt x="292988" y="215859"/>
                </a:moveTo>
                <a:cubicBezTo>
                  <a:pt x="302899" y="225651"/>
                  <a:pt x="302899" y="241597"/>
                  <a:pt x="292988" y="251350"/>
                </a:cubicBezTo>
                <a:lnTo>
                  <a:pt x="285695" y="258582"/>
                </a:lnTo>
                <a:lnTo>
                  <a:pt x="249916" y="223093"/>
                </a:lnTo>
                <a:lnTo>
                  <a:pt x="257210" y="215859"/>
                </a:lnTo>
                <a:cubicBezTo>
                  <a:pt x="266718" y="206308"/>
                  <a:pt x="283440" y="206308"/>
                  <a:pt x="292988" y="215859"/>
                </a:cubicBezTo>
                <a:moveTo>
                  <a:pt x="71212" y="107042"/>
                </a:moveTo>
                <a:cubicBezTo>
                  <a:pt x="67256" y="107042"/>
                  <a:pt x="64049" y="110249"/>
                  <a:pt x="64049" y="114205"/>
                </a:cubicBezTo>
                <a:lnTo>
                  <a:pt x="64049" y="121368"/>
                </a:lnTo>
                <a:cubicBezTo>
                  <a:pt x="64049" y="125324"/>
                  <a:pt x="67256" y="128530"/>
                  <a:pt x="71212" y="128530"/>
                </a:cubicBezTo>
                <a:lnTo>
                  <a:pt x="200142" y="128530"/>
                </a:lnTo>
                <a:cubicBezTo>
                  <a:pt x="204099" y="128530"/>
                  <a:pt x="207305" y="125324"/>
                  <a:pt x="207305" y="121368"/>
                </a:cubicBezTo>
                <a:lnTo>
                  <a:pt x="207305" y="114205"/>
                </a:lnTo>
                <a:cubicBezTo>
                  <a:pt x="207305" y="110249"/>
                  <a:pt x="204099" y="107042"/>
                  <a:pt x="200142" y="107042"/>
                </a:cubicBezTo>
                <a:lnTo>
                  <a:pt x="71212" y="107042"/>
                </a:lnTo>
                <a:moveTo>
                  <a:pt x="71212" y="164344"/>
                </a:moveTo>
                <a:cubicBezTo>
                  <a:pt x="67256" y="164344"/>
                  <a:pt x="64049" y="167551"/>
                  <a:pt x="64049" y="171507"/>
                </a:cubicBezTo>
                <a:lnTo>
                  <a:pt x="64049" y="178670"/>
                </a:lnTo>
                <a:cubicBezTo>
                  <a:pt x="64049" y="182626"/>
                  <a:pt x="67256" y="185833"/>
                  <a:pt x="71212" y="185833"/>
                </a:cubicBezTo>
                <a:lnTo>
                  <a:pt x="185817" y="185833"/>
                </a:lnTo>
                <a:cubicBezTo>
                  <a:pt x="189773" y="185833"/>
                  <a:pt x="192980" y="182626"/>
                  <a:pt x="192980" y="178670"/>
                </a:cubicBezTo>
                <a:lnTo>
                  <a:pt x="192980" y="171507"/>
                </a:lnTo>
                <a:cubicBezTo>
                  <a:pt x="192980" y="167551"/>
                  <a:pt x="189773" y="164344"/>
                  <a:pt x="185817" y="164344"/>
                </a:cubicBezTo>
                <a:lnTo>
                  <a:pt x="71212" y="164344"/>
                </a:lnTo>
                <a:moveTo>
                  <a:pt x="71212" y="221647"/>
                </a:moveTo>
                <a:cubicBezTo>
                  <a:pt x="67256" y="221647"/>
                  <a:pt x="64049" y="224854"/>
                  <a:pt x="64049" y="228810"/>
                </a:cubicBezTo>
                <a:lnTo>
                  <a:pt x="64049" y="235972"/>
                </a:lnTo>
                <a:cubicBezTo>
                  <a:pt x="64049" y="239929"/>
                  <a:pt x="67256" y="243135"/>
                  <a:pt x="71212" y="243135"/>
                </a:cubicBezTo>
                <a:lnTo>
                  <a:pt x="157166" y="243135"/>
                </a:lnTo>
                <a:cubicBezTo>
                  <a:pt x="161122" y="243135"/>
                  <a:pt x="164328" y="239929"/>
                  <a:pt x="164328" y="235972"/>
                </a:cubicBezTo>
                <a:lnTo>
                  <a:pt x="164328" y="228810"/>
                </a:lnTo>
                <a:cubicBezTo>
                  <a:pt x="164328" y="224854"/>
                  <a:pt x="161122" y="221647"/>
                  <a:pt x="157166" y="221647"/>
                </a:cubicBezTo>
                <a:lnTo>
                  <a:pt x="71212" y="221647"/>
                </a:lnTo>
              </a:path>
            </a:pathLst>
          </a:custGeom>
          <a:solidFill>
            <a:srgbClr val="227EFA"/>
          </a:solidFill>
          <a:ln w="44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4" name="图片 11" descr="343435383037343b343532333834333bb9a4d7f7"/>
          <p:cNvSpPr/>
          <p:nvPr>
            <p:custDataLst>
              <p:tags r:id="rId9"/>
            </p:custDataLst>
          </p:nvPr>
        </p:nvSpPr>
        <p:spPr>
          <a:xfrm>
            <a:off x="4652010" y="3757930"/>
            <a:ext cx="431165" cy="400685"/>
          </a:xfrm>
          <a:custGeom>
            <a:avLst/>
            <a:gdLst>
              <a:gd name="connsiteX0" fmla="*/ 238674 w 383540"/>
              <a:gd name="connsiteY0" fmla="*/ 214735 h 356048"/>
              <a:gd name="connsiteX1" fmla="*/ 238674 w 383540"/>
              <a:gd name="connsiteY1" fmla="*/ 220977 h 356048"/>
              <a:gd name="connsiteX2" fmla="*/ 231178 w 383540"/>
              <a:gd name="connsiteY2" fmla="*/ 228512 h 356048"/>
              <a:gd name="connsiteX3" fmla="*/ 153443 w 383540"/>
              <a:gd name="connsiteY3" fmla="*/ 228512 h 356048"/>
              <a:gd name="connsiteX4" fmla="*/ 145948 w 383540"/>
              <a:gd name="connsiteY4" fmla="*/ 220977 h 356048"/>
              <a:gd name="connsiteX5" fmla="*/ 145948 w 383540"/>
              <a:gd name="connsiteY5" fmla="*/ 214735 h 356048"/>
              <a:gd name="connsiteX6" fmla="*/ 114 w 383540"/>
              <a:gd name="connsiteY6" fmla="*/ 214735 h 356048"/>
              <a:gd name="connsiteX7" fmla="*/ 114 w 383540"/>
              <a:gd name="connsiteY7" fmla="*/ 325381 h 356048"/>
              <a:gd name="connsiteX8" fmla="*/ 30523 w 383540"/>
              <a:gd name="connsiteY8" fmla="*/ 356164 h 356048"/>
              <a:gd name="connsiteX9" fmla="*/ 353243 w 383540"/>
              <a:gd name="connsiteY9" fmla="*/ 356164 h 356048"/>
              <a:gd name="connsiteX10" fmla="*/ 383651 w 383540"/>
              <a:gd name="connsiteY10" fmla="*/ 325381 h 356048"/>
              <a:gd name="connsiteX11" fmla="*/ 383651 w 383540"/>
              <a:gd name="connsiteY11" fmla="*/ 214735 h 356048"/>
              <a:gd name="connsiteX12" fmla="*/ 238674 w 383540"/>
              <a:gd name="connsiteY12" fmla="*/ 214735 h 356048"/>
              <a:gd name="connsiteX13" fmla="*/ 145948 w 383540"/>
              <a:gd name="connsiteY13" fmla="*/ 191917 h 356048"/>
              <a:gd name="connsiteX14" fmla="*/ 145948 w 383540"/>
              <a:gd name="connsiteY14" fmla="*/ 185673 h 356048"/>
              <a:gd name="connsiteX15" fmla="*/ 153443 w 383540"/>
              <a:gd name="connsiteY15" fmla="*/ 178140 h 356048"/>
              <a:gd name="connsiteX16" fmla="*/ 231178 w 383540"/>
              <a:gd name="connsiteY16" fmla="*/ 178140 h 356048"/>
              <a:gd name="connsiteX17" fmla="*/ 238674 w 383540"/>
              <a:gd name="connsiteY17" fmla="*/ 185673 h 356048"/>
              <a:gd name="connsiteX18" fmla="*/ 238674 w 383540"/>
              <a:gd name="connsiteY18" fmla="*/ 191917 h 356048"/>
              <a:gd name="connsiteX19" fmla="*/ 383654 w 383540"/>
              <a:gd name="connsiteY19" fmla="*/ 191917 h 356048"/>
              <a:gd name="connsiteX20" fmla="*/ 383651 w 383540"/>
              <a:gd name="connsiteY20" fmla="*/ 84284 h 356048"/>
              <a:gd name="connsiteX21" fmla="*/ 353457 w 383540"/>
              <a:gd name="connsiteY21" fmla="*/ 53501 h 356048"/>
              <a:gd name="connsiteX22" fmla="*/ 264372 w 383540"/>
              <a:gd name="connsiteY22" fmla="*/ 53501 h 356048"/>
              <a:gd name="connsiteX23" fmla="*/ 264372 w 383540"/>
              <a:gd name="connsiteY23" fmla="*/ 24870 h 356048"/>
              <a:gd name="connsiteX24" fmla="*/ 241887 w 383540"/>
              <a:gd name="connsiteY24" fmla="*/ 115 h 356048"/>
              <a:gd name="connsiteX25" fmla="*/ 142308 w 383540"/>
              <a:gd name="connsiteY25" fmla="*/ 115 h 356048"/>
              <a:gd name="connsiteX26" fmla="*/ 119822 w 383540"/>
              <a:gd name="connsiteY26" fmla="*/ 24870 h 356048"/>
              <a:gd name="connsiteX27" fmla="*/ 119822 w 383540"/>
              <a:gd name="connsiteY27" fmla="*/ 53501 h 356048"/>
              <a:gd name="connsiteX28" fmla="*/ 30523 w 383540"/>
              <a:gd name="connsiteY28" fmla="*/ 53501 h 356048"/>
              <a:gd name="connsiteX29" fmla="*/ 114 w 383540"/>
              <a:gd name="connsiteY29" fmla="*/ 84284 h 356048"/>
              <a:gd name="connsiteX30" fmla="*/ 114 w 383540"/>
              <a:gd name="connsiteY30" fmla="*/ 191917 h 356048"/>
              <a:gd name="connsiteX31" fmla="*/ 145948 w 383540"/>
              <a:gd name="connsiteY31" fmla="*/ 191917 h 356048"/>
              <a:gd name="connsiteX32" fmla="*/ 146805 w 383540"/>
              <a:gd name="connsiteY32" fmla="*/ 31113 h 356048"/>
              <a:gd name="connsiteX33" fmla="*/ 152372 w 383540"/>
              <a:gd name="connsiteY33" fmla="*/ 25516 h 356048"/>
              <a:gd name="connsiteX34" fmla="*/ 231608 w 383540"/>
              <a:gd name="connsiteY34" fmla="*/ 25516 h 356048"/>
              <a:gd name="connsiteX35" fmla="*/ 237175 w 383540"/>
              <a:gd name="connsiteY35" fmla="*/ 31113 h 356048"/>
              <a:gd name="connsiteX36" fmla="*/ 237175 w 383540"/>
              <a:gd name="connsiteY36" fmla="*/ 53286 h 356048"/>
              <a:gd name="connsiteX37" fmla="*/ 146805 w 383540"/>
              <a:gd name="connsiteY37" fmla="*/ 53286 h 356048"/>
              <a:gd name="connsiteX38" fmla="*/ 146805 w 383540"/>
              <a:gd name="connsiteY38" fmla="*/ 31113 h 356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383540" h="356048">
                <a:moveTo>
                  <a:pt x="238674" y="214735"/>
                </a:moveTo>
                <a:lnTo>
                  <a:pt x="238674" y="220977"/>
                </a:lnTo>
                <a:cubicBezTo>
                  <a:pt x="238674" y="225068"/>
                  <a:pt x="235247" y="228512"/>
                  <a:pt x="231178" y="228512"/>
                </a:cubicBezTo>
                <a:lnTo>
                  <a:pt x="153443" y="228512"/>
                </a:lnTo>
                <a:cubicBezTo>
                  <a:pt x="149375" y="228512"/>
                  <a:pt x="145948" y="225068"/>
                  <a:pt x="145948" y="220977"/>
                </a:cubicBezTo>
                <a:lnTo>
                  <a:pt x="145948" y="214735"/>
                </a:lnTo>
                <a:lnTo>
                  <a:pt x="114" y="214735"/>
                </a:lnTo>
                <a:lnTo>
                  <a:pt x="114" y="325381"/>
                </a:lnTo>
                <a:cubicBezTo>
                  <a:pt x="114" y="342388"/>
                  <a:pt x="13819" y="356164"/>
                  <a:pt x="30523" y="356164"/>
                </a:cubicBezTo>
                <a:lnTo>
                  <a:pt x="353243" y="356164"/>
                </a:lnTo>
                <a:cubicBezTo>
                  <a:pt x="370161" y="356164"/>
                  <a:pt x="383651" y="342388"/>
                  <a:pt x="383651" y="325381"/>
                </a:cubicBezTo>
                <a:lnTo>
                  <a:pt x="383651" y="214735"/>
                </a:lnTo>
                <a:lnTo>
                  <a:pt x="238674" y="214735"/>
                </a:lnTo>
                <a:moveTo>
                  <a:pt x="145948" y="191917"/>
                </a:moveTo>
                <a:lnTo>
                  <a:pt x="145948" y="185673"/>
                </a:lnTo>
                <a:cubicBezTo>
                  <a:pt x="145948" y="181584"/>
                  <a:pt x="149375" y="178140"/>
                  <a:pt x="153443" y="178140"/>
                </a:cubicBezTo>
                <a:lnTo>
                  <a:pt x="231178" y="178140"/>
                </a:lnTo>
                <a:cubicBezTo>
                  <a:pt x="235247" y="178140"/>
                  <a:pt x="238674" y="181584"/>
                  <a:pt x="238674" y="185673"/>
                </a:cubicBezTo>
                <a:lnTo>
                  <a:pt x="238674" y="191917"/>
                </a:lnTo>
                <a:lnTo>
                  <a:pt x="383654" y="191917"/>
                </a:lnTo>
                <a:lnTo>
                  <a:pt x="383651" y="84284"/>
                </a:lnTo>
                <a:cubicBezTo>
                  <a:pt x="383865" y="67278"/>
                  <a:pt x="370161" y="53501"/>
                  <a:pt x="353457" y="53501"/>
                </a:cubicBezTo>
                <a:lnTo>
                  <a:pt x="264372" y="53501"/>
                </a:lnTo>
                <a:lnTo>
                  <a:pt x="264372" y="24870"/>
                </a:lnTo>
                <a:cubicBezTo>
                  <a:pt x="264372" y="12385"/>
                  <a:pt x="254306" y="115"/>
                  <a:pt x="241887" y="115"/>
                </a:cubicBezTo>
                <a:lnTo>
                  <a:pt x="142308" y="115"/>
                </a:lnTo>
                <a:cubicBezTo>
                  <a:pt x="129887" y="115"/>
                  <a:pt x="119822" y="12385"/>
                  <a:pt x="119822" y="24870"/>
                </a:cubicBezTo>
                <a:lnTo>
                  <a:pt x="119822" y="53501"/>
                </a:lnTo>
                <a:lnTo>
                  <a:pt x="30523" y="53501"/>
                </a:lnTo>
                <a:cubicBezTo>
                  <a:pt x="13819" y="53501"/>
                  <a:pt x="114" y="67278"/>
                  <a:pt x="114" y="84284"/>
                </a:cubicBezTo>
                <a:lnTo>
                  <a:pt x="114" y="191917"/>
                </a:lnTo>
                <a:lnTo>
                  <a:pt x="145948" y="191917"/>
                </a:lnTo>
                <a:moveTo>
                  <a:pt x="146805" y="31113"/>
                </a:moveTo>
                <a:cubicBezTo>
                  <a:pt x="146805" y="28100"/>
                  <a:pt x="149161" y="25516"/>
                  <a:pt x="152372" y="25516"/>
                </a:cubicBezTo>
                <a:lnTo>
                  <a:pt x="231608" y="25516"/>
                </a:lnTo>
                <a:cubicBezTo>
                  <a:pt x="234605" y="25516"/>
                  <a:pt x="237175" y="27884"/>
                  <a:pt x="237175" y="31113"/>
                </a:cubicBezTo>
                <a:lnTo>
                  <a:pt x="237175" y="53286"/>
                </a:lnTo>
                <a:lnTo>
                  <a:pt x="146805" y="53286"/>
                </a:lnTo>
                <a:lnTo>
                  <a:pt x="146805" y="31113"/>
                </a:lnTo>
              </a:path>
            </a:pathLst>
          </a:custGeom>
          <a:solidFill>
            <a:srgbClr val="DB542D"/>
          </a:solidFill>
          <a:ln w="13619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622571" y="561067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三轮驱动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Bullet1"/>
          <p:cNvSpPr txBox="1"/>
          <p:nvPr>
            <p:custDataLst>
              <p:tags r:id="rId11"/>
            </p:custDataLst>
          </p:nvPr>
        </p:nvSpPr>
        <p:spPr>
          <a:xfrm>
            <a:off x="7567295" y="1423670"/>
            <a:ext cx="1436370" cy="75628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/>
          <a:lstStyle/>
          <a:p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金融</a:t>
            </a:r>
            <a:endParaRPr lang="zh-CN" altLang="en-US" sz="2800" b="1" dirty="0">
              <a:solidFill>
                <a:srgbClr val="004098"/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3" name="Bullet1"/>
          <p:cNvSpPr txBox="1"/>
          <p:nvPr>
            <p:custDataLst>
              <p:tags r:id="rId12"/>
            </p:custDataLst>
          </p:nvPr>
        </p:nvSpPr>
        <p:spPr>
          <a:xfrm>
            <a:off x="1635760" y="4872355"/>
            <a:ext cx="2724785" cy="556260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/>
          <a:lstStyle/>
          <a:p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资本市场</a:t>
            </a:r>
            <a:endParaRPr lang="zh-CN" altLang="en-US" sz="2800" b="1" dirty="0">
              <a:solidFill>
                <a:srgbClr val="004098"/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5" name="Bullet1"/>
          <p:cNvSpPr txBox="1"/>
          <p:nvPr>
            <p:custDataLst>
              <p:tags r:id="rId13"/>
            </p:custDataLst>
          </p:nvPr>
        </p:nvSpPr>
        <p:spPr>
          <a:xfrm>
            <a:off x="8644255" y="5523865"/>
            <a:ext cx="2054860" cy="556260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/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国央企</a:t>
            </a:r>
            <a:endParaRPr lang="zh-CN" altLang="en-US" sz="2800" b="1" dirty="0">
              <a:solidFill>
                <a:srgbClr val="004098"/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14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22571" y="561067"/>
            <a:ext cx="1960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党工团活动</a:t>
            </a:r>
            <a:endParaRPr lang="zh-CN" altLang="en-US" sz="28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670" y="1539875"/>
            <a:ext cx="10868025" cy="46482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22571" y="561067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行业活动及交流</a:t>
            </a:r>
            <a:endParaRPr lang="zh-CN" altLang="en-US" sz="28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1363980"/>
            <a:ext cx="10744200" cy="50006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7250" y="3056255"/>
            <a:ext cx="10858500" cy="1028700"/>
          </a:xfrm>
        </p:spPr>
        <p:txBody>
          <a:bodyPr/>
          <a:lstStyle/>
          <a:p>
            <a:r>
              <a:rPr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质量与风险管理回顾与展望</a:t>
            </a:r>
            <a:b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</a:br>
            <a:endParaRPr lang="en-US" altLang="zh-CN"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22571" y="561067"/>
            <a:ext cx="4450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28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质量与风险管理回顾与展望</a:t>
            </a:r>
            <a:endParaRPr lang="zh-CN" altLang="en-US" sz="28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AI图片全能王-20241212-17339699136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200" y="1269365"/>
            <a:ext cx="9754235" cy="548703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-26035" y="342900"/>
            <a:ext cx="12217400" cy="867410"/>
          </a:xfrm>
          <a:prstGeom prst="rect">
            <a:avLst/>
          </a:prstGeom>
          <a:gradFill>
            <a:gsLst>
              <a:gs pos="34000">
                <a:schemeClr val="accent1">
                  <a:lumMod val="5000"/>
                  <a:lumOff val="95000"/>
                  <a:alpha val="48000"/>
                </a:schemeClr>
              </a:gs>
              <a:gs pos="74000">
                <a:schemeClr val="accent1">
                  <a:lumMod val="45000"/>
                  <a:lumOff val="55000"/>
                  <a:alpha val="34000"/>
                </a:schemeClr>
              </a:gs>
              <a:gs pos="83000">
                <a:schemeClr val="accent1">
                  <a:lumMod val="45000"/>
                  <a:lumOff val="55000"/>
                  <a:alpha val="32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0" scaled="0"/>
          </a:gradFill>
          <a:ln w="3175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53" name="文本框 11"/>
          <p:cNvSpPr txBox="1"/>
          <p:nvPr/>
        </p:nvSpPr>
        <p:spPr>
          <a:xfrm>
            <a:off x="622571" y="435600"/>
            <a:ext cx="3738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一年来让我感动的瞬间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文本框 12"/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 descr="/data/temp/ef9831c0-b200-11ef-9885-5af4f81fe8e2.jpg@base@tag=imgScale&amp;m=1&amp;w=578&amp;h=478&amp;q=95ef9831c0-b200-11ef-9885-5af4f81fe8e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/>
          <a:srcRect l="9681" r="9681"/>
          <a:stretch>
            <a:fillRect/>
          </a:stretch>
        </p:blipFill>
        <p:spPr>
          <a:xfrm>
            <a:off x="9365982" y="1715306"/>
            <a:ext cx="2081648" cy="1720971"/>
          </a:xfrm>
          <a:custGeom>
            <a:avLst/>
            <a:gdLst>
              <a:gd name="connsiteX0" fmla="*/ 1388864 w 2081712"/>
              <a:gd name="connsiteY0" fmla="*/ 108 h 1721024"/>
              <a:gd name="connsiteX1" fmla="*/ 1969409 w 2081712"/>
              <a:gd name="connsiteY1" fmla="*/ 913529 h 1721024"/>
              <a:gd name="connsiteX2" fmla="*/ 122091 w 2081712"/>
              <a:gd name="connsiteY2" fmla="*/ 1246864 h 1721024"/>
              <a:gd name="connsiteX3" fmla="*/ 952763 w 2081712"/>
              <a:gd name="connsiteY3" fmla="*/ 45652 h 1721024"/>
              <a:gd name="connsiteX4" fmla="*/ 1388864 w 2081712"/>
              <a:gd name="connsiteY4" fmla="*/ 108 h 1721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81712" h="1721024">
                <a:moveTo>
                  <a:pt x="1388864" y="108"/>
                </a:moveTo>
                <a:cubicBezTo>
                  <a:pt x="1849049" y="5297"/>
                  <a:pt x="2296758" y="199455"/>
                  <a:pt x="1969409" y="913529"/>
                </a:cubicBezTo>
                <a:cubicBezTo>
                  <a:pt x="1326366" y="2316251"/>
                  <a:pt x="312707" y="1523609"/>
                  <a:pt x="122091" y="1246864"/>
                </a:cubicBezTo>
                <a:cubicBezTo>
                  <a:pt x="-34649" y="1019303"/>
                  <a:pt x="-245434" y="307969"/>
                  <a:pt x="952763" y="45652"/>
                </a:cubicBezTo>
                <a:cubicBezTo>
                  <a:pt x="1080687" y="17646"/>
                  <a:pt x="1235468" y="-1621"/>
                  <a:pt x="1388864" y="108"/>
                </a:cubicBezTo>
                <a:close/>
              </a:path>
            </a:pathLst>
          </a:custGeom>
          <a:solidFill>
            <a:schemeClr val="accent1">
              <a:alpha val="55000"/>
            </a:schemeClr>
          </a:solidFill>
          <a:ln w="6350">
            <a:solidFill>
              <a:schemeClr val="tx1">
                <a:lumMod val="40000"/>
                <a:lumOff val="60000"/>
                <a:alpha val="20000"/>
              </a:schemeClr>
            </a:solidFill>
          </a:ln>
        </p:spPr>
      </p:pic>
      <p:pic>
        <p:nvPicPr>
          <p:cNvPr id="26" name="图片 25" descr="/data/temp/ef98323f-b200-11ef-9885-5af4f81fe8e2.jpg@base@tag=imgScale&amp;m=1&amp;w=578&amp;h=478&amp;q=95ef98323f-b200-11ef-9885-5af4f81fe8e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rcRect l="4617" r="4617"/>
          <a:stretch>
            <a:fillRect/>
          </a:stretch>
        </p:blipFill>
        <p:spPr>
          <a:xfrm>
            <a:off x="6502856" y="1715306"/>
            <a:ext cx="2081648" cy="1720971"/>
          </a:xfrm>
          <a:custGeom>
            <a:avLst/>
            <a:gdLst>
              <a:gd name="connsiteX0" fmla="*/ 1388864 w 2081712"/>
              <a:gd name="connsiteY0" fmla="*/ 108 h 1721024"/>
              <a:gd name="connsiteX1" fmla="*/ 1969409 w 2081712"/>
              <a:gd name="connsiteY1" fmla="*/ 913529 h 1721024"/>
              <a:gd name="connsiteX2" fmla="*/ 122091 w 2081712"/>
              <a:gd name="connsiteY2" fmla="*/ 1246864 h 1721024"/>
              <a:gd name="connsiteX3" fmla="*/ 952763 w 2081712"/>
              <a:gd name="connsiteY3" fmla="*/ 45652 h 1721024"/>
              <a:gd name="connsiteX4" fmla="*/ 1388864 w 2081712"/>
              <a:gd name="connsiteY4" fmla="*/ 108 h 1721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81712" h="1721024">
                <a:moveTo>
                  <a:pt x="1388864" y="108"/>
                </a:moveTo>
                <a:cubicBezTo>
                  <a:pt x="1849049" y="5297"/>
                  <a:pt x="2296758" y="199455"/>
                  <a:pt x="1969409" y="913529"/>
                </a:cubicBezTo>
                <a:cubicBezTo>
                  <a:pt x="1326366" y="2316251"/>
                  <a:pt x="312707" y="1523609"/>
                  <a:pt x="122091" y="1246864"/>
                </a:cubicBezTo>
                <a:cubicBezTo>
                  <a:pt x="-34648" y="1019303"/>
                  <a:pt x="-245434" y="307969"/>
                  <a:pt x="952763" y="45652"/>
                </a:cubicBezTo>
                <a:cubicBezTo>
                  <a:pt x="1080687" y="17646"/>
                  <a:pt x="1235469" y="-1621"/>
                  <a:pt x="1388864" y="108"/>
                </a:cubicBezTo>
                <a:close/>
              </a:path>
            </a:pathLst>
          </a:custGeom>
          <a:solidFill>
            <a:schemeClr val="accent1">
              <a:alpha val="55000"/>
            </a:schemeClr>
          </a:solidFill>
          <a:ln w="6350">
            <a:solidFill>
              <a:schemeClr val="tx1">
                <a:lumMod val="40000"/>
                <a:lumOff val="60000"/>
                <a:alpha val="20000"/>
              </a:schemeClr>
            </a:solidFill>
          </a:ln>
        </p:spPr>
      </p:pic>
      <p:pic>
        <p:nvPicPr>
          <p:cNvPr id="3" name="图片 2" descr="1"/>
          <p:cNvPicPr preferRelativeResize="0"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16624" r="21367" b="372"/>
          <a:stretch>
            <a:fillRect/>
          </a:stretch>
        </p:blipFill>
        <p:spPr>
          <a:xfrm>
            <a:off x="5472000" y="0"/>
            <a:ext cx="6372000" cy="6804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360" h="10800">
                <a:moveTo>
                  <a:pt x="708" y="0"/>
                </a:moveTo>
                <a:lnTo>
                  <a:pt x="10360" y="0"/>
                </a:lnTo>
                <a:lnTo>
                  <a:pt x="10360" y="10800"/>
                </a:lnTo>
                <a:lnTo>
                  <a:pt x="708" y="10800"/>
                </a:lnTo>
                <a:lnTo>
                  <a:pt x="708" y="4848"/>
                </a:lnTo>
                <a:lnTo>
                  <a:pt x="0" y="4140"/>
                </a:lnTo>
                <a:lnTo>
                  <a:pt x="0" y="4120"/>
                </a:lnTo>
                <a:lnTo>
                  <a:pt x="708" y="3412"/>
                </a:lnTo>
                <a:lnTo>
                  <a:pt x="708" y="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4" name="标题 13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710565" y="855980"/>
            <a:ext cx="4823460" cy="2176145"/>
          </a:xfrm>
        </p:spPr>
        <p:txBody>
          <a:bodyPr lIns="0">
            <a:no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5400" dirty="0">
                <a:latin typeface="Arial" panose="020B0604020202020204" pitchFamily="34" charset="0"/>
                <a:ea typeface="微软雅黑" panose="020B0503020204020204" pitchFamily="34" charset="-122"/>
              </a:rPr>
              <a:t>年度感动时刻回顾</a:t>
            </a:r>
            <a:endParaRPr lang="zh-CN" altLang="en-US" sz="540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8"/>
            </p:custDataLst>
          </p:nvPr>
        </p:nvSpPr>
        <p:spPr>
          <a:xfrm>
            <a:off x="1570355" y="4521835"/>
            <a:ext cx="3729355" cy="6667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 fontScale="37500" lnSpcReduction="20000"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在过去的一年中，团队合作的温馨瞬间数不胜数，比如在紧急项目截止日期前夜，团队成员放弃休息，共同加班完成任务，彼此间的默契配合和无私奉献令人动容。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客户认可的珍贵时刻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客户的认可是我们前进的动力。记得在季度末，我们收到了一封来自长期客户的感谢信，信中高度评价了我们的专业服务和解决方案，那一刻，所有的努力都得到了最珍贵的回报。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个人成长的突破点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个人成长的突破点让我记忆犹新，尤其是当我在公司年会上首次作为主讲人分享我的项目经验时，虽然紧张，但最终获得了热烈的掌声，那一刻我意识到自己已经迈出了重要的一步。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面对挑战的坚持与勇气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在面对前所未有的市场挑战时，我们团队没有退缩，而是选择了迎难而上。通过不懈努力，我们最终克服了困难，不仅保住了市场份额，还实现了业务的稳步增长，这份坚持与勇气值得铭记。</a:t>
            </a:r>
            <a:endParaRPr lang="zh-CN" altLang="en-US" sz="10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9" name="矩形 8"/>
          <p:cNvSpPr/>
          <p:nvPr>
            <p:custDataLst>
              <p:tags r:id="rId9"/>
            </p:custDataLst>
          </p:nvPr>
        </p:nvSpPr>
        <p:spPr>
          <a:xfrm>
            <a:off x="1570355" y="3872865"/>
            <a:ext cx="3729355" cy="64897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32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rPr>
              <a:t>团队合作的温馨瞬间</a:t>
            </a:r>
            <a:endParaRPr lang="zh-CN" altLang="en-US" sz="3200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10" name="图片 3" descr="343435383038363b343532323337393bc9cfcad0cdcbb3f6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02945" y="3905250"/>
            <a:ext cx="616585" cy="616585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latin typeface="Arial" panose="020B0604020202020204" pitchFamily="34" charset="0"/>
                <a:ea typeface="微软雅黑" panose="020B0503020204020204" pitchFamily="3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13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11"/>
          <p:cNvSpPr/>
          <p:nvPr>
            <p:custDataLst>
              <p:tags r:id="rId1"/>
            </p:custDataLst>
          </p:nvPr>
        </p:nvSpPr>
        <p:spPr>
          <a:xfrm>
            <a:off x="449580" y="356870"/>
            <a:ext cx="11412220" cy="5821680"/>
          </a:xfrm>
          <a:prstGeom prst="rect">
            <a:avLst/>
          </a:prstGeom>
          <a:noFill/>
          <a:ln w="127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3"/>
          <p:cNvSpPr/>
          <p:nvPr>
            <p:custDataLst>
              <p:tags r:id="rId2"/>
            </p:custDataLst>
          </p:nvPr>
        </p:nvSpPr>
        <p:spPr>
          <a:xfrm>
            <a:off x="351155" y="257810"/>
            <a:ext cx="11412220" cy="5821680"/>
          </a:xfrm>
          <a:prstGeom prst="rect">
            <a:avLst/>
          </a:prstGeom>
          <a:noFill/>
          <a:ln w="127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9"/>
          <p:cNvSpPr/>
          <p:nvPr>
            <p:custDataLst>
              <p:tags r:id="rId3"/>
            </p:custDataLst>
          </p:nvPr>
        </p:nvSpPr>
        <p:spPr>
          <a:xfrm>
            <a:off x="252095" y="158750"/>
            <a:ext cx="11412220" cy="5821680"/>
          </a:xfrm>
          <a:prstGeom prst="rect">
            <a:avLst/>
          </a:prstGeom>
          <a:noFill/>
          <a:ln w="127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 rot="10800000">
            <a:off x="671830" y="561975"/>
            <a:ext cx="637540" cy="556260"/>
            <a:chOff x="3213087" y="1347855"/>
            <a:chExt cx="723913" cy="631688"/>
          </a:xfrm>
          <a:solidFill>
            <a:schemeClr val="accent1">
              <a:alpha val="20000"/>
            </a:schemeClr>
          </a:solidFill>
        </p:grpSpPr>
        <p:sp>
          <p:nvSpPr>
            <p:cNvPr id="31" name="任意多边形: 形状 17"/>
            <p:cNvSpPr/>
            <p:nvPr>
              <p:custDataLst>
                <p:tags r:id="rId5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: 形状 18"/>
            <p:cNvSpPr/>
            <p:nvPr>
              <p:custDataLst>
                <p:tags r:id="rId6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>
            <a:grpSpLocks noChangeAspect="1"/>
          </p:cNvGrpSpPr>
          <p:nvPr>
            <p:custDataLst>
              <p:tags r:id="rId7"/>
            </p:custDataLst>
          </p:nvPr>
        </p:nvGrpSpPr>
        <p:grpSpPr>
          <a:xfrm>
            <a:off x="10511790" y="4969510"/>
            <a:ext cx="697865" cy="608965"/>
            <a:chOff x="3213087" y="1347855"/>
            <a:chExt cx="723913" cy="631688"/>
          </a:xfrm>
          <a:solidFill>
            <a:schemeClr val="accent1">
              <a:alpha val="20000"/>
            </a:schemeClr>
          </a:solidFill>
        </p:grpSpPr>
        <p:sp>
          <p:nvSpPr>
            <p:cNvPr id="34" name="任意多边形: 形状 21"/>
            <p:cNvSpPr/>
            <p:nvPr>
              <p:custDataLst>
                <p:tags r:id="rId8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任意多边形: 形状 22"/>
            <p:cNvSpPr/>
            <p:nvPr>
              <p:custDataLst>
                <p:tags r:id="rId9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itle 6"/>
          <p:cNvSpPr txBox="1"/>
          <p:nvPr>
            <p:custDataLst>
              <p:tags r:id="rId10"/>
            </p:custDataLst>
          </p:nvPr>
        </p:nvSpPr>
        <p:spPr>
          <a:xfrm>
            <a:off x="997585" y="1701165"/>
            <a:ext cx="10212070" cy="239395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pitchFamily="2" charset="2"/>
              <a:buNone/>
            </a:pPr>
            <a:r>
              <a:rPr lang="zh-CN" altLang="en-US" sz="2400" b="1" spc="120" dirty="0">
                <a:ln w="3175">
                  <a:noFill/>
                  <a:prstDash val="dash"/>
                </a:ln>
                <a:solidFill>
                  <a:srgbClr val="004098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继续保持激情与创造力，不断追求卓越。以开放之心态拥抱变化，以坚定之信念追求目标，以不懈之努力实现梦想。</a:t>
            </a:r>
            <a:endParaRPr lang="zh-CN" altLang="en-US" sz="2400" b="1" spc="120" dirty="0">
              <a:ln w="3175">
                <a:noFill/>
                <a:prstDash val="dash"/>
              </a:ln>
              <a:solidFill>
                <a:srgbClr val="004098"/>
              </a:solidFill>
              <a:uFillTx/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pitchFamily="2" charset="2"/>
              <a:buNone/>
            </a:pPr>
            <a:r>
              <a:rPr altLang="zh-CN" sz="2400" b="1" spc="120" dirty="0">
                <a:ln w="3175">
                  <a:noFill/>
                  <a:prstDash val="dash"/>
                </a:ln>
                <a:solidFill>
                  <a:srgbClr val="004098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400" b="1" spc="120" dirty="0">
                <a:ln w="3175">
                  <a:noFill/>
                  <a:prstDash val="dash"/>
                </a:ln>
                <a:solidFill>
                  <a:srgbClr val="004098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希望中汇能够成为</a:t>
            </a:r>
            <a:r>
              <a:rPr lang="zh-CN" altLang="en-US" sz="2400" b="1" spc="120" dirty="0">
                <a:ln w="3175">
                  <a:noFill/>
                  <a:prstDash val="dash"/>
                </a:ln>
                <a:solidFill>
                  <a:srgbClr val="004098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承载</a:t>
            </a:r>
            <a:r>
              <a:rPr lang="zh-CN" altLang="en-US" sz="2400" b="1" spc="120" dirty="0">
                <a:ln w="3175">
                  <a:noFill/>
                  <a:prstDash val="dash"/>
                </a:ln>
                <a:solidFill>
                  <a:srgbClr val="004098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创业梦想和职业成长的最合适的专业机构</a:t>
            </a:r>
            <a:endParaRPr lang="zh-CN" altLang="en-US" sz="2400" b="1" spc="120" dirty="0">
              <a:ln w="3175">
                <a:noFill/>
                <a:prstDash val="dash"/>
              </a:ln>
              <a:solidFill>
                <a:srgbClr val="004098"/>
              </a:solidFill>
              <a:uFillTx/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1"/>
    </p:custDataLst>
  </p:cSld>
  <p:clrMapOvr>
    <a:masterClrMapping/>
  </p:clrMapOvr>
  <p:transition/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diagram"/>
  <p:tag name="KSO_WM_TEMPLATE_INDEX" val="20231112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diagram"/>
  <p:tag name="KSO_WM_TEMPLATE_INDEX" val="20231112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19.xml><?xml version="1.0" encoding="utf-8"?>
<p:tagLst xmlns:p="http://schemas.openxmlformats.org/presentationml/2006/main">
  <p:tag name="KSO_WM_BEAUTIFY_FLAG" val="#wm#"/>
  <p:tag name="KSO_WM_TEMPLATE_CATEGORY" val="diagram"/>
  <p:tag name="KSO_WM_TEMPLATE_INDEX" val="20231112"/>
  <p:tag name="KSO_WM_SPECIAL_SOURCE" val="bdnull"/>
  <p:tag name="KSO_WM_TEMPLATE_SUBCATEGORY" val="0"/>
  <p:tag name="KSO_WM_TEMPLATE_MASTER_TYPE" val="0"/>
  <p:tag name="KSO_WM_TEMPLATE_COLOR_TYPE" val="0"/>
  <p:tag name="KSO_WM_TAG_VERSION" val="3.0"/>
</p:tagLst>
</file>

<file path=ppt/tags/tag20.xml><?xml version="1.0" encoding="utf-8"?>
<p:tagLst xmlns:p="http://schemas.openxmlformats.org/presentationml/2006/main">
  <p:tag name="KSO_WM_DIAGRAM_COLOR_TRICK" val="1"/>
  <p:tag name="KSO_WM_UNIT_HIGHLIGHT" val="0"/>
  <p:tag name="KSO_WM_UNIT_DIAGRAM_ISNUMVISUAL" val="0"/>
  <p:tag name="KSO_WM_DIAGRAM_GROUP_CODE" val="l1-1"/>
  <p:tag name="KSO_WM_UNIT_INDEX" val="1_1_1"/>
  <p:tag name="KSO_WM_TEMPLATE_CATEGORY" val="diagram"/>
  <p:tag name="KSO_WM_UNIT_LAYERLEVEL" val="1_1_1"/>
  <p:tag name="KSO_WM_DIAGRAM_MIN_ITEMCNT" val="2"/>
  <p:tag name="KSO_WM_UNIT_SUBTYPE" val="a"/>
  <p:tag name="KSO_WM_UNIT_NOCLEAR" val="0"/>
  <p:tag name="KSO_WM_UNIT_VALUE" val="60"/>
  <p:tag name="KSO_WM_UNIT_COMPATIBLE" val="0"/>
  <p:tag name="KSO_WM_UNIT_DIAGRAM_ISREFERUNIT" val="0"/>
  <p:tag name="KSO_WM_UNIT_TYPE" val="l_h_f"/>
  <p:tag name="KSO_WM_UNIT_ID" val="diagram20231869_1*l_h_f*1_1_1"/>
  <p:tag name="KSO_WM_TEMPLATE_INDEX" val="20231869"/>
  <p:tag name="KSO_WM_TAG_VERSION" val="3.0"/>
  <p:tag name="KSO_WM_DIAGRAM_VERSION" val="3"/>
  <p:tag name="KSO_WM_DIAGRAM_COLOR_TEXT_CAN_REMOVE" val="n"/>
  <p:tag name="KSO_WM_DIAGRAM_MAX_ITEMCNT" val="3"/>
  <p:tag name="KSO_WM_DIAGRAM_VIRTUALLY_FRAME" val="{&quot;height&quot;:375.5120544433594,&quot;left&quot;:54.44433070866141,&quot;top&quot;:109.28086254209984,&quot;width&quot;:850.4113385826771}"/>
  <p:tag name="KSO_WM_DIAGRAM_COLOR_MATCH_VALUE" val="{&quot;shape&quot;:{&quot;fill&quot;:{&quot;solid&quot;:{&quot;brightness&quot;:0,&quot;colorType&quot;:2,&quot;rgb&quot;:&quot;#ebeeee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简明扼要地阐述您的观点。根据需要可酌情增减文字，以便观者准确地理解您传达的思想。单击此处添加文本具体内容，简明扼要地阐述您的观点。根据需要可酌情增减文字，以便观者准确地理解您传达的思想。单击此处添加文本具体内容，简明扼要地阐述您的观点。单击此处添加文本具体内容，简明扼要地阐述您的观点。根据需要可酌情增减文字，以便观者准确地理解您传达的思想。单击此处添加文本具体内容，简明扼要地阐述您的观点。根据需要可酌情增减文字，以便观者准确地理解您传达的思想。"/>
  <p:tag name="KSO_WM_UNIT_TEXT_FILL_FORE_SCHEMECOLOR_INDEX" val="1"/>
  <p:tag name="KSO_WM_UNIT_TEXT_FILL_TYPE" val="1"/>
  <p:tag name="KSO_WM_UNIT_USESOURCEFORMAT_APPLY" val="1"/>
</p:tagLst>
</file>

<file path=ppt/tags/tag21.xml><?xml version="1.0" encoding="utf-8"?>
<p:tagLst xmlns:p="http://schemas.openxmlformats.org/presentationml/2006/main">
  <p:tag name="KSO_WM_DIAGRAM_COLOR_TRICK" val="1"/>
  <p:tag name="KSO_WM_UNIT_HIGHLIGHT" val="0"/>
  <p:tag name="KSO_WM_UNIT_DIAGRAM_ISNUMVISUAL" val="0"/>
  <p:tag name="KSO_WM_DIAGRAM_GROUP_CODE" val="l1-1"/>
  <p:tag name="KSO_WM_UNIT_INDEX" val="1_2_1"/>
  <p:tag name="KSO_WM_TEMPLATE_CATEGORY" val="diagram"/>
  <p:tag name="KSO_WM_UNIT_LAYERLEVEL" val="1_1_1"/>
  <p:tag name="KSO_WM_DIAGRAM_MIN_ITEMCNT" val="2"/>
  <p:tag name="KSO_WM_UNIT_SUBTYPE" val="a"/>
  <p:tag name="KSO_WM_UNIT_NOCLEAR" val="0"/>
  <p:tag name="KSO_WM_UNIT_VALUE" val="60"/>
  <p:tag name="KSO_WM_UNIT_COMPATIBLE" val="0"/>
  <p:tag name="KSO_WM_UNIT_DIAGRAM_ISREFERUNIT" val="0"/>
  <p:tag name="KSO_WM_UNIT_TYPE" val="l_h_f"/>
  <p:tag name="KSO_WM_UNIT_ID" val="diagram20231869_1*l_h_f*1_2_1"/>
  <p:tag name="KSO_WM_TEMPLATE_INDEX" val="20231869"/>
  <p:tag name="KSO_WM_TAG_VERSION" val="3.0"/>
  <p:tag name="KSO_WM_DIAGRAM_VERSION" val="3"/>
  <p:tag name="KSO_WM_DIAGRAM_COLOR_TEXT_CAN_REMOVE" val="n"/>
  <p:tag name="KSO_WM_DIAGRAM_MAX_ITEMCNT" val="3"/>
  <p:tag name="KSO_WM_DIAGRAM_VIRTUALLY_FRAME" val="{&quot;height&quot;:375.5120544433594,&quot;left&quot;:54.44433070866141,&quot;top&quot;:109.28086254209984,&quot;width&quot;:850.4113385826771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简明扼要地阐述您的观点。根据需要可酌情增减文字，以便观者准确地理解您传达的思想。单击此处添加文本具体内容，简明扼要地阐述您的观点。根据需要可酌情增减文字，以便观者准确地理解您传达的思想。单击此处添加文本具体内容，简明扼要地阐述您的观点。单击此处添加文本具体内容，简明扼要地阐述您的观点。根据需要可酌情增减文字，以便观者准确地理解您传达的思想。单击此处添加文本具体内容，简明扼要地阐述您的观点。根据需要可酌情增减文字，以便观者准确地理解您传达的思想。"/>
  <p:tag name="KSO_WM_UNIT_FILL_TYPE" val="1"/>
  <p:tag name="KSO_WM_UNIT_FILL_FORE_SCHEMECOLOR_INDEX" val="5"/>
  <p:tag name="KSO_WM_UNIT_FILL_FORE_SCHEMECOLOR_INDEX_BRIGHTNESS" val="0"/>
  <p:tag name="KSO_WM_UNIT_USESOURCEFORMAT_APPLY" val="1"/>
</p:tagLst>
</file>

<file path=ppt/tags/tag22.xml><?xml version="1.0" encoding="utf-8"?>
<p:tagLst xmlns:p="http://schemas.openxmlformats.org/presentationml/2006/main">
  <p:tag name="KSO_WM_SLIDE_ID" val="diagram20231869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869"/>
  <p:tag name="KSO_WM_SLIDE_TYPE" val="text"/>
  <p:tag name="KSO_WM_SLIDE_SUBTYPE" val="diag"/>
  <p:tag name="KSO_WM_SLIDE_SIZE" val="850.25*375.512"/>
  <p:tag name="KSO_WM_SLIDE_POSITION" val="54.4999*109.258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3.xml><?xml version="1.0" encoding="utf-8"?>
<p:tagLst xmlns:p="http://schemas.openxmlformats.org/presentationml/2006/main">
  <p:tag name="KSO_WM_SPECIAL_SOURCE" val="bdnull"/>
  <p:tag name="KSO_WM_SLIDE_ID" val="custom20234469_1"/>
  <p:tag name="KSO_WM_TEMPLATE_SUBCATEGORY" val="0"/>
  <p:tag name="KSO_WM_TEMPLATE_MASTER_TYPE" val="0"/>
  <p:tag name="KSO_WM_TEMPLATE_COLOR_TYPE" val="0"/>
  <p:tag name="KSO_WM_SLIDE_TYPE" val="text"/>
  <p:tag name="KSO_WM_SLIDE_SUBTYPE" val="picTxt"/>
  <p:tag name="KSO_WM_SLIDE_ITEM_CNT" val="1"/>
  <p:tag name="KSO_WM_SLIDE_INDEX" val="1"/>
  <p:tag name="KSO_WM_SLIDE_SIZE" val="226.6*225.1"/>
  <p:tag name="KSO_WM_SLIDE_POSITION" val="650*245.05"/>
  <p:tag name="KSO_WM_DIAGRAM_GROUP_CODE" val="l1-1"/>
  <p:tag name="KSO_WM_SLIDE_DIAGTYPE" val="l"/>
  <p:tag name="KSO_WM_TAG_VERSION" val="3.0"/>
  <p:tag name="KSO_WM_BEAUTIFY_FLAG" val="#wm#"/>
  <p:tag name="KSO_WM_TEMPLATE_CATEGORY" val="custom"/>
  <p:tag name="KSO_WM_TEMPLATE_INDEX" val="20234469"/>
  <p:tag name="KSO_WM_SLIDE_LAYOUT" val="a_α_l"/>
  <p:tag name="KSO_WM_SLIDE_LAYOUT_CNT" val="1_1_1"/>
</p:tagLst>
</file>

<file path=ppt/tags/tag24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1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1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25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1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1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26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4_2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4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27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3_2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3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28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2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2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29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2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2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30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3_2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3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31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4_2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4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32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5_2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5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33.xml><?xml version="1.0" encoding="utf-8"?>
<p:tagLst xmlns:p="http://schemas.openxmlformats.org/presentationml/2006/main">
  <p:tag name="KSO_WM_BEAUTIFY_FLAG" val="#wm#"/>
  <p:tag name="KSO_WM_UNIT_FILL_FORE_SCHEMECOLOR_INDEX_1_BRIGHTNESS" val="0.4"/>
  <p:tag name="KSO_WM_UNIT_FILL_FORE_SCHEMECOLOR_INDEX_1" val="10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10"/>
  <p:tag name="KSO_WM_UNIT_FILL_FORE_SCHEMECOLOR_INDEX_2_POS" val="0.85"/>
  <p:tag name="KSO_WM_UNIT_FILL_FORE_SCHEMECOLOR_INDEX_2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5_1"/>
  <p:tag name="KSO_WM_TEMPLATE_CATEGORY" val="diagram"/>
  <p:tag name="KSO_WM_TEMPLATE_INDEX" val="20231103"/>
  <p:tag name="KSO_WM_UNIT_LAYERLEVEL" val="1_1_1"/>
  <p:tag name="KSO_WM_TAG_VERSION" val="3.0"/>
  <p:tag name="KSO_WM_UNIT_SUBTYPE" val="d"/>
  <p:tag name="KSO_WM_UNIT_TYPE" val="o_h_i"/>
  <p:tag name="KSO_WM_UNIT_INDEX" val="1_5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gradient&quot;:[{&quot;brightness&quot;:0.4000000059604645,&quot;colorType&quot;:1,&quot;foreColorIndex&quot;:5,&quot;pos&quot;:0,&quot;transparency&quot;:0},{&quot;brightness&quot;:0.20000000298023224,&quot;colorType&quot;:1,&quot;foreColorIndex&quot;:5,&quot;pos&quot;:0.8500000238418579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34.xml><?xml version="1.0" encoding="utf-8"?>
<p:tagLst xmlns:p="http://schemas.openxmlformats.org/presentationml/2006/main">
  <p:tag name="KSO_WM_BEAUTIFY_FLAG" val="#wm#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5_3"/>
  <p:tag name="KSO_WM_TEMPLATE_CATEGORY" val="diagram"/>
  <p:tag name="KSO_WM_TEMPLATE_INDEX" val="20231103"/>
  <p:tag name="KSO_WM_UNIT_LAYERLEVEL" val="1_1_1"/>
  <p:tag name="KSO_WM_TAG_VERSION" val="3.0"/>
  <p:tag name="KSO_WM_UNIT_TYPE" val="o_h_i"/>
  <p:tag name="KSO_WM_UNIT_INDEX" val="1_5_3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6"/>
  <p:tag name="KSO_WM_DIAGRAM_USE_COLOR_VALUE" val="{&quot;color_scheme&quot;:1,&quot;color_type&quot;:1,&quot;theme_color_indexes&quot;:[5,6,5,6,5,6]}"/>
</p:tagLst>
</file>

<file path=ppt/tags/tag35.xml><?xml version="1.0" encoding="utf-8"?>
<p:tagLst xmlns:p="http://schemas.openxmlformats.org/presentationml/2006/main">
  <p:tag name="KSO_WM_BEAUTIFY_FLAG" val="#wm#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2_3"/>
  <p:tag name="KSO_WM_TEMPLATE_CATEGORY" val="diagram"/>
  <p:tag name="KSO_WM_TEMPLATE_INDEX" val="20231103"/>
  <p:tag name="KSO_WM_UNIT_LAYERLEVEL" val="1_1_1"/>
  <p:tag name="KSO_WM_TAG_VERSION" val="3.0"/>
  <p:tag name="KSO_WM_UNIT_TYPE" val="o_h_i"/>
  <p:tag name="KSO_WM_UNIT_INDEX" val="1_2_3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6"/>
  <p:tag name="KSO_WM_DIAGRAM_USE_COLOR_VALUE" val="{&quot;color_scheme&quot;:1,&quot;color_type&quot;:1,&quot;theme_color_indexes&quot;:[5,6,5,6,5,6]}"/>
</p:tagLst>
</file>

<file path=ppt/tags/tag36.xml><?xml version="1.0" encoding="utf-8"?>
<p:tagLst xmlns:p="http://schemas.openxmlformats.org/presentationml/2006/main">
  <p:tag name="KSO_WM_BEAUTIFY_FLAG" val="#wm#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3_3"/>
  <p:tag name="KSO_WM_TEMPLATE_CATEGORY" val="diagram"/>
  <p:tag name="KSO_WM_TEMPLATE_INDEX" val="20231103"/>
  <p:tag name="KSO_WM_UNIT_LAYERLEVEL" val="1_1_1"/>
  <p:tag name="KSO_WM_TAG_VERSION" val="3.0"/>
  <p:tag name="KSO_WM_UNIT_TYPE" val="o_h_i"/>
  <p:tag name="KSO_WM_UNIT_INDEX" val="1_3_3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6"/>
  <p:tag name="KSO_WM_DIAGRAM_USE_COLOR_VALUE" val="{&quot;color_scheme&quot;:1,&quot;color_type&quot;:1,&quot;theme_color_indexes&quot;:[5,6,5,6,5,6]}"/>
</p:tagLst>
</file>

<file path=ppt/tags/tag37.xml><?xml version="1.0" encoding="utf-8"?>
<p:tagLst xmlns:p="http://schemas.openxmlformats.org/presentationml/2006/main">
  <p:tag name="KSO_WM_BEAUTIFY_FLAG" val="#wm#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4_3"/>
  <p:tag name="KSO_WM_TEMPLATE_CATEGORY" val="diagram"/>
  <p:tag name="KSO_WM_TEMPLATE_INDEX" val="20231103"/>
  <p:tag name="KSO_WM_UNIT_LAYERLEVEL" val="1_1_1"/>
  <p:tag name="KSO_WM_TAG_VERSION" val="3.0"/>
  <p:tag name="KSO_WM_UNIT_TYPE" val="o_h_i"/>
  <p:tag name="KSO_WM_UNIT_INDEX" val="1_4_3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6"/>
  <p:tag name="KSO_WM_DIAGRAM_USE_COLOR_VALUE" val="{&quot;color_scheme&quot;:1,&quot;color_type&quot;:1,&quot;theme_color_indexes&quot;:[5,6,5,6,5,6]}"/>
</p:tagLst>
</file>

<file path=ppt/tags/tag38.xml><?xml version="1.0" encoding="utf-8"?>
<p:tagLst xmlns:p="http://schemas.openxmlformats.org/presentationml/2006/main">
  <p:tag name="KSO_WM_BEAUTIFY_FLAG" val="#wm#"/>
  <p:tag name="KSO_WM_UNIT_FILL_FORE_SCHEMECOLOR_INDEX_1_BRIGHTNESS" val="0.4"/>
  <p:tag name="KSO_WM_UNIT_FILL_FORE_SCHEMECOLOR_INDEX_1" val="10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10"/>
  <p:tag name="KSO_WM_UNIT_FILL_FORE_SCHEMECOLOR_INDEX_2_POS" val="0.85"/>
  <p:tag name="KSO_WM_UNIT_FILL_FORE_SCHEMECOLOR_INDEX_2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3_1"/>
  <p:tag name="KSO_WM_TEMPLATE_CATEGORY" val="diagram"/>
  <p:tag name="KSO_WM_TEMPLATE_INDEX" val="20231103"/>
  <p:tag name="KSO_WM_UNIT_LAYERLEVEL" val="1_1_1"/>
  <p:tag name="KSO_WM_TAG_VERSION" val="3.0"/>
  <p:tag name="KSO_WM_UNIT_SUBTYPE" val="d"/>
  <p:tag name="KSO_WM_UNIT_TYPE" val="o_h_i"/>
  <p:tag name="KSO_WM_UNIT_INDEX" val="1_3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gradient&quot;:[{&quot;brightness&quot;:0.4000000059604645,&quot;colorType&quot;:1,&quot;foreColorIndex&quot;:5,&quot;pos&quot;:0,&quot;transparency&quot;:0},{&quot;brightness&quot;:0.20000000298023224,&quot;colorType&quot;:1,&quot;foreColorIndex&quot;:5,&quot;pos&quot;:0.8500000238418579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39.xml><?xml version="1.0" encoding="utf-8"?>
<p:tagLst xmlns:p="http://schemas.openxmlformats.org/presentationml/2006/main">
  <p:tag name="KSO_WM_BEAUTIFY_FLAG" val="#wm#"/>
  <p:tag name="KSO_WM_UNIT_FILL_FORE_SCHEMECOLOR_INDEX_1_BRIGHTNESS" val="0.4"/>
  <p:tag name="KSO_WM_UNIT_FILL_FORE_SCHEMECOLOR_INDEX_1" val="10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10"/>
  <p:tag name="KSO_WM_UNIT_FILL_FORE_SCHEMECOLOR_INDEX_2_POS" val="0.85"/>
  <p:tag name="KSO_WM_UNIT_FILL_FORE_SCHEMECOLOR_INDEX_2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4_1"/>
  <p:tag name="KSO_WM_TEMPLATE_CATEGORY" val="diagram"/>
  <p:tag name="KSO_WM_TEMPLATE_INDEX" val="20231103"/>
  <p:tag name="KSO_WM_UNIT_LAYERLEVEL" val="1_1_1"/>
  <p:tag name="KSO_WM_TAG_VERSION" val="3.0"/>
  <p:tag name="KSO_WM_UNIT_SUBTYPE" val="d"/>
  <p:tag name="KSO_WM_UNIT_TYPE" val="o_h_i"/>
  <p:tag name="KSO_WM_UNIT_INDEX" val="1_4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gradient&quot;:[{&quot;brightness&quot;:0.4000000059604645,&quot;colorType&quot;:1,&quot;foreColorIndex&quot;:5,&quot;pos&quot;:0,&quot;transparency&quot;:0},{&quot;brightness&quot;:0.20000000298023224,&quot;colorType&quot;:1,&quot;foreColorIndex&quot;:5,&quot;pos&quot;:0.8500000238418579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40.xml><?xml version="1.0" encoding="utf-8"?>
<p:tagLst xmlns:p="http://schemas.openxmlformats.org/presentationml/2006/main">
  <p:tag name="KSO_WM_BEAUTIFY_FLAG" val="#wm#"/>
  <p:tag name="KSO_WM_UNIT_FILL_FORE_SCHEMECOLOR_INDEX_1_BRIGHTNESS" val="0.4"/>
  <p:tag name="KSO_WM_UNIT_FILL_FORE_SCHEMECOLOR_INDEX_1" val="10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10"/>
  <p:tag name="KSO_WM_UNIT_FILL_FORE_SCHEMECOLOR_INDEX_2_POS" val="0.85"/>
  <p:tag name="KSO_WM_UNIT_FILL_FORE_SCHEMECOLOR_INDEX_2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1_2"/>
  <p:tag name="KSO_WM_TEMPLATE_CATEGORY" val="diagram"/>
  <p:tag name="KSO_WM_TEMPLATE_INDEX" val="20231103"/>
  <p:tag name="KSO_WM_UNIT_LAYERLEVEL" val="1_1_1"/>
  <p:tag name="KSO_WM_TAG_VERSION" val="3.0"/>
  <p:tag name="KSO_WM_UNIT_SUBTYPE" val="d"/>
  <p:tag name="KSO_WM_UNIT_TYPE" val="o_h_i"/>
  <p:tag name="KSO_WM_UNIT_INDEX" val="1_1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gradient&quot;:[{&quot;brightness&quot;:0.4000000059604645,&quot;colorType&quot;:1,&quot;foreColorIndex&quot;:5,&quot;pos&quot;:0,&quot;transparency&quot;:0},{&quot;brightness&quot;:0.20000000298023224,&quot;colorType&quot;:1,&quot;foreColorIndex&quot;:5,&quot;pos&quot;:0.8500000238418579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4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UNIT_TYPE" val="o_h_a"/>
  <p:tag name="KSO_WM_UNIT_INDEX" val="1_1_1"/>
  <p:tag name="KSO_WM_UNIT_ID" val="diagram20231103_4*o_h_a*1_1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EXT_FILL_FORE_SCHEMECOLOR_INDEX_BRIGHTNESS" val="0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4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o_h_a"/>
  <p:tag name="KSO_WM_UNIT_INDEX" val="1_2_1"/>
  <p:tag name="KSO_WM_UNIT_ID" val="diagram20231103_4*o_h_a*1_2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EXT_FILL_FORE_SCHEMECOLOR_INDEX_BRIGHTNESS" val="0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4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o_h_a"/>
  <p:tag name="KSO_WM_UNIT_INDEX" val="1_3_1"/>
  <p:tag name="KSO_WM_UNIT_ID" val="diagram20231103_4*o_h_a*1_3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EXT_FILL_FORE_SCHEMECOLOR_INDEX_BRIGHTNESS" val="0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4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o_h_a"/>
  <p:tag name="KSO_WM_UNIT_INDEX" val="1_4_1"/>
  <p:tag name="KSO_WM_UNIT_ID" val="diagram20231103_4*o_h_a*1_4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EXT_FILL_FORE_SCHEMECOLOR_INDEX_BRIGHTNESS" val="0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4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o_h_a"/>
  <p:tag name="KSO_WM_UNIT_INDEX" val="1_5_1"/>
  <p:tag name="KSO_WM_UNIT_ID" val="diagram20231103_4*o_h_a*1_5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EXT_FILL_FORE_SCHEMECOLOR_INDEX_BRIGHTNESS" val="0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46.xml><?xml version="1.0" encoding="utf-8"?>
<p:tagLst xmlns:p="http://schemas.openxmlformats.org/presentationml/2006/main">
  <p:tag name="KSO_WM_BEAUTIFY_FLAG" val="#wm#"/>
  <p:tag name="KSO_WM_UNIT_FILL_FORE_SCHEMECOLOR_INDEX_1_BRIGHTNESS" val="0.4"/>
  <p:tag name="KSO_WM_UNIT_FILL_FORE_SCHEMECOLOR_INDEX_1" val="10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10"/>
  <p:tag name="KSO_WM_UNIT_FILL_FORE_SCHEMECOLOR_INDEX_2_POS" val="0.85"/>
  <p:tag name="KSO_WM_UNIT_FILL_FORE_SCHEMECOLOR_INDEX_2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2_2"/>
  <p:tag name="KSO_WM_TEMPLATE_CATEGORY" val="diagram"/>
  <p:tag name="KSO_WM_TEMPLATE_INDEX" val="20231103"/>
  <p:tag name="KSO_WM_UNIT_LAYERLEVEL" val="1_1_1"/>
  <p:tag name="KSO_WM_TAG_VERSION" val="3.0"/>
  <p:tag name="KSO_WM_UNIT_SUBTYPE" val="d"/>
  <p:tag name="KSO_WM_UNIT_TYPE" val="o_h_i"/>
  <p:tag name="KSO_WM_UNIT_INDEX" val="1_2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gradient&quot;:[{&quot;brightness&quot;:0.4000000059604645,&quot;colorType&quot;:1,&quot;foreColorIndex&quot;:5,&quot;pos&quot;:0,&quot;transparency&quot;:0},{&quot;brightness&quot;:0.20000000298023224,&quot;colorType&quot;:1,&quot;foreColorIndex&quot;:5,&quot;pos&quot;:0.8500000238418579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47.xml><?xml version="1.0" encoding="utf-8"?>
<p:tagLst xmlns:p="http://schemas.openxmlformats.org/presentationml/2006/main"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6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YPE" val="o_h_i"/>
  <p:tag name="KSO_WM_UNIT_INDEX" val="1_6_1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800000011920929,&quot;colorType&quot;:1,&quot;foreColorIndex&quot;:5,&quot;transparency&quot;:0.7699999809265137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48.xml><?xml version="1.0" encoding="utf-8"?>
<p:tagLst xmlns:p="http://schemas.openxmlformats.org/presentationml/2006/main">
  <p:tag name="KSO_WM_BEAUTIFY_FLAG" val="#wm#"/>
  <p:tag name="KSO_WM_UNIT_FILL_FORE_SCHEMECOLOR_INDEX_1_BRIGHTNESS" val="0.4"/>
  <p:tag name="KSO_WM_UNIT_FILL_FORE_SCHEMECOLOR_INDEX_1" val="10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10"/>
  <p:tag name="KSO_WM_UNIT_FILL_FORE_SCHEMECOLOR_INDEX_2_POS" val="0.85"/>
  <p:tag name="KSO_WM_UNIT_FILL_FORE_SCHEMECOLOR_INDEX_2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6_3"/>
  <p:tag name="KSO_WM_TEMPLATE_CATEGORY" val="diagram"/>
  <p:tag name="KSO_WM_TEMPLATE_INDEX" val="20231103"/>
  <p:tag name="KSO_WM_UNIT_LAYERLEVEL" val="1_1_1"/>
  <p:tag name="KSO_WM_TAG_VERSION" val="3.0"/>
  <p:tag name="KSO_WM_UNIT_SUBTYPE" val="d"/>
  <p:tag name="KSO_WM_UNIT_TYPE" val="o_h_i"/>
  <p:tag name="KSO_WM_UNIT_INDEX" val="1_6_3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gradient&quot;:[{&quot;brightness&quot;:0.4000000059604645,&quot;colorType&quot;:1,&quot;foreColorIndex&quot;:5,&quot;pos&quot;:0,&quot;transparency&quot;:0},{&quot;brightness&quot;:0.20000000298023224,&quot;colorType&quot;:1,&quot;foreColorIndex&quot;:5,&quot;pos&quot;:0.8500000238418579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49.xml><?xml version="1.0" encoding="utf-8"?>
<p:tagLst xmlns:p="http://schemas.openxmlformats.org/presentationml/2006/main">
  <p:tag name="KSO_WM_BEAUTIFY_FLAG" val="#wm#"/>
  <p:tag name="KSO_WM_UNIT_TEXT_FILL_FORE_SCHEMECOLOR_INDEX_BRIGHTNESS" val="0"/>
  <p:tag name="KSO_WM_UNIT_TEXT_FILL_TYPE" val="1"/>
  <p:tag name="KSO_WM_UNIT_HIGHLIGHT" val="0"/>
  <p:tag name="KSO_WM_UNIT_COMPATIBLE" val="0"/>
  <p:tag name="KSO_WM_UNIT_DIAGRAM_ISNUMVISUAL" val="0"/>
  <p:tag name="KSO_WM_UNIT_DIAGRAM_ISREFERUNIT" val="0"/>
  <p:tag name="KSO_WM_UNIT_ID" val="diagram20231103_4*o_h_i*1_6_2"/>
  <p:tag name="KSO_WM_TEMPLATE_CATEGORY" val="diagram"/>
  <p:tag name="KSO_WM_TEMPLATE_INDEX" val="20231103"/>
  <p:tag name="KSO_WM_UNIT_LAYERLEVEL" val="1_1_1"/>
  <p:tag name="KSO_WM_TAG_VERSION" val="3.0"/>
  <p:tag name="KSO_WM_UNIT_TYPE" val="o_h_i"/>
  <p:tag name="KSO_WM_UNIT_INDEX" val="1_6_2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6"/>
  <p:tag name="KSO_WM_DIAGRAM_USE_COLOR_VALUE" val="{&quot;color_scheme&quot;:1,&quot;color_type&quot;:1,&quot;theme_color_indexes&quot;:[5,6,5,6,5,6]}"/>
</p:tagLst>
</file>

<file path=ppt/tags/tag5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o_h_a"/>
  <p:tag name="KSO_WM_UNIT_INDEX" val="1_6_1"/>
  <p:tag name="KSO_WM_UNIT_ID" val="diagram20231103_4*o_h_a*1_6_1"/>
  <p:tag name="KSO_WM_TEMPLATE_CATEGORY" val="diagram"/>
  <p:tag name="KSO_WM_TEMPLATE_INDEX" val="20231103"/>
  <p:tag name="KSO_WM_UNIT_LAYERLEVEL" val="1_1_1"/>
  <p:tag name="KSO_WM_TAG_VERSION" val="3.0"/>
  <p:tag name="KSO_WM_BEAUTIFY_FLAG" val="#wm#"/>
  <p:tag name="KSO_WM_UNIT_TEXT_FILL_FORE_SCHEMECOLOR_INDEX_BRIGHTNESS" val="0"/>
  <p:tag name="KSO_WM_DIAGRAM_VERSION" val="3"/>
  <p:tag name="KSO_WM_DIAGRAM_COLOR_TRICK" val="1"/>
  <p:tag name="KSO_WM_DIAGRAM_COLOR_TEXT_CAN_REMOVE" val="n"/>
  <p:tag name="KSO_WM_DIAGRAM_GROUP_CODE" val="o1-1"/>
  <p:tag name="KSO_WM_DIAGRAM_MAX_ITEMCNT" val="6"/>
  <p:tag name="KSO_WM_DIAGRAM_MIN_ITEMCNT" val="3"/>
  <p:tag name="KSO_WM_DIAGRAM_VIRTUALLY_FRAME" val="{&quot;height&quot;:345.650036318321,&quot;left&quot;:56.55,&quot;top&quot;:121.12500305175782,&quot;width&quot;:847.12614173228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51.xml><?xml version="1.0" encoding="utf-8"?>
<p:tagLst xmlns:p="http://schemas.openxmlformats.org/presentationml/2006/main">
  <p:tag name="KSO_WM_BEAUTIFY_FLAG" val="#wm#"/>
  <p:tag name="KSO_WM_TEMPLATE_CATEGORY" val="custom"/>
  <p:tag name="KSO_WM_TEMPLATE_INDEX" val="20231170"/>
  <p:tag name="KSO_WM_SLIDE_ID" val="custom20231170_1"/>
  <p:tag name="KSO_WM_TEMPLATE_SUBCATEGORY" val="0"/>
  <p:tag name="KSO_WM_TEMPLATE_MASTER_TYPE" val="0"/>
  <p:tag name="KSO_WM_TEMPLATE_COLOR_TYPE" val="0"/>
  <p:tag name="KSO_WM_SLIDE_TYPE" val="text"/>
  <p:tag name="KSO_WM_SLIDE_SUBTYPE" val="picTxt"/>
  <p:tag name="KSO_WM_SLIDE_ITEM_CNT" val="0"/>
  <p:tag name="KSO_WM_SLIDE_INDEX" val="1"/>
  <p:tag name="KSO_WM_SLIDE_SIZE" val="915*438"/>
  <p:tag name="KSO_WM_SLIDE_POSITION" val="-5*47"/>
  <p:tag name="KSO_WM_TAG_VERSION" val="3.0"/>
  <p:tag name="KSO_WM_SLIDE_LAYOUT" val="a_b_d_f_α"/>
  <p:tag name="KSO_WM_SLIDE_LAYOUT_CNT" val="1_1_1_1_1"/>
  <p:tag name="RESOURCE_RECORD_KEY" val="{&quot;10&quot;:[50044327,4589145],&quot;65&quot;:[20231170],&quot;70&quot;:[3312917,3319000,3314554],&quot;8&quot;:[4339313]}"/>
</p:tagLst>
</file>

<file path=ppt/tags/tag52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3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4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5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6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7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8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59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0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1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2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3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4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5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6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7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8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69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0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1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2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3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4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5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6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7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8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79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0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1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2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3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4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5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6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7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8.xml><?xml version="1.0" encoding="utf-8"?>
<p:tagLst xmlns:p="http://schemas.openxmlformats.org/presentationml/2006/main">
  <p:tag name="KSO_WM_DIAGRAM_VIRTUALLY_FRAME" val="{&quot;height&quot;:381.7618897637795,&quot;left&quot;:-7.874015748031496e-05,&quot;top&quot;:104.66692913385828,&quot;width&quot;:959.5960629921261}"/>
</p:tagLst>
</file>

<file path=ppt/tags/tag89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0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1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2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3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4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5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6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7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8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99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0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1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2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3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4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5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6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7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8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09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0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1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2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3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4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5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6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7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8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19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20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21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22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23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24.xml><?xml version="1.0" encoding="utf-8"?>
<p:tagLst xmlns:p="http://schemas.openxmlformats.org/presentationml/2006/main">
  <p:tag name="KSO_WM_DIAGRAM_VIRTUALLY_FRAME" val="{&quot;height&quot;:383.07330708661414,&quot;left&quot;:-7.874015748031496e-05,&quot;top&quot;:104.66692913385828,&quot;width&quot;:959.5960629921259}"/>
</p:tagLst>
</file>

<file path=ppt/tags/tag125.xml><?xml version="1.0" encoding="utf-8"?>
<p:tagLst xmlns:p="http://schemas.openxmlformats.org/presentationml/2006/main">
  <p:tag name="KSO_WM_SLIDE_ID" val="diagram20232415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2415"/>
  <p:tag name="KSO_WM_SLIDE_TYPE" val="text"/>
  <p:tag name="KSO_WM_SLIDE_SUBTYPE" val="diag"/>
  <p:tag name="KSO_WM_SLIDE_SIZE" val="825.56*388.687"/>
  <p:tag name="KSO_WM_SLIDE_POSITION" val="67.2199*124.415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26.xml><?xml version="1.0" encoding="utf-8"?>
<p:tagLst xmlns:p="http://schemas.openxmlformats.org/presentationml/2006/main">
  <p:tag name="KSO_WM_CHIP_INFOS" val="{&quot;name&quot;:&quot;Slide5&quot;,&quot;width&quot;:395.8,&quot;height&quot;:510.267,&quot;tags&quot;:{&quot;style&quot;:[&quot;简约&quot;],&quot;coloring&quot;:[&quot;多彩色&quot;]},&quot;slide_type&quot;:[&quot;text&quot;],&quot;type&quot;:&quot;diagram&quot;,&quot;match_code&quot;:&quot;l(h(f)h(f)h(f)h(f)h(f))&quot;,&quot;adjust_rule&quot;:{&quot;width_max&quot;:474.96,&quot;width_min&quot;:316.64,&quot;height_max&quot;:612.32,&quot;height_min&quot;:408.213},&quot;fill_rule&quot;:{&quot;fill_mode&quot;:&quot;adaptive&quot;,&quot;fill_align&quot;:&quot;cm&quot;},&quot;adapt_layouttype&quot;:[&quot;leftright&quot;,&quot;navigation&quot;],&quot;zoom_adjust&quot;:20}"/>
  <p:tag name="KSO_WM_CHIP_XID" val="5e72d6780bf9d44aae6d4d20"/>
  <p:tag name="KSO_WM_SLIDE_ID" val="diagram20231299_4"/>
  <p:tag name="KSO_WM_TEMPLATE_SUBCATEGORY" val="0"/>
  <p:tag name="KSO_WM_TEMPLATE_MASTER_TYPE" val="0"/>
  <p:tag name="KSO_WM_TEMPLATE_COLOR_TYPE" val="0"/>
  <p:tag name="KSO_WM_SLIDE_TYPE" val="text"/>
  <p:tag name="KSO_WM_SLIDE_SUBTYPE" val="diag"/>
  <p:tag name="KSO_WM_SLIDE_ITEM_CNT" val="5"/>
  <p:tag name="KSO_WM_SLIDE_INDEX" val="4"/>
  <p:tag name="KSO_WM_SLIDE_SIZE" val="855.432*251.239"/>
  <p:tag name="KSO_WM_SLIDE_POSITION" val="52.9412*179.723"/>
  <p:tag name="KSO_WM_DIAGRAM_GROUP_CODE" val="l1-1"/>
  <p:tag name="KSO_WM_SLIDE_DIAGTYPE" val="l"/>
  <p:tag name="KSO_WM_TAG_VERSION" val="3.0"/>
  <p:tag name="KSO_WM_BEAUTIFY_FLAG" val="#wm#"/>
  <p:tag name="KSO_WM_TEMPLATE_CATEGORY" val="diagram"/>
  <p:tag name="KSO_WM_TEMPLATE_INDEX" val="20231299"/>
  <p:tag name="KSO_WM_SLIDE_LAYOUT" val="a_l"/>
  <p:tag name="KSO_WM_SLIDE_LAYOUT_CNT" val="1_1"/>
</p:tagLst>
</file>

<file path=ppt/tags/tag127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1"/>
  <p:tag name="KSO_WM_TEMPLATE_CATEGORY" val="custom"/>
  <p:tag name="KSO_WM_TEMPLATE_INDEX" val="20233212"/>
  <p:tag name="KSO_WM_UNIT_LAYERLEVEL" val="1"/>
  <p:tag name="KSO_WM_TAG_VERSION" val="3.0"/>
  <p:tag name="KSO_WM_UNIT_TYPE" val="i"/>
  <p:tag name="KSO_WM_UNIT_INDEX" val="1"/>
  <p:tag name="KSO_WM_UNIT_FILL_FORE_SCHEMECOLOR_INDEX" val="5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2"/>
  <p:tag name="KSO_WM_TEMPLATE_CATEGORY" val="custom"/>
  <p:tag name="KSO_WM_TEMPLATE_INDEX" val="20233212"/>
  <p:tag name="KSO_WM_UNIT_LAYERLEVEL" val="1"/>
  <p:tag name="KSO_WM_TAG_VERSION" val="3.0"/>
  <p:tag name="KSO_WM_BEAUTIFY_FLAG" val="#wm#"/>
  <p:tag name="KSO_WM_UNIT_TYPE" val="i"/>
  <p:tag name="KSO_WM_UNIT_INDEX" val="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9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3"/>
  <p:tag name="KSO_WM_TEMPLATE_CATEGORY" val="custom"/>
  <p:tag name="KSO_WM_TEMPLATE_INDEX" val="20233212"/>
  <p:tag name="KSO_WM_UNIT_LAYERLEVEL" val="1"/>
  <p:tag name="KSO_WM_TAG_VERSION" val="3.0"/>
  <p:tag name="KSO_WM_UNIT_TYPE" val="i"/>
  <p:tag name="KSO_WM_UNIT_INDEX" val="3"/>
  <p:tag name="KSO_WM_UNIT_FILL_FORE_SCHEMECOLOR_INDEX" val="5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3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4"/>
  <p:tag name="KSO_WM_TEMPLATE_CATEGORY" val="custom"/>
  <p:tag name="KSO_WM_TEMPLATE_INDEX" val="20233212"/>
  <p:tag name="KSO_WM_UNIT_LAYERLEVEL" val="1"/>
  <p:tag name="KSO_WM_TAG_VERSION" val="3.0"/>
  <p:tag name="KSO_WM_UNIT_TYPE" val="i"/>
  <p:tag name="KSO_WM_UNIT_INDEX" val="4"/>
  <p:tag name="KSO_WM_UNIT_FILL_FORE_SCHEMECOLOR_INDEX" val="5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3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5"/>
  <p:tag name="KSO_WM_TEMPLATE_CATEGORY" val="custom"/>
  <p:tag name="KSO_WM_TEMPLATE_INDEX" val="20233212"/>
  <p:tag name="KSO_WM_UNIT_LAYERLEVEL" val="1"/>
  <p:tag name="KSO_WM_TAG_VERSION" val="3.0"/>
  <p:tag name="KSO_WM_UNIT_TYPE" val="i"/>
  <p:tag name="KSO_WM_UNIT_INDEX" val="5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2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6"/>
  <p:tag name="KSO_WM_TEMPLATE_CATEGORY" val="custom"/>
  <p:tag name="KSO_WM_TEMPLATE_INDEX" val="20233212"/>
  <p:tag name="KSO_WM_UNIT_LAYERLEVEL" val="1"/>
  <p:tag name="KSO_WM_TAG_VERSION" val="3.0"/>
  <p:tag name="KSO_WM_UNIT_TYPE" val="i"/>
  <p:tag name="KSO_WM_UNIT_INDEX" val="6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7"/>
  <p:tag name="KSO_WM_TEMPLATE_CATEGORY" val="custom"/>
  <p:tag name="KSO_WM_TEMPLATE_INDEX" val="20233212"/>
  <p:tag name="KSO_WM_UNIT_LAYERLEVEL" val="1"/>
  <p:tag name="KSO_WM_TAG_VERSION" val="3.0"/>
  <p:tag name="KSO_WM_BEAUTIFY_FLAG" val="#wm#"/>
  <p:tag name="KSO_WM_UNIT_TYPE" val="i"/>
  <p:tag name="KSO_WM_UNIT_INDEX" val="7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8"/>
  <p:tag name="KSO_WM_TEMPLATE_CATEGORY" val="custom"/>
  <p:tag name="KSO_WM_TEMPLATE_INDEX" val="20233212"/>
  <p:tag name="KSO_WM_UNIT_LAYERLEVEL" val="1"/>
  <p:tag name="KSO_WM_TAG_VERSION" val="3.0"/>
  <p:tag name="KSO_WM_BEAUTIFY_FLAG" val="#wm#"/>
  <p:tag name="KSO_WM_UNIT_TYPE" val="i"/>
  <p:tag name="KSO_WM_UNIT_INDEX" val="8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custom20233212_1*i*9"/>
  <p:tag name="KSO_WM_TEMPLATE_CATEGORY" val="custom"/>
  <p:tag name="KSO_WM_TEMPLATE_INDEX" val="20233212"/>
  <p:tag name="KSO_WM_UNIT_LAYERLEVEL" val="1"/>
  <p:tag name="KSO_WM_TAG_VERSION" val="3.0"/>
  <p:tag name="KSO_WM_BEAUTIFY_FLAG" val="#wm#"/>
  <p:tag name="KSO_WM_UNIT_TYPE" val="i"/>
  <p:tag name="KSO_WM_UNIT_INDEX" val="9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6.xml><?xml version="1.0" encoding="utf-8"?>
<p:tagLst xmlns:p="http://schemas.openxmlformats.org/presentationml/2006/main">
  <p:tag name="KSO_WM_DIAGRAM_VIRTUALLY_FRAME" val="{&quot;height&quot;:540.0000787401575,&quot;left&quot;:43.825,&quot;top&quot;:49.799999999999955,&quot;width&quot;:960}"/>
</p:tagLst>
</file>

<file path=ppt/tags/tag137.xml><?xml version="1.0" encoding="utf-8"?>
<p:tagLst xmlns:p="http://schemas.openxmlformats.org/presentationml/2006/main">
  <p:tag name="KSO_WM_DIAGRAM_VIRTUALLY_FRAME" val="{&quot;height&quot;:540.0000787401575,&quot;left&quot;:43.825,&quot;top&quot;:49.799999999999955,&quot;width&quot;:960}"/>
</p:tagLst>
</file>

<file path=ppt/tags/tag138.xml><?xml version="1.0" encoding="utf-8"?>
<p:tagLst xmlns:p="http://schemas.openxmlformats.org/presentationml/2006/main">
  <p:tag name="KSO_WM_DIAGRAM_VIRTUALLY_FRAME" val="{&quot;height&quot;:540.0000787401575,&quot;left&quot;:43.825,&quot;top&quot;:49.799999999999955,&quot;width&quot;:960}"/>
</p:tagLst>
</file>

<file path=ppt/tags/tag139.xml><?xml version="1.0" encoding="utf-8"?>
<p:tagLst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381.641*348.251"/>
  <p:tag name="KSO_WM_SLIDE_POSITION" val="495.635*131.733"/>
  <p:tag name="KSO_WM_SLIDE_LAYOUT" val="a_l"/>
  <p:tag name="KSO_WM_SLIDE_LAYOUT_CNT" val="1_1"/>
  <p:tag name="KSO_WM_SPECIAL_SOURCE" val="bdnull"/>
  <p:tag name="KSO_WM_DIAGRAM_GROUP_CODE" val="l1-1"/>
  <p:tag name="KSO_WM_SLIDE_DIAGTYPE" val="l"/>
  <p:tag name="KSO_WM_TEMPLATE_INDEX" val="20233212"/>
  <p:tag name="KSO_WM_TEMPLATE_SUBCATEGORY" val="0"/>
  <p:tag name="KSO_WM_SLIDE_INDEX" val="1"/>
  <p:tag name="KSO_WM_TAG_VERSION" val="3.0"/>
  <p:tag name="KSO_WM_SLIDE_ID" val="custom20233212_1"/>
  <p:tag name="KSO_WM_SLIDE_ITEM_CNT" val="3"/>
</p:tagLst>
</file>

<file path=ppt/tags/tag140.xml><?xml version="1.0" encoding="utf-8"?>
<p:tagLst xmlns:p="http://schemas.openxmlformats.org/presentationml/2006/main">
  <p:tag name="KSO_WM_BEAUTIFY_FLAG" val="#wm#"/>
  <p:tag name="KSO_WM_TEMPLATE_CATEGORY" val="custom"/>
  <p:tag name="KSO_WM_TEMPLATE_INDEX" val="20233586"/>
</p:tagLst>
</file>

<file path=ppt/tags/tag141.xml><?xml version="1.0" encoding="utf-8"?>
<p:tagLst xmlns:p="http://schemas.openxmlformats.org/presentationml/2006/main">
  <p:tag name="KSO_WM_SLIDE_ID" val="custom20236947_1"/>
  <p:tag name="KSO_WM_TEMPLATE_SUBCATEGORY" val="0"/>
  <p:tag name="KSO_WM_TEMPLATE_MASTER_TYPE" val="0"/>
  <p:tag name="KSO_WM_TEMPLATE_COLOR_TYPE" val="0"/>
  <p:tag name="KSO_WM_SLIDE_TYPE" val="text"/>
  <p:tag name="KSO_WM_SLIDE_SUBTYPE" val="picTxt"/>
  <p:tag name="KSO_WM_SLIDE_ITEM_CNT" val="0"/>
  <p:tag name="KSO_WM_SLIDE_INDEX" val="1"/>
  <p:tag name="KSO_WM_SLIDE_SIZE" val="863*457"/>
  <p:tag name="KSO_WM_SLIDE_POSITION" val="47*47"/>
  <p:tag name="KSO_WM_TAG_VERSION" val="3.0"/>
  <p:tag name="KSO_WM_BEAUTIFY_FLAG" val="#wm#"/>
  <p:tag name="KSO_WM_TEMPLATE_CATEGORY" val="custom"/>
  <p:tag name="KSO_WM_TEMPLATE_INDEX" val="20236947"/>
  <p:tag name="KSO_WM_SLIDE_LAYOUT" val="a_d_f"/>
  <p:tag name="KSO_WM_SLIDE_LAYOUT_CNT" val="1_4_1"/>
</p:tagLst>
</file>

<file path=ppt/tags/tag142.xml><?xml version="1.0" encoding="utf-8"?>
<p:tagLst xmlns:p="http://schemas.openxmlformats.org/presentationml/2006/main">
  <p:tag name="KSO_WM_BEAUTIFY_FLAG" val="#wm#"/>
  <p:tag name="KSO_WM_TEMPLATE_CATEGORY" val="custom"/>
  <p:tag name="KSO_WM_TEMPLATE_INDEX" val="20233586"/>
</p:tagLst>
</file>

<file path=ppt/tags/tag143.xml><?xml version="1.0" encoding="utf-8"?>
<p:tagLst xmlns:p="http://schemas.openxmlformats.org/presentationml/2006/main">
  <p:tag name="KSO_WM_SLIDE_ID" val="diagram20230966_3"/>
  <p:tag name="KSO_WM_TEMPLATE_SUBCATEGORY" val="0"/>
  <p:tag name="KSO_WM_TEMPLATE_MASTER_TYPE" val="0"/>
  <p:tag name="KSO_WM_TEMPLATE_COLOR_TYPE" val="0"/>
  <p:tag name="KSO_WM_SLIDE_ITEM_CNT" val="7"/>
  <p:tag name="KSO_WM_SLIDE_INDEX" val="3"/>
  <p:tag name="KSO_WM_TAG_VERSION" val="3.0"/>
  <p:tag name="KSO_WM_BEAUTIFY_FLAG" val="#wm#"/>
  <p:tag name="KSO_WM_TEMPLATE_CATEGORY" val="diagram"/>
  <p:tag name="KSO_WM_TEMPLATE_INDEX" val="20230966"/>
  <p:tag name="KSO_WM_SLIDE_TYPE" val="text"/>
  <p:tag name="KSO_WM_SLIDE_SUBTYPE" val="diag"/>
  <p:tag name="KSO_WM_SLIDE_SIZE" val="696.8*324.6"/>
  <p:tag name="KSO_WM_SLIDE_POSITION" val="142.15*145.75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3333_2*l_h_d*1_4_1"/>
  <p:tag name="KSO_WM_TEMPLATE_CATEGORY" val="diagram"/>
  <p:tag name="KSO_WM_TEMPLATE_INDEX" val="20233333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478*578"/>
  <p:tag name="KSO_WM_DIAGRAM_GROUP_CODE" val="l1-1"/>
  <p:tag name="KSO_WM_UNIT_TYPE" val="l_h_d"/>
  <p:tag name="KSO_WM_UNIT_INDEX" val="1_4_1"/>
  <p:tag name="KSO_WM_UNIT_LINE_FORE_SCHEMECOLOR_INDEX" val="13"/>
  <p:tag name="KSO_WM_DIAGRAM_MAX_ITEMCNT" val="4"/>
  <p:tag name="KSO_WM_DIAGRAM_MIN_ITEMCNT" val="3"/>
  <p:tag name="KSO_WM_DIAGRAM_VIRTUALLY_FRAME" val="{&quot;height&quot;:372.4281921386719,&quot;left&quot;:54.78936134158157,&quot;top&quot;:127.24854172593959,&quot;width&quot;:850.8737182617188}"/>
  <p:tag name="KSO_WM_DIAGRAM_COLOR_MATCH_VALUE" val="{&quot;shape&quot;:{&quot;fill&quot;:{&quot;solid&quot;:{&quot;brightness&quot;:0,&quot;colorType&quot;:1,&quot;foreColorIndex&quot;:5,&quot;transparency&quot;:0.44999998807907104},&quot;type&quot;:1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MH_PIC_SOURCE_TYPE" val="generate_slide_ai*VCG41N638762398*gallery_gallery_ai_v2.0.3.241203_ONLINE*5bb86352fc7a4ba58916319bb5129eb8-slide-0"/>
  <p:tag name="KSO_WM_UNIT_FILL_FORE_SCHEMECOLOR_INDEX" val="5"/>
  <p:tag name="KSO_WM_UNIT_FILL_TYPE" val="1"/>
  <p:tag name="KSO_WM_UNIT_LINE_FILL_TYPE" val="2"/>
  <p:tag name="KSO_WM_UNIT_USESOURCEFORMAT_APPLY" val="1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3333_2*l_h_d*1_3_1"/>
  <p:tag name="KSO_WM_TEMPLATE_CATEGORY" val="diagram"/>
  <p:tag name="KSO_WM_TEMPLATE_INDEX" val="20233333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478*578"/>
  <p:tag name="KSO_WM_DIAGRAM_GROUP_CODE" val="l1-1"/>
  <p:tag name="KSO_WM_UNIT_TYPE" val="l_h_d"/>
  <p:tag name="KSO_WM_UNIT_INDEX" val="1_3_1"/>
  <p:tag name="KSO_WM_UNIT_LINE_FORE_SCHEMECOLOR_INDEX" val="13"/>
  <p:tag name="KSO_WM_DIAGRAM_MAX_ITEMCNT" val="4"/>
  <p:tag name="KSO_WM_DIAGRAM_MIN_ITEMCNT" val="3"/>
  <p:tag name="KSO_WM_DIAGRAM_VIRTUALLY_FRAME" val="{&quot;height&quot;:372.4281921386719,&quot;left&quot;:54.78936134158157,&quot;top&quot;:127.24854172593959,&quot;width&quot;:850.8737182617188}"/>
  <p:tag name="KSO_WM_DIAGRAM_COLOR_MATCH_VALUE" val="{&quot;shape&quot;:{&quot;fill&quot;:{&quot;solid&quot;:{&quot;brightness&quot;:0,&quot;colorType&quot;:1,&quot;foreColorIndex&quot;:5,&quot;transparency&quot;:0.44999998807907104},&quot;type&quot;:1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MH_PIC_SOURCE_TYPE" val="generate_slide_ai*VCG41N1176405751*gallery_gallery_ai_v2.0.3.241203_ONLINE*5bb86352fc7a4ba58916319bb5129eb8-slide-0"/>
  <p:tag name="KSO_WM_UNIT_FILL_FORE_SCHEMECOLOR_INDEX" val="5"/>
  <p:tag name="KSO_WM_UNIT_FILL_TYPE" val="1"/>
  <p:tag name="KSO_WM_UNIT_LINE_FILL_TYPE" val="2"/>
  <p:tag name="KSO_WM_UNIT_USESOURCEFORMAT_APPLY" val="1"/>
</p:tagLst>
</file>

<file path=ppt/tags/tag146.xml><?xml version="1.0" encoding="utf-8"?>
<p:tagLst xmlns:p="http://schemas.openxmlformats.org/presentationml/2006/main">
  <p:tag name="KSO_WM_UNIT_VALUE" val="1904*1826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custom20233586_1*d*1"/>
  <p:tag name="KSO_WM_TEMPLATE_CATEGORY" val="custom"/>
  <p:tag name="KSO_WM_TEMPLATE_INDEX" val="20233586"/>
  <p:tag name="KSO_WM_UNIT_LAYERLEVEL" val="1"/>
  <p:tag name="KSO_WM_TAG_VERSION" val="3.0"/>
  <p:tag name="KSO_WM_BEAUTIFY_FLAG" val="#wm#"/>
  <p:tag name="KSO_WM_UNIT_FILL_FORE_SCHEMECOLOR_INDEX" val="5"/>
  <p:tag name="KSO_WM_UNIT_FILL_TYPE" val="1"/>
  <p:tag name="KSO_WM_UNIT_LINE_FORE_SCHEMECOLOR_INDEX" val="13"/>
  <p:tag name="KSO_WM_UNIT_LINE_FILL_TYPE" val="2"/>
  <p:tag name="KSO_WM_UNIT_USESOURCEFORMAT_APPLY" val="1"/>
</p:tagLst>
</file>

<file path=ppt/tags/tag14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7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TEMPLATE_INDEX" val="20233586"/>
  <p:tag name="KSO_WM_UNIT_ID" val="custom20233586_1*a*1"/>
  <p:tag name="KSO_WM_UNIT_TEXT_TYPE" val="1"/>
  <p:tag name="KSO_WM_UNIT_PRESET_TEXT" val="单击此处添加&#10;标题"/>
  <p:tag name="KSO_WM_UNIT_TEXT_FILL_FORE_SCHEMECOLOR_INDEX" val="13"/>
  <p:tag name="KSO_WM_UNIT_TEXT_FILL_TYPE" val="1"/>
  <p:tag name="KSO_WM_UNIT_USESOURCEFORMAT_APPLY" val="1"/>
</p:tagLst>
</file>

<file path=ppt/tags/tag148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3524_1*l_h_f*1_1_1"/>
  <p:tag name="KSO_WM_TEMPLATE_CATEGORY" val="diagram"/>
  <p:tag name="KSO_WM_TEMPLATE_INDEX" val="20233524"/>
  <p:tag name="KSO_WM_UNIT_LAYERLEVEL" val="1_1_1"/>
  <p:tag name="KSO_WM_TAG_VERSION" val="3.0"/>
  <p:tag name="KSO_WM_DIAGRAM_MAX_ITEMCNT" val="3"/>
  <p:tag name="KSO_WM_DIAGRAM_MIN_ITEMCNT" val="1"/>
  <p:tag name="KSO_WM_DIAGRAM_VIRTUALLY_FRAME" val="{&quot;height&quot;:330.6000061035156,&quot;left&quot;:55.34999389648438,&quot;top&quot;:191.4499969482422,&quot;width&quot;:361.95001220703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VALUE" val="16"/>
  <p:tag name="KSO_WM_UNIT_TEXT_TYPE" val="1"/>
  <p:tag name="KSO_WM_BEAUTIFY_FLAG" val="#wm#"/>
  <p:tag name="KSO_WM_UNIT_TEXT_FILL_FORE_SCHEMECOLOR_INDEX" val="1"/>
  <p:tag name="KSO_WM_UNIT_TEXT_FILL_TYPE" val="1"/>
  <p:tag name="KSO_WM_UNIT_PRESET_TEXT" val="单击添加文本具体内容"/>
  <p:tag name="KSO_WM_UNIT_USESOURCEFORMAT_APPLY" val="1"/>
</p:tagLst>
</file>

<file path=ppt/tags/tag14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3524_1*l_h_a*1_1_1"/>
  <p:tag name="KSO_WM_TEMPLATE_CATEGORY" val="diagram"/>
  <p:tag name="KSO_WM_TEMPLATE_INDEX" val="20233524"/>
  <p:tag name="KSO_WM_UNIT_LAYERLEVEL" val="1_1_1"/>
  <p:tag name="KSO_WM_TAG_VERSION" val="3.0"/>
  <p:tag name="KSO_WM_DIAGRAM_MAX_ITEMCNT" val="3"/>
  <p:tag name="KSO_WM_DIAGRAM_MIN_ITEMCNT" val="1"/>
  <p:tag name="KSO_WM_DIAGRAM_VIRTUALLY_FRAME" val="{&quot;height&quot;:330.6000061035156,&quot;left&quot;:55.34999389648438,&quot;top&quot;:191.4499969482422,&quot;width&quot;:361.95001220703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VALUE" val="14"/>
  <p:tag name="KSO_WM_UNIT_TEXT_TYPE" val="1"/>
  <p:tag name="KSO_WM_BEAUTIFY_FLAG" val="#wm#"/>
  <p:tag name="KSO_WM_UNIT_TEXT_FILL_FORE_SCHEMECOLOR_INDEX" val="1"/>
  <p:tag name="KSO_WM_UNIT_TEXT_FILL_TYPE" val="1"/>
  <p:tag name="KSO_WM_UNIT_PRESET_TEXT" val="添加项标题"/>
  <p:tag name="KSO_WM_UNIT_USESOURCEFORMAT_APPLY" val="1"/>
</p:tagLst>
</file>

<file path=ppt/tags/tag150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35*13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3524_1*l_h_x*1_1_1"/>
  <p:tag name="KSO_WM_TEMPLATE_CATEGORY" val="diagram"/>
  <p:tag name="KSO_WM_TEMPLATE_INDEX" val="20233524"/>
  <p:tag name="KSO_WM_UNIT_LAYERLEVEL" val="1_1_1"/>
  <p:tag name="KSO_WM_TAG_VERSION" val="3.0"/>
  <p:tag name="KSO_WM_DIAGRAM_MAX_ITEMCNT" val="3"/>
  <p:tag name="KSO_WM_DIAGRAM_MIN_ITEMCNT" val="1"/>
  <p:tag name="KSO_WM_DIAGRAM_VIRTUALLY_FRAME" val="{&quot;height&quot;:330.6000061035156,&quot;left&quot;:55.34999389648438,&quot;top&quot;:191.4499969482422,&quot;width&quot;:361.95001220703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FILL_FORE_SCHEMECOLOR_INDEX" val="5"/>
  <p:tag name="KSO_WM_UNIT_FILL_FORE_SCHEMECOLOR_INDEX_BRIGHTNESS" val="0"/>
  <p:tag name="KSO_WM_BEAUTIFY_FLAG" val="#wm#"/>
  <p:tag name="KSO_WM_UNIT_FILL_TYPE" val="1"/>
  <p:tag name="KSO_WM_UNIT_USESOURCEFORMAT_APPLY" val="1"/>
</p:tagLst>
</file>

<file path=ppt/tags/tag151.xml><?xml version="1.0" encoding="utf-8"?>
<p:tagLst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361.95*101.05"/>
  <p:tag name="KSO_WM_SLIDE_POSITION" val="55.35*307.5"/>
  <p:tag name="KSO_WM_SLIDE_LAYOUT" val="a_d_l"/>
  <p:tag name="KSO_WM_SLIDE_LAYOUT_CNT" val="1_1_1"/>
  <p:tag name="KSO_WM_SPECIAL_SOURCE" val="bdnull"/>
  <p:tag name="KSO_WM_DIAGRAM_GROUP_CODE" val="l1-1"/>
  <p:tag name="KSO_WM_SLIDE_DIAGTYPE" val="l"/>
  <p:tag name="KSO_WM_TEMPLATE_INDEX" val="20233586"/>
  <p:tag name="KSO_WM_TEMPLATE_SUBCATEGORY" val="0"/>
  <p:tag name="KSO_WM_SLIDE_INDEX" val="1"/>
  <p:tag name="KSO_WM_TAG_VERSION" val="3.0"/>
  <p:tag name="KSO_WM_SLIDE_ID" val="custom20233586_1"/>
  <p:tag name="KSO_WM_SLIDE_ITEM_CNT" val="1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9028_1*i*1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597b382ae9ee4c8891a2fa23d7a316b6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false},&quot;DecorateInfoH&quot;:{&quot;IsAbs&quot;:false},&quot;whChangeMode&quot;:1}"/>
  <p:tag name="KSO_WM_CHIP_GROUPID" val="5efd9ea781ee359a788b1dff"/>
  <p:tag name="KSO_WM_CHIP_XID" val="5efd9ea781ee359a788b1e00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1344"/>
  <p:tag name="KSO_WM_TEMPLATE_ASSEMBLE_XID" val="60656e884054ed1e2fb7faec"/>
  <p:tag name="KSO_WM_TEMPLATE_ASSEMBLE_GROUPID" val="60656e884054ed1e2fb7faec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9028_1*i*2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f97cdf7b8b4e46a7bfbfd771fe57543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CHIP_GROUPID" val="5efd9ea781ee359a788b1dff"/>
  <p:tag name="KSO_WM_CHIP_XID" val="5efd9ea781ee359a788b1e00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1344"/>
  <p:tag name="KSO_WM_TEMPLATE_ASSEMBLE_XID" val="60656e884054ed1e2fb7faec"/>
  <p:tag name="KSO_WM_TEMPLATE_ASSEMBLE_GROUPID" val="60656e884054ed1e2fb7faec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9028_1*i*3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BLOCK" val="0"/>
  <p:tag name="KSO_WM_UNIT_SM_LIMIT_TYPE" val="1"/>
  <p:tag name="KSO_WM_UNIT_DEC_AREA_ID" val="89283480f9e64afaa42da716c97a02b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CHIP_GROUPID" val="5efd9ea781ee359a788b1dff"/>
  <p:tag name="KSO_WM_CHIP_XID" val="5efd9ea781ee359a788b1e00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1344"/>
  <p:tag name="KSO_WM_TEMPLATE_ASSEMBLE_XID" val="60656e884054ed1e2fb7faec"/>
  <p:tag name="KSO_WM_TEMPLATE_ASSEMBLE_GROUPID" val="60656e884054ed1e2fb7faec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9028_1*i*4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4ba5ea3486464446b5d7878ceb4ad4e0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1}"/>
  <p:tag name="KSO_WM_CHIP_GROUPID" val="5efd9ea781ee359a788b1dff"/>
  <p:tag name="KSO_WM_CHIP_XID" val="5efd9ea781ee359a788b1e00"/>
  <p:tag name="KSO_WM_TEMPLATE_ASSEMBLE_XID" val="60656e884054ed1e2fb7faec"/>
  <p:tag name="KSO_WM_TEMPLATE_ASSEMBLE_GROUPID" val="60656e884054ed1e2fb7faec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9028_1*i*5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SM_LIMIT_TYPE" val="2"/>
  <p:tag name="KSO_WM_CHIP_GROUPID" val="5efd9ea781ee359a788b1dff"/>
  <p:tag name="KSO_WM_CHIP_XID" val="5efd9ea781ee359a788b1e00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2"/>
  <p:tag name="KSO_WM_TEMPLATE_ASSEMBLE_XID" val="60656e884054ed1e2fb7faec"/>
  <p:tag name="KSO_WM_TEMPLATE_ASSEMBLE_GROUPID" val="60656e884054ed1e2fb7faec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9028_1*i*6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SM_LIMIT_TYPE" val="2"/>
  <p:tag name="KSO_WM_CHIP_GROUPID" val="5efd9ea781ee359a788b1dff"/>
  <p:tag name="KSO_WM_CHIP_XID" val="5efd9ea781ee359a788b1e00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2"/>
  <p:tag name="KSO_WM_TEMPLATE_ASSEMBLE_XID" val="60656e884054ed1e2fb7faec"/>
  <p:tag name="KSO_WM_TEMPLATE_ASSEMBLE_GROUPID" val="60656e884054ed1e2fb7faec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9028_1*i*7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96fce08095504b739f50c3127ecec35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CHIP_GROUPID" val="5efd9ea781ee359a788b1dff"/>
  <p:tag name="KSO_WM_CHIP_XID" val="5efd9ea781ee359a788b1e00"/>
  <p:tag name="KSO_WM_TEMPLATE_ASSEMBLE_XID" val="60656e884054ed1e2fb7faec"/>
  <p:tag name="KSO_WM_TEMPLATE_ASSEMBLE_GROUPID" val="60656e884054ed1e2fb7faec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9028_1*i*8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SM_LIMIT_TYPE" val="2"/>
  <p:tag name="KSO_WM_CHIP_GROUPID" val="5efd9ea781ee359a788b1dff"/>
  <p:tag name="KSO_WM_CHIP_XID" val="5efd9ea781ee359a788b1e00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"/>
  <p:tag name="KSO_WM_TEMPLATE_ASSEMBLE_XID" val="60656e884054ed1e2fb7faec"/>
  <p:tag name="KSO_WM_TEMPLATE_ASSEMBLE_GROUPID" val="60656e884054ed1e2fb7faec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9028_1*i*9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SM_LIMIT_TYPE" val="2"/>
  <p:tag name="KSO_WM_CHIP_GROUPID" val="5efd9ea781ee359a788b1dff"/>
  <p:tag name="KSO_WM_CHIP_XID" val="5efd9ea781ee359a788b1e00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"/>
  <p:tag name="KSO_WM_TEMPLATE_ASSEMBLE_XID" val="60656e884054ed1e2fb7faec"/>
  <p:tag name="KSO_WM_TEMPLATE_ASSEMBLE_GROUPID" val="60656e884054ed1e2fb7faec"/>
</p:tagLst>
</file>

<file path=ppt/tags/tag161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9028_1*f*1"/>
  <p:tag name="KSO_WM_TEMPLATE_CATEGORY" val="diagram"/>
  <p:tag name="KSO_WM_TEMPLATE_INDEX" val="20209028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155"/>
  <p:tag name="KSO_WM_UNIT_SHOW_EDIT_AREA_INDICATION" val="1"/>
  <p:tag name="KSO_WM_CHIP_GROUPID" val="5e6b05596848fb12bee65ac8"/>
  <p:tag name="KSO_WM_CHIP_XID" val="5e6b05596848fb12bee65aca"/>
  <p:tag name="KSO_WM_UNIT_DEC_AREA_ID" val="e1f701cd4b3f4f4ebbd92e0c7a02b730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cba731373ac44410b77fbaa89d95202d"/>
  <p:tag name="KSO_WM_UNIT_SUPPORT_BIG_FONT" val="1"/>
  <p:tag name="KSO_WM_UNIT_SUPPORT_UNIT_TYPE" val="[&quot;d&quot;]"/>
  <p:tag name="KSO_WM_UNIT_TEXT_FILL_FORE_SCHEMECOLOR_INDEX_BRIGHTNESS" val="0.25"/>
  <p:tag name="KSO_WM_UNIT_TEXT_FILL_FORE_SCHEMECOLOR_INDEX" val="13"/>
  <p:tag name="KSO_WM_UNIT_TEXT_FILL_TYPE" val="1"/>
  <p:tag name="KSO_WM_TEMPLATE_ASSEMBLE_XID" val="60656e884054ed1e2fb7faec"/>
  <p:tag name="KSO_WM_TEMPLATE_ASSEMBLE_GROUPID" val="60656e884054ed1e2fb7faec"/>
</p:tagLst>
</file>

<file path=ppt/tags/tag162.xml><?xml version="1.0" encoding="utf-8"?>
<p:tagLst xmlns:p="http://schemas.openxmlformats.org/presentationml/2006/main"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04:58&quot;,&quot;maxSize&quot;:{&quot;size1&quot;:38.88972238258079},&quot;minSize&quot;:{&quot;size1&quot;:29.989722382580794},&quot;normalSize&quot;:{&quot;size1&quot;:36.78972238258079},&quot;subLayout&quot;:[{&quot;id&quot;:&quot;2021-04-01T15:04:58&quot;,&quot;margin&quot;:{&quot;bottom&quot;:0,&quot;left&quot;:5.502999782562256,&quot;right&quot;:5.927000999450684,&quot;top&quot;:3.809999942779541},&quot;type&quot;:0},{&quot;id&quot;:&quot;2021-04-01T15:04:58&quot;,&quot;margin&quot;:{&quot;bottom&quot;:3.38700008392334,&quot;left&quot;:5.502999782562256,&quot;right&quot;:5.927000999450684,&quot;top&quot;:1.6929999589920044},&quot;type&quot;:0}],&quot;type&quot;:0}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true,&quot;fill_id&quot;:&quot;f82e8f081cf7470ea5c2568bdc877b2b&quot;,&quot;fill_align&quot;:&quot;lm&quot;,&quot;chip_types&quot;:[&quot;header&quot;]},{&quot;text_align&quot;:&quot;lm&quot;,&quot;text_direction&quot;:&quot;horizontal&quot;,&quot;support_features&quot;:[&quot;collage&quot;,&quot;carousel&quot;],&quot;support_big_font&quot;:true,&quot;fill_id&quot;:&quot;82e4272de7e64849bcefb55c71fcddb0&quot;,&quot;fill_align&quot;:&quot;lm&quot;,&quot;chip_types&quot;:[&quot;text&quot;,&quot;picture&quot;]}]]"/>
  <p:tag name="KSO_WM_SLIDE_ID" val="diagram20209028_1"/>
  <p:tag name="KSO_WM_TEMPLATE_SUBCATEGORY" val="21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14*473"/>
  <p:tag name="KSO_WM_SLIDE_POSITION" val="19*33"/>
  <p:tag name="KSO_WM_TAG_VERSION" val="1.0"/>
  <p:tag name="KSO_WM_BEAUTIFY_FLAG" val="#wm#"/>
  <p:tag name="KSO_WM_TEMPLATE_CATEGORY" val="diagram"/>
  <p:tag name="KSO_WM_TEMPLATE_INDEX" val="20209028"/>
  <p:tag name="KSO_WM_SLIDE_LAYOUT" val="a_f"/>
  <p:tag name="KSO_WM_SLIDE_LAYOUT_CNT" val="1_1"/>
  <p:tag name="KSO_WM_CHIP_XID" val="5efd9ea781ee359a788b1e00"/>
  <p:tag name="KSO_WM_CHIP_DECFILLPROP" val="[]"/>
  <p:tag name="KSO_WM_SLIDE_BACKGROUND" val="[&quot;general&quot;]"/>
  <p:tag name="KSO_WM_CHIP_GROUPID" val="5efd9ea781ee359a788b1dff"/>
  <p:tag name="KSO_WM_SLIDE_BK_DARK_LIGHT" val="2"/>
  <p:tag name="KSO_WM_SLIDE_BACKGROUND_TYPE" val="general"/>
  <p:tag name="KSO_WM_SLIDE_SUPPORT_FEATURE_TYPE" val="0"/>
  <p:tag name="KSO_WM_TEMPLATE_ASSEMBLE_XID" val="60656e884054ed1e2fb7faec"/>
  <p:tag name="KSO_WM_TEMPLATE_ASSEMBLE_GROUPID" val="60656e884054ed1e2fb7faec"/>
</p:tagLst>
</file>

<file path=ppt/tags/tag163.xml><?xml version="1.0" encoding="utf-8"?>
<p:tagLst xmlns:p="http://schemas.openxmlformats.org/presentationml/2006/main">
  <p:tag name="ISLIDE.GUIDESSETTING" val="{&quot;Id&quot;:&quot;GuidesStyle_Normal&quot;,&quot;Name&quot;:&quot;正常&quot;,&quot;Kind&quot;:&quot;System&quot;,&quot;OldGuidesSetting&quot;:{&quot;HeaderHeight&quot;:15.0,&quot;FooterHeight&quot;:9.0,&quot;SideMargin&quot;:5.5,&quot;TopMargin&quot;:0.0,&quot;BottomMargin&quot;:0.0,&quot;IntervalMargin&quot;:1.5}}"/>
  <p:tag name="RESOURCE_RECORD_KEY" val="{&quot;10&quot;:[50044327,4589145],&quot;65&quot;:[20231170],&quot;70&quot;:[3312917,3319000,3314554],&quot;8&quot;:[20472196,20476407,20468896,20476885,20476881,4661279,20471388,40000082,20475890,4556385,4339313]}"/>
</p:tagLst>
</file>

<file path=ppt/theme/theme1.xml><?xml version="1.0" encoding="utf-8"?>
<a:theme xmlns:a="http://schemas.openxmlformats.org/drawingml/2006/main" name="Designed by iSlide">
  <a:themeElements>
    <a:clrScheme name="自定义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4098"/>
      </a:accent1>
      <a:accent2>
        <a:srgbClr val="DB542D"/>
      </a:accent2>
      <a:accent3>
        <a:srgbClr val="1B67B2"/>
      </a:accent3>
      <a:accent4>
        <a:srgbClr val="65AADD"/>
      </a:accent4>
      <a:accent5>
        <a:srgbClr val="D3EDFB"/>
      </a:accent5>
      <a:accent6>
        <a:srgbClr val="DFE2EA"/>
      </a:accent6>
      <a:hlink>
        <a:srgbClr val="DB542D"/>
      </a:hlink>
      <a:folHlink>
        <a:srgbClr val="DFE2EA"/>
      </a:folHlink>
    </a:clrScheme>
    <a:fontScheme name="fon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自定义 18">
      <a:dk1>
        <a:srgbClr val="000000"/>
      </a:dk1>
      <a:lt1>
        <a:srgbClr val="FFFFFF"/>
      </a:lt1>
      <a:dk2>
        <a:srgbClr val="000000"/>
      </a:dk2>
      <a:lt2>
        <a:srgbClr val="FEFFFF"/>
      </a:lt2>
      <a:accent1>
        <a:srgbClr val="376FFF"/>
      </a:accent1>
      <a:accent2>
        <a:srgbClr val="FF7429"/>
      </a:accent2>
      <a:accent3>
        <a:srgbClr val="FFC000"/>
      </a:accent3>
      <a:accent4>
        <a:srgbClr val="17D594"/>
      </a:accent4>
      <a:accent5>
        <a:srgbClr val="F84949"/>
      </a:accent5>
      <a:accent6>
        <a:srgbClr val="8830FE"/>
      </a:accent6>
      <a:hlink>
        <a:srgbClr val="304FFE"/>
      </a:hlink>
      <a:folHlink>
        <a:srgbClr val="492067"/>
      </a:folHlink>
    </a:clrScheme>
    <a:fontScheme name="fon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PresentationDefault</Template>
  <TotalTime>0</TotalTime>
  <Words>823</Words>
  <Application>WPS 演示</Application>
  <PresentationFormat>宽屏</PresentationFormat>
  <Paragraphs>136</Paragraphs>
  <Slides>15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Wingdings</vt:lpstr>
      <vt:lpstr>Gill Sans</vt:lpstr>
      <vt:lpstr>Gill Sans MT</vt:lpstr>
      <vt:lpstr>黑体</vt:lpstr>
      <vt:lpstr>Calibri</vt:lpstr>
      <vt:lpstr>Segoe UI</vt:lpstr>
      <vt:lpstr>Arial Unicode MS</vt:lpstr>
      <vt:lpstr>等线</vt:lpstr>
      <vt:lpstr>Designed by iSlide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质量与风险管理回顾与展望 </vt:lpstr>
      <vt:lpstr>PowerPoint 演示文稿</vt:lpstr>
      <vt:lpstr>年度感动时刻回顾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刘 浩</dc:creator>
  <cp:lastModifiedBy>徐国</cp:lastModifiedBy>
  <cp:revision>184</cp:revision>
  <dcterms:created xsi:type="dcterms:W3CDTF">2021-10-26T10:37:00Z</dcterms:created>
  <dcterms:modified xsi:type="dcterms:W3CDTF">2024-12-12T07:24:54Z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11844F7796F044E2B5746377D847CBE1_13</vt:lpwstr>
  </property>
  <property fmtid="{D5CDD505-2E9C-101B-9397-08002B2CF9AE}" pid="3" name="KSOProductBuildVer">
    <vt:lpwstr>2052-12.1.0.19302</vt:lpwstr>
  </property>
</Properties>
</file>