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media/image12.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0"/>
  </p:handoutMasterIdLst>
  <p:sldIdLst>
    <p:sldId id="2544" r:id="rId3"/>
    <p:sldId id="2550" r:id="rId5"/>
    <p:sldId id="2545" r:id="rId6"/>
    <p:sldId id="2546" r:id="rId7"/>
    <p:sldId id="2547" r:id="rId8"/>
    <p:sldId id="2549" r:id="rId9"/>
  </p:sldIdLst>
  <p:sldSz cx="12192000" cy="6858000"/>
  <p:notesSz cx="6858000" cy="9144000"/>
  <p:custDataLst>
    <p:tags r:id="rId1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745" userDrawn="1">
          <p15:clr>
            <a:srgbClr val="A4A3A4"/>
          </p15:clr>
        </p15:guide>
        <p15:guide id="2" orient="horz" pos="1260" userDrawn="1">
          <p15:clr>
            <a:srgbClr val="A4A3A4"/>
          </p15:clr>
        </p15:guide>
        <p15:guide id="3" orient="horz" pos="2741" userDrawn="1">
          <p15:clr>
            <a:srgbClr val="A4A3A4"/>
          </p15:clr>
        </p15:guide>
        <p15:guide id="4" orient="horz" pos="341" userDrawn="1">
          <p15:clr>
            <a:srgbClr val="A4A3A4"/>
          </p15:clr>
        </p15:guide>
        <p15:guide id="5" orient="horz" pos="657" userDrawn="1">
          <p15:clr>
            <a:srgbClr val="A4A3A4"/>
          </p15:clr>
        </p15:guide>
        <p15:guide id="6" pos="3628" userDrawn="1">
          <p15:clr>
            <a:srgbClr val="A4A3A4"/>
          </p15:clr>
        </p15:guide>
        <p15:guide id="7" pos="657" userDrawn="1">
          <p15:clr>
            <a:srgbClr val="A4A3A4"/>
          </p15:clr>
        </p15:guide>
        <p15:guide id="8" pos="2891" userDrawn="1">
          <p15:clr>
            <a:srgbClr val="A4A3A4"/>
          </p15:clr>
        </p15:guide>
        <p15:guide id="9" pos="1147" userDrawn="1">
          <p15:clr>
            <a:srgbClr val="A4A3A4"/>
          </p15:clr>
        </p15:guide>
        <p15:guide id="10" pos="990" userDrawn="1">
          <p15:clr>
            <a:srgbClr val="A4A3A4"/>
          </p15:clr>
        </p15:guide>
        <p15:guide id="11" pos="46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INK" initials="T"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D4CB"/>
    <a:srgbClr val="FFFFFF"/>
    <a:srgbClr val="B5BDC0"/>
    <a:srgbClr val="EA5529"/>
    <a:srgbClr val="DB542D"/>
    <a:srgbClr val="F2F2F2"/>
    <a:srgbClr val="1B67B2"/>
    <a:srgbClr val="004098"/>
    <a:srgbClr val="DF8369"/>
    <a:srgbClr val="C55A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20" autoAdjust="0"/>
    <p:restoredTop sz="81733" autoAdjust="0"/>
  </p:normalViewPr>
  <p:slideViewPr>
    <p:cSldViewPr snapToGrid="0" showGuides="1">
      <p:cViewPr varScale="1">
        <p:scale>
          <a:sx n="90" d="100"/>
          <a:sy n="90" d="100"/>
        </p:scale>
        <p:origin x="912" y="84"/>
      </p:cViewPr>
      <p:guideLst>
        <p:guide orient="horz" pos="3745"/>
        <p:guide orient="horz" pos="1260"/>
        <p:guide orient="horz" pos="2741"/>
        <p:guide orient="horz" pos="341"/>
        <p:guide orient="horz" pos="657"/>
        <p:guide pos="3628"/>
        <p:guide pos="657"/>
        <p:guide pos="2891"/>
        <p:guide pos="1147"/>
        <p:guide pos="990"/>
        <p:guide pos="4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gs" Target="tags/tag4.xml"/><Relationship Id="rId14" Type="http://schemas.openxmlformats.org/officeDocument/2006/relationships/commentAuthors" Target="commentAuthors.xml"/><Relationship Id="rId13" Type="http://schemas.openxmlformats.org/officeDocument/2006/relationships/tableStyles" Target="tableStyles.xml"/><Relationship Id="rId12" Type="http://schemas.openxmlformats.org/officeDocument/2006/relationships/viewProps" Target="viewProps.xml"/><Relationship Id="rId11" Type="http://schemas.openxmlformats.org/officeDocument/2006/relationships/presProps" Target="presProps.xml"/><Relationship Id="rId10" Type="http://schemas.openxmlformats.org/officeDocument/2006/relationships/handoutMaster" Target="handoutMasters/handoutMaster1.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E9A6D40-BB9E-4B9F-9C1E-CD9AE25CEA9A}"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8B61ED1-597F-4DFA-92FF-BA8088C76AE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4" Type="http://schemas.openxmlformats.org/officeDocument/2006/relationships/image" Target="../media/image2.png"/><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7" name="图片 6"/>
          <p:cNvPicPr>
            <a:picLocks noChangeAspect="1"/>
          </p:cNvPicPr>
          <p:nvPr userDrawn="1"/>
        </p:nvPicPr>
        <p:blipFill>
          <a:blip r:embed="rId2"/>
          <a:stretch>
            <a:fillRect/>
          </a:stretch>
        </p:blipFill>
        <p:spPr>
          <a:xfrm>
            <a:off x="0" y="5334000"/>
            <a:ext cx="12192000" cy="1524000"/>
          </a:xfrm>
          <a:prstGeom prst="rect">
            <a:avLst/>
          </a:prstGeom>
        </p:spPr>
      </p:pic>
      <p:pic>
        <p:nvPicPr>
          <p:cNvPr id="8" name="图片 7"/>
          <p:cNvPicPr>
            <a:picLocks noChangeAspect="1"/>
          </p:cNvPicPr>
          <p:nvPr userDrawn="1"/>
        </p:nvPicPr>
        <p:blipFill>
          <a:blip r:embed="rId3" cstate="screen"/>
          <a:stretch>
            <a:fillRect/>
          </a:stretch>
        </p:blipFill>
        <p:spPr>
          <a:xfrm>
            <a:off x="201384" y="165462"/>
            <a:ext cx="2720412" cy="1270841"/>
          </a:xfrm>
          <a:prstGeom prst="rect">
            <a:avLst/>
          </a:prstGeom>
        </p:spPr>
      </p:pic>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B3F37E-24D8-4A9A-BBAF-F70190B2E2F3}"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B3F37E-24D8-4A9A-BBAF-F70190B2E2F3}"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1B3F37E-24D8-4A9A-BBAF-F70190B2E2F3}"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1B3F37E-24D8-4A9A-BBAF-F70190B2E2F3}"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1B3F37E-24D8-4A9A-BBAF-F70190B2E2F3}"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页">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9" name="图片 8"/>
          <p:cNvPicPr>
            <a:picLocks noChangeAspect="1"/>
          </p:cNvPicPr>
          <p:nvPr userDrawn="1"/>
        </p:nvPicPr>
        <p:blipFill>
          <a:blip r:embed="rId2"/>
          <a:stretch>
            <a:fillRect/>
          </a:stretch>
        </p:blipFill>
        <p:spPr>
          <a:xfrm>
            <a:off x="0" y="5334000"/>
            <a:ext cx="12192000" cy="1524000"/>
          </a:xfrm>
          <a:prstGeom prst="rect">
            <a:avLst/>
          </a:prstGeom>
        </p:spPr>
      </p:pic>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12" name="Picture 2" descr="C:\Users\Administrator\Desktop\未标题-1.png"/>
          <p:cNvPicPr>
            <a:picLocks noChangeAspect="1" noChangeArrowheads="1"/>
          </p:cNvPicPr>
          <p:nvPr userDrawn="1"/>
        </p:nvPicPr>
        <p:blipFill>
          <a:blip r:embed="rId2"/>
          <a:srcRect/>
          <a:stretch>
            <a:fillRect/>
          </a:stretch>
        </p:blipFill>
        <p:spPr bwMode="auto">
          <a:xfrm>
            <a:off x="0" y="5330318"/>
            <a:ext cx="12189467" cy="15276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分隔页">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6" name="图片 5"/>
          <p:cNvPicPr>
            <a:picLocks noChangeAspect="1"/>
          </p:cNvPicPr>
          <p:nvPr userDrawn="1"/>
        </p:nvPicPr>
        <p:blipFill>
          <a:blip r:embed="rId2"/>
          <a:stretch>
            <a:fillRect/>
          </a:stretch>
        </p:blipFill>
        <p:spPr>
          <a:xfrm>
            <a:off x="6191794" y="3128228"/>
            <a:ext cx="6000206" cy="601543"/>
          </a:xfrm>
          <a:prstGeom prst="rect">
            <a:avLst/>
          </a:prstGeom>
        </p:spPr>
      </p:pic>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篇章一内容页">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sp>
        <p:nvSpPr>
          <p:cNvPr id="2" name="标题 1"/>
          <p:cNvSpPr>
            <a:spLocks noGrp="1"/>
          </p:cNvSpPr>
          <p:nvPr>
            <p:ph type="title"/>
          </p:nvPr>
        </p:nvSpPr>
        <p:spPr>
          <a:xfrm>
            <a:off x="647700" y="415926"/>
            <a:ext cx="6350000" cy="585788"/>
          </a:xfrm>
        </p:spPr>
        <p:txBody>
          <a:bodyPr>
            <a:normAutofit/>
          </a:bodyPr>
          <a:lstStyle>
            <a:lvl1pPr>
              <a:defRPr sz="2800">
                <a:solidFill>
                  <a:srgbClr val="004098"/>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0" name="文本占位符 3"/>
          <p:cNvSpPr>
            <a:spLocks noGrp="1"/>
          </p:cNvSpPr>
          <p:nvPr>
            <p:ph type="body" sz="half" idx="2" hasCustomPrompt="1"/>
          </p:nvPr>
        </p:nvSpPr>
        <p:spPr>
          <a:xfrm>
            <a:off x="660532" y="888999"/>
            <a:ext cx="6337167" cy="229283"/>
          </a:xfrm>
        </p:spPr>
        <p:txBody>
          <a:bodyPr>
            <a:noAutofit/>
          </a:bodyPr>
          <a:lstStyle>
            <a:lvl1pPr marL="0" indent="0">
              <a:buNone/>
              <a:defRPr sz="1600" baseline="0">
                <a:solidFill>
                  <a:srgbClr val="DB542D"/>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单击此处编辑母二级标题样式</a:t>
            </a:r>
            <a:endParaRPr lang="zh-CN" altLang="en-US" dirty="0"/>
          </a:p>
        </p:txBody>
      </p:sp>
      <p:pic>
        <p:nvPicPr>
          <p:cNvPr id="11" name="图片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31813"/>
            <a:ext cx="578798" cy="578798"/>
          </a:xfrm>
          <a:prstGeom prst="rect">
            <a:avLst/>
          </a:prstGeom>
        </p:spPr>
      </p:pic>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篇章页二内容页">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8" name="图片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31813"/>
            <a:ext cx="575447" cy="575447"/>
          </a:xfrm>
          <a:prstGeom prst="rect">
            <a:avLst/>
          </a:prstGeom>
        </p:spPr>
      </p:pic>
      <p:sp>
        <p:nvSpPr>
          <p:cNvPr id="14" name="标题 1"/>
          <p:cNvSpPr>
            <a:spLocks noGrp="1"/>
          </p:cNvSpPr>
          <p:nvPr>
            <p:ph type="title"/>
          </p:nvPr>
        </p:nvSpPr>
        <p:spPr>
          <a:xfrm>
            <a:off x="647700" y="415926"/>
            <a:ext cx="6350000" cy="585788"/>
          </a:xfrm>
        </p:spPr>
        <p:txBody>
          <a:bodyPr>
            <a:normAutofit/>
          </a:bodyPr>
          <a:lstStyle>
            <a:lvl1pPr>
              <a:defRPr sz="2800">
                <a:solidFill>
                  <a:srgbClr val="004098"/>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5" name="文本占位符 3"/>
          <p:cNvSpPr>
            <a:spLocks noGrp="1"/>
          </p:cNvSpPr>
          <p:nvPr>
            <p:ph type="body" sz="half" idx="2" hasCustomPrompt="1"/>
          </p:nvPr>
        </p:nvSpPr>
        <p:spPr>
          <a:xfrm>
            <a:off x="660532" y="888999"/>
            <a:ext cx="6337167" cy="229283"/>
          </a:xfrm>
        </p:spPr>
        <p:txBody>
          <a:bodyPr>
            <a:noAutofit/>
          </a:bodyPr>
          <a:lstStyle>
            <a:lvl1pPr marL="0" indent="0">
              <a:buNone/>
              <a:defRPr sz="1600" baseline="0">
                <a:solidFill>
                  <a:srgbClr val="DB542D"/>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单击此处编辑母二级标题样式</a:t>
            </a:r>
            <a:endParaRPr lang="zh-CN" altLang="en-US" dirty="0"/>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篇章三内容页">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7" name="图片 6"/>
          <p:cNvPicPr>
            <a:picLocks noChangeAspect="1"/>
          </p:cNvPicPr>
          <p:nvPr userDrawn="1"/>
        </p:nvPicPr>
        <p:blipFill>
          <a:blip r:embed="rId2"/>
          <a:stretch>
            <a:fillRect/>
          </a:stretch>
        </p:blipFill>
        <p:spPr>
          <a:xfrm>
            <a:off x="0" y="521250"/>
            <a:ext cx="584333" cy="584333"/>
          </a:xfrm>
          <a:prstGeom prst="rect">
            <a:avLst/>
          </a:prstGeom>
        </p:spPr>
      </p:pic>
      <p:sp>
        <p:nvSpPr>
          <p:cNvPr id="11" name="标题 1"/>
          <p:cNvSpPr>
            <a:spLocks noGrp="1"/>
          </p:cNvSpPr>
          <p:nvPr>
            <p:ph type="title"/>
          </p:nvPr>
        </p:nvSpPr>
        <p:spPr>
          <a:xfrm>
            <a:off x="647700" y="415926"/>
            <a:ext cx="6350000" cy="585788"/>
          </a:xfrm>
        </p:spPr>
        <p:txBody>
          <a:bodyPr>
            <a:normAutofit/>
          </a:bodyPr>
          <a:lstStyle>
            <a:lvl1pPr>
              <a:defRPr sz="2800">
                <a:solidFill>
                  <a:srgbClr val="004098"/>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2" name="文本占位符 3"/>
          <p:cNvSpPr>
            <a:spLocks noGrp="1"/>
          </p:cNvSpPr>
          <p:nvPr>
            <p:ph type="body" sz="half" idx="2" hasCustomPrompt="1"/>
          </p:nvPr>
        </p:nvSpPr>
        <p:spPr>
          <a:xfrm>
            <a:off x="660532" y="888999"/>
            <a:ext cx="6337167" cy="229283"/>
          </a:xfrm>
        </p:spPr>
        <p:txBody>
          <a:bodyPr>
            <a:noAutofit/>
          </a:bodyPr>
          <a:lstStyle>
            <a:lvl1pPr marL="0" indent="0">
              <a:buNone/>
              <a:defRPr sz="1600" baseline="0">
                <a:solidFill>
                  <a:srgbClr val="DB542D"/>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单击此处编辑母二级标题样式</a:t>
            </a:r>
            <a:endParaRPr lang="zh-CN" altLang="en-US" dirty="0"/>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篇章三内容页（有底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7" name="图片 6"/>
          <p:cNvPicPr>
            <a:picLocks noChangeAspect="1"/>
          </p:cNvPicPr>
          <p:nvPr userDrawn="1"/>
        </p:nvPicPr>
        <p:blipFill>
          <a:blip r:embed="rId2"/>
          <a:stretch>
            <a:fillRect/>
          </a:stretch>
        </p:blipFill>
        <p:spPr>
          <a:xfrm>
            <a:off x="0" y="521250"/>
            <a:ext cx="584333" cy="584333"/>
          </a:xfrm>
          <a:prstGeom prst="rect">
            <a:avLst/>
          </a:prstGeom>
        </p:spPr>
      </p:pic>
      <p:sp>
        <p:nvSpPr>
          <p:cNvPr id="11" name="标题 1"/>
          <p:cNvSpPr>
            <a:spLocks noGrp="1"/>
          </p:cNvSpPr>
          <p:nvPr>
            <p:ph type="title"/>
          </p:nvPr>
        </p:nvSpPr>
        <p:spPr>
          <a:xfrm>
            <a:off x="647700" y="415926"/>
            <a:ext cx="6350000" cy="585788"/>
          </a:xfrm>
        </p:spPr>
        <p:txBody>
          <a:bodyPr>
            <a:normAutofit/>
          </a:bodyPr>
          <a:lstStyle>
            <a:lvl1pPr>
              <a:defRPr sz="2800">
                <a:solidFill>
                  <a:srgbClr val="004098"/>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2" name="文本占位符 3"/>
          <p:cNvSpPr>
            <a:spLocks noGrp="1"/>
          </p:cNvSpPr>
          <p:nvPr>
            <p:ph type="body" sz="half" idx="2" hasCustomPrompt="1"/>
          </p:nvPr>
        </p:nvSpPr>
        <p:spPr>
          <a:xfrm>
            <a:off x="660532" y="888999"/>
            <a:ext cx="6337167" cy="229283"/>
          </a:xfrm>
        </p:spPr>
        <p:txBody>
          <a:bodyPr>
            <a:noAutofit/>
          </a:bodyPr>
          <a:lstStyle>
            <a:lvl1pPr marL="0" indent="0">
              <a:buNone/>
              <a:defRPr sz="1600" baseline="0">
                <a:solidFill>
                  <a:srgbClr val="DB542D"/>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单击此处编辑母二级标题样式</a:t>
            </a:r>
            <a:endParaRPr lang="zh-CN" altLang="en-US" dirty="0"/>
          </a:p>
        </p:txBody>
      </p:sp>
      <p:sp>
        <p:nvSpPr>
          <p:cNvPr id="8" name="燕尾形 7"/>
          <p:cNvSpPr/>
          <p:nvPr userDrawn="1"/>
        </p:nvSpPr>
        <p:spPr>
          <a:xfrm>
            <a:off x="5305895" y="-6607"/>
            <a:ext cx="6489700" cy="6858000"/>
          </a:xfrm>
          <a:prstGeom prst="chevron">
            <a:avLst/>
          </a:prstGeom>
          <a:solidFill>
            <a:srgbClr val="D0D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篇章四内容页">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8" name="图片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31813"/>
            <a:ext cx="575449" cy="575449"/>
          </a:xfrm>
          <a:prstGeom prst="rect">
            <a:avLst/>
          </a:prstGeom>
        </p:spPr>
      </p:pic>
      <p:sp>
        <p:nvSpPr>
          <p:cNvPr id="12" name="标题 1"/>
          <p:cNvSpPr>
            <a:spLocks noGrp="1"/>
          </p:cNvSpPr>
          <p:nvPr>
            <p:ph type="title"/>
          </p:nvPr>
        </p:nvSpPr>
        <p:spPr>
          <a:xfrm>
            <a:off x="647700" y="415926"/>
            <a:ext cx="6350000" cy="585788"/>
          </a:xfrm>
        </p:spPr>
        <p:txBody>
          <a:bodyPr>
            <a:normAutofit/>
          </a:bodyPr>
          <a:lstStyle>
            <a:lvl1pPr>
              <a:defRPr sz="2800">
                <a:solidFill>
                  <a:srgbClr val="004098"/>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3" name="文本占位符 3"/>
          <p:cNvSpPr>
            <a:spLocks noGrp="1"/>
          </p:cNvSpPr>
          <p:nvPr>
            <p:ph type="body" sz="half" idx="2" hasCustomPrompt="1"/>
          </p:nvPr>
        </p:nvSpPr>
        <p:spPr>
          <a:xfrm>
            <a:off x="660532" y="888999"/>
            <a:ext cx="6337167" cy="229283"/>
          </a:xfrm>
        </p:spPr>
        <p:txBody>
          <a:bodyPr>
            <a:noAutofit/>
          </a:bodyPr>
          <a:lstStyle>
            <a:lvl1pPr marL="0" indent="0">
              <a:buNone/>
              <a:defRPr sz="1600" baseline="0">
                <a:solidFill>
                  <a:srgbClr val="DB542D"/>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单击此处编辑母二级标题样式</a:t>
            </a:r>
            <a:endParaRPr lang="zh-CN" altLang="en-US" dirty="0"/>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篇章五内容页">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8" name="图片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31813"/>
            <a:ext cx="575449" cy="575449"/>
          </a:xfrm>
          <a:prstGeom prst="rect">
            <a:avLst/>
          </a:prstGeom>
        </p:spPr>
      </p:pic>
      <p:sp>
        <p:nvSpPr>
          <p:cNvPr id="12" name="标题 1"/>
          <p:cNvSpPr>
            <a:spLocks noGrp="1"/>
          </p:cNvSpPr>
          <p:nvPr>
            <p:ph type="title"/>
          </p:nvPr>
        </p:nvSpPr>
        <p:spPr>
          <a:xfrm>
            <a:off x="647700" y="415926"/>
            <a:ext cx="6350000" cy="585788"/>
          </a:xfrm>
        </p:spPr>
        <p:txBody>
          <a:bodyPr>
            <a:normAutofit/>
          </a:bodyPr>
          <a:lstStyle>
            <a:lvl1pPr>
              <a:defRPr sz="2800">
                <a:solidFill>
                  <a:srgbClr val="004098"/>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3" name="文本占位符 3"/>
          <p:cNvSpPr>
            <a:spLocks noGrp="1"/>
          </p:cNvSpPr>
          <p:nvPr>
            <p:ph type="body" sz="half" idx="2" hasCustomPrompt="1"/>
          </p:nvPr>
        </p:nvSpPr>
        <p:spPr>
          <a:xfrm>
            <a:off x="660532" y="888999"/>
            <a:ext cx="6337167" cy="229283"/>
          </a:xfrm>
        </p:spPr>
        <p:txBody>
          <a:bodyPr>
            <a:noAutofit/>
          </a:bodyPr>
          <a:lstStyle>
            <a:lvl1pPr marL="0" indent="0">
              <a:buNone/>
              <a:defRPr sz="1600" baseline="0">
                <a:solidFill>
                  <a:srgbClr val="DB542D"/>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单击此处编辑母二级标题样式</a:t>
            </a:r>
            <a:endParaRPr lang="zh-CN" altLang="en-US" dirty="0"/>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篇章六内容页">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8" name="图片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31813"/>
            <a:ext cx="575447" cy="575447"/>
          </a:xfrm>
          <a:prstGeom prst="rect">
            <a:avLst/>
          </a:prstGeom>
        </p:spPr>
      </p:pic>
      <p:sp>
        <p:nvSpPr>
          <p:cNvPr id="12" name="标题 1"/>
          <p:cNvSpPr>
            <a:spLocks noGrp="1"/>
          </p:cNvSpPr>
          <p:nvPr>
            <p:ph type="title"/>
          </p:nvPr>
        </p:nvSpPr>
        <p:spPr>
          <a:xfrm>
            <a:off x="647700" y="415926"/>
            <a:ext cx="6350000" cy="585788"/>
          </a:xfrm>
        </p:spPr>
        <p:txBody>
          <a:bodyPr>
            <a:normAutofit/>
          </a:bodyPr>
          <a:lstStyle>
            <a:lvl1pPr>
              <a:defRPr sz="2800">
                <a:solidFill>
                  <a:srgbClr val="004098"/>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3" name="文本占位符 3"/>
          <p:cNvSpPr>
            <a:spLocks noGrp="1"/>
          </p:cNvSpPr>
          <p:nvPr>
            <p:ph type="body" sz="half" idx="2" hasCustomPrompt="1"/>
          </p:nvPr>
        </p:nvSpPr>
        <p:spPr>
          <a:xfrm>
            <a:off x="660532" y="888999"/>
            <a:ext cx="6337167" cy="229283"/>
          </a:xfrm>
        </p:spPr>
        <p:txBody>
          <a:bodyPr>
            <a:noAutofit/>
          </a:bodyPr>
          <a:lstStyle>
            <a:lvl1pPr marL="0" indent="0">
              <a:buNone/>
              <a:defRPr sz="1600" baseline="0">
                <a:solidFill>
                  <a:srgbClr val="DB542D"/>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单击此处编辑母二级标题样式</a:t>
            </a:r>
            <a:endParaRPr lang="zh-CN" altLang="en-US" dirty="0"/>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pic>
        <p:nvPicPr>
          <p:cNvPr id="7" name="图形 2"/>
          <p:cNvPicPr>
            <a:picLocks noChangeAspect="1"/>
          </p:cNvPicPr>
          <p:nvPr userDrawn="1"/>
        </p:nvPicPr>
        <p:blipFill>
          <a:blip r:embed="rId2" cstate="screen">
            <a:extLst>
              <a:ext uri="{96DAC541-7B7A-43D3-8B79-37D633B846F1}">
                <asvg:svgBlip xmlns:asvg="http://schemas.microsoft.com/office/drawing/2016/SVG/main" r:embed="rId3"/>
              </a:ext>
            </a:extLst>
          </a:blip>
          <a:stretch>
            <a:fillRect/>
          </a:stretch>
        </p:blipFill>
        <p:spPr>
          <a:xfrm>
            <a:off x="8763000" y="0"/>
            <a:ext cx="3429000" cy="6858000"/>
          </a:xfrm>
          <a:prstGeom prst="rect">
            <a:avLst/>
          </a:prstGeom>
        </p:spPr>
      </p:pic>
      <p:pic>
        <p:nvPicPr>
          <p:cNvPr id="8" name="图片 7"/>
          <p:cNvPicPr>
            <a:picLocks noChangeAspect="1"/>
          </p:cNvPicPr>
          <p:nvPr userDrawn="1"/>
        </p:nvPicPr>
        <p:blipFill>
          <a:blip r:embed="rId4" cstate="screen"/>
          <a:stretch>
            <a:fillRect/>
          </a:stretch>
        </p:blipFill>
        <p:spPr>
          <a:xfrm>
            <a:off x="201384" y="165462"/>
            <a:ext cx="2720412" cy="1270841"/>
          </a:xfrm>
          <a:prstGeom prst="rect">
            <a:avLst/>
          </a:prstGeom>
        </p:spPr>
      </p:pic>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B3F37E-24D8-4A9A-BBAF-F70190B2E2F3}" type="slidenum">
              <a:rPr lang="zh-CN" altLang="en-US" smtClean="0"/>
            </a:fld>
            <a:endParaRPr lang="zh-CN" alt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7" name="矩形 6"/>
          <p:cNvSpPr/>
          <p:nvPr userDrawn="1"/>
        </p:nvSpPr>
        <p:spPr>
          <a:xfrm>
            <a:off x="0" y="0"/>
            <a:ext cx="12192000" cy="6858000"/>
          </a:xfrm>
          <a:prstGeom prst="rect">
            <a:avLst/>
          </a:prstGeom>
          <a:solidFill>
            <a:srgbClr val="00409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85783674-2F06-40EE-BFD3-4DABA99EC1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B3F37E-24D8-4A9A-BBAF-F70190B2E2F3}"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2" Type="http://schemas.openxmlformats.org/officeDocument/2006/relationships/theme" Target="../theme/theme1.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783674-2F06-40EE-BFD3-4DABA99EC191}"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B3F37E-24D8-4A9A-BBAF-F70190B2E2F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5.xml"/><Relationship Id="rId1" Type="http://schemas.openxmlformats.org/officeDocument/2006/relationships/image" Target="../media/image13.jpe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5.xml"/><Relationship Id="rId3" Type="http://schemas.openxmlformats.org/officeDocument/2006/relationships/image" Target="../media/image14.png"/><Relationship Id="rId2" Type="http://schemas.openxmlformats.org/officeDocument/2006/relationships/tags" Target="../tags/tag3.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5.xml"/><Relationship Id="rId1" Type="http://schemas.openxmlformats.org/officeDocument/2006/relationships/image" Target="../media/image1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26150" y="12700"/>
            <a:ext cx="6184900" cy="6845300"/>
          </a:xfrm>
          <a:prstGeom prst="rect">
            <a:avLst/>
          </a:prstGeom>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3" name="标题 2"/>
          <p:cNvSpPr>
            <a:spLocks noGrp="1"/>
          </p:cNvSpPr>
          <p:nvPr>
            <p:ph type="title"/>
          </p:nvPr>
        </p:nvSpPr>
        <p:spPr>
          <a:xfrm>
            <a:off x="647700" y="541656"/>
            <a:ext cx="6350000" cy="585788"/>
          </a:xfrm>
        </p:spPr>
        <p:txBody>
          <a:bodyPr>
            <a:normAutofit/>
          </a:bodyPr>
          <a:lstStyle/>
          <a:p>
            <a:r>
              <a:rPr lang="zh-CN" altLang="en-US" dirty="0"/>
              <a:t>信息技术部信息与政策</a:t>
            </a:r>
            <a:endParaRPr lang="zh-CN" altLang="en-US" dirty="0"/>
          </a:p>
        </p:txBody>
      </p:sp>
      <p:grpSp>
        <p:nvGrpSpPr>
          <p:cNvPr id="8" name="组合 7"/>
          <p:cNvGrpSpPr/>
          <p:nvPr/>
        </p:nvGrpSpPr>
        <p:grpSpPr>
          <a:xfrm>
            <a:off x="1409065" y="3317240"/>
            <a:ext cx="3420745" cy="346710"/>
            <a:chOff x="1019" y="2326"/>
            <a:chExt cx="5387" cy="546"/>
          </a:xfrm>
        </p:grpSpPr>
        <p:sp>
          <p:nvSpPr>
            <p:cNvPr id="5" name="矩形 4"/>
            <p:cNvSpPr/>
            <p:nvPr/>
          </p:nvSpPr>
          <p:spPr>
            <a:xfrm>
              <a:off x="1019" y="2492"/>
              <a:ext cx="154" cy="142"/>
            </a:xfrm>
            <a:prstGeom prst="rect">
              <a:avLst/>
            </a:prstGeom>
            <a:solidFill>
              <a:srgbClr val="EA55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 name="矩形 5"/>
            <p:cNvSpPr/>
            <p:nvPr/>
          </p:nvSpPr>
          <p:spPr>
            <a:xfrm>
              <a:off x="1190" y="2326"/>
              <a:ext cx="5216" cy="547"/>
            </a:xfrm>
            <a:prstGeom prst="rect">
              <a:avLst/>
            </a:prstGeom>
          </p:spPr>
          <p:txBody>
            <a:bodyPr wrap="square">
              <a:spAutoFit/>
            </a:bodyPr>
            <a:lstStyle/>
            <a:p>
              <a:pPr indent="0">
                <a:lnSpc>
                  <a:spcPts val="2000"/>
                </a:lnSpc>
                <a:buNone/>
              </a:pPr>
              <a:r>
                <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rPr>
                <a:t>常用系统地址列表</a:t>
              </a:r>
              <a:endPar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endParaRPr>
            </a:p>
          </p:txBody>
        </p:sp>
      </p:grpSp>
      <p:sp>
        <p:nvSpPr>
          <p:cNvPr id="7" name="文本框 6"/>
          <p:cNvSpPr txBox="1"/>
          <p:nvPr/>
        </p:nvSpPr>
        <p:spPr>
          <a:xfrm>
            <a:off x="6268085" y="1477010"/>
            <a:ext cx="5923915" cy="4027170"/>
          </a:xfrm>
          <a:prstGeom prst="rect">
            <a:avLst/>
          </a:prstGeom>
          <a:noFill/>
        </p:spPr>
        <p:txBody>
          <a:bodyPr wrap="square" rtlCol="0">
            <a:noAutofit/>
          </a:bodyPr>
          <a:lstStyle/>
          <a:p>
            <a:pPr marL="285750" indent="-285750" algn="just">
              <a:lnSpc>
                <a:spcPct val="120000"/>
              </a:lnSpc>
              <a:spcAft>
                <a:spcPts val="1200"/>
              </a:spcAft>
              <a:buClrTx/>
              <a:buSzTx/>
              <a:buFont typeface="Wingdings" panose="05000000000000000000" charset="0"/>
              <a:buChar char="Ø"/>
            </a:pPr>
            <a:r>
              <a:rPr lang="zh-CN" altLang="en-US" dirty="0">
                <a:solidFill>
                  <a:schemeClr val="bg1"/>
                </a:solidFill>
                <a:latin typeface="微软雅黑" panose="020B0503020204020204" pitchFamily="34" charset="-122"/>
                <a:ea typeface="微软雅黑" panose="020B0503020204020204" pitchFamily="34" charset="-122"/>
                <a:sym typeface="+mn-ea"/>
              </a:rPr>
              <a:t>企业邮箱：mail.zhcpa.cn</a:t>
            </a:r>
            <a:endParaRPr lang="zh-CN" altLang="en-US" dirty="0">
              <a:solidFill>
                <a:schemeClr val="bg1"/>
              </a:solidFill>
              <a:latin typeface="微软雅黑" panose="020B0503020204020204" pitchFamily="34" charset="-122"/>
              <a:ea typeface="微软雅黑" panose="020B0503020204020204" pitchFamily="34" charset="-122"/>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bg1"/>
                </a:solidFill>
                <a:latin typeface="微软雅黑" panose="020B0503020204020204" pitchFamily="34" charset="-122"/>
                <a:ea typeface="微软雅黑" panose="020B0503020204020204" pitchFamily="34" charset="-122"/>
                <a:sym typeface="+mn-ea"/>
              </a:rPr>
              <a:t>OA：oa.zhcpa.cn</a:t>
            </a:r>
            <a:r>
              <a:rPr lang="en-US" altLang="zh-CN" dirty="0">
                <a:solidFill>
                  <a:schemeClr val="bg1"/>
                </a:solidFill>
                <a:latin typeface="微软雅黑" panose="020B0503020204020204" pitchFamily="34" charset="-122"/>
                <a:ea typeface="微软雅黑" panose="020B0503020204020204" pitchFamily="34" charset="-122"/>
                <a:sym typeface="+mn-ea"/>
              </a:rPr>
              <a:t>:8081</a:t>
            </a:r>
            <a:endParaRPr lang="zh-CN" altLang="en-US" dirty="0">
              <a:solidFill>
                <a:schemeClr val="bg1"/>
              </a:solidFill>
              <a:latin typeface="微软雅黑" panose="020B0503020204020204" pitchFamily="34" charset="-122"/>
              <a:ea typeface="微软雅黑" panose="020B0503020204020204" pitchFamily="34" charset="-122"/>
              <a:sym typeface="+mn-ea"/>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bg1"/>
                </a:solidFill>
                <a:latin typeface="微软雅黑" panose="020B0503020204020204" pitchFamily="34" charset="-122"/>
                <a:ea typeface="微软雅黑" panose="020B0503020204020204" pitchFamily="34" charset="-122"/>
                <a:sym typeface="+mn-ea"/>
              </a:rPr>
              <a:t>Oracle-EBS：http://zherpsrv.zhcpa.cn:8000</a:t>
            </a:r>
            <a:endParaRPr lang="zh-CN" altLang="en-US" dirty="0">
              <a:solidFill>
                <a:schemeClr val="bg1"/>
              </a:solidFill>
              <a:latin typeface="微软雅黑" panose="020B0503020204020204" pitchFamily="34" charset="-122"/>
              <a:ea typeface="微软雅黑" panose="020B0503020204020204" pitchFamily="34" charset="-122"/>
              <a:sym typeface="+mn-ea"/>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bg1"/>
                </a:solidFill>
                <a:latin typeface="微软雅黑" panose="020B0503020204020204" pitchFamily="34" charset="-122"/>
                <a:ea typeface="微软雅黑" panose="020B0503020204020204" pitchFamily="34" charset="-122"/>
                <a:sym typeface="+mn-ea"/>
              </a:rPr>
              <a:t>云审计：http://audit.zhcpa.cn:5199</a:t>
            </a:r>
            <a:endParaRPr lang="zh-CN" altLang="en-US" dirty="0">
              <a:solidFill>
                <a:schemeClr val="bg1"/>
              </a:solidFill>
              <a:latin typeface="微软雅黑" panose="020B0503020204020204" pitchFamily="34" charset="-122"/>
              <a:ea typeface="微软雅黑" panose="020B0503020204020204" pitchFamily="34" charset="-122"/>
              <a:sym typeface="+mn-ea"/>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bg1"/>
                </a:solidFill>
                <a:latin typeface="微软雅黑" panose="020B0503020204020204" pitchFamily="34" charset="-122"/>
                <a:ea typeface="微软雅黑" panose="020B0503020204020204" pitchFamily="34" charset="-122"/>
                <a:sym typeface="华文细黑" panose="02010600040101010101" pitchFamily="2" charset="-122"/>
              </a:rPr>
              <a:t>云税审：http://tax.zhcpa.cn:5199</a:t>
            </a:r>
            <a:endParaRPr lang="zh-CN" altLang="en-US" dirty="0">
              <a:solidFill>
                <a:schemeClr val="bg1"/>
              </a:solidFill>
              <a:latin typeface="微软雅黑" panose="020B0503020204020204" pitchFamily="34" charset="-122"/>
              <a:ea typeface="微软雅黑" panose="020B0503020204020204" pitchFamily="34" charset="-122"/>
              <a:sym typeface="华文细黑" panose="02010600040101010101" pitchFamily="2" charset="-122"/>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bg1"/>
                </a:solidFill>
                <a:latin typeface="微软雅黑" panose="020B0503020204020204" pitchFamily="34" charset="-122"/>
                <a:ea typeface="微软雅黑" panose="020B0503020204020204" pitchFamily="34" charset="-122"/>
                <a:sym typeface="华文细黑" panose="02010600040101010101" pitchFamily="2" charset="-122"/>
              </a:rPr>
              <a:t>后续管理：http://docs.zhcpa.cn:8099</a:t>
            </a:r>
            <a:endParaRPr lang="zh-CN" altLang="en-US" dirty="0">
              <a:solidFill>
                <a:schemeClr val="bg1"/>
              </a:solidFill>
              <a:latin typeface="微软雅黑" panose="020B0503020204020204" pitchFamily="34" charset="-122"/>
              <a:ea typeface="微软雅黑" panose="020B0503020204020204" pitchFamily="34" charset="-122"/>
              <a:sym typeface="华文细黑" panose="02010600040101010101" pitchFamily="2" charset="-122"/>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bg1"/>
                </a:solidFill>
                <a:latin typeface="微软雅黑" panose="020B0503020204020204" pitchFamily="34" charset="-122"/>
                <a:ea typeface="微软雅黑" panose="020B0503020204020204" pitchFamily="34" charset="-122"/>
                <a:sym typeface="华文细黑" panose="02010600040101010101" pitchFamily="2" charset="-122"/>
              </a:rPr>
              <a:t>网络打印机安装：\\10.0.49.101</a:t>
            </a:r>
            <a:endParaRPr lang="zh-CN" altLang="en-US" dirty="0">
              <a:solidFill>
                <a:schemeClr val="bg1"/>
              </a:solidFill>
              <a:latin typeface="微软雅黑" panose="020B0503020204020204" pitchFamily="34" charset="-122"/>
              <a:ea typeface="微软雅黑" panose="020B0503020204020204" pitchFamily="34" charset="-122"/>
              <a:sym typeface="华文细黑" panose="02010600040101010101" pitchFamily="2" charset="-122"/>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bg1"/>
                </a:solidFill>
                <a:latin typeface="微软雅黑" panose="020B0503020204020204" pitchFamily="34" charset="-122"/>
                <a:ea typeface="微软雅黑" panose="020B0503020204020204" pitchFamily="34" charset="-122"/>
                <a:sym typeface="华文细黑" panose="02010600040101010101" pitchFamily="2" charset="-122"/>
              </a:rPr>
              <a:t>文件共享服务器：\\10.0.48.151</a:t>
            </a:r>
            <a:endParaRPr lang="zh-CN" altLang="en-US" dirty="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Ø"/>
            </a:pPr>
            <a:endParaRPr lang="zh-CN" altLang="en-US"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647700" y="541656"/>
            <a:ext cx="6350000" cy="585788"/>
          </a:xfrm>
        </p:spPr>
        <p:txBody>
          <a:bodyPr>
            <a:normAutofit/>
          </a:bodyPr>
          <a:lstStyle/>
          <a:p>
            <a:r>
              <a:rPr lang="zh-CN" altLang="en-US" dirty="0"/>
              <a:t>信息技术部信息与政策</a:t>
            </a:r>
            <a:endParaRPr lang="zh-CN" altLang="en-US" dirty="0"/>
          </a:p>
        </p:txBody>
      </p:sp>
      <p:sp>
        <p:nvSpPr>
          <p:cNvPr id="5" name="矩形 4"/>
          <p:cNvSpPr/>
          <p:nvPr/>
        </p:nvSpPr>
        <p:spPr>
          <a:xfrm>
            <a:off x="647065" y="1582420"/>
            <a:ext cx="97790" cy="90170"/>
          </a:xfrm>
          <a:prstGeom prst="rect">
            <a:avLst/>
          </a:prstGeom>
          <a:solidFill>
            <a:srgbClr val="EA55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 name="矩形 5"/>
          <p:cNvSpPr/>
          <p:nvPr/>
        </p:nvSpPr>
        <p:spPr>
          <a:xfrm>
            <a:off x="4718050" y="1127760"/>
            <a:ext cx="3312160" cy="347345"/>
          </a:xfrm>
          <a:prstGeom prst="rect">
            <a:avLst/>
          </a:prstGeom>
        </p:spPr>
        <p:txBody>
          <a:bodyPr wrap="square">
            <a:spAutoFit/>
          </a:bodyPr>
          <a:lstStyle/>
          <a:p>
            <a:pPr indent="0">
              <a:lnSpc>
                <a:spcPts val="2000"/>
              </a:lnSpc>
              <a:buNone/>
            </a:pPr>
            <a:r>
              <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rPr>
              <a:t>常用系统地址列表</a:t>
            </a:r>
            <a:endPar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endParaRPr>
          </a:p>
        </p:txBody>
      </p:sp>
      <p:graphicFrame>
        <p:nvGraphicFramePr>
          <p:cNvPr id="30" name="表格 30"/>
          <p:cNvGraphicFramePr>
            <a:graphicFrameLocks noGrp="1"/>
          </p:cNvGraphicFramePr>
          <p:nvPr>
            <p:custDataLst>
              <p:tags r:id="rId1"/>
            </p:custDataLst>
          </p:nvPr>
        </p:nvGraphicFramePr>
        <p:xfrm>
          <a:off x="886460" y="1548130"/>
          <a:ext cx="10731500" cy="4397375"/>
        </p:xfrm>
        <a:graphic>
          <a:graphicData uri="http://schemas.openxmlformats.org/drawingml/2006/table">
            <a:tbl>
              <a:tblPr firstRow="1" bandRow="1">
                <a:tableStyleId>{5C22544A-7EE6-4342-B048-85BDC9FD1C3A}</a:tableStyleId>
              </a:tblPr>
              <a:tblGrid>
                <a:gridCol w="2146300"/>
                <a:gridCol w="2146300"/>
                <a:gridCol w="2146300"/>
                <a:gridCol w="2146300"/>
                <a:gridCol w="2146300"/>
              </a:tblGrid>
              <a:tr h="291465">
                <a:tc>
                  <a:txBody>
                    <a:bodyPr/>
                    <a:lstStyle/>
                    <a:p>
                      <a:pPr indent="0" algn="ctr">
                        <a:buNone/>
                      </a:pPr>
                      <a:r>
                        <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模</a:t>
                      </a:r>
                      <a:r>
                        <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块</a:t>
                      </a:r>
                      <a:endPar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rgbClr val="004098"/>
                    </a:solidFill>
                  </a:tcPr>
                </a:tc>
                <a:tc>
                  <a:txBody>
                    <a:bodyPr/>
                    <a:lstStyle/>
                    <a:p>
                      <a:pPr marL="0" indent="0" algn="ctr" defTabSz="914400" rtl="0" eaLnBrk="1" latinLnBrk="0" hangingPunct="1">
                        <a:buNone/>
                      </a:pPr>
                      <a:r>
                        <a:rPr lang="zh-CN" altLang="en-US" sz="1400" b="1" kern="12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员工姓</a:t>
                      </a:r>
                      <a:r>
                        <a:rPr lang="zh-CN" altLang="en-US" sz="1400" b="1" kern="12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名</a:t>
                      </a:r>
                      <a:endParaRPr lang="zh-CN" altLang="en-US" sz="1400" b="1" kern="1200"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rgbClr val="004098"/>
                    </a:solidFill>
                  </a:tcPr>
                </a:tc>
                <a:tc>
                  <a:txBody>
                    <a:bodyPr/>
                    <a:lstStyle/>
                    <a:p>
                      <a:pPr indent="0" algn="ctr">
                        <a:buNone/>
                      </a:pPr>
                      <a:r>
                        <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工作内</a:t>
                      </a:r>
                      <a:r>
                        <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容</a:t>
                      </a:r>
                      <a:endPar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rgbClr val="004098"/>
                    </a:solidFill>
                  </a:tcPr>
                </a:tc>
                <a:tc>
                  <a:txBody>
                    <a:bodyPr/>
                    <a:p>
                      <a:pPr indent="0" algn="ctr">
                        <a:buNone/>
                      </a:pPr>
                      <a:r>
                        <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联系电</a:t>
                      </a:r>
                      <a:r>
                        <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话</a:t>
                      </a:r>
                      <a:endPar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rgbClr val="004098"/>
                    </a:solidFill>
                  </a:tcPr>
                </a:tc>
                <a:tc>
                  <a:txBody>
                    <a:bodyPr/>
                    <a:p>
                      <a:pPr indent="0" algn="ctr">
                        <a:buNone/>
                      </a:pPr>
                      <a:r>
                        <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邮</a:t>
                      </a:r>
                      <a:r>
                        <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箱</a:t>
                      </a:r>
                      <a:endParaRPr lang="zh-CN" altLang="en-US" sz="14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rgbClr val="004098"/>
                    </a:solidFill>
                  </a:tcPr>
                </a:tc>
              </a:tr>
              <a:tr h="586105">
                <a:tc>
                  <a:txBody>
                    <a:bodyPr/>
                    <a:lstStyle/>
                    <a:p>
                      <a:pPr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mn-ea"/>
                        </a:rPr>
                        <a:t>Oracle-EBS</a:t>
                      </a:r>
                      <a:endPar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p>
                      <a:pPr algn="ctr">
                        <a:buNone/>
                      </a:pP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txBody>
                  <a:tcPr anchor="ctr">
                    <a:solidFill>
                      <a:schemeClr val="bg1">
                        <a:lumMod val="95000"/>
                      </a:schemeClr>
                    </a:solidFill>
                  </a:tcPr>
                </a:tc>
                <a:tc>
                  <a:txBody>
                    <a:bodyPr/>
                    <a:p>
                      <a:pPr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陈巳</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腾</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txBody>
                  <a:tcPr anchor="ctr">
                    <a:solidFill>
                      <a:schemeClr val="bg1">
                        <a:lumMod val="95000"/>
                      </a:schemeClr>
                    </a:solidFill>
                  </a:tcPr>
                </a:tc>
                <a:tc>
                  <a:txBody>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系统功能保</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障</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txBody>
                  <a:tcPr anchor="ctr">
                    <a:solidFill>
                      <a:schemeClr val="bg1">
                        <a:lumMod val="95000"/>
                      </a:schemeClr>
                    </a:solidFill>
                  </a:tcPr>
                </a:tc>
                <a:tc>
                  <a:txBody>
                    <a:bodyPr/>
                    <a:p>
                      <a:pPr algn="ctr">
                        <a:buNone/>
                      </a:pPr>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0571-88879049</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txBody>
                  <a:tcPr anchor="ctr">
                    <a:solidFill>
                      <a:schemeClr val="bg1">
                        <a:lumMod val="95000"/>
                      </a:schemeClr>
                    </a:solidFill>
                  </a:tcPr>
                </a:tc>
                <a:tc>
                  <a:txBody>
                    <a:bodyPr/>
                    <a:p>
                      <a:pPr algn="ctr">
                        <a:buNone/>
                      </a:pPr>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stchen@zhcpa.cn</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txBody>
                  <a:tcPr anchor="ctr">
                    <a:solidFill>
                      <a:schemeClr val="bg1">
                        <a:lumMod val="95000"/>
                      </a:schemeClr>
                    </a:solidFill>
                  </a:tcPr>
                </a:tc>
              </a:tr>
              <a:tr h="292100">
                <a:tc>
                  <a:txBody>
                    <a:bodyPr/>
                    <a:lstStyle/>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mn-ea"/>
                        </a:rPr>
                        <a:t>企业邮箱</a:t>
                      </a:r>
                      <a:endPar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lstStyle/>
                    <a:p>
                      <a:pPr marL="0" indent="0" algn="ctr" defTabSz="914400" rtl="0" eaLnBrk="1" latinLnBrk="0" hangingPunct="1">
                        <a:buNone/>
                      </a:pPr>
                      <a:r>
                        <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徐国伟</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（北京）</a:t>
                      </a:r>
                      <a:endPar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lstStyle/>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系统功能保障</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010-57961015</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xuguowei@zhcpa.cn</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r>
              <a:tr h="493395">
                <a:tc>
                  <a:txBody>
                    <a:bodyPr/>
                    <a:lstStyle/>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mn-ea"/>
                        </a:rPr>
                        <a:t>OA</a:t>
                      </a:r>
                      <a:endPar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lstStyle/>
                    <a:p>
                      <a:pPr marL="0" indent="0" algn="ctr" defTabSz="914400" rtl="0" eaLnBrk="1" latinLnBrk="0" hangingPunct="1">
                        <a:buNone/>
                      </a:pPr>
                      <a:r>
                        <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冯智宇</a:t>
                      </a: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a:t>
                      </a:r>
                      <a:r>
                        <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莫世</a:t>
                      </a:r>
                      <a:r>
                        <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华</a:t>
                      </a:r>
                      <a:endPar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帐号管理、</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系统功能保障</a:t>
                      </a:r>
                      <a:endPar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marL="0" marR="0" indent="0" algn="ctr" defTabSz="914400" rtl="0" eaLnBrk="1" fontAlgn="auto" latinLnBrk="0" hangingPunct="1">
                        <a:lnSpc>
                          <a:spcPct val="100000"/>
                        </a:lnSpc>
                        <a:spcBef>
                          <a:spcPts val="0"/>
                        </a:spcBef>
                        <a:spcAft>
                          <a:spcPts val="0"/>
                        </a:spcAft>
                        <a:buClrTx/>
                        <a:buSzTx/>
                        <a:buFontTx/>
                        <a:buNone/>
                        <a:defRPr/>
                      </a:pPr>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0571-88879051</a:t>
                      </a:r>
                      <a:endParaRPr lang="en-US"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marL="0" marR="0" indent="0" algn="ctr" defTabSz="914400" rtl="0" eaLnBrk="1" fontAlgn="auto" latinLnBrk="0" hangingPunct="1">
                        <a:lnSpc>
                          <a:spcPct val="100000"/>
                        </a:lnSpc>
                        <a:spcBef>
                          <a:spcPts val="0"/>
                        </a:spcBef>
                        <a:spcAft>
                          <a:spcPts val="0"/>
                        </a:spcAft>
                        <a:buClrTx/>
                        <a:buSzTx/>
                        <a:buFontTx/>
                        <a:buNone/>
                        <a:defRPr/>
                      </a:pPr>
                      <a:r>
                        <a:rPr lang="en-US"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shmo@zhcpa.cn</a:t>
                      </a:r>
                      <a:endParaRPr lang="en-US"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r>
              <a:tr h="493395">
                <a:tc>
                  <a:txBody>
                    <a:bodyPr/>
                    <a:lstStyle/>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mn-ea"/>
                        </a:rPr>
                        <a:t>云审计</a:t>
                      </a:r>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sym typeface="+mn-ea"/>
                        </a:rPr>
                        <a:t>/</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mn-ea"/>
                        </a:rPr>
                        <a:t>云税务后续管</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mn-ea"/>
                        </a:rPr>
                        <a:t>理</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a:txBody>
                  <a:tcPr marL="68580" marR="68580" marT="0" marB="0" anchor="ctr">
                    <a:solidFill>
                      <a:schemeClr val="bg1">
                        <a:lumMod val="95000"/>
                      </a:schemeClr>
                    </a:solidFill>
                  </a:tcPr>
                </a:tc>
                <a:tc>
                  <a:txBody>
                    <a:bodyPr/>
                    <a:lstStyle/>
                    <a:p>
                      <a:pPr marL="0" indent="0" algn="ctr" defTabSz="914400" rtl="0" eaLnBrk="1" latinLnBrk="0" hangingPunct="1">
                        <a:buNone/>
                      </a:pPr>
                      <a:r>
                        <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戴利庆</a:t>
                      </a: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a:t>
                      </a:r>
                      <a:r>
                        <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莫世</a:t>
                      </a:r>
                      <a:r>
                        <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华</a:t>
                      </a:r>
                      <a:endPar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p>
                      <a:pPr marL="0" indent="0" algn="ctr" defTabSz="914400" rtl="0" eaLnBrk="1" latinLnBrk="0" hangingPunct="1">
                        <a:buNone/>
                      </a:pPr>
                      <a:endParaRPr lang="zh-CN"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lstStyle/>
                    <a:p>
                      <a:pPr indent="0" algn="ctr">
                        <a:buNone/>
                      </a:pP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帐</a:t>
                      </a: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号开通审核</a:t>
                      </a:r>
                      <a:r>
                        <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系统功能保障</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0571-88879053</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p>
                      <a:pPr indent="0" algn="ctr">
                        <a:buNone/>
                      </a:pPr>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0571-88879051</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p>
                      <a:pPr indent="0" algn="ctr">
                        <a:buNone/>
                      </a:pP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lqdai@zhcpa.cn</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p>
                      <a:pPr indent="0" algn="ctr">
                        <a:buNone/>
                      </a:pPr>
                      <a:r>
                        <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shmo@zhcpa.cn</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r>
              <a:tr h="885190">
                <a:tc>
                  <a:txBody>
                    <a:bodyPr/>
                    <a:lstStyle/>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华文细黑" panose="02010600040101010101" pitchFamily="2" charset="-122"/>
                        </a:rPr>
                        <a:t>打印机、办公设</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华文细黑" panose="02010600040101010101" pitchFamily="2" charset="-122"/>
                        </a:rPr>
                        <a:t>备</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华文细黑" panose="02010600040101010101" pitchFamily="2" charset="-122"/>
                      </a:endParaRPr>
                    </a:p>
                  </a:txBody>
                  <a:tcPr marL="68580" marR="68580" marT="0" marB="0" anchor="ctr">
                    <a:solidFill>
                      <a:schemeClr val="bg1">
                        <a:lumMod val="95000"/>
                      </a:schemeClr>
                    </a:solidFill>
                  </a:tcPr>
                </a:tc>
                <a:tc>
                  <a:txBody>
                    <a:bodyPr/>
                    <a:lstStyle/>
                    <a:p>
                      <a:pPr marL="0" indent="0" algn="ctr" defTabSz="914400" rtl="0" eaLnBrk="1" latinLnBrk="0" hangingPunct="1">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徐国伟（北京）</a:t>
                      </a:r>
                      <a:endParaRPr lang="en-US"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lstStyle/>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功能保障</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010-57961015</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xuguowei@zhcpa.cn</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r>
              <a:tr h="243840">
                <a:tc>
                  <a:txBody>
                    <a:bodyPr/>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华文细黑" panose="02010600040101010101" pitchFamily="2" charset="-122"/>
                        </a:rPr>
                        <a:t>文件共享服务器</a:t>
                      </a:r>
                      <a:endPar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marL="0" indent="0" algn="ctr" defTabSz="914400" rtl="0" eaLnBrk="1" latinLnBrk="0" hangingPunct="1">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徐国伟（北京）</a:t>
                      </a:r>
                      <a:endParaRPr lang="en-US"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功能保障</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010-57961015</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xuguowei@zhcpa.cn</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r>
              <a:tr h="290830">
                <a:tc>
                  <a:txBody>
                    <a:bodyPr/>
                    <a:p>
                      <a:pPr indent="0" algn="ctr">
                        <a:buNone/>
                      </a:pP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电</a:t>
                      </a: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脑</a:t>
                      </a:r>
                      <a:endPar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marL="0" indent="0" algn="ctr" defTabSz="914400" rtl="0" eaLnBrk="1" latinLnBrk="0" hangingPunct="1">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徐国伟（北京）</a:t>
                      </a:r>
                      <a:endParaRPr lang="en-US"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领用、送报修、系统安</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装</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010-57961015</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xuguowei@zhcpa.cn</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r>
              <a:tr h="292100">
                <a:tc>
                  <a:txBody>
                    <a:bodyPr/>
                    <a:p>
                      <a:pPr indent="0" algn="ctr">
                        <a:buNone/>
                      </a:pP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网</a:t>
                      </a: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络</a:t>
                      </a:r>
                      <a:endPar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marL="0" indent="0" algn="ctr" defTabSz="914400" rtl="0" eaLnBrk="1" latinLnBrk="0" hangingPunct="1">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徐国伟（北京）</a:t>
                      </a:r>
                      <a:endParaRPr lang="en-US"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有线网络、无线网络、行为管</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理</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010-57961015</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xuguowei@zhcpa.cn</a:t>
                      </a:r>
                      <a:endParaRPr lang="en-US" altLang="zh-CN"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r>
              <a:tr h="290830">
                <a:tc>
                  <a:txBody>
                    <a:bodyPr/>
                    <a:p>
                      <a:pPr indent="0" algn="ctr">
                        <a:buNone/>
                      </a:pP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学习平</a:t>
                      </a:r>
                      <a:r>
                        <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台</a:t>
                      </a:r>
                      <a:endParaRPr lang="zh-CN" altLang="en-US"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marL="0" indent="0" algn="ctr" defTabSz="914400" rtl="0" eaLnBrk="1" latinLnBrk="0" hangingPunct="1">
                        <a:buNone/>
                      </a:pPr>
                      <a:r>
                        <a:rPr lang="en-US"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窦淼力</a:t>
                      </a:r>
                      <a:endParaRPr lang="en-US" altLang="en-US" sz="1600" b="0" kern="12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帐号管理、</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sym typeface="+mn-ea"/>
                        </a:rPr>
                        <a:t>系统功能保障</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0571-88879060</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c>
                  <a:txBody>
                    <a:bodyPr/>
                    <a:p>
                      <a:pPr indent="0" algn="ctr">
                        <a:buNone/>
                      </a:pPr>
                      <a:r>
                        <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rPr>
                        <a:t>mldou@zhcpa.cn</a:t>
                      </a:r>
                      <a:endParaRPr lang="en-US" altLang="zh-CN" sz="1600" b="0" dirty="0">
                        <a:solidFill>
                          <a:schemeClr val="tx1">
                            <a:lumMod val="65000"/>
                            <a:lumOff val="35000"/>
                          </a:schemeClr>
                        </a:solidFill>
                        <a:latin typeface="微软雅黑" panose="020B0503020204020204" pitchFamily="34" charset="-122"/>
                        <a:ea typeface="微软雅黑" panose="020B0503020204020204" pitchFamily="34" charset="-122"/>
                        <a:cs typeface="宋体" panose="02010600030101010101" pitchFamily="2" charset="-122"/>
                      </a:endParaRPr>
                    </a:p>
                  </a:txBody>
                  <a:tcPr marL="68580" marR="68580" marT="0" marB="0" anchor="ctr">
                    <a:solidFill>
                      <a:schemeClr val="bg1">
                        <a:lumMod val="95000"/>
                      </a:schemeClr>
                    </a:solidFill>
                  </a:tcPr>
                </a:tc>
              </a:tr>
            </a:tbl>
          </a:graphicData>
        </a:graphic>
      </p:graphicFrame>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647700" y="541656"/>
            <a:ext cx="6350000" cy="585788"/>
          </a:xfrm>
        </p:spPr>
        <p:txBody>
          <a:bodyPr>
            <a:normAutofit/>
          </a:bodyPr>
          <a:lstStyle/>
          <a:p>
            <a:r>
              <a:rPr lang="zh-CN" altLang="en-US" dirty="0"/>
              <a:t>信息技术部信息与政策</a:t>
            </a:r>
            <a:endParaRPr lang="zh-CN" altLang="en-US" dirty="0"/>
          </a:p>
        </p:txBody>
      </p:sp>
      <p:grpSp>
        <p:nvGrpSpPr>
          <p:cNvPr id="2" name="组合 1"/>
          <p:cNvGrpSpPr/>
          <p:nvPr/>
        </p:nvGrpSpPr>
        <p:grpSpPr>
          <a:xfrm>
            <a:off x="647065" y="1477010"/>
            <a:ext cx="3420745" cy="346710"/>
            <a:chOff x="1019" y="2326"/>
            <a:chExt cx="5387" cy="546"/>
          </a:xfrm>
        </p:grpSpPr>
        <p:sp>
          <p:nvSpPr>
            <p:cNvPr id="5" name="矩形 4"/>
            <p:cNvSpPr/>
            <p:nvPr/>
          </p:nvSpPr>
          <p:spPr>
            <a:xfrm>
              <a:off x="1019" y="2492"/>
              <a:ext cx="154" cy="142"/>
            </a:xfrm>
            <a:prstGeom prst="rect">
              <a:avLst/>
            </a:prstGeom>
            <a:solidFill>
              <a:srgbClr val="EA55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 name="矩形 5"/>
            <p:cNvSpPr/>
            <p:nvPr/>
          </p:nvSpPr>
          <p:spPr>
            <a:xfrm>
              <a:off x="1190" y="2326"/>
              <a:ext cx="5216" cy="547"/>
            </a:xfrm>
            <a:prstGeom prst="rect">
              <a:avLst/>
            </a:prstGeom>
          </p:spPr>
          <p:txBody>
            <a:bodyPr wrap="square">
              <a:spAutoFit/>
            </a:bodyPr>
            <a:lstStyle/>
            <a:p>
              <a:pPr indent="0">
                <a:lnSpc>
                  <a:spcPts val="2000"/>
                </a:lnSpc>
                <a:buNone/>
              </a:pPr>
              <a:r>
                <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rPr>
                <a:t>打印机使用注意事</a:t>
              </a:r>
              <a:r>
                <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rPr>
                <a:t>项</a:t>
              </a:r>
              <a:endPar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endParaRPr>
            </a:p>
          </p:txBody>
        </p:sp>
      </p:grpSp>
      <p:sp>
        <p:nvSpPr>
          <p:cNvPr id="7" name="文本框 6"/>
          <p:cNvSpPr txBox="1"/>
          <p:nvPr/>
        </p:nvSpPr>
        <p:spPr>
          <a:xfrm>
            <a:off x="527050" y="2851150"/>
            <a:ext cx="5923915" cy="2033905"/>
          </a:xfrm>
          <a:prstGeom prst="rect">
            <a:avLst/>
          </a:prstGeom>
          <a:noFill/>
        </p:spPr>
        <p:txBody>
          <a:bodyPr wrap="square" rtlCol="0">
            <a:noAutofit/>
          </a:bodyPr>
          <a:lstStyle/>
          <a:p>
            <a:pPr marL="285750" indent="-285750" algn="just">
              <a:lnSpc>
                <a:spcPct val="120000"/>
              </a:lnSpc>
              <a:spcAft>
                <a:spcPts val="1200"/>
              </a:spcAft>
              <a:buClrTx/>
              <a:buSzTx/>
              <a:buFont typeface="Wingdings" panose="05000000000000000000" charset="0"/>
              <a:buChar char="Ø"/>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纸的规格：标准</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A4</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A3</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70</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克</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-80</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克</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装纸的位置：靠进出纸方向格子内完全卡到贴到纸的四边</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连</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续扫描的注意事项：</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标准</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A4</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A3</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70</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克</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-80</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克。其它材质或规格一律不可以扫描。</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285750" indent="-285750" algn="just">
              <a:lnSpc>
                <a:spcPct val="120000"/>
              </a:lnSpc>
              <a:spcAft>
                <a:spcPts val="1200"/>
              </a:spcAft>
              <a:buClrTx/>
              <a:buSzTx/>
              <a:buFont typeface="Wingdings" panose="05000000000000000000" charset="0"/>
              <a:buChar char="Ø"/>
            </a:pP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8" name="图片 7"/>
          <p:cNvPicPr/>
          <p:nvPr/>
        </p:nvPicPr>
        <p:blipFill>
          <a:blip r:embed="rId1"/>
        </p:blipFill>
        <p:spPr>
          <a:xfrm>
            <a:off x="6997700" y="1824355"/>
            <a:ext cx="4674870" cy="3838575"/>
          </a:xfrm>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647700" y="541656"/>
            <a:ext cx="6350000" cy="585788"/>
          </a:xfrm>
        </p:spPr>
        <p:txBody>
          <a:bodyPr>
            <a:normAutofit/>
          </a:bodyPr>
          <a:lstStyle/>
          <a:p>
            <a:r>
              <a:rPr lang="zh-CN" altLang="en-US" dirty="0"/>
              <a:t>信息技术部信息与政策</a:t>
            </a:r>
            <a:endParaRPr lang="zh-CN" altLang="en-US" dirty="0"/>
          </a:p>
        </p:txBody>
      </p:sp>
      <p:sp>
        <p:nvSpPr>
          <p:cNvPr id="5" name="矩形 4"/>
          <p:cNvSpPr/>
          <p:nvPr/>
        </p:nvSpPr>
        <p:spPr>
          <a:xfrm>
            <a:off x="647065" y="1582420"/>
            <a:ext cx="97790" cy="90170"/>
          </a:xfrm>
          <a:prstGeom prst="rect">
            <a:avLst/>
          </a:prstGeom>
          <a:solidFill>
            <a:srgbClr val="EA55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 name="矩形 5"/>
          <p:cNvSpPr/>
          <p:nvPr/>
        </p:nvSpPr>
        <p:spPr>
          <a:xfrm>
            <a:off x="755650" y="1477010"/>
            <a:ext cx="3312160" cy="347345"/>
          </a:xfrm>
          <a:prstGeom prst="rect">
            <a:avLst/>
          </a:prstGeom>
        </p:spPr>
        <p:txBody>
          <a:bodyPr wrap="square">
            <a:spAutoFit/>
          </a:bodyPr>
          <a:lstStyle/>
          <a:p>
            <a:pPr indent="0">
              <a:lnSpc>
                <a:spcPts val="2000"/>
              </a:lnSpc>
              <a:buNone/>
            </a:pPr>
            <a:r>
              <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rPr>
              <a:t>装订打孔机使用注意事</a:t>
            </a:r>
            <a:r>
              <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rPr>
              <a:t>项</a:t>
            </a:r>
            <a:endPar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endParaRPr>
          </a:p>
        </p:txBody>
      </p:sp>
      <p:grpSp>
        <p:nvGrpSpPr>
          <p:cNvPr id="15" name="组合 14"/>
          <p:cNvGrpSpPr/>
          <p:nvPr/>
        </p:nvGrpSpPr>
        <p:grpSpPr>
          <a:xfrm>
            <a:off x="6096000" y="1924685"/>
            <a:ext cx="6096000" cy="4932680"/>
            <a:chOff x="0" y="3031"/>
            <a:chExt cx="9600" cy="7768"/>
          </a:xfrm>
        </p:grpSpPr>
        <p:sp>
          <p:nvSpPr>
            <p:cNvPr id="11" name="矩形 10"/>
            <p:cNvSpPr/>
            <p:nvPr>
              <p:custDataLst>
                <p:tags r:id="rId1"/>
              </p:custDataLst>
            </p:nvPr>
          </p:nvSpPr>
          <p:spPr>
            <a:xfrm>
              <a:off x="0" y="3031"/>
              <a:ext cx="9600" cy="7769"/>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7" name="文本框 6"/>
            <p:cNvSpPr txBox="1"/>
            <p:nvPr/>
          </p:nvSpPr>
          <p:spPr>
            <a:xfrm>
              <a:off x="700" y="6080"/>
              <a:ext cx="7509" cy="2222"/>
            </a:xfrm>
            <a:prstGeom prst="rect">
              <a:avLst/>
            </a:prstGeom>
            <a:noFill/>
          </p:spPr>
          <p:txBody>
            <a:bodyPr wrap="square" rtlCol="0">
              <a:noAutofit/>
            </a:bodyPr>
            <a:lstStyle/>
            <a:p>
              <a:pPr marL="285750" indent="-285750">
                <a:buFont typeface="Wingdings" panose="05000000000000000000" charset="0"/>
                <a:buChar char="Ø"/>
              </a:pPr>
              <a:r>
                <a:rPr lang="zh-CN" altLang="en-US" sz="2000" b="1" dirty="0">
                  <a:solidFill>
                    <a:schemeClr val="bg1"/>
                  </a:solidFill>
                  <a:latin typeface="微软雅黑" panose="020B0503020204020204" pitchFamily="34" charset="-122"/>
                  <a:ea typeface="微软雅黑" panose="020B0503020204020204" pitchFamily="34" charset="-122"/>
                  <a:sym typeface="+mn-ea"/>
                </a:rPr>
                <a:t>普通纸的最大打孔张数</a:t>
              </a:r>
              <a:r>
                <a:rPr lang="en-US" altLang="zh-CN" sz="2000" b="1" dirty="0">
                  <a:solidFill>
                    <a:schemeClr val="bg1"/>
                  </a:solidFill>
                  <a:latin typeface="微软雅黑" panose="020B0503020204020204" pitchFamily="34" charset="-122"/>
                  <a:ea typeface="微软雅黑" panose="020B0503020204020204" pitchFamily="34" charset="-122"/>
                  <a:sym typeface="+mn-ea"/>
                </a:rPr>
                <a:t>15</a:t>
              </a:r>
              <a:r>
                <a:rPr lang="zh-CN" altLang="en-US" sz="2000" b="1" dirty="0">
                  <a:solidFill>
                    <a:schemeClr val="bg1"/>
                  </a:solidFill>
                  <a:latin typeface="微软雅黑" panose="020B0503020204020204" pitchFamily="34" charset="-122"/>
                  <a:ea typeface="微软雅黑" panose="020B0503020204020204" pitchFamily="34" charset="-122"/>
                  <a:sym typeface="+mn-ea"/>
                </a:rPr>
                <a:t>张</a:t>
              </a:r>
              <a:r>
                <a:rPr lang="en-US" altLang="zh-CN" sz="2000" b="1" dirty="0">
                  <a:solidFill>
                    <a:schemeClr val="bg1"/>
                  </a:solidFill>
                  <a:latin typeface="微软雅黑" panose="020B0503020204020204" pitchFamily="34" charset="-122"/>
                  <a:ea typeface="微软雅黑" panose="020B0503020204020204" pitchFamily="34" charset="-122"/>
                  <a:sym typeface="+mn-ea"/>
                </a:rPr>
                <a:t>-20</a:t>
              </a:r>
              <a:r>
                <a:rPr lang="zh-CN" altLang="en-US" sz="2000" b="1" dirty="0">
                  <a:solidFill>
                    <a:schemeClr val="bg1"/>
                  </a:solidFill>
                  <a:latin typeface="微软雅黑" panose="020B0503020204020204" pitchFamily="34" charset="-122"/>
                  <a:ea typeface="微软雅黑" panose="020B0503020204020204" pitchFamily="34" charset="-122"/>
                  <a:sym typeface="+mn-ea"/>
                </a:rPr>
                <a:t>张</a:t>
              </a:r>
              <a:endParaRPr lang="zh-CN" altLang="en-US" sz="2000" b="1" dirty="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Ø"/>
              </a:pPr>
              <a:r>
                <a:rPr lang="zh-CN" altLang="en-US" sz="2000" b="1" dirty="0">
                  <a:solidFill>
                    <a:schemeClr val="bg1"/>
                  </a:solidFill>
                  <a:latin typeface="微软雅黑" panose="020B0503020204020204" pitchFamily="34" charset="-122"/>
                  <a:ea typeface="微软雅黑" panose="020B0503020204020204" pitchFamily="34" charset="-122"/>
                  <a:sym typeface="+mn-ea"/>
                </a:rPr>
                <a:t>透明胶片的最大打孔数量为</a:t>
              </a:r>
              <a:r>
                <a:rPr lang="en-US" altLang="zh-CN" sz="2000" b="1" dirty="0">
                  <a:solidFill>
                    <a:schemeClr val="bg1"/>
                  </a:solidFill>
                  <a:latin typeface="微软雅黑" panose="020B0503020204020204" pitchFamily="34" charset="-122"/>
                  <a:ea typeface="微软雅黑" panose="020B0503020204020204" pitchFamily="34" charset="-122"/>
                  <a:sym typeface="+mn-ea"/>
                </a:rPr>
                <a:t>2</a:t>
              </a:r>
              <a:r>
                <a:rPr lang="zh-CN" altLang="en-US" sz="2000" b="1" dirty="0">
                  <a:solidFill>
                    <a:schemeClr val="bg1"/>
                  </a:solidFill>
                  <a:latin typeface="微软雅黑" panose="020B0503020204020204" pitchFamily="34" charset="-122"/>
                  <a:ea typeface="微软雅黑" panose="020B0503020204020204" pitchFamily="34" charset="-122"/>
                  <a:sym typeface="+mn-ea"/>
                </a:rPr>
                <a:t>张</a:t>
              </a:r>
              <a:endParaRPr lang="zh-CN" altLang="en-US" sz="2000" b="1" dirty="0">
                <a:solidFill>
                  <a:schemeClr val="bg1"/>
                </a:solidFill>
                <a:latin typeface="微软雅黑" panose="020B0503020204020204" pitchFamily="34" charset="-122"/>
                <a:ea typeface="微软雅黑" panose="020B0503020204020204" pitchFamily="34" charset="-122"/>
                <a:sym typeface="+mn-ea"/>
              </a:endParaRPr>
            </a:p>
            <a:p>
              <a:pPr marL="285750" indent="-285750">
                <a:buFont typeface="Wingdings" panose="05000000000000000000" charset="0"/>
                <a:buChar char="Ø"/>
              </a:pPr>
              <a:endParaRPr lang="zh-CN" altLang="en-US" sz="2000" b="1" dirty="0">
                <a:solidFill>
                  <a:schemeClr val="bg1"/>
                </a:solidFill>
                <a:latin typeface="微软雅黑" panose="020B0503020204020204" pitchFamily="34" charset="-122"/>
                <a:ea typeface="微软雅黑" panose="020B0503020204020204" pitchFamily="34" charset="-122"/>
                <a:sym typeface="+mn-ea"/>
              </a:endParaRPr>
            </a:p>
          </p:txBody>
        </p:sp>
      </p:grpSp>
      <p:grpSp>
        <p:nvGrpSpPr>
          <p:cNvPr id="14" name="组合 13"/>
          <p:cNvGrpSpPr/>
          <p:nvPr/>
        </p:nvGrpSpPr>
        <p:grpSpPr>
          <a:xfrm>
            <a:off x="0" y="1924685"/>
            <a:ext cx="6096000" cy="4932680"/>
            <a:chOff x="9600" y="3031"/>
            <a:chExt cx="9600" cy="7768"/>
          </a:xfrm>
        </p:grpSpPr>
        <p:sp>
          <p:nvSpPr>
            <p:cNvPr id="13" name="矩形 12"/>
            <p:cNvSpPr/>
            <p:nvPr>
              <p:custDataLst>
                <p:tags r:id="rId2"/>
              </p:custDataLst>
            </p:nvPr>
          </p:nvSpPr>
          <p:spPr>
            <a:xfrm>
              <a:off x="9600" y="3031"/>
              <a:ext cx="9600" cy="7769"/>
            </a:xfrm>
            <a:prstGeom prst="rect">
              <a:avLst/>
            </a:prstGeom>
            <a:solidFill>
              <a:srgbClr val="D7D4C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pic>
          <p:nvPicPr>
            <p:cNvPr id="12" name="图片 11" descr="D:/HY2024中汇新员工入职培训/装订机.png装订机"/>
            <p:cNvPicPr>
              <a:picLocks noChangeAspect="1"/>
            </p:cNvPicPr>
            <p:nvPr/>
          </p:nvPicPr>
          <p:blipFill>
            <a:blip r:embed="rId3"/>
            <a:srcRect t="30761" b="1222"/>
            <a:stretch>
              <a:fillRect/>
            </a:stretch>
          </p:blipFill>
          <p:spPr>
            <a:xfrm>
              <a:off x="10180" y="4300"/>
              <a:ext cx="8175" cy="5540"/>
            </a:xfrm>
            <a:prstGeom prst="rect">
              <a:avLst/>
            </a:prstGeom>
          </p:spPr>
        </p:pic>
      </p:gr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http://photo-static-api.fotomore.com/creative/vcg/veer/612/veer-122536576.jpg" descr="&amp;pky9554405445_sjzg_VCG41N503426092&amp;2&amp;src_toppic_droprecent&amp;"/>
          <p:cNvPicPr>
            <a:picLocks noChangeAspect="1"/>
          </p:cNvPicPr>
          <p:nvPr/>
        </p:nvPicPr>
        <p:blipFill>
          <a:blip r:embed="rId1"/>
          <a:stretch>
            <a:fillRect/>
          </a:stretch>
        </p:blipFill>
        <p:spPr>
          <a:xfrm>
            <a:off x="7452995" y="1824355"/>
            <a:ext cx="4211320" cy="4030980"/>
          </a:xfrm>
          <a:prstGeom prst="rect">
            <a:avLst/>
          </a:prstGeom>
        </p:spPr>
      </p:pic>
      <p:sp>
        <p:nvSpPr>
          <p:cNvPr id="3" name="标题 2"/>
          <p:cNvSpPr>
            <a:spLocks noGrp="1"/>
          </p:cNvSpPr>
          <p:nvPr>
            <p:ph type="title"/>
          </p:nvPr>
        </p:nvSpPr>
        <p:spPr>
          <a:xfrm>
            <a:off x="647700" y="541656"/>
            <a:ext cx="6350000" cy="585788"/>
          </a:xfrm>
        </p:spPr>
        <p:txBody>
          <a:bodyPr>
            <a:normAutofit/>
          </a:bodyPr>
          <a:lstStyle/>
          <a:p>
            <a:r>
              <a:rPr lang="zh-CN" altLang="en-US" dirty="0"/>
              <a:t>信息技术部信息与政策</a:t>
            </a:r>
            <a:endParaRPr lang="zh-CN" altLang="en-US" dirty="0"/>
          </a:p>
        </p:txBody>
      </p:sp>
      <p:sp>
        <p:nvSpPr>
          <p:cNvPr id="5" name="矩形 4"/>
          <p:cNvSpPr/>
          <p:nvPr/>
        </p:nvSpPr>
        <p:spPr>
          <a:xfrm>
            <a:off x="647065" y="1582420"/>
            <a:ext cx="97790" cy="90170"/>
          </a:xfrm>
          <a:prstGeom prst="rect">
            <a:avLst/>
          </a:prstGeom>
          <a:solidFill>
            <a:srgbClr val="EA55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 name="矩形 5"/>
          <p:cNvSpPr/>
          <p:nvPr/>
        </p:nvSpPr>
        <p:spPr>
          <a:xfrm>
            <a:off x="755650" y="1477010"/>
            <a:ext cx="3312160" cy="347345"/>
          </a:xfrm>
          <a:prstGeom prst="rect">
            <a:avLst/>
          </a:prstGeom>
        </p:spPr>
        <p:txBody>
          <a:bodyPr wrap="square">
            <a:spAutoFit/>
          </a:bodyPr>
          <a:lstStyle/>
          <a:p>
            <a:pPr indent="0">
              <a:lnSpc>
                <a:spcPts val="2000"/>
              </a:lnSpc>
              <a:buNone/>
            </a:pPr>
            <a:r>
              <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rPr>
              <a:t>笔记本电脑使用注意事</a:t>
            </a:r>
            <a:r>
              <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rPr>
              <a:t>项</a:t>
            </a:r>
            <a:endParaRPr lang="zh-CN" altLang="en-US" sz="2200" b="1" kern="100" dirty="0">
              <a:solidFill>
                <a:srgbClr val="004098"/>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7" name="文本框 6"/>
          <p:cNvSpPr txBox="1"/>
          <p:nvPr/>
        </p:nvSpPr>
        <p:spPr>
          <a:xfrm>
            <a:off x="527050" y="2127250"/>
            <a:ext cx="5923915" cy="4027170"/>
          </a:xfrm>
          <a:prstGeom prst="rect">
            <a:avLst/>
          </a:prstGeom>
          <a:noFill/>
        </p:spPr>
        <p:txBody>
          <a:bodyPr wrap="square" rtlCol="0">
            <a:noAutofit/>
          </a:bodyPr>
          <a:lstStyle/>
          <a:p>
            <a:pPr marL="285750" indent="-285750" algn="just">
              <a:lnSpc>
                <a:spcPct val="120000"/>
              </a:lnSpc>
              <a:spcAft>
                <a:spcPts val="1200"/>
              </a:spcAft>
              <a:buClrTx/>
              <a:buSzTx/>
              <a:buFont typeface="Wingdings" panose="05000000000000000000" charset="0"/>
              <a:buChar char="Ø"/>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硬件保养</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a:p>
            <a:pPr indent="0" algn="just">
              <a:lnSpc>
                <a:spcPct val="120000"/>
              </a:lnSpc>
              <a:spcAft>
                <a:spcPts val="1200"/>
              </a:spcAft>
              <a:buClrTx/>
              <a:buSzTx/>
              <a:buFont typeface="Wingdings" panose="05000000000000000000" charset="0"/>
              <a:buNone/>
            </a:pP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笔记本电脑出差时请避免摔碰，休息或外出时请勿待机，彻底关闭电源是正确操</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作。</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gn="just">
              <a:lnSpc>
                <a:spcPct val="120000"/>
              </a:lnSpc>
              <a:spcAft>
                <a:spcPts val="1200"/>
              </a:spcAft>
              <a:buClrTx/>
              <a:buSzTx/>
              <a:buFont typeface="Wingdings" panose="05000000000000000000" charset="0"/>
              <a:buChar char="Ø"/>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软件下</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载</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a:p>
            <a:pPr indent="0" algn="just">
              <a:lnSpc>
                <a:spcPct val="120000"/>
              </a:lnSpc>
              <a:spcAft>
                <a:spcPts val="1200"/>
              </a:spcAft>
              <a:buClrTx/>
              <a:buSzTx/>
              <a:buFont typeface="Wingdings" panose="05000000000000000000" charset="0"/>
              <a:buNone/>
            </a:pP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sym typeface="+mn-ea"/>
              </a:rPr>
              <a:t>     </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下载任何工具软件请到该软件的源码开发商网址下载或软件管家中下载，不要在百度随意搜索到的网址直接下</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rPr>
              <a:t>载。</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mn-ea"/>
            </a:endParaRPr>
          </a:p>
          <a:p>
            <a:pPr indent="0">
              <a:buFont typeface="Wingdings" panose="05000000000000000000" charset="0"/>
              <a:buNone/>
            </a:pP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647700" y="541656"/>
            <a:ext cx="6350000" cy="585788"/>
          </a:xfrm>
        </p:spPr>
        <p:txBody>
          <a:bodyPr>
            <a:normAutofit/>
          </a:bodyPr>
          <a:lstStyle/>
          <a:p>
            <a:r>
              <a:rPr lang="zh-CN" altLang="en-US" dirty="0"/>
              <a:t>信息技术部信息与政策</a:t>
            </a:r>
            <a:endParaRPr lang="zh-CN" altLang="en-US" dirty="0"/>
          </a:p>
        </p:txBody>
      </p:sp>
    </p:spTree>
  </p:cSld>
  <p:clrMapOvr>
    <a:masterClrMapping/>
  </p:clrMapOvr>
  <p:transition/>
</p:sld>
</file>

<file path=ppt/tags/tag1.xml><?xml version="1.0" encoding="utf-8"?>
<p:tagLst xmlns:p="http://schemas.openxmlformats.org/presentationml/2006/main">
  <p:tag name="KSO_WM_UNIT_TABLE_BEAUTIFY" val="smartTable{9996845d-fb69-4ab9-bb65-a964a2a18854}"/>
  <p:tag name="TABLE_ENDDRAG_ORIGIN_RECT" val="845*354"/>
  <p:tag name="TABLE_ENDDRAG_RECT" val="69*153*845*354"/>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3172_1*i*1"/>
  <p:tag name="KSO_WM_TEMPLATE_CATEGORY" val="custom"/>
  <p:tag name="KSO_WM_TEMPLATE_INDEX" val="20233172"/>
  <p:tag name="KSO_WM_UNIT_LAYERLEVEL" val="1"/>
  <p:tag name="KSO_WM_TAG_VERSION" val="3.0"/>
  <p:tag name="KSO_WM_BEAUTIFY_FLAG" val="#wm#"/>
  <p:tag name="KSO_WM_UNIT_TYPE" val="i"/>
  <p:tag name="KSO_WM_UNIT_INDEX" val="1"/>
  <p:tag name="KSO_WM_UNIT_FILL_FORE_SCHEMECOLOR_INDEX" val="5"/>
  <p:tag name="KSO_WM_UNIT_FILL_TYPE" val="1"/>
  <p:tag name="KSO_WM_UNIT_TEXT_FILL_FORE_SCHEMECOLOR_INDEX" val="14"/>
  <p:tag name="KSO_WM_UNIT_TEXT_FILL_TYPE" val="1"/>
  <p:tag name="KSO_WM_UNIT_USESOURCEFORMAT_APPLY" val="1"/>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3172_1*i*1"/>
  <p:tag name="KSO_WM_TEMPLATE_CATEGORY" val="custom"/>
  <p:tag name="KSO_WM_TEMPLATE_INDEX" val="20233172"/>
  <p:tag name="KSO_WM_UNIT_LAYERLEVEL" val="1"/>
  <p:tag name="KSO_WM_TAG_VERSION" val="3.0"/>
  <p:tag name="KSO_WM_BEAUTIFY_FLAG" val="#wm#"/>
  <p:tag name="KSO_WM_UNIT_TYPE" val="i"/>
  <p:tag name="KSO_WM_UNIT_INDEX" val="1"/>
  <p:tag name="KSO_WM_UNIT_FILL_FORE_SCHEMECOLOR_INDEX" val="5"/>
  <p:tag name="KSO_WM_UNIT_FILL_TYPE" val="1"/>
  <p:tag name="KSO_WM_UNIT_TEXT_FILL_FORE_SCHEMECOLOR_INDEX" val="14"/>
  <p:tag name="KSO_WM_UNIT_TEXT_FILL_TYPE" val="1"/>
  <p:tag name="KSO_WM_UNIT_USESOURCEFORMAT_APPLY" val="1"/>
</p:tagLst>
</file>

<file path=ppt/tags/tag4.xml><?xml version="1.0" encoding="utf-8"?>
<p:tagLst xmlns:p="http://schemas.openxmlformats.org/presentationml/2006/main">
  <p:tag name="COMMONDATA" val="eyJoZGlkIjoiOTZjOTU4MTFhZWNiYWQ0ZjY0ZTMzMmFjYmFmZTlhZGMifQ=="/>
  <p:tag name="KSO_WPP_MARK_KEY" val="87fdc585-fcce-40a1-9af8-3a883da16a2b"/>
  <p:tag name="commondata" val="eyJoZGlkIjoiM2Y4ODU2ZDY5ZTMzMmNjMGY0MmMwNjk4MzdlNjJhZTc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1016</Words>
  <Application>WPS 演示</Application>
  <PresentationFormat>宽屏</PresentationFormat>
  <Paragraphs>152</Paragraphs>
  <Slides>6</Slides>
  <Notes>36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6</vt:i4>
      </vt:variant>
    </vt:vector>
  </HeadingPairs>
  <TitlesOfParts>
    <vt:vector size="17" baseType="lpstr">
      <vt:lpstr>Arial</vt:lpstr>
      <vt:lpstr>宋体</vt:lpstr>
      <vt:lpstr>Wingdings</vt:lpstr>
      <vt:lpstr>微软雅黑</vt:lpstr>
      <vt:lpstr>Wingdings</vt:lpstr>
      <vt:lpstr>华文细黑</vt:lpstr>
      <vt:lpstr>等线</vt:lpstr>
      <vt:lpstr>Arial Unicode MS</vt:lpstr>
      <vt:lpstr>等线 Light</vt:lpstr>
      <vt:lpstr>Calibri</vt:lpstr>
      <vt:lpstr>Office 主题​​</vt:lpstr>
      <vt:lpstr>信息技术部信息与政策</vt:lpstr>
      <vt:lpstr>信息技术部信息与政策</vt:lpstr>
      <vt:lpstr>信息技术部信息与政策</vt:lpstr>
      <vt:lpstr>信息技术部信息与政策</vt:lpstr>
      <vt:lpstr>信息技术部信息与政策</vt:lpstr>
      <vt:lpstr>信息技术部信息与政策</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1064897104@qq.com</dc:creator>
  <cp:lastModifiedBy>徐国</cp:lastModifiedBy>
  <cp:revision>700</cp:revision>
  <dcterms:created xsi:type="dcterms:W3CDTF">2021-11-10T01:53:00Z</dcterms:created>
  <dcterms:modified xsi:type="dcterms:W3CDTF">2024-09-10T06:53:54Z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6C11F9296BAB4FF09ADFE1CF5CCFB04F_13</vt:lpwstr>
  </property>
  <property fmtid="{D5CDD505-2E9C-101B-9397-08002B2CF9AE}" pid="3" name="KSOProductBuildVer">
    <vt:lpwstr>2052-12.1.0.17827</vt:lpwstr>
  </property>
</Properties>
</file>