
<file path=[Content_Types].xml><?xml version="1.0" encoding="utf-8"?>
<Types xmlns="http://schemas.openxmlformats.org/package/2006/content-types">
  <Default Extension="mp3" ContentType="audio/mpeg"/>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27"/>
  </p:notesMasterIdLst>
  <p:sldIdLst>
    <p:sldId id="288" r:id="rId2"/>
    <p:sldId id="289" r:id="rId3"/>
    <p:sldId id="290" r:id="rId4"/>
    <p:sldId id="297" r:id="rId5"/>
    <p:sldId id="310" r:id="rId6"/>
    <p:sldId id="311" r:id="rId7"/>
    <p:sldId id="300" r:id="rId8"/>
    <p:sldId id="299" r:id="rId9"/>
    <p:sldId id="291" r:id="rId10"/>
    <p:sldId id="301" r:id="rId11"/>
    <p:sldId id="302" r:id="rId12"/>
    <p:sldId id="308" r:id="rId13"/>
    <p:sldId id="305" r:id="rId14"/>
    <p:sldId id="306" r:id="rId15"/>
    <p:sldId id="292" r:id="rId16"/>
    <p:sldId id="296" r:id="rId17"/>
    <p:sldId id="304" r:id="rId18"/>
    <p:sldId id="309" r:id="rId19"/>
    <p:sldId id="307" r:id="rId20"/>
    <p:sldId id="294" r:id="rId21"/>
    <p:sldId id="293" r:id="rId22"/>
    <p:sldId id="295" r:id="rId23"/>
    <p:sldId id="298" r:id="rId24"/>
    <p:sldId id="303" r:id="rId25"/>
    <p:sldId id="315" r:id="rId26"/>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D7A64"/>
    <a:srgbClr val="D5907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102" y="510"/>
      </p:cViewPr>
      <p:guideLst/>
    </p:cSldViewPr>
  </p:slid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microsoft.com/office/2015/10/relationships/revisionInfo" Target="revisionInfo.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numRef>
              <c:f>Sheet1!$A$2:$A$6</c:f>
              <c:numCache>
                <c:formatCode>m/d/yy</c:formatCode>
                <c:ptCount val="5"/>
                <c:pt idx="0">
                  <c:v>37377</c:v>
                </c:pt>
                <c:pt idx="1">
                  <c:v>37408</c:v>
                </c:pt>
                <c:pt idx="2">
                  <c:v>37438</c:v>
                </c:pt>
                <c:pt idx="3">
                  <c:v>37469</c:v>
                </c:pt>
                <c:pt idx="4">
                  <c:v>37500</c:v>
                </c:pt>
              </c:numCache>
            </c:numRef>
          </c:cat>
          <c:val>
            <c:numRef>
              <c:f>Sheet1!$B$2:$B$6</c:f>
              <c:numCache>
                <c:formatCode>General</c:formatCode>
                <c:ptCount val="5"/>
                <c:pt idx="0">
                  <c:v>32</c:v>
                </c:pt>
                <c:pt idx="1">
                  <c:v>32</c:v>
                </c:pt>
                <c:pt idx="2">
                  <c:v>28</c:v>
                </c:pt>
                <c:pt idx="3">
                  <c:v>27</c:v>
                </c:pt>
                <c:pt idx="4">
                  <c:v>32</c:v>
                </c:pt>
              </c:numCache>
            </c:numRef>
          </c:val>
          <c:extLst>
            <c:ext xmlns:c16="http://schemas.microsoft.com/office/drawing/2014/chart" uri="{C3380CC4-5D6E-409C-BE32-E72D297353CC}">
              <c16:uniqueId val="{00000000-318A-4E2A-9ED0-DE0A74616692}"/>
            </c:ext>
          </c:extLst>
        </c:ser>
        <c:ser>
          <c:idx val="1"/>
          <c:order val="1"/>
          <c:tx>
            <c:strRef>
              <c:f>Sheet1!$C$1</c:f>
              <c:strCache>
                <c:ptCount val="1"/>
                <c:pt idx="0">
                  <c:v>Series 3</c:v>
                </c:pt>
              </c:strCache>
            </c:strRef>
          </c:tx>
          <c:spPr>
            <a:solidFill>
              <a:schemeClr val="accent2"/>
            </a:solidFill>
          </c:spPr>
          <c:invertIfNegative val="0"/>
          <c:cat>
            <c:numRef>
              <c:f>Sheet1!$A$2:$A$6</c:f>
              <c:numCache>
                <c:formatCode>m/d/yy</c:formatCode>
                <c:ptCount val="5"/>
                <c:pt idx="0">
                  <c:v>37377</c:v>
                </c:pt>
                <c:pt idx="1">
                  <c:v>37408</c:v>
                </c:pt>
                <c:pt idx="2">
                  <c:v>37438</c:v>
                </c:pt>
                <c:pt idx="3">
                  <c:v>37469</c:v>
                </c:pt>
                <c:pt idx="4">
                  <c:v>37500</c:v>
                </c:pt>
              </c:numCache>
            </c:numRef>
          </c:cat>
          <c:val>
            <c:numRef>
              <c:f>Sheet1!$C$2:$C$6</c:f>
              <c:numCache>
                <c:formatCode>General</c:formatCode>
                <c:ptCount val="5"/>
                <c:pt idx="0">
                  <c:v>25</c:v>
                </c:pt>
                <c:pt idx="1">
                  <c:v>45</c:v>
                </c:pt>
                <c:pt idx="2">
                  <c:v>20</c:v>
                </c:pt>
                <c:pt idx="3">
                  <c:v>24</c:v>
                </c:pt>
                <c:pt idx="4">
                  <c:v>26</c:v>
                </c:pt>
              </c:numCache>
            </c:numRef>
          </c:val>
          <c:extLst>
            <c:ext xmlns:c16="http://schemas.microsoft.com/office/drawing/2014/chart" uri="{C3380CC4-5D6E-409C-BE32-E72D297353CC}">
              <c16:uniqueId val="{00000001-318A-4E2A-9ED0-DE0A74616692}"/>
            </c:ext>
          </c:extLst>
        </c:ser>
        <c:ser>
          <c:idx val="2"/>
          <c:order val="2"/>
          <c:tx>
            <c:strRef>
              <c:f>Sheet1!$D$1</c:f>
              <c:strCache>
                <c:ptCount val="1"/>
                <c:pt idx="0">
                  <c:v>Series 2</c:v>
                </c:pt>
              </c:strCache>
            </c:strRef>
          </c:tx>
          <c:spPr>
            <a:solidFill>
              <a:schemeClr val="accent3"/>
            </a:solidFill>
          </c:spPr>
          <c:invertIfNegative val="0"/>
          <c:cat>
            <c:numRef>
              <c:f>Sheet1!$A$2:$A$6</c:f>
              <c:numCache>
                <c:formatCode>m/d/yy</c:formatCode>
                <c:ptCount val="5"/>
                <c:pt idx="0">
                  <c:v>37377</c:v>
                </c:pt>
                <c:pt idx="1">
                  <c:v>37408</c:v>
                </c:pt>
                <c:pt idx="2">
                  <c:v>37438</c:v>
                </c:pt>
                <c:pt idx="3">
                  <c:v>37469</c:v>
                </c:pt>
                <c:pt idx="4">
                  <c:v>37500</c:v>
                </c:pt>
              </c:numCache>
            </c:numRef>
          </c:cat>
          <c:val>
            <c:numRef>
              <c:f>Sheet1!$D$2:$D$6</c:f>
              <c:numCache>
                <c:formatCode>General</c:formatCode>
                <c:ptCount val="5"/>
                <c:pt idx="0">
                  <c:v>22</c:v>
                </c:pt>
                <c:pt idx="1">
                  <c:v>12</c:v>
                </c:pt>
                <c:pt idx="2">
                  <c:v>12</c:v>
                </c:pt>
                <c:pt idx="3">
                  <c:v>21</c:v>
                </c:pt>
                <c:pt idx="4">
                  <c:v>28</c:v>
                </c:pt>
              </c:numCache>
            </c:numRef>
          </c:val>
          <c:extLst>
            <c:ext xmlns:c16="http://schemas.microsoft.com/office/drawing/2014/chart" uri="{C3380CC4-5D6E-409C-BE32-E72D297353CC}">
              <c16:uniqueId val="{00000002-318A-4E2A-9ED0-DE0A74616692}"/>
            </c:ext>
          </c:extLst>
        </c:ser>
        <c:ser>
          <c:idx val="3"/>
          <c:order val="3"/>
          <c:tx>
            <c:strRef>
              <c:f>Sheet1!$E$1</c:f>
              <c:strCache>
                <c:ptCount val="1"/>
                <c:pt idx="0">
                  <c:v>Series 4</c:v>
                </c:pt>
              </c:strCache>
            </c:strRef>
          </c:tx>
          <c:spPr>
            <a:solidFill>
              <a:schemeClr val="accent4"/>
            </a:solidFill>
          </c:spPr>
          <c:invertIfNegative val="0"/>
          <c:cat>
            <c:numRef>
              <c:f>Sheet1!$A$2:$A$6</c:f>
              <c:numCache>
                <c:formatCode>m/d/yy</c:formatCode>
                <c:ptCount val="5"/>
                <c:pt idx="0">
                  <c:v>37377</c:v>
                </c:pt>
                <c:pt idx="1">
                  <c:v>37408</c:v>
                </c:pt>
                <c:pt idx="2">
                  <c:v>37438</c:v>
                </c:pt>
                <c:pt idx="3">
                  <c:v>37469</c:v>
                </c:pt>
                <c:pt idx="4">
                  <c:v>37500</c:v>
                </c:pt>
              </c:numCache>
            </c:numRef>
          </c:cat>
          <c:val>
            <c:numRef>
              <c:f>Sheet1!$E$2:$E$6</c:f>
              <c:numCache>
                <c:formatCode>General</c:formatCode>
                <c:ptCount val="5"/>
                <c:pt idx="0">
                  <c:v>18</c:v>
                </c:pt>
                <c:pt idx="1">
                  <c:v>12</c:v>
                </c:pt>
                <c:pt idx="2">
                  <c:v>11</c:v>
                </c:pt>
                <c:pt idx="3">
                  <c:v>13</c:v>
                </c:pt>
                <c:pt idx="4">
                  <c:v>12</c:v>
                </c:pt>
              </c:numCache>
            </c:numRef>
          </c:val>
          <c:extLst>
            <c:ext xmlns:c16="http://schemas.microsoft.com/office/drawing/2014/chart" uri="{C3380CC4-5D6E-409C-BE32-E72D297353CC}">
              <c16:uniqueId val="{00000003-318A-4E2A-9ED0-DE0A74616692}"/>
            </c:ext>
          </c:extLst>
        </c:ser>
        <c:dLbls>
          <c:showLegendKey val="0"/>
          <c:showVal val="0"/>
          <c:showCatName val="0"/>
          <c:showSerName val="0"/>
          <c:showPercent val="0"/>
          <c:showBubbleSize val="0"/>
        </c:dLbls>
        <c:gapWidth val="150"/>
        <c:axId val="514212616"/>
        <c:axId val="514213008"/>
      </c:barChart>
      <c:dateAx>
        <c:axId val="514212616"/>
        <c:scaling>
          <c:orientation val="minMax"/>
        </c:scaling>
        <c:delete val="0"/>
        <c:axPos val="b"/>
        <c:numFmt formatCode="m/d/yyyy" sourceLinked="0"/>
        <c:majorTickMark val="out"/>
        <c:minorTickMark val="none"/>
        <c:tickLblPos val="nextTo"/>
        <c:spPr>
          <a:ln w="3163" cap="flat" cmpd="sng" algn="ctr">
            <a:solidFill>
              <a:schemeClr val="bg1">
                <a:lumMod val="85000"/>
              </a:schemeClr>
            </a:solidFill>
            <a:prstDash val="solid"/>
            <a:round/>
          </a:ln>
        </c:spPr>
        <c:txPr>
          <a:bodyPr rot="0" vert="horz"/>
          <a:lstStyle/>
          <a:p>
            <a:pPr>
              <a:defRPr/>
            </a:pPr>
            <a:endParaRPr lang="zh-CN"/>
          </a:p>
        </c:txPr>
        <c:crossAx val="514213008"/>
        <c:crosses val="autoZero"/>
        <c:auto val="1"/>
        <c:lblOffset val="100"/>
        <c:baseTimeUnit val="months"/>
      </c:dateAx>
      <c:valAx>
        <c:axId val="514213008"/>
        <c:scaling>
          <c:orientation val="minMax"/>
          <c:max val="50"/>
        </c:scaling>
        <c:delete val="0"/>
        <c:axPos val="l"/>
        <c:majorGridlines>
          <c:spPr>
            <a:ln w="3163" cap="flat" cmpd="sng" algn="ctr">
              <a:solidFill>
                <a:schemeClr val="bg1">
                  <a:lumMod val="85000"/>
                </a:schemeClr>
              </a:solidFill>
              <a:prstDash val="solid"/>
              <a:round/>
            </a:ln>
          </c:spPr>
        </c:majorGridlines>
        <c:numFmt formatCode="General" sourceLinked="1"/>
        <c:majorTickMark val="out"/>
        <c:minorTickMark val="none"/>
        <c:tickLblPos val="nextTo"/>
        <c:spPr>
          <a:ln w="3163" cap="flat" cmpd="sng" algn="ctr">
            <a:solidFill>
              <a:schemeClr val="bg1">
                <a:lumMod val="85000"/>
              </a:schemeClr>
            </a:solidFill>
            <a:prstDash val="solid"/>
            <a:round/>
          </a:ln>
        </c:spPr>
        <c:txPr>
          <a:bodyPr rot="-60000000" vert="horz"/>
          <a:lstStyle/>
          <a:p>
            <a:pPr>
              <a:defRPr/>
            </a:pPr>
            <a:endParaRPr lang="zh-CN"/>
          </a:p>
        </c:txPr>
        <c:crossAx val="514212616"/>
        <c:crosses val="autoZero"/>
        <c:crossBetween val="between"/>
      </c:valAx>
      <c:spPr>
        <a:noFill/>
        <a:ln w="25380">
          <a:noFill/>
        </a:ln>
      </c:spPr>
    </c:plotArea>
    <c:plotVisOnly val="1"/>
    <c:dispBlanksAs val="zero"/>
    <c:showDLblsOverMax val="0"/>
  </c:chart>
  <c:spPr>
    <a:noFill/>
    <a:ln>
      <a:noFill/>
    </a:ln>
  </c:spPr>
  <c:txPr>
    <a:bodyPr/>
    <a:lstStyle/>
    <a:p>
      <a:pPr>
        <a:defRPr lang="zh-CN" sz="795">
          <a:solidFill>
            <a:schemeClr val="tx1">
              <a:lumMod val="75000"/>
              <a:lumOff val="25000"/>
            </a:schemeClr>
          </a:solidFill>
          <a:latin typeface="微软雅黑" panose="020B0503020204020204" pitchFamily="34" charset="-122"/>
          <a:ea typeface="微软雅黑" panose="020B0503020204020204" pitchFamily="34" charset="-122"/>
          <a:cs typeface="Helvetica Neue"/>
          <a:sym typeface="微软雅黑" panose="020B0503020204020204" pitchFamily="34" charset="-122"/>
        </a:defRPr>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E8BE76-29C8-41AB-8544-889D89FA4F96}" type="datetimeFigureOut">
              <a:rPr lang="zh-CN" altLang="en-US" smtClean="0"/>
              <a:t>2019/3/27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3AD677-048F-409F-AACD-0A0B5EF61C8C}" type="slidenum">
              <a:rPr lang="zh-CN" altLang="en-US" smtClean="0"/>
              <a:t>‹#›</a:t>
            </a:fld>
            <a:endParaRPr lang="zh-CN" altLang="en-US"/>
          </a:p>
        </p:txBody>
      </p:sp>
    </p:spTree>
    <p:extLst>
      <p:ext uri="{BB962C8B-B14F-4D97-AF65-F5344CB8AC3E}">
        <p14:creationId xmlns:p14="http://schemas.microsoft.com/office/powerpoint/2010/main" val="3282366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119912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61439523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5227315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9</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42361830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15</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914529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980552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fld id="{8E734D7E-DDC1-43BA-BA84-4A1CFE3D3418}" type="slidenum">
              <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25</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4598760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单击以编辑母版副标题样式</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2019/3/27</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923746729"/>
      </p:ext>
    </p:extLst>
  </p:cSld>
  <p:clrMapOvr>
    <a:masterClrMapping/>
  </p:clrMapOvr>
  <p:transition spd="slow" advClick="0" advTm="0">
    <p:push dir="u"/>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2019/3/27</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1859827731"/>
      </p:ext>
    </p:extLst>
  </p:cSld>
  <p:clrMapOvr>
    <a:masterClrMapping/>
  </p:clrMapOvr>
  <p:transition spd="slow" advClick="0" advTm="0">
    <p:push dir="u"/>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2019/3/27</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468846656"/>
      </p:ext>
    </p:extLst>
  </p:cSld>
  <p:clrMapOvr>
    <a:masterClrMapping/>
  </p:clrMapOvr>
  <p:transition spd="slow" advClick="0" advTm="0">
    <p:push dir="u"/>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4643704"/>
      </p:ext>
    </p:extLst>
  </p:cSld>
  <p:clrMapOvr>
    <a:masterClrMapping/>
  </p:clrMapOvr>
  <p:transition spd="slow" advClick="0" advTm="0">
    <p:push dir="u"/>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2019/3/27</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2446103537"/>
      </p:ext>
    </p:extLst>
  </p:cSld>
  <p:clrMapOvr>
    <a:masterClrMapping/>
  </p:clrMapOvr>
  <p:transition spd="slow" advClick="0" advTm="0">
    <p:push dir="u"/>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编辑母版文本样式</a:t>
            </a:r>
          </a:p>
        </p:txBody>
      </p:sp>
      <p:sp>
        <p:nvSpPr>
          <p:cNvPr id="4" name="Date Placeholder 3"/>
          <p:cNvSpPr>
            <a:spLocks noGrp="1"/>
          </p:cNvSpPr>
          <p:nvPr>
            <p:ph type="dt" sz="half" idx="10"/>
          </p:nvPr>
        </p:nvSpPr>
        <p:spPr/>
        <p:txBody>
          <a:bodyPr/>
          <a:lstStyle/>
          <a:p>
            <a:fld id="{ACA37975-6AF7-4301-9DC5-87C074AA59D1}" type="datetimeFigureOut">
              <a:rPr lang="zh-CN" altLang="en-US" smtClean="0"/>
              <a:t>2019/3/27</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8579085"/>
      </p:ext>
    </p:extLst>
  </p:cSld>
  <p:clrMapOvr>
    <a:masterClrMapping/>
  </p:clrMapOvr>
  <p:transition spd="slow" advClick="0" advTm="0">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ACA37975-6AF7-4301-9DC5-87C074AA59D1}" type="datetimeFigureOut">
              <a:rPr lang="zh-CN" altLang="en-US" smtClean="0"/>
              <a:t>2019/3/27</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635159219"/>
      </p:ext>
    </p:extLst>
  </p:cSld>
  <p:clrMapOvr>
    <a:masterClrMapping/>
  </p:clrMapOvr>
  <p:transition spd="slow" advClick="0" advTm="0">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ACA37975-6AF7-4301-9DC5-87C074AA59D1}" type="datetimeFigureOut">
              <a:rPr lang="zh-CN" altLang="en-US" smtClean="0"/>
              <a:t>2019/3/27</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5492275"/>
      </p:ext>
    </p:extLst>
  </p:cSld>
  <p:clrMapOvr>
    <a:masterClrMapping/>
  </p:clrMapOvr>
  <p:transition spd="slow" advClick="0" advTm="0">
    <p:push dir="u"/>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ACA37975-6AF7-4301-9DC5-87C074AA59D1}" type="datetimeFigureOut">
              <a:rPr lang="zh-CN" altLang="en-US" smtClean="0"/>
              <a:t>2019/3/27</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2389057927"/>
      </p:ext>
    </p:extLst>
  </p:cSld>
  <p:clrMapOvr>
    <a:masterClrMapping/>
  </p:clrMapOvr>
  <p:transition spd="slow" advClick="0" advTm="0">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5" name="图片 4"/>
          <p:cNvPicPr>
            <a:picLocks noChangeAspect="1"/>
          </p:cNvPicPr>
          <p:nvPr userDrawn="1"/>
        </p:nvPicPr>
        <p:blipFill rotWithShape="1">
          <a:blip r:embed="rId2" cstate="screen">
            <a:extLst>
              <a:ext uri="{28A0092B-C50C-407E-A947-70E740481C1C}">
                <a14:useLocalDpi xmlns:a14="http://schemas.microsoft.com/office/drawing/2010/main"/>
              </a:ext>
            </a:extLst>
          </a:blip>
          <a:srcRect t="90864"/>
          <a:stretch/>
        </p:blipFill>
        <p:spPr>
          <a:xfrm>
            <a:off x="0" y="0"/>
            <a:ext cx="9144000" cy="469900"/>
          </a:xfrm>
          <a:prstGeom prst="rect">
            <a:avLst/>
          </a:prstGeom>
        </p:spPr>
      </p:pic>
      <p:sp>
        <p:nvSpPr>
          <p:cNvPr id="6" name="文本框 5"/>
          <p:cNvSpPr txBox="1"/>
          <p:nvPr userDrawn="1"/>
        </p:nvSpPr>
        <p:spPr>
          <a:xfrm>
            <a:off x="444500" y="100568"/>
            <a:ext cx="2492990" cy="369332"/>
          </a:xfrm>
          <a:prstGeom prst="rect">
            <a:avLst/>
          </a:prstGeom>
          <a:noFill/>
        </p:spPr>
        <p:txBody>
          <a:bodyPr wrap="none" rtlCol="0">
            <a:spAutoFit/>
          </a:bodyPr>
          <a:lstStyle/>
          <a:p>
            <a:r>
              <a:rPr lang="zh-CN" altLang="en-US" sz="1800" dirty="0">
                <a:solidFill>
                  <a:schemeClr val="accent3">
                    <a:lumMod val="50000"/>
                  </a:schemeClr>
                </a:solidFill>
                <a:latin typeface="微软雅黑" panose="020B0503020204020204" pitchFamily="34" charset="-122"/>
                <a:ea typeface="微软雅黑" panose="020B0503020204020204" pitchFamily="34" charset="-122"/>
              </a:rPr>
              <a:t>单击此处添加文字标题</a:t>
            </a:r>
          </a:p>
        </p:txBody>
      </p:sp>
    </p:spTree>
    <p:extLst>
      <p:ext uri="{BB962C8B-B14F-4D97-AF65-F5344CB8AC3E}">
        <p14:creationId xmlns:p14="http://schemas.microsoft.com/office/powerpoint/2010/main" val="4040428924"/>
      </p:ext>
    </p:extLst>
  </p:cSld>
  <p:clrMapOvr>
    <a:masterClrMapping/>
  </p:clrMapOvr>
  <p:transition spd="slow" advClick="0" advTm="0">
    <p:push dir="u"/>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2019/3/27</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3526863871"/>
      </p:ext>
    </p:extLst>
  </p:cSld>
  <p:clrMapOvr>
    <a:masterClrMapping/>
  </p:clrMapOvr>
  <p:transition spd="slow" advClick="0" advTm="0">
    <p:push dir="u"/>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2019/3/27</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427201385"/>
      </p:ext>
    </p:extLst>
  </p:cSld>
  <p:clrMapOvr>
    <a:masterClrMapping/>
  </p:clrMapOvr>
  <p:transition spd="slow" advClick="0" advTm="0">
    <p:push dir="u"/>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ACA37975-6AF7-4301-9DC5-87C074AA59D1}" type="datetimeFigureOut">
              <a:rPr lang="zh-CN" altLang="en-US" smtClean="0"/>
              <a:t>2019/3/27</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27987A4-0198-42B4-AAAE-EDBADA4485AB}" type="slidenum">
              <a:rPr lang="zh-CN" altLang="en-US" smtClean="0"/>
              <a:t>‹#›</a:t>
            </a:fld>
            <a:endParaRPr lang="zh-CN" altLang="en-US"/>
          </a:p>
        </p:txBody>
      </p:sp>
    </p:spTree>
    <p:extLst>
      <p:ext uri="{BB962C8B-B14F-4D97-AF65-F5344CB8AC3E}">
        <p14:creationId xmlns:p14="http://schemas.microsoft.com/office/powerpoint/2010/main" val="188185913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ransition spd="slow" advClick="0" advTm="0">
    <p:push dir="u"/>
  </p:transition>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slideLayout" Target="../slideLayouts/slideLayout12.xml"/><Relationship Id="rId7" Type="http://schemas.openxmlformats.org/officeDocument/2006/relationships/image" Target="../media/image3.png"/><Relationship Id="rId12" Type="http://schemas.openxmlformats.org/officeDocument/2006/relationships/image" Target="../media/image8.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jpeg"/><Relationship Id="rId11" Type="http://schemas.openxmlformats.org/officeDocument/2006/relationships/image" Target="../media/image7.png"/><Relationship Id="rId5" Type="http://schemas.openxmlformats.org/officeDocument/2006/relationships/image" Target="../media/image2.jpg"/><Relationship Id="rId10" Type="http://schemas.openxmlformats.org/officeDocument/2006/relationships/image" Target="../media/image6.png"/><Relationship Id="rId4" Type="http://schemas.openxmlformats.org/officeDocument/2006/relationships/notesSlide" Target="../notesSlides/notesSlide1.xml"/><Relationship Id="rId9" Type="http://schemas.openxmlformats.org/officeDocument/2006/relationships/image" Target="../media/image5.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1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7.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jpg"/><Relationship Id="rId7"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jpeg"/></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7.xml"/><Relationship Id="rId5" Type="http://schemas.openxmlformats.org/officeDocument/2006/relationships/image" Target="../media/image19.png"/><Relationship Id="rId4" Type="http://schemas.openxmlformats.org/officeDocument/2006/relationships/image" Target="../media/image18.png"/></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7.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jpg"/><Relationship Id="rId7"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jpeg"/></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jpg"/><Relationship Id="rId7"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jpe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7.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2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jpg"/><Relationship Id="rId7"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jpeg"/><Relationship Id="rId9" Type="http://schemas.openxmlformats.org/officeDocument/2006/relationships/image" Target="../media/image7.png"/></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jpg"/><Relationship Id="rId7"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jpe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jpg"/><Relationship Id="rId7"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jpeg"/></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5">
            <a:alphaModFix amt="15000"/>
            <a:lum/>
          </a:blip>
          <a:srcRect/>
          <a:stretch>
            <a:fillRect t="-12000" b="-12000"/>
          </a:stretch>
        </a:blipFill>
        <a:effectLst/>
      </p:bgPr>
    </p:bg>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260502" y="2489199"/>
            <a:ext cx="2883498" cy="1915925"/>
          </a:xfrm>
          <a:prstGeom prst="rect">
            <a:avLst/>
          </a:prstGeom>
        </p:spPr>
      </p:pic>
      <p:pic>
        <p:nvPicPr>
          <p:cNvPr id="3" name="图片 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714500" y="870692"/>
            <a:ext cx="5715000" cy="2209308"/>
          </a:xfrm>
          <a:prstGeom prst="rect">
            <a:avLst/>
          </a:prstGeom>
        </p:spPr>
      </p:pic>
      <p:pic>
        <p:nvPicPr>
          <p:cNvPr id="7" name="图片 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0" y="1748107"/>
            <a:ext cx="3382453" cy="2657017"/>
          </a:xfrm>
          <a:prstGeom prst="rect">
            <a:avLst/>
          </a:prstGeom>
        </p:spPr>
      </p:pic>
      <p:sp>
        <p:nvSpPr>
          <p:cNvPr id="9" name="文本框 8"/>
          <p:cNvSpPr txBox="1"/>
          <p:nvPr/>
        </p:nvSpPr>
        <p:spPr>
          <a:xfrm>
            <a:off x="2336452" y="1745757"/>
            <a:ext cx="4471096" cy="523220"/>
          </a:xfrm>
          <a:prstGeom prst="rect">
            <a:avLst/>
          </a:prstGeom>
          <a:noFill/>
        </p:spPr>
        <p:txBody>
          <a:bodyPr wrap="none" rtlCol="0">
            <a:spAutoFit/>
          </a:bodyPr>
          <a:lstStyle/>
          <a:p>
            <a:r>
              <a:rPr lang="zh-CN" altLang="en-US" sz="2800" b="1" dirty="0">
                <a:solidFill>
                  <a:srgbClr val="CD7A64"/>
                </a:solidFill>
                <a:latin typeface="微软雅黑" panose="020B0503020204020204" pitchFamily="34" charset="-122"/>
                <a:ea typeface="微软雅黑" panose="020B0503020204020204" pitchFamily="34" charset="-122"/>
                <a:sym typeface="微软雅黑" panose="020B0503020204020204" pitchFamily="34" charset="-122"/>
              </a:rPr>
              <a:t>中医传统毕业答辩</a:t>
            </a:r>
            <a:r>
              <a:rPr lang="en-US" altLang="zh-CN" sz="2800" b="1" dirty="0">
                <a:solidFill>
                  <a:srgbClr val="CD7A64"/>
                </a:solidFill>
                <a:latin typeface="微软雅黑" panose="020B0503020204020204" pitchFamily="34" charset="-122"/>
                <a:ea typeface="微软雅黑" panose="020B0503020204020204" pitchFamily="34" charset="-122"/>
                <a:sym typeface="微软雅黑" panose="020B0503020204020204" pitchFamily="34" charset="-122"/>
              </a:rPr>
              <a:t>PPT</a:t>
            </a:r>
            <a:r>
              <a:rPr lang="zh-CN" altLang="en-US" sz="2800" b="1" dirty="0">
                <a:solidFill>
                  <a:srgbClr val="CD7A64"/>
                </a:solidFill>
                <a:latin typeface="微软雅黑" panose="020B0503020204020204" pitchFamily="34" charset="-122"/>
                <a:ea typeface="微软雅黑" panose="020B0503020204020204" pitchFamily="34" charset="-122"/>
                <a:sym typeface="微软雅黑" panose="020B0503020204020204" pitchFamily="34" charset="-122"/>
              </a:rPr>
              <a:t>模板</a:t>
            </a:r>
          </a:p>
        </p:txBody>
      </p:sp>
      <p:sp>
        <p:nvSpPr>
          <p:cNvPr id="10" name="文本框 9"/>
          <p:cNvSpPr txBox="1"/>
          <p:nvPr/>
        </p:nvSpPr>
        <p:spPr>
          <a:xfrm>
            <a:off x="3682587" y="1439429"/>
            <a:ext cx="1821332" cy="307777"/>
          </a:xfrm>
          <a:prstGeom prst="rect">
            <a:avLst/>
          </a:prstGeom>
          <a:noFill/>
        </p:spPr>
        <p:txBody>
          <a:bodyPr wrap="none" rtlCol="0">
            <a:spAutoFit/>
          </a:bodyPr>
          <a:lstStyle/>
          <a:p>
            <a:r>
              <a:rPr lang="en-US" altLang="zh-CN" sz="1400" dirty="0" smtClean="0">
                <a:solidFill>
                  <a:srgbClr val="CD7A64"/>
                </a:solidFill>
                <a:latin typeface="微软雅黑" panose="020B0503020204020204" pitchFamily="34" charset="-122"/>
                <a:ea typeface="微软雅黑" panose="020B0503020204020204" pitchFamily="34" charset="-122"/>
                <a:sym typeface="微软雅黑" panose="020B0503020204020204" pitchFamily="34" charset="-122"/>
              </a:rPr>
              <a:t>2039POWERPOINT</a:t>
            </a:r>
            <a:endParaRPr lang="en-US" altLang="zh-CN" sz="1400" dirty="0">
              <a:solidFill>
                <a:srgbClr val="CD7A64"/>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1" name="文本框 10"/>
          <p:cNvSpPr txBox="1"/>
          <p:nvPr/>
        </p:nvSpPr>
        <p:spPr>
          <a:xfrm>
            <a:off x="4116199" y="2268977"/>
            <a:ext cx="915635" cy="276999"/>
          </a:xfrm>
          <a:prstGeom prst="rect">
            <a:avLst/>
          </a:prstGeom>
          <a:noFill/>
        </p:spPr>
        <p:txBody>
          <a:bodyPr wrap="none" rtlCol="0">
            <a:spAutoFit/>
          </a:bodyPr>
          <a:lstStyle/>
          <a:p>
            <a:r>
              <a:rPr lang="zh-CN" altLang="en-US" sz="1200" dirty="0">
                <a:solidFill>
                  <a:srgbClr val="CD7A64"/>
                </a:solidFill>
                <a:latin typeface="微软雅黑" panose="020B0503020204020204" pitchFamily="34" charset="-122"/>
                <a:ea typeface="微软雅黑" panose="020B0503020204020204" pitchFamily="34" charset="-122"/>
                <a:sym typeface="微软雅黑" panose="020B0503020204020204" pitchFamily="34" charset="-122"/>
              </a:rPr>
              <a:t>汇报</a:t>
            </a:r>
            <a:r>
              <a:rPr lang="zh-CN" altLang="en-US" sz="1200" dirty="0" smtClean="0">
                <a:solidFill>
                  <a:srgbClr val="CD7A64"/>
                </a:solidFill>
                <a:latin typeface="微软雅黑" panose="020B0503020204020204" pitchFamily="34" charset="-122"/>
                <a:ea typeface="微软雅黑" panose="020B0503020204020204" pitchFamily="34" charset="-122"/>
                <a:sym typeface="微软雅黑" panose="020B0503020204020204" pitchFamily="34" charset="-122"/>
              </a:rPr>
              <a:t>：</a:t>
            </a:r>
            <a:r>
              <a:rPr lang="en-US" altLang="zh-CN" sz="1200" dirty="0" smtClean="0">
                <a:solidFill>
                  <a:srgbClr val="CD7A64"/>
                </a:solidFill>
                <a:latin typeface="微软雅黑" panose="020B0503020204020204" pitchFamily="34" charset="-122"/>
                <a:ea typeface="微软雅黑" panose="020B0503020204020204" pitchFamily="34" charset="-122"/>
                <a:sym typeface="微软雅黑" panose="020B0503020204020204" pitchFamily="34" charset="-122"/>
              </a:rPr>
              <a:t>111</a:t>
            </a:r>
            <a:endParaRPr lang="en-US" altLang="zh-CN" sz="1200" dirty="0">
              <a:solidFill>
                <a:srgbClr val="CD7A64"/>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6" name="蓝色的爱 love is blue">
            <a:hlinkClick r:id="" action="ppaction://media"/>
            <a:extLst>
              <a:ext uri="{FF2B5EF4-FFF2-40B4-BE49-F238E27FC236}">
                <a16:creationId xmlns:a16="http://schemas.microsoft.com/office/drawing/2014/main" id="{5042F97B-8F0C-4BF0-8CBC-EEBF8AB565AF}"/>
              </a:ext>
            </a:extLst>
          </p:cNvPr>
          <p:cNvPicPr>
            <a:picLocks noChangeAspect="1"/>
          </p:cNvPicPr>
          <p:nvPr>
            <a:audioFile r:link="rId2"/>
            <p:extLst>
              <p:ext uri="{DAA4B4D4-6D71-4841-9C94-3DE7FCFB9230}">
                <p14:media xmlns:p14="http://schemas.microsoft.com/office/powerpoint/2010/main" r:embed="rId1">
                  <p14:fade in="5000"/>
                </p14:media>
              </p:ext>
            </p:extLst>
          </p:nvPr>
        </p:nvPicPr>
        <p:blipFill>
          <a:blip r:embed="rId12"/>
          <a:stretch>
            <a:fillRect/>
          </a:stretch>
        </p:blipFill>
        <p:spPr>
          <a:xfrm>
            <a:off x="1409700" y="-612961"/>
            <a:ext cx="609600" cy="609600"/>
          </a:xfrm>
          <a:prstGeom prst="rect">
            <a:avLst/>
          </a:prstGeom>
        </p:spPr>
      </p:pic>
    </p:spTree>
    <p:extLst>
      <p:ext uri="{BB962C8B-B14F-4D97-AF65-F5344CB8AC3E}">
        <p14:creationId xmlns:p14="http://schemas.microsoft.com/office/powerpoint/2010/main" val="2412638660"/>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1000"/>
                                        <p:tgtEl>
                                          <p:spTgt spid="5"/>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1000" fill="hold"/>
                                        <p:tgtEl>
                                          <p:spTgt spid="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par>
                                <p:cTn id="20" presetID="22" presetClass="entr" presetSubtype="4" fill="hold" nodeType="withEffect">
                                  <p:stCondLst>
                                    <p:cond delay="50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47" presetClass="entr" presetSubtype="0" fill="hold" nodeType="withEffect">
                                  <p:stCondLst>
                                    <p:cond delay="7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anim calcmode="lin" valueType="num">
                                      <p:cBhvr>
                                        <p:cTn id="26" dur="1000" fill="hold"/>
                                        <p:tgtEl>
                                          <p:spTgt spid="2"/>
                                        </p:tgtEl>
                                        <p:attrNameLst>
                                          <p:attrName>ppt_x</p:attrName>
                                        </p:attrNameLst>
                                      </p:cBhvr>
                                      <p:tavLst>
                                        <p:tav tm="0">
                                          <p:val>
                                            <p:strVal val="#ppt_x"/>
                                          </p:val>
                                        </p:tav>
                                        <p:tav tm="100000">
                                          <p:val>
                                            <p:strVal val="#ppt_x"/>
                                          </p:val>
                                        </p:tav>
                                      </p:tavLst>
                                    </p:anim>
                                    <p:anim calcmode="lin" valueType="num">
                                      <p:cBhvr>
                                        <p:cTn id="27" dur="1000" fill="hold"/>
                                        <p:tgtEl>
                                          <p:spTgt spid="2"/>
                                        </p:tgtEl>
                                        <p:attrNameLst>
                                          <p:attrName>ppt_y</p:attrName>
                                        </p:attrNameLst>
                                      </p:cBhvr>
                                      <p:tavLst>
                                        <p:tav tm="0">
                                          <p:val>
                                            <p:strVal val="#ppt_y-.1"/>
                                          </p:val>
                                        </p:tav>
                                        <p:tav tm="100000">
                                          <p:val>
                                            <p:strVal val="#ppt_y"/>
                                          </p:val>
                                        </p:tav>
                                      </p:tavLst>
                                    </p:anim>
                                  </p:childTnLst>
                                </p:cTn>
                              </p:par>
                            </p:childTnLst>
                          </p:cTn>
                        </p:par>
                        <p:par>
                          <p:cTn id="28" fill="hold">
                            <p:stCondLst>
                              <p:cond delay="3700"/>
                            </p:stCondLst>
                            <p:childTnLst>
                              <p:par>
                                <p:cTn id="29" presetID="50" presetClass="entr" presetSubtype="0" decel="100000"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1000" fill="hold"/>
                                        <p:tgtEl>
                                          <p:spTgt spid="3"/>
                                        </p:tgtEl>
                                        <p:attrNameLst>
                                          <p:attrName>ppt_w</p:attrName>
                                        </p:attrNameLst>
                                      </p:cBhvr>
                                      <p:tavLst>
                                        <p:tav tm="0">
                                          <p:val>
                                            <p:strVal val="#ppt_w+.3"/>
                                          </p:val>
                                        </p:tav>
                                        <p:tav tm="100000">
                                          <p:val>
                                            <p:strVal val="#ppt_w"/>
                                          </p:val>
                                        </p:tav>
                                      </p:tavLst>
                                    </p:anim>
                                    <p:anim calcmode="lin" valueType="num">
                                      <p:cBhvr>
                                        <p:cTn id="32" dur="1000" fill="hold"/>
                                        <p:tgtEl>
                                          <p:spTgt spid="3"/>
                                        </p:tgtEl>
                                        <p:attrNameLst>
                                          <p:attrName>ppt_h</p:attrName>
                                        </p:attrNameLst>
                                      </p:cBhvr>
                                      <p:tavLst>
                                        <p:tav tm="0">
                                          <p:val>
                                            <p:strVal val="#ppt_h"/>
                                          </p:val>
                                        </p:tav>
                                        <p:tav tm="100000">
                                          <p:val>
                                            <p:strVal val="#ppt_h"/>
                                          </p:val>
                                        </p:tav>
                                      </p:tavLst>
                                    </p:anim>
                                    <p:animEffect transition="in" filter="fade">
                                      <p:cBhvr>
                                        <p:cTn id="33" dur="1000"/>
                                        <p:tgtEl>
                                          <p:spTgt spid="3"/>
                                        </p:tgtEl>
                                      </p:cBhvr>
                                    </p:animEffect>
                                  </p:childTnLst>
                                </p:cTn>
                              </p:par>
                            </p:childTnLst>
                          </p:cTn>
                        </p:par>
                        <p:par>
                          <p:cTn id="34" fill="hold">
                            <p:stCondLst>
                              <p:cond delay="4700"/>
                            </p:stCondLst>
                            <p:childTnLst>
                              <p:par>
                                <p:cTn id="35" presetID="22" presetClass="entr" presetSubtype="8"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500"/>
                                        <p:tgtEl>
                                          <p:spTgt spid="10"/>
                                        </p:tgtEl>
                                      </p:cBhvr>
                                    </p:animEffect>
                                  </p:childTnLst>
                                </p:cTn>
                              </p:par>
                            </p:childTnLst>
                          </p:cTn>
                        </p:par>
                        <p:par>
                          <p:cTn id="38" fill="hold">
                            <p:stCondLst>
                              <p:cond delay="5200"/>
                            </p:stCondLst>
                            <p:childTnLst>
                              <p:par>
                                <p:cTn id="39" presetID="10" presetClass="entr" presetSubtype="0" fill="hold" grpId="0" nodeType="afterEffect">
                                  <p:stCondLst>
                                    <p:cond delay="0"/>
                                  </p:stCondLst>
                                  <p:iterate type="lt">
                                    <p:tmPct val="14000"/>
                                  </p:iterate>
                                  <p:childTnLst>
                                    <p:set>
                                      <p:cBhvr>
                                        <p:cTn id="40" dur="1" fill="hold">
                                          <p:stCondLst>
                                            <p:cond delay="0"/>
                                          </p:stCondLst>
                                        </p:cTn>
                                        <p:tgtEl>
                                          <p:spTgt spid="9"/>
                                        </p:tgtEl>
                                        <p:attrNameLst>
                                          <p:attrName>style.visibility</p:attrName>
                                        </p:attrNameLst>
                                      </p:cBhvr>
                                      <p:to>
                                        <p:strVal val="visible"/>
                                      </p:to>
                                    </p:set>
                                    <p:animEffect transition="in" filter="fade">
                                      <p:cBhvr>
                                        <p:cTn id="41" dur="500"/>
                                        <p:tgtEl>
                                          <p:spTgt spid="9"/>
                                        </p:tgtEl>
                                      </p:cBhvr>
                                    </p:animEffect>
                                  </p:childTnLst>
                                </p:cTn>
                              </p:par>
                            </p:childTnLst>
                          </p:cTn>
                        </p:par>
                        <p:par>
                          <p:cTn id="42" fill="hold">
                            <p:stCondLst>
                              <p:cond delay="6540"/>
                            </p:stCondLst>
                            <p:childTnLst>
                              <p:par>
                                <p:cTn id="43" presetID="42" presetClass="entr" presetSubtype="0"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500"/>
                                        <p:tgtEl>
                                          <p:spTgt spid="11"/>
                                        </p:tgtEl>
                                      </p:cBhvr>
                                    </p:animEffect>
                                    <p:anim calcmode="lin" valueType="num">
                                      <p:cBhvr>
                                        <p:cTn id="46" dur="500" fill="hold"/>
                                        <p:tgtEl>
                                          <p:spTgt spid="11"/>
                                        </p:tgtEl>
                                        <p:attrNameLst>
                                          <p:attrName>ppt_x</p:attrName>
                                        </p:attrNameLst>
                                      </p:cBhvr>
                                      <p:tavLst>
                                        <p:tav tm="0">
                                          <p:val>
                                            <p:strVal val="#ppt_x"/>
                                          </p:val>
                                        </p:tav>
                                        <p:tav tm="100000">
                                          <p:val>
                                            <p:strVal val="#ppt_x"/>
                                          </p:val>
                                        </p:tav>
                                      </p:tavLst>
                                    </p:anim>
                                    <p:anim calcmode="lin" valueType="num">
                                      <p:cBhvr>
                                        <p:cTn id="47" dur="500" fill="hold"/>
                                        <p:tgtEl>
                                          <p:spTgt spid="11"/>
                                        </p:tgtEl>
                                        <p:attrNameLst>
                                          <p:attrName>ppt_y</p:attrName>
                                        </p:attrNameLst>
                                      </p:cBhvr>
                                      <p:tavLst>
                                        <p:tav tm="0">
                                          <p:val>
                                            <p:strVal val="#ppt_y+.1"/>
                                          </p:val>
                                        </p:tav>
                                        <p:tav tm="100000">
                                          <p:val>
                                            <p:strVal val="#ppt_y"/>
                                          </p:val>
                                        </p:tav>
                                      </p:tavLst>
                                    </p:anim>
                                  </p:childTnLst>
                                </p:cTn>
                              </p:par>
                            </p:childTnLst>
                          </p:cTn>
                        </p:par>
                        <p:par>
                          <p:cTn id="48" fill="hold">
                            <p:stCondLst>
                              <p:cond delay="7040"/>
                            </p:stCondLst>
                            <p:childTnLst>
                              <p:par>
                                <p:cTn id="49" presetID="1" presetClass="mediacall" presetSubtype="0" fill="hold" nodeType="afterEffect">
                                  <p:stCondLst>
                                    <p:cond delay="0"/>
                                  </p:stCondLst>
                                  <p:childTnLst>
                                    <p:cmd type="call" cmd="playFrom(0.0)">
                                      <p:cBhvr>
                                        <p:cTn id="50" dur="1"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51" repeatCount="indefinite" fill="hold" display="0">
                  <p:stCondLst>
                    <p:cond delay="indefinite"/>
                  </p:stCondLst>
                  <p:endCondLst>
                    <p:cond evt="onStopAudio" delay="0">
                      <p:tgtEl>
                        <p:sldTgt/>
                      </p:tgtEl>
                    </p:cond>
                  </p:endCondLst>
                </p:cTn>
                <p:tgtEl>
                  <p:spTgt spid="6"/>
                </p:tgtEl>
              </p:cMediaNode>
            </p:audio>
          </p:childTnLst>
        </p:cTn>
      </p:par>
    </p:tnLst>
    <p:bldLst>
      <p:bldP spid="9" grpId="0"/>
      <p:bldP spid="10" grpId="0"/>
      <p:bldP spid="11"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grpSp>
        <p:nvGrpSpPr>
          <p:cNvPr id="2" name="组合 1"/>
          <p:cNvGrpSpPr/>
          <p:nvPr/>
        </p:nvGrpSpPr>
        <p:grpSpPr>
          <a:xfrm>
            <a:off x="868930" y="1250157"/>
            <a:ext cx="2474665" cy="3102769"/>
            <a:chOff x="868930" y="1250157"/>
            <a:chExt cx="2474665" cy="3102769"/>
          </a:xfrm>
        </p:grpSpPr>
        <p:sp>
          <p:nvSpPr>
            <p:cNvPr id="236" name="矩形 25"/>
            <p:cNvSpPr>
              <a:spLocks noChangeArrowheads="1"/>
            </p:cNvSpPr>
            <p:nvPr/>
          </p:nvSpPr>
          <p:spPr bwMode="auto">
            <a:xfrm>
              <a:off x="961775" y="1963341"/>
              <a:ext cx="2273502" cy="2282428"/>
            </a:xfrm>
            <a:prstGeom prst="rect">
              <a:avLst/>
            </a:prstGeom>
            <a:solidFill>
              <a:schemeClr val="bg1">
                <a:lumMod val="75000"/>
              </a:schemeClr>
            </a:solidFill>
            <a:ln>
              <a:noFill/>
            </a:ln>
          </p:spPr>
          <p:txBody>
            <a:bodyPr lIns="68562" tIns="34281" rIns="68562" bIns="34281" anchor="ctr"/>
            <a:lstStyle/>
            <a:p>
              <a:pPr algn="ctr" fontAlgn="base">
                <a:spcBef>
                  <a:spcPct val="0"/>
                </a:spcBef>
                <a:spcAft>
                  <a:spcPct val="0"/>
                </a:spcAft>
                <a:buFont typeface="Arial" pitchFamily="34" charset="0"/>
                <a:buNone/>
              </a:pPr>
              <a:endParaRPr lang="zh-CN" altLang="zh-CN">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7" name="Rectangle 12"/>
            <p:cNvSpPr>
              <a:spLocks noChangeArrowheads="1"/>
            </p:cNvSpPr>
            <p:nvPr/>
          </p:nvSpPr>
          <p:spPr bwMode="auto">
            <a:xfrm>
              <a:off x="962965" y="1373981"/>
              <a:ext cx="2285405" cy="471488"/>
            </a:xfrm>
            <a:prstGeom prst="rect">
              <a:avLst/>
            </a:prstGeom>
            <a:solidFill>
              <a:schemeClr val="accent1"/>
            </a:solidFill>
            <a:ln>
              <a:noFill/>
            </a:ln>
          </p:spPr>
          <p:txBody>
            <a:bodyPr lIns="51415" tIns="51415" rIns="51415" bIns="51415" anchor="ctr"/>
            <a:lstStyle/>
            <a:p>
              <a:pPr fontAlgn="base">
                <a:lnSpc>
                  <a:spcPct val="90000"/>
                </a:lnSpc>
                <a:spcBef>
                  <a:spcPct val="20000"/>
                </a:spcBef>
                <a:spcAft>
                  <a:spcPct val="0"/>
                </a:spcAft>
                <a:buSzPct val="90000"/>
                <a:buFont typeface="Arial" pitchFamily="34" charset="0"/>
                <a:buNone/>
              </a:pPr>
              <a:r>
                <a:rPr lang="zh-CN" altLang="en-US" sz="1500" b="1">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      点击添加文字标题</a:t>
              </a:r>
              <a:endParaRPr lang="en-US" altLang="zh-CN" sz="1500" b="1">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8" name="Rectangle 14"/>
            <p:cNvSpPr/>
            <p:nvPr/>
          </p:nvSpPr>
          <p:spPr bwMode="auto">
            <a:xfrm>
              <a:off x="868930" y="1250157"/>
              <a:ext cx="2474665" cy="3102769"/>
            </a:xfrm>
            <a:prstGeom prst="rect">
              <a:avLst/>
            </a:prstGeom>
            <a:noFill/>
            <a:ln w="38100" cap="flat" cmpd="sng">
              <a:solidFill>
                <a:schemeClr val="bg1">
                  <a:lumMod val="50000"/>
                </a:schemeClr>
              </a:solidFill>
              <a:bevel/>
            </a:ln>
            <a:extLst>
              <a:ext uri="{909E8E84-426E-40DD-AFC4-6F175D3DCCD1}">
                <a14:hiddenFill xmlns:a14="http://schemas.microsoft.com/office/drawing/2010/main">
                  <a:solidFill>
                    <a:srgbClr val="FFFFFF"/>
                  </a:solidFill>
                </a14:hiddenFill>
              </a:ext>
            </a:extLst>
          </p:spPr>
          <p:txBody>
            <a:bodyPr lIns="51412" tIns="25707" rIns="51412" bIns="25707" anchor="ctr"/>
            <a:lstStyle/>
            <a:p>
              <a:pPr algn="ctr" fontAlgn="base">
                <a:spcBef>
                  <a:spcPct val="0"/>
                </a:spcBef>
                <a:spcAft>
                  <a:spcPct val="0"/>
                </a:spcAft>
                <a:buFont typeface="Arial" pitchFamily="34" charset="0"/>
                <a:buNone/>
              </a:pPr>
              <a:endParaRPr lang="zh-CN" altLang="zh-CN" sz="1300">
                <a:solidFill>
                  <a:prstClr val="white"/>
                </a:solidFill>
                <a:latin typeface="微软雅黑" panose="020B0503020204020204" pitchFamily="34" charset="-122"/>
                <a:ea typeface="微软雅黑" panose="020B0503020204020204" pitchFamily="34" charset="-122"/>
                <a:cs typeface="Segoe UI" pitchFamily="34" charset="0"/>
                <a:sym typeface="微软雅黑" panose="020B0503020204020204" pitchFamily="34" charset="-122"/>
              </a:endParaRPr>
            </a:p>
          </p:txBody>
        </p:sp>
        <p:sp>
          <p:nvSpPr>
            <p:cNvPr id="239" name="矩形 1"/>
            <p:cNvSpPr>
              <a:spLocks noChangeArrowheads="1"/>
            </p:cNvSpPr>
            <p:nvPr/>
          </p:nvSpPr>
          <p:spPr bwMode="auto">
            <a:xfrm>
              <a:off x="949871" y="2200275"/>
              <a:ext cx="2285405" cy="1989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2" tIns="34281" rIns="68562" bIns="34281">
              <a:spAutoFit/>
            </a:bodyPr>
            <a:lstStyle>
              <a:lvl1pPr indent="457200">
                <a:defRPr>
                  <a:solidFill>
                    <a:schemeClr val="tx1"/>
                  </a:solidFill>
                  <a:latin typeface="Arial" pitchFamily="34" charset="0"/>
                </a:defRPr>
              </a:lvl1pPr>
              <a:lvl2pPr>
                <a:defRPr>
                  <a:solidFill>
                    <a:schemeClr val="tx1"/>
                  </a:solidFill>
                  <a:latin typeface="Arial" pitchFamily="34" charset="0"/>
                </a:defRPr>
              </a:lvl2pPr>
              <a:lvl3pPr>
                <a:defRPr>
                  <a:solidFill>
                    <a:schemeClr val="tx1"/>
                  </a:solidFill>
                  <a:latin typeface="Arial" pitchFamily="34" charset="0"/>
                </a:defRPr>
              </a:lvl3pPr>
              <a:lvl4pPr>
                <a:defRPr>
                  <a:solidFill>
                    <a:schemeClr val="tx1"/>
                  </a:solidFill>
                  <a:latin typeface="Arial" pitchFamily="34" charset="0"/>
                </a:defRPr>
              </a:lvl4pPr>
              <a:lvl5pPr>
                <a:defRPr>
                  <a:solidFill>
                    <a:schemeClr val="tx1"/>
                  </a:solidFill>
                  <a:latin typeface="Arial" pitchFamily="34" charset="0"/>
                </a:defRPr>
              </a:lvl5pPr>
              <a:lvl6pPr fontAlgn="base">
                <a:spcBef>
                  <a:spcPct val="0"/>
                </a:spcBef>
                <a:spcAft>
                  <a:spcPct val="0"/>
                </a:spcAft>
                <a:buFont typeface="Arial" pitchFamily="34" charset="0"/>
                <a:defRPr>
                  <a:solidFill>
                    <a:schemeClr val="tx1"/>
                  </a:solidFill>
                  <a:latin typeface="Arial" pitchFamily="34" charset="0"/>
                </a:defRPr>
              </a:lvl6pPr>
              <a:lvl7pPr fontAlgn="base">
                <a:spcBef>
                  <a:spcPct val="0"/>
                </a:spcBef>
                <a:spcAft>
                  <a:spcPct val="0"/>
                </a:spcAft>
                <a:buFont typeface="Arial" pitchFamily="34" charset="0"/>
                <a:defRPr>
                  <a:solidFill>
                    <a:schemeClr val="tx1"/>
                  </a:solidFill>
                  <a:latin typeface="Arial" pitchFamily="34" charset="0"/>
                </a:defRPr>
              </a:lvl7pPr>
              <a:lvl8pPr fontAlgn="base">
                <a:spcBef>
                  <a:spcPct val="0"/>
                </a:spcBef>
                <a:spcAft>
                  <a:spcPct val="0"/>
                </a:spcAft>
                <a:buFont typeface="Arial" pitchFamily="34" charset="0"/>
                <a:defRPr>
                  <a:solidFill>
                    <a:schemeClr val="tx1"/>
                  </a:solidFill>
                  <a:latin typeface="Arial" pitchFamily="34" charset="0"/>
                </a:defRPr>
              </a:lvl8pPr>
              <a:lvl9pPr fontAlgn="base">
                <a:spcBef>
                  <a:spcPct val="0"/>
                </a:spcBef>
                <a:spcAft>
                  <a:spcPct val="0"/>
                </a:spcAft>
                <a:buFont typeface="Arial" pitchFamily="34" charset="0"/>
                <a:defRPr>
                  <a:solidFill>
                    <a:schemeClr val="tx1"/>
                  </a:solidFill>
                  <a:latin typeface="Arial" pitchFamily="34" charset="0"/>
                </a:defRPr>
              </a:lvl9pPr>
            </a:lstStyle>
            <a:p>
              <a:pPr fontAlgn="base">
                <a:lnSpc>
                  <a:spcPct val="130000"/>
                </a:lnSpc>
                <a:spcBef>
                  <a:spcPct val="0"/>
                </a:spcBef>
                <a:spcAft>
                  <a:spcPct val="0"/>
                </a:spcAft>
              </a:pPr>
              <a:r>
                <a:rPr lang="zh-CN" altLang="en-US" sz="12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grpSp>
      <p:grpSp>
        <p:nvGrpSpPr>
          <p:cNvPr id="10" name="组合 9"/>
          <p:cNvGrpSpPr/>
          <p:nvPr/>
        </p:nvGrpSpPr>
        <p:grpSpPr>
          <a:xfrm>
            <a:off x="5057649" y="1238250"/>
            <a:ext cx="3495955" cy="728663"/>
            <a:chOff x="5057649" y="1238250"/>
            <a:chExt cx="3495955" cy="728663"/>
          </a:xfrm>
        </p:grpSpPr>
        <p:sp>
          <p:nvSpPr>
            <p:cNvPr id="244" name="Rectangle 60"/>
            <p:cNvSpPr/>
            <p:nvPr/>
          </p:nvSpPr>
          <p:spPr bwMode="auto">
            <a:xfrm>
              <a:off x="5057649" y="1238250"/>
              <a:ext cx="3495955" cy="728663"/>
            </a:xfrm>
            <a:prstGeom prst="rect">
              <a:avLst/>
            </a:prstGeom>
            <a:solidFill>
              <a:schemeClr val="accent1"/>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z="110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8" name="矩形 39"/>
            <p:cNvSpPr>
              <a:spLocks noChangeArrowheads="1"/>
            </p:cNvSpPr>
            <p:nvPr/>
          </p:nvSpPr>
          <p:spPr bwMode="auto">
            <a:xfrm>
              <a:off x="5885652" y="1436825"/>
              <a:ext cx="2609171" cy="33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2" tIns="26993" rIns="68562" bIns="26993">
              <a:spAutoFit/>
            </a:bodyPr>
            <a:lstStyle/>
            <a:p>
              <a:pPr fontAlgn="base">
                <a:spcBef>
                  <a:spcPct val="0"/>
                </a:spcBef>
                <a:spcAft>
                  <a:spcPct val="0"/>
                </a:spcAft>
                <a:buFont typeface="Arial" pitchFamily="34" charset="0"/>
                <a:buNone/>
              </a:pPr>
              <a:r>
                <a:rPr lang="zh-CN" altLang="en-US" sz="1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点击添加文字描述</a:t>
              </a:r>
              <a:endParaRPr lang="en-US" altLang="zh-CN" sz="1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3" name="组合 2"/>
          <p:cNvGrpSpPr/>
          <p:nvPr/>
        </p:nvGrpSpPr>
        <p:grpSpPr>
          <a:xfrm>
            <a:off x="3499526" y="1254919"/>
            <a:ext cx="1416475" cy="728663"/>
            <a:chOff x="3499526" y="1254919"/>
            <a:chExt cx="1416475" cy="728663"/>
          </a:xfrm>
        </p:grpSpPr>
        <p:sp>
          <p:nvSpPr>
            <p:cNvPr id="240" name="Rectangle 60"/>
            <p:cNvSpPr/>
            <p:nvPr/>
          </p:nvSpPr>
          <p:spPr bwMode="auto">
            <a:xfrm>
              <a:off x="3499526" y="1254919"/>
              <a:ext cx="1416475" cy="728663"/>
            </a:xfrm>
            <a:prstGeom prst="ellipse">
              <a:avLst/>
            </a:prstGeom>
            <a:solidFill>
              <a:schemeClr val="accent1"/>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9" name="矩形 2"/>
            <p:cNvSpPr>
              <a:spLocks noChangeArrowheads="1"/>
            </p:cNvSpPr>
            <p:nvPr/>
          </p:nvSpPr>
          <p:spPr bwMode="auto">
            <a:xfrm>
              <a:off x="3772597" y="1298281"/>
              <a:ext cx="736384" cy="623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2" tIns="34281" rIns="68562" bIns="34281">
              <a:spAutoFit/>
            </a:bodyPr>
            <a:lstStyle/>
            <a:p>
              <a:pPr fontAlgn="base">
                <a:spcBef>
                  <a:spcPct val="0"/>
                </a:spcBef>
                <a:spcAft>
                  <a:spcPct val="0"/>
                </a:spcAft>
                <a:buFont typeface="Arial" pitchFamily="34" charset="0"/>
                <a:buNone/>
              </a:pPr>
              <a:r>
                <a:rPr lang="zh-CN" altLang="en-US" sz="3600">
                  <a:solidFill>
                    <a:prstClr val="white"/>
                  </a:solidFill>
                  <a:latin typeface="微软雅黑" panose="020B0503020204020204" pitchFamily="34" charset="-122"/>
                  <a:ea typeface="微软雅黑" panose="020B0503020204020204" pitchFamily="34" charset="-122"/>
                  <a:cs typeface="Arial Unicode MS" panose="020B0604020202020204" pitchFamily="34" charset="-122"/>
                  <a:sym typeface="微软雅黑" panose="020B0503020204020204" pitchFamily="34" charset="-122"/>
                </a:rPr>
                <a:t> ①</a:t>
              </a:r>
            </a:p>
          </p:txBody>
        </p:sp>
      </p:grpSp>
      <p:grpSp>
        <p:nvGrpSpPr>
          <p:cNvPr id="4" name="组合 3"/>
          <p:cNvGrpSpPr/>
          <p:nvPr/>
        </p:nvGrpSpPr>
        <p:grpSpPr>
          <a:xfrm>
            <a:off x="3499526" y="2045494"/>
            <a:ext cx="1416475" cy="728663"/>
            <a:chOff x="3499526" y="2045494"/>
            <a:chExt cx="1416475" cy="728663"/>
          </a:xfrm>
        </p:grpSpPr>
        <p:sp>
          <p:nvSpPr>
            <p:cNvPr id="241" name="Rectangle 60"/>
            <p:cNvSpPr/>
            <p:nvPr/>
          </p:nvSpPr>
          <p:spPr bwMode="auto">
            <a:xfrm>
              <a:off x="3499526" y="2045494"/>
              <a:ext cx="1416475" cy="728663"/>
            </a:xfrm>
            <a:prstGeom prst="ellipse">
              <a:avLst/>
            </a:prstGeom>
            <a:solidFill>
              <a:schemeClr val="accent2"/>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0" name="矩形 40"/>
            <p:cNvSpPr>
              <a:spLocks noChangeArrowheads="1"/>
            </p:cNvSpPr>
            <p:nvPr/>
          </p:nvSpPr>
          <p:spPr bwMode="auto">
            <a:xfrm>
              <a:off x="3772597" y="2130529"/>
              <a:ext cx="736384" cy="623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2" tIns="34281" rIns="68562" bIns="34281">
              <a:spAutoFit/>
            </a:bodyPr>
            <a:lstStyle/>
            <a:p>
              <a:pPr fontAlgn="base">
                <a:spcBef>
                  <a:spcPct val="0"/>
                </a:spcBef>
                <a:spcAft>
                  <a:spcPct val="0"/>
                </a:spcAft>
                <a:buFont typeface="Arial" pitchFamily="34" charset="0"/>
                <a:buNone/>
              </a:pPr>
              <a:r>
                <a:rPr lang="zh-CN" altLang="en-US" sz="3600">
                  <a:solidFill>
                    <a:prstClr val="white"/>
                  </a:solidFill>
                  <a:latin typeface="微软雅黑" panose="020B0503020204020204" pitchFamily="34" charset="-122"/>
                  <a:ea typeface="微软雅黑" panose="020B0503020204020204" pitchFamily="34" charset="-122"/>
                  <a:cs typeface="Arial Unicode MS" panose="020B0604020202020204" pitchFamily="34" charset="-122"/>
                  <a:sym typeface="微软雅黑" panose="020B0503020204020204" pitchFamily="34" charset="-122"/>
                </a:rPr>
                <a:t> ②</a:t>
              </a:r>
            </a:p>
          </p:txBody>
        </p:sp>
      </p:grpSp>
      <p:grpSp>
        <p:nvGrpSpPr>
          <p:cNvPr id="5" name="组合 4"/>
          <p:cNvGrpSpPr/>
          <p:nvPr/>
        </p:nvGrpSpPr>
        <p:grpSpPr>
          <a:xfrm>
            <a:off x="3499526" y="2836069"/>
            <a:ext cx="1416475" cy="728663"/>
            <a:chOff x="3499526" y="2836069"/>
            <a:chExt cx="1416475" cy="728663"/>
          </a:xfrm>
        </p:grpSpPr>
        <p:sp>
          <p:nvSpPr>
            <p:cNvPr id="242" name="Rectangle 60"/>
            <p:cNvSpPr/>
            <p:nvPr/>
          </p:nvSpPr>
          <p:spPr bwMode="auto">
            <a:xfrm>
              <a:off x="3499526" y="2836069"/>
              <a:ext cx="1416475" cy="728663"/>
            </a:xfrm>
            <a:prstGeom prst="ellipse">
              <a:avLst/>
            </a:prstGeom>
            <a:solidFill>
              <a:schemeClr val="accent3"/>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1" name="矩形 41"/>
            <p:cNvSpPr>
              <a:spLocks noChangeArrowheads="1"/>
            </p:cNvSpPr>
            <p:nvPr/>
          </p:nvSpPr>
          <p:spPr bwMode="auto">
            <a:xfrm>
              <a:off x="3772597" y="2929437"/>
              <a:ext cx="736384" cy="623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2" tIns="34281" rIns="68562" bIns="34281">
              <a:spAutoFit/>
            </a:bodyPr>
            <a:lstStyle/>
            <a:p>
              <a:pPr fontAlgn="base">
                <a:spcBef>
                  <a:spcPct val="0"/>
                </a:spcBef>
                <a:spcAft>
                  <a:spcPct val="0"/>
                </a:spcAft>
                <a:buFont typeface="Arial" pitchFamily="34" charset="0"/>
                <a:buNone/>
              </a:pPr>
              <a:r>
                <a:rPr lang="zh-CN" altLang="en-US" sz="3600" dirty="0">
                  <a:solidFill>
                    <a:prstClr val="white"/>
                  </a:solidFill>
                  <a:latin typeface="微软雅黑" panose="020B0503020204020204" pitchFamily="34" charset="-122"/>
                  <a:ea typeface="微软雅黑" panose="020B0503020204020204" pitchFamily="34" charset="-122"/>
                  <a:cs typeface="Arial Unicode MS" panose="020B0604020202020204" pitchFamily="34" charset="-122"/>
                  <a:sym typeface="微软雅黑" panose="020B0503020204020204" pitchFamily="34" charset="-122"/>
                </a:rPr>
                <a:t> ③</a:t>
              </a:r>
            </a:p>
          </p:txBody>
        </p:sp>
      </p:grpSp>
      <p:grpSp>
        <p:nvGrpSpPr>
          <p:cNvPr id="6" name="组合 5"/>
          <p:cNvGrpSpPr/>
          <p:nvPr/>
        </p:nvGrpSpPr>
        <p:grpSpPr>
          <a:xfrm>
            <a:off x="3499526" y="3626644"/>
            <a:ext cx="1416475" cy="728663"/>
            <a:chOff x="3499526" y="3626644"/>
            <a:chExt cx="1416475" cy="728663"/>
          </a:xfrm>
        </p:grpSpPr>
        <p:sp>
          <p:nvSpPr>
            <p:cNvPr id="243" name="Rectangle 60"/>
            <p:cNvSpPr/>
            <p:nvPr/>
          </p:nvSpPr>
          <p:spPr bwMode="auto">
            <a:xfrm>
              <a:off x="3499526" y="3626644"/>
              <a:ext cx="1416475" cy="728663"/>
            </a:xfrm>
            <a:prstGeom prst="ellipse">
              <a:avLst/>
            </a:prstGeom>
            <a:solidFill>
              <a:schemeClr val="accent4"/>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2" name="矩形 42"/>
            <p:cNvSpPr>
              <a:spLocks noChangeArrowheads="1"/>
            </p:cNvSpPr>
            <p:nvPr/>
          </p:nvSpPr>
          <p:spPr bwMode="auto">
            <a:xfrm>
              <a:off x="3772597" y="3724775"/>
              <a:ext cx="736384" cy="623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2" tIns="34281" rIns="68562" bIns="34281">
              <a:spAutoFit/>
            </a:bodyPr>
            <a:lstStyle/>
            <a:p>
              <a:pPr fontAlgn="base">
                <a:spcBef>
                  <a:spcPct val="0"/>
                </a:spcBef>
                <a:spcAft>
                  <a:spcPct val="0"/>
                </a:spcAft>
                <a:buFont typeface="Arial" pitchFamily="34" charset="0"/>
                <a:buNone/>
              </a:pPr>
              <a:r>
                <a:rPr lang="zh-CN" altLang="en-US" sz="3600">
                  <a:solidFill>
                    <a:prstClr val="white"/>
                  </a:solidFill>
                  <a:latin typeface="微软雅黑" panose="020B0503020204020204" pitchFamily="34" charset="-122"/>
                  <a:ea typeface="微软雅黑" panose="020B0503020204020204" pitchFamily="34" charset="-122"/>
                  <a:cs typeface="Arial Unicode MS" panose="020B0604020202020204" pitchFamily="34" charset="-122"/>
                  <a:sym typeface="微软雅黑" panose="020B0503020204020204" pitchFamily="34" charset="-122"/>
                </a:rPr>
                <a:t> ④</a:t>
              </a:r>
            </a:p>
          </p:txBody>
        </p:sp>
      </p:grpSp>
      <p:grpSp>
        <p:nvGrpSpPr>
          <p:cNvPr id="9" name="组合 8"/>
          <p:cNvGrpSpPr/>
          <p:nvPr/>
        </p:nvGrpSpPr>
        <p:grpSpPr>
          <a:xfrm>
            <a:off x="5071933" y="2033587"/>
            <a:ext cx="3494765" cy="728663"/>
            <a:chOff x="5071933" y="2033587"/>
            <a:chExt cx="3494765" cy="728663"/>
          </a:xfrm>
        </p:grpSpPr>
        <p:sp>
          <p:nvSpPr>
            <p:cNvPr id="245" name="Rectangle 60"/>
            <p:cNvSpPr/>
            <p:nvPr/>
          </p:nvSpPr>
          <p:spPr bwMode="auto">
            <a:xfrm>
              <a:off x="5071933" y="2033587"/>
              <a:ext cx="3494765" cy="728663"/>
            </a:xfrm>
            <a:prstGeom prst="rect">
              <a:avLst/>
            </a:prstGeom>
            <a:solidFill>
              <a:schemeClr val="accent2"/>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z="160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3" name="矩形 43"/>
            <p:cNvSpPr>
              <a:spLocks noChangeArrowheads="1"/>
            </p:cNvSpPr>
            <p:nvPr/>
          </p:nvSpPr>
          <p:spPr bwMode="auto">
            <a:xfrm>
              <a:off x="5885651" y="2232162"/>
              <a:ext cx="2609171" cy="33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2" tIns="26993" rIns="68562" bIns="26993">
              <a:spAutoFit/>
            </a:bodyPr>
            <a:lstStyle/>
            <a:p>
              <a:pPr fontAlgn="base">
                <a:spcBef>
                  <a:spcPct val="0"/>
                </a:spcBef>
                <a:spcAft>
                  <a:spcPct val="0"/>
                </a:spcAft>
                <a:buFont typeface="Arial" pitchFamily="34" charset="0"/>
                <a:buNone/>
              </a:pPr>
              <a:r>
                <a:rPr lang="zh-CN" altLang="en-US" sz="1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点击添加文字描述</a:t>
              </a:r>
              <a:endParaRPr lang="en-US" altLang="zh-CN" sz="1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8" name="组合 7"/>
          <p:cNvGrpSpPr/>
          <p:nvPr/>
        </p:nvGrpSpPr>
        <p:grpSpPr>
          <a:xfrm>
            <a:off x="5071933" y="2828925"/>
            <a:ext cx="3494765" cy="728663"/>
            <a:chOff x="5071933" y="2828925"/>
            <a:chExt cx="3494765" cy="728663"/>
          </a:xfrm>
        </p:grpSpPr>
        <p:sp>
          <p:nvSpPr>
            <p:cNvPr id="246" name="Rectangle 60"/>
            <p:cNvSpPr/>
            <p:nvPr/>
          </p:nvSpPr>
          <p:spPr bwMode="auto">
            <a:xfrm>
              <a:off x="5071933" y="2828925"/>
              <a:ext cx="3494765" cy="728663"/>
            </a:xfrm>
            <a:prstGeom prst="rect">
              <a:avLst/>
            </a:prstGeom>
            <a:solidFill>
              <a:schemeClr val="accent3"/>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z="160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4" name="矩形 44"/>
            <p:cNvSpPr>
              <a:spLocks noChangeArrowheads="1"/>
            </p:cNvSpPr>
            <p:nvPr/>
          </p:nvSpPr>
          <p:spPr bwMode="auto">
            <a:xfrm>
              <a:off x="5885650" y="3001582"/>
              <a:ext cx="2609171" cy="33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2" tIns="26993" rIns="68562" bIns="26993">
              <a:spAutoFit/>
            </a:bodyPr>
            <a:lstStyle/>
            <a:p>
              <a:pPr fontAlgn="base">
                <a:spcBef>
                  <a:spcPct val="0"/>
                </a:spcBef>
                <a:spcAft>
                  <a:spcPct val="0"/>
                </a:spcAft>
                <a:buFont typeface="Arial" pitchFamily="34" charset="0"/>
                <a:buNone/>
              </a:pPr>
              <a:r>
                <a:rPr lang="zh-CN" altLang="en-US" sz="1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点击添加文字描述</a:t>
              </a:r>
              <a:endParaRPr lang="en-US" altLang="zh-CN" sz="1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7" name="组合 6"/>
          <p:cNvGrpSpPr/>
          <p:nvPr/>
        </p:nvGrpSpPr>
        <p:grpSpPr>
          <a:xfrm>
            <a:off x="5071933" y="3624262"/>
            <a:ext cx="3494765" cy="728663"/>
            <a:chOff x="5071933" y="3624262"/>
            <a:chExt cx="3494765" cy="728663"/>
          </a:xfrm>
        </p:grpSpPr>
        <p:sp>
          <p:nvSpPr>
            <p:cNvPr id="247" name="Rectangle 60"/>
            <p:cNvSpPr/>
            <p:nvPr/>
          </p:nvSpPr>
          <p:spPr bwMode="auto">
            <a:xfrm>
              <a:off x="5071933" y="3624262"/>
              <a:ext cx="3494765" cy="728663"/>
            </a:xfrm>
            <a:prstGeom prst="rect">
              <a:avLst/>
            </a:prstGeom>
            <a:solidFill>
              <a:schemeClr val="accent4"/>
            </a:solidFill>
            <a:ln>
              <a:noFill/>
            </a:ln>
          </p:spPr>
          <p:txBody>
            <a:bodyPr lIns="91388" tIns="365551" rIns="91388" bIns="102843" anchor="b"/>
            <a:lstStyle/>
            <a:p>
              <a:pPr algn="ctr" fontAlgn="base">
                <a:lnSpc>
                  <a:spcPct val="90000"/>
                </a:lnSpc>
                <a:spcBef>
                  <a:spcPts val="630"/>
                </a:spcBef>
                <a:spcAft>
                  <a:spcPct val="0"/>
                </a:spcAft>
                <a:buClr>
                  <a:srgbClr val="FFFF99"/>
                </a:buClr>
                <a:buSzPct val="120000"/>
                <a:buFont typeface="Arial" pitchFamily="34" charset="0"/>
                <a:buNone/>
              </a:pPr>
              <a:endParaRPr lang="zh-CN" altLang="zh-CN" sz="160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5" name="矩形 45"/>
            <p:cNvSpPr>
              <a:spLocks noChangeArrowheads="1"/>
            </p:cNvSpPr>
            <p:nvPr/>
          </p:nvSpPr>
          <p:spPr bwMode="auto">
            <a:xfrm>
              <a:off x="5885649" y="3822837"/>
              <a:ext cx="2609171" cy="33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2" tIns="26993" rIns="68562" bIns="26993">
              <a:spAutoFit/>
            </a:bodyPr>
            <a:lstStyle/>
            <a:p>
              <a:pPr fontAlgn="base">
                <a:spcBef>
                  <a:spcPct val="0"/>
                </a:spcBef>
                <a:spcAft>
                  <a:spcPct val="0"/>
                </a:spcAft>
                <a:buFont typeface="Arial" pitchFamily="34" charset="0"/>
                <a:buNone/>
              </a:pPr>
              <a:r>
                <a:rPr lang="zh-CN" altLang="en-US" sz="1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点击添加文字描述</a:t>
              </a:r>
              <a:endParaRPr lang="en-US" altLang="zh-CN" sz="1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spTree>
    <p:extLst>
      <p:ext uri="{BB962C8B-B14F-4D97-AF65-F5344CB8AC3E}">
        <p14:creationId xmlns:p14="http://schemas.microsoft.com/office/powerpoint/2010/main" val="2116564568"/>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0" presetClass="entr" presetSubtype="0" decel="10000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strVal val="#ppt_w+.3"/>
                                          </p:val>
                                        </p:tav>
                                        <p:tav tm="100000">
                                          <p:val>
                                            <p:strVal val="#ppt_w"/>
                                          </p:val>
                                        </p:tav>
                                      </p:tavLst>
                                    </p:anim>
                                    <p:anim calcmode="lin" valueType="num">
                                      <p:cBhvr>
                                        <p:cTn id="14" dur="1000" fill="hold"/>
                                        <p:tgtEl>
                                          <p:spTgt spid="3"/>
                                        </p:tgtEl>
                                        <p:attrNameLst>
                                          <p:attrName>ppt_h</p:attrName>
                                        </p:attrNameLst>
                                      </p:cBhvr>
                                      <p:tavLst>
                                        <p:tav tm="0">
                                          <p:val>
                                            <p:strVal val="#ppt_h"/>
                                          </p:val>
                                        </p:tav>
                                        <p:tav tm="100000">
                                          <p:val>
                                            <p:strVal val="#ppt_h"/>
                                          </p:val>
                                        </p:tav>
                                      </p:tavLst>
                                    </p:anim>
                                    <p:animEffect transition="in" filter="fade">
                                      <p:cBhvr>
                                        <p:cTn id="15" dur="1000"/>
                                        <p:tgtEl>
                                          <p:spTgt spid="3"/>
                                        </p:tgtEl>
                                      </p:cBhvr>
                                    </p:animEffect>
                                  </p:childTnLst>
                                </p:cTn>
                              </p:par>
                            </p:childTnLst>
                          </p:cTn>
                        </p:par>
                        <p:par>
                          <p:cTn id="16" fill="hold">
                            <p:stCondLst>
                              <p:cond delay="2000"/>
                            </p:stCondLst>
                            <p:childTnLst>
                              <p:par>
                                <p:cTn id="17" presetID="22" presetClass="entr" presetSubtype="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500"/>
                                        <p:tgtEl>
                                          <p:spTgt spid="10"/>
                                        </p:tgtEl>
                                      </p:cBhvr>
                                    </p:animEffect>
                                  </p:childTnLst>
                                </p:cTn>
                              </p:par>
                            </p:childTnLst>
                          </p:cTn>
                        </p:par>
                        <p:par>
                          <p:cTn id="20" fill="hold">
                            <p:stCondLst>
                              <p:cond delay="2500"/>
                            </p:stCondLst>
                            <p:childTnLst>
                              <p:par>
                                <p:cTn id="21" presetID="50" presetClass="entr" presetSubtype="0" decel="10000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1000" fill="hold"/>
                                        <p:tgtEl>
                                          <p:spTgt spid="4"/>
                                        </p:tgtEl>
                                        <p:attrNameLst>
                                          <p:attrName>ppt_w</p:attrName>
                                        </p:attrNameLst>
                                      </p:cBhvr>
                                      <p:tavLst>
                                        <p:tav tm="0">
                                          <p:val>
                                            <p:strVal val="#ppt_w+.3"/>
                                          </p:val>
                                        </p:tav>
                                        <p:tav tm="100000">
                                          <p:val>
                                            <p:strVal val="#ppt_w"/>
                                          </p:val>
                                        </p:tav>
                                      </p:tavLst>
                                    </p:anim>
                                    <p:anim calcmode="lin" valueType="num">
                                      <p:cBhvr>
                                        <p:cTn id="24" dur="1000" fill="hold"/>
                                        <p:tgtEl>
                                          <p:spTgt spid="4"/>
                                        </p:tgtEl>
                                        <p:attrNameLst>
                                          <p:attrName>ppt_h</p:attrName>
                                        </p:attrNameLst>
                                      </p:cBhvr>
                                      <p:tavLst>
                                        <p:tav tm="0">
                                          <p:val>
                                            <p:strVal val="#ppt_h"/>
                                          </p:val>
                                        </p:tav>
                                        <p:tav tm="100000">
                                          <p:val>
                                            <p:strVal val="#ppt_h"/>
                                          </p:val>
                                        </p:tav>
                                      </p:tavLst>
                                    </p:anim>
                                    <p:animEffect transition="in" filter="fade">
                                      <p:cBhvr>
                                        <p:cTn id="25" dur="1000"/>
                                        <p:tgtEl>
                                          <p:spTgt spid="4"/>
                                        </p:tgtEl>
                                      </p:cBhvr>
                                    </p:animEffect>
                                  </p:childTnLst>
                                </p:cTn>
                              </p:par>
                            </p:childTnLst>
                          </p:cTn>
                        </p:par>
                        <p:par>
                          <p:cTn id="26" fill="hold">
                            <p:stCondLst>
                              <p:cond delay="3500"/>
                            </p:stCondLst>
                            <p:childTnLst>
                              <p:par>
                                <p:cTn id="27" presetID="22" presetClass="entr" presetSubtype="8" fill="hold"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500"/>
                                        <p:tgtEl>
                                          <p:spTgt spid="9"/>
                                        </p:tgtEl>
                                      </p:cBhvr>
                                    </p:animEffect>
                                  </p:childTnLst>
                                </p:cTn>
                              </p:par>
                            </p:childTnLst>
                          </p:cTn>
                        </p:par>
                        <p:par>
                          <p:cTn id="30" fill="hold">
                            <p:stCondLst>
                              <p:cond delay="4000"/>
                            </p:stCondLst>
                            <p:childTnLst>
                              <p:par>
                                <p:cTn id="31" presetID="50" presetClass="entr" presetSubtype="0" decel="10000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strVal val="#ppt_w+.3"/>
                                          </p:val>
                                        </p:tav>
                                        <p:tav tm="100000">
                                          <p:val>
                                            <p:strVal val="#ppt_w"/>
                                          </p:val>
                                        </p:tav>
                                      </p:tavLst>
                                    </p:anim>
                                    <p:anim calcmode="lin" valueType="num">
                                      <p:cBhvr>
                                        <p:cTn id="34" dur="1000" fill="hold"/>
                                        <p:tgtEl>
                                          <p:spTgt spid="5"/>
                                        </p:tgtEl>
                                        <p:attrNameLst>
                                          <p:attrName>ppt_h</p:attrName>
                                        </p:attrNameLst>
                                      </p:cBhvr>
                                      <p:tavLst>
                                        <p:tav tm="0">
                                          <p:val>
                                            <p:strVal val="#ppt_h"/>
                                          </p:val>
                                        </p:tav>
                                        <p:tav tm="100000">
                                          <p:val>
                                            <p:strVal val="#ppt_h"/>
                                          </p:val>
                                        </p:tav>
                                      </p:tavLst>
                                    </p:anim>
                                    <p:animEffect transition="in" filter="fade">
                                      <p:cBhvr>
                                        <p:cTn id="35" dur="1000"/>
                                        <p:tgtEl>
                                          <p:spTgt spid="5"/>
                                        </p:tgtEl>
                                      </p:cBhvr>
                                    </p:animEffect>
                                  </p:childTnLst>
                                </p:cTn>
                              </p:par>
                            </p:childTnLst>
                          </p:cTn>
                        </p:par>
                        <p:par>
                          <p:cTn id="36" fill="hold">
                            <p:stCondLst>
                              <p:cond delay="5000"/>
                            </p:stCondLst>
                            <p:childTnLst>
                              <p:par>
                                <p:cTn id="37" presetID="22" presetClass="entr" presetSubtype="8"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wipe(left)">
                                      <p:cBhvr>
                                        <p:cTn id="39" dur="500"/>
                                        <p:tgtEl>
                                          <p:spTgt spid="8"/>
                                        </p:tgtEl>
                                      </p:cBhvr>
                                    </p:animEffect>
                                  </p:childTnLst>
                                </p:cTn>
                              </p:par>
                            </p:childTnLst>
                          </p:cTn>
                        </p:par>
                        <p:par>
                          <p:cTn id="40" fill="hold">
                            <p:stCondLst>
                              <p:cond delay="5500"/>
                            </p:stCondLst>
                            <p:childTnLst>
                              <p:par>
                                <p:cTn id="41" presetID="50" presetClass="entr" presetSubtype="0" decel="100000"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p:cTn id="43" dur="1000" fill="hold"/>
                                        <p:tgtEl>
                                          <p:spTgt spid="6"/>
                                        </p:tgtEl>
                                        <p:attrNameLst>
                                          <p:attrName>ppt_w</p:attrName>
                                        </p:attrNameLst>
                                      </p:cBhvr>
                                      <p:tavLst>
                                        <p:tav tm="0">
                                          <p:val>
                                            <p:strVal val="#ppt_w+.3"/>
                                          </p:val>
                                        </p:tav>
                                        <p:tav tm="100000">
                                          <p:val>
                                            <p:strVal val="#ppt_w"/>
                                          </p:val>
                                        </p:tav>
                                      </p:tavLst>
                                    </p:anim>
                                    <p:anim calcmode="lin" valueType="num">
                                      <p:cBhvr>
                                        <p:cTn id="44" dur="1000" fill="hold"/>
                                        <p:tgtEl>
                                          <p:spTgt spid="6"/>
                                        </p:tgtEl>
                                        <p:attrNameLst>
                                          <p:attrName>ppt_h</p:attrName>
                                        </p:attrNameLst>
                                      </p:cBhvr>
                                      <p:tavLst>
                                        <p:tav tm="0">
                                          <p:val>
                                            <p:strVal val="#ppt_h"/>
                                          </p:val>
                                        </p:tav>
                                        <p:tav tm="100000">
                                          <p:val>
                                            <p:strVal val="#ppt_h"/>
                                          </p:val>
                                        </p:tav>
                                      </p:tavLst>
                                    </p:anim>
                                    <p:animEffect transition="in" filter="fade">
                                      <p:cBhvr>
                                        <p:cTn id="45" dur="1000"/>
                                        <p:tgtEl>
                                          <p:spTgt spid="6"/>
                                        </p:tgtEl>
                                      </p:cBhvr>
                                    </p:animEffect>
                                  </p:childTnLst>
                                </p:cTn>
                              </p:par>
                            </p:childTnLst>
                          </p:cTn>
                        </p:par>
                        <p:par>
                          <p:cTn id="46" fill="hold">
                            <p:stCondLst>
                              <p:cond delay="6500"/>
                            </p:stCondLst>
                            <p:childTnLst>
                              <p:par>
                                <p:cTn id="47" presetID="22" presetClass="entr" presetSubtype="8"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grpSp>
        <p:nvGrpSpPr>
          <p:cNvPr id="4" name="组合 3"/>
          <p:cNvGrpSpPr/>
          <p:nvPr/>
        </p:nvGrpSpPr>
        <p:grpSpPr>
          <a:xfrm>
            <a:off x="2232034" y="2527185"/>
            <a:ext cx="5705467" cy="155310"/>
            <a:chOff x="2232034" y="2527185"/>
            <a:chExt cx="5705467" cy="155310"/>
          </a:xfrm>
        </p:grpSpPr>
        <p:sp>
          <p:nvSpPr>
            <p:cNvPr id="29706" name="直接连接符 3"/>
            <p:cNvSpPr>
              <a:spLocks noChangeShapeType="1"/>
            </p:cNvSpPr>
            <p:nvPr/>
          </p:nvSpPr>
          <p:spPr bwMode="auto">
            <a:xfrm>
              <a:off x="2232034" y="2603376"/>
              <a:ext cx="5670303" cy="0"/>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sz="8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08" name="椭圆 12"/>
            <p:cNvSpPr>
              <a:spLocks noChangeArrowheads="1"/>
            </p:cNvSpPr>
            <p:nvPr/>
          </p:nvSpPr>
          <p:spPr bwMode="auto">
            <a:xfrm>
              <a:off x="2953886" y="2527185"/>
              <a:ext cx="155310" cy="155310"/>
            </a:xfrm>
            <a:prstGeom prst="ellipse">
              <a:avLst/>
            </a:prstGeom>
            <a:solidFill>
              <a:schemeClr val="accent1"/>
            </a:solidFill>
            <a:ln>
              <a:noFill/>
            </a:ln>
            <a:extLst>
              <a:ext uri="{91240B29-F687-4F45-9708-019B960494DF}">
                <a14:hiddenLine xmlns:a14="http://schemas.microsoft.com/office/drawing/2010/main" w="12700">
                  <a:solidFill>
                    <a:srgbClr val="000000"/>
                  </a:solidFill>
                  <a:round/>
                  <a:headEnd/>
                  <a:tailEnd/>
                </a14:hiddenLine>
              </a:ext>
            </a:extLst>
          </p:spPr>
          <p:txBody>
            <a:bodyPr anchor="ctr"/>
            <a:lstStyle/>
            <a:p>
              <a:pPr algn="ctr"/>
              <a:r>
                <a:rPr lang="en-US" altLang="zh-CN" sz="1600" dirty="0">
                  <a:solidFill>
                    <a:srgbClr val="FFFFFF"/>
                  </a:solidFill>
                  <a:latin typeface="微软雅黑" panose="020B0503020204020204" pitchFamily="34" charset="-122"/>
                  <a:ea typeface="微软雅黑" panose="020B0503020204020204" pitchFamily="34" charset="-122"/>
                  <a:cs typeface="Impact" panose="020B0806030902050204" pitchFamily="34" charset="0"/>
                  <a:sym typeface="微软雅黑" panose="020B0503020204020204" pitchFamily="34" charset="-122"/>
                </a:rPr>
                <a:t>+</a:t>
              </a:r>
              <a:endParaRPr lang="zh-CN" altLang="en-US" sz="1600" dirty="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09" name="椭圆 13"/>
            <p:cNvSpPr>
              <a:spLocks noChangeArrowheads="1"/>
            </p:cNvSpPr>
            <p:nvPr/>
          </p:nvSpPr>
          <p:spPr bwMode="auto">
            <a:xfrm>
              <a:off x="4562669" y="2527185"/>
              <a:ext cx="155311" cy="155310"/>
            </a:xfrm>
            <a:prstGeom prst="ellipse">
              <a:avLst/>
            </a:prstGeom>
            <a:solidFill>
              <a:schemeClr val="accent2"/>
            </a:solidFill>
            <a:ln>
              <a:noFill/>
            </a:ln>
            <a:extLst>
              <a:ext uri="{91240B29-F687-4F45-9708-019B960494DF}">
                <a14:hiddenLine xmlns:a14="http://schemas.microsoft.com/office/drawing/2010/main" w="12700">
                  <a:solidFill>
                    <a:srgbClr val="000000"/>
                  </a:solidFill>
                  <a:round/>
                  <a:headEnd/>
                  <a:tailEnd/>
                </a14:hiddenLine>
              </a:ext>
            </a:extLst>
          </p:spPr>
          <p:txBody>
            <a:bodyPr anchor="ctr"/>
            <a:lstStyle/>
            <a:p>
              <a:pPr algn="ctr"/>
              <a:r>
                <a:rPr lang="en-US" altLang="zh-CN" sz="1600" dirty="0">
                  <a:solidFill>
                    <a:srgbClr val="FFFFFF"/>
                  </a:solidFill>
                  <a:latin typeface="微软雅黑" panose="020B0503020204020204" pitchFamily="34" charset="-122"/>
                  <a:ea typeface="微软雅黑" panose="020B0503020204020204" pitchFamily="34" charset="-122"/>
                  <a:cs typeface="Impact" panose="020B0806030902050204" pitchFamily="34" charset="0"/>
                  <a:sym typeface="微软雅黑" panose="020B0503020204020204" pitchFamily="34" charset="-122"/>
                </a:rPr>
                <a:t>+</a:t>
              </a:r>
              <a:endParaRPr lang="zh-CN" altLang="en-US" sz="1600" dirty="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10" name="椭圆 14"/>
            <p:cNvSpPr>
              <a:spLocks noChangeArrowheads="1"/>
            </p:cNvSpPr>
            <p:nvPr/>
          </p:nvSpPr>
          <p:spPr bwMode="auto">
            <a:xfrm>
              <a:off x="6172430" y="2527185"/>
              <a:ext cx="155311" cy="155310"/>
            </a:xfrm>
            <a:prstGeom prst="ellipse">
              <a:avLst/>
            </a:prstGeom>
            <a:solidFill>
              <a:schemeClr val="accent3"/>
            </a:solidFill>
            <a:ln>
              <a:noFill/>
            </a:ln>
            <a:extLst>
              <a:ext uri="{91240B29-F687-4F45-9708-019B960494DF}">
                <a14:hiddenLine xmlns:a14="http://schemas.microsoft.com/office/drawing/2010/main" w="12700">
                  <a:solidFill>
                    <a:srgbClr val="000000"/>
                  </a:solidFill>
                  <a:round/>
                  <a:headEnd/>
                  <a:tailEnd/>
                </a14:hiddenLine>
              </a:ext>
            </a:extLst>
          </p:spPr>
          <p:txBody>
            <a:bodyPr anchor="ctr"/>
            <a:lstStyle/>
            <a:p>
              <a:pPr algn="ctr"/>
              <a:r>
                <a:rPr lang="en-US" altLang="zh-CN" sz="1600" dirty="0">
                  <a:solidFill>
                    <a:srgbClr val="FFFFFF"/>
                  </a:solidFill>
                  <a:latin typeface="微软雅黑" panose="020B0503020204020204" pitchFamily="34" charset="-122"/>
                  <a:ea typeface="微软雅黑" panose="020B0503020204020204" pitchFamily="34" charset="-122"/>
                  <a:cs typeface="Impact" panose="020B0806030902050204" pitchFamily="34" charset="0"/>
                  <a:sym typeface="微软雅黑" panose="020B0503020204020204" pitchFamily="34" charset="-122"/>
                </a:rPr>
                <a:t>+</a:t>
              </a:r>
              <a:endParaRPr lang="zh-CN" altLang="en-US" sz="1600" dirty="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11" name="椭圆 15"/>
            <p:cNvSpPr>
              <a:spLocks noChangeArrowheads="1"/>
            </p:cNvSpPr>
            <p:nvPr/>
          </p:nvSpPr>
          <p:spPr bwMode="auto">
            <a:xfrm>
              <a:off x="7782190" y="2527185"/>
              <a:ext cx="155311" cy="155310"/>
            </a:xfrm>
            <a:prstGeom prst="ellipse">
              <a:avLst/>
            </a:prstGeom>
            <a:solidFill>
              <a:schemeClr val="accent4"/>
            </a:solidFill>
            <a:ln>
              <a:noFill/>
            </a:ln>
            <a:extLst>
              <a:ext uri="{91240B29-F687-4F45-9708-019B960494DF}">
                <a14:hiddenLine xmlns:a14="http://schemas.microsoft.com/office/drawing/2010/main" w="12700">
                  <a:solidFill>
                    <a:srgbClr val="000000"/>
                  </a:solidFill>
                  <a:round/>
                  <a:headEnd/>
                  <a:tailEnd/>
                </a14:hiddenLine>
              </a:ext>
            </a:extLst>
          </p:spPr>
          <p:txBody>
            <a:bodyPr anchor="ctr"/>
            <a:lstStyle/>
            <a:p>
              <a:pPr algn="ctr"/>
              <a:r>
                <a:rPr lang="en-US" altLang="zh-CN" sz="1600" dirty="0">
                  <a:solidFill>
                    <a:srgbClr val="FFFFFF"/>
                  </a:solidFill>
                  <a:latin typeface="微软雅黑" panose="020B0503020204020204" pitchFamily="34" charset="-122"/>
                  <a:ea typeface="微软雅黑" panose="020B0503020204020204" pitchFamily="34" charset="-122"/>
                  <a:cs typeface="Impact" panose="020B0806030902050204" pitchFamily="34" charset="0"/>
                  <a:sym typeface="微软雅黑" panose="020B0503020204020204" pitchFamily="34" charset="-122"/>
                </a:rPr>
                <a:t>+</a:t>
              </a:r>
              <a:endParaRPr lang="zh-CN" altLang="en-US" sz="1600" dirty="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3" name="组合 2"/>
          <p:cNvGrpSpPr/>
          <p:nvPr/>
        </p:nvGrpSpPr>
        <p:grpSpPr>
          <a:xfrm>
            <a:off x="1111649" y="2122791"/>
            <a:ext cx="1106710" cy="957261"/>
            <a:chOff x="1111649" y="2122791"/>
            <a:chExt cx="1106710" cy="957261"/>
          </a:xfrm>
        </p:grpSpPr>
        <p:sp>
          <p:nvSpPr>
            <p:cNvPr id="29707" name="任意多边形 8"/>
            <p:cNvSpPr>
              <a:spLocks noChangeArrowheads="1"/>
            </p:cNvSpPr>
            <p:nvPr/>
          </p:nvSpPr>
          <p:spPr bwMode="auto">
            <a:xfrm rot="5400000">
              <a:off x="1186373" y="2048067"/>
              <a:ext cx="957261" cy="1106710"/>
            </a:xfrm>
            <a:custGeom>
              <a:avLst/>
              <a:gdLst>
                <a:gd name="T0" fmla="*/ 0 w 1555844"/>
                <a:gd name="T1" fmla="*/ 1019695 h 1797617"/>
                <a:gd name="T2" fmla="*/ 621144 w 1555844"/>
                <a:gd name="T3" fmla="*/ 257578 h 1797617"/>
                <a:gd name="T4" fmla="*/ 676472 w 1555844"/>
                <a:gd name="T5" fmla="*/ 252000 h 1797617"/>
                <a:gd name="T6" fmla="*/ 633922 w 1555844"/>
                <a:gd name="T7" fmla="*/ 252000 h 1797617"/>
                <a:gd name="T8" fmla="*/ 777922 w 1555844"/>
                <a:gd name="T9" fmla="*/ 0 h 1797617"/>
                <a:gd name="T10" fmla="*/ 921922 w 1555844"/>
                <a:gd name="T11" fmla="*/ 252000 h 1797617"/>
                <a:gd name="T12" fmla="*/ 879372 w 1555844"/>
                <a:gd name="T13" fmla="*/ 252000 h 1797617"/>
                <a:gd name="T14" fmla="*/ 934700 w 1555844"/>
                <a:gd name="T15" fmla="*/ 257578 h 1797617"/>
                <a:gd name="T16" fmla="*/ 1555844 w 1555844"/>
                <a:gd name="T17" fmla="*/ 1019695 h 1797617"/>
                <a:gd name="T18" fmla="*/ 777922 w 1555844"/>
                <a:gd name="T19" fmla="*/ 1797617 h 1797617"/>
                <a:gd name="T20" fmla="*/ 0 w 1555844"/>
                <a:gd name="T21" fmla="*/ 1019695 h 1797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accent3"/>
            </a:solidFill>
            <a:ln>
              <a:noFill/>
            </a:ln>
            <a:extLst>
              <a:ext uri="{91240B29-F687-4F45-9708-019B960494DF}">
                <a14:hiddenLine xmlns:a14="http://schemas.microsoft.com/office/drawing/2010/main" w="12700">
                  <a:solidFill>
                    <a:srgbClr val="000000"/>
                  </a:solidFill>
                  <a:round/>
                  <a:headEnd/>
                  <a:tailEnd/>
                </a14:hiddenLine>
              </a:ext>
            </a:extLst>
          </p:spPr>
          <p:txBody>
            <a:bodyPr/>
            <a:lstStyle/>
            <a:p>
              <a:endParaRPr lang="zh-CN" altLang="en-US" sz="800">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29716" name="组合 35"/>
            <p:cNvGrpSpPr>
              <a:grpSpLocks/>
            </p:cNvGrpSpPr>
            <p:nvPr/>
          </p:nvGrpSpPr>
          <p:grpSpPr bwMode="auto">
            <a:xfrm>
              <a:off x="1187838" y="2326941"/>
              <a:ext cx="788274" cy="410255"/>
              <a:chOff x="0" y="0"/>
              <a:chExt cx="4160635" cy="2169210"/>
            </a:xfrm>
          </p:grpSpPr>
          <p:sp>
            <p:nvSpPr>
              <p:cNvPr id="29717" name="直接连接符 36"/>
              <p:cNvSpPr>
                <a:spLocks noChangeShapeType="1"/>
              </p:cNvSpPr>
              <p:nvPr/>
            </p:nvSpPr>
            <p:spPr bwMode="auto">
              <a:xfrm>
                <a:off x="0" y="2169210"/>
                <a:ext cx="4160635" cy="1"/>
              </a:xfrm>
              <a:prstGeom prst="line">
                <a:avLst/>
              </a:prstGeom>
              <a:noFill/>
              <a:ln w="6350">
                <a:solidFill>
                  <a:srgbClr val="7F7F7F"/>
                </a:solidFill>
                <a:bevel/>
                <a:headEnd/>
                <a:tailEnd/>
              </a:ln>
              <a:extLst>
                <a:ext uri="{909E8E84-426E-40DD-AFC4-6F175D3DCCD1}">
                  <a14:hiddenFill xmlns:a14="http://schemas.microsoft.com/office/drawing/2010/main">
                    <a:noFill/>
                  </a14:hiddenFill>
                </a:ext>
              </a:extLst>
            </p:spPr>
            <p:txBody>
              <a:bodyPr/>
              <a:lstStyle/>
              <a:p>
                <a:endParaRPr lang="zh-CN" altLang="en-US" sz="8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18" name="矩形 37"/>
              <p:cNvSpPr>
                <a:spLocks noChangeArrowheads="1"/>
              </p:cNvSpPr>
              <p:nvPr/>
            </p:nvSpPr>
            <p:spPr bwMode="auto">
              <a:xfrm>
                <a:off x="3459030"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19" name="矩形 38"/>
              <p:cNvSpPr>
                <a:spLocks noChangeArrowheads="1"/>
              </p:cNvSpPr>
              <p:nvPr/>
            </p:nvSpPr>
            <p:spPr bwMode="auto">
              <a:xfrm>
                <a:off x="3459030"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20" name="矩形 39"/>
              <p:cNvSpPr>
                <a:spLocks noChangeArrowheads="1"/>
              </p:cNvSpPr>
              <p:nvPr/>
            </p:nvSpPr>
            <p:spPr bwMode="auto">
              <a:xfrm>
                <a:off x="3459030"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21" name="矩形 40"/>
              <p:cNvSpPr>
                <a:spLocks noChangeArrowheads="1"/>
              </p:cNvSpPr>
              <p:nvPr/>
            </p:nvSpPr>
            <p:spPr bwMode="auto">
              <a:xfrm>
                <a:off x="3459030" y="981226"/>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22" name="矩形 41"/>
              <p:cNvSpPr>
                <a:spLocks noChangeArrowheads="1"/>
              </p:cNvSpPr>
              <p:nvPr/>
            </p:nvSpPr>
            <p:spPr bwMode="auto">
              <a:xfrm>
                <a:off x="3459030" y="657232"/>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23" name="矩形 42"/>
              <p:cNvSpPr>
                <a:spLocks noChangeArrowheads="1"/>
              </p:cNvSpPr>
              <p:nvPr/>
            </p:nvSpPr>
            <p:spPr bwMode="auto">
              <a:xfrm>
                <a:off x="2844784"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24" name="矩形 43"/>
              <p:cNvSpPr>
                <a:spLocks noChangeArrowheads="1"/>
              </p:cNvSpPr>
              <p:nvPr/>
            </p:nvSpPr>
            <p:spPr bwMode="auto">
              <a:xfrm>
                <a:off x="2844784"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25" name="矩形 44"/>
              <p:cNvSpPr>
                <a:spLocks noChangeArrowheads="1"/>
              </p:cNvSpPr>
              <p:nvPr/>
            </p:nvSpPr>
            <p:spPr bwMode="auto">
              <a:xfrm>
                <a:off x="2844784"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26" name="矩形 45"/>
              <p:cNvSpPr>
                <a:spLocks noChangeArrowheads="1"/>
              </p:cNvSpPr>
              <p:nvPr/>
            </p:nvSpPr>
            <p:spPr bwMode="auto">
              <a:xfrm>
                <a:off x="2844784" y="981226"/>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27" name="矩形 46"/>
              <p:cNvSpPr>
                <a:spLocks noChangeArrowheads="1"/>
              </p:cNvSpPr>
              <p:nvPr/>
            </p:nvSpPr>
            <p:spPr bwMode="auto">
              <a:xfrm>
                <a:off x="2844784" y="657232"/>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28" name="矩形 47"/>
              <p:cNvSpPr>
                <a:spLocks noChangeArrowheads="1"/>
              </p:cNvSpPr>
              <p:nvPr/>
            </p:nvSpPr>
            <p:spPr bwMode="auto">
              <a:xfrm>
                <a:off x="2844784" y="323994"/>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29" name="矩形 48"/>
              <p:cNvSpPr>
                <a:spLocks noChangeArrowheads="1"/>
              </p:cNvSpPr>
              <p:nvPr/>
            </p:nvSpPr>
            <p:spPr bwMode="auto">
              <a:xfrm>
                <a:off x="2844784" y="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30" name="矩形 49"/>
              <p:cNvSpPr>
                <a:spLocks noChangeArrowheads="1"/>
              </p:cNvSpPr>
              <p:nvPr/>
            </p:nvSpPr>
            <p:spPr bwMode="auto">
              <a:xfrm>
                <a:off x="2230539"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31" name="矩形 50"/>
              <p:cNvSpPr>
                <a:spLocks noChangeArrowheads="1"/>
              </p:cNvSpPr>
              <p:nvPr/>
            </p:nvSpPr>
            <p:spPr bwMode="auto">
              <a:xfrm>
                <a:off x="2230539"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32" name="矩形 51"/>
              <p:cNvSpPr>
                <a:spLocks noChangeArrowheads="1"/>
              </p:cNvSpPr>
              <p:nvPr/>
            </p:nvSpPr>
            <p:spPr bwMode="auto">
              <a:xfrm>
                <a:off x="2230539"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33" name="矩形 52"/>
              <p:cNvSpPr>
                <a:spLocks noChangeArrowheads="1"/>
              </p:cNvSpPr>
              <p:nvPr/>
            </p:nvSpPr>
            <p:spPr bwMode="auto">
              <a:xfrm>
                <a:off x="1616294"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34" name="矩形 53"/>
              <p:cNvSpPr>
                <a:spLocks noChangeArrowheads="1"/>
              </p:cNvSpPr>
              <p:nvPr/>
            </p:nvSpPr>
            <p:spPr bwMode="auto">
              <a:xfrm>
                <a:off x="1616294"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35" name="矩形 54"/>
              <p:cNvSpPr>
                <a:spLocks noChangeArrowheads="1"/>
              </p:cNvSpPr>
              <p:nvPr/>
            </p:nvSpPr>
            <p:spPr bwMode="auto">
              <a:xfrm>
                <a:off x="1616294"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36" name="矩形 55"/>
              <p:cNvSpPr>
                <a:spLocks noChangeArrowheads="1"/>
              </p:cNvSpPr>
              <p:nvPr/>
            </p:nvSpPr>
            <p:spPr bwMode="auto">
              <a:xfrm>
                <a:off x="1616294" y="981226"/>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37" name="矩形 56"/>
              <p:cNvSpPr>
                <a:spLocks noChangeArrowheads="1"/>
              </p:cNvSpPr>
              <p:nvPr/>
            </p:nvSpPr>
            <p:spPr bwMode="auto">
              <a:xfrm>
                <a:off x="1616294" y="657232"/>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38" name="矩形 57"/>
              <p:cNvSpPr>
                <a:spLocks noChangeArrowheads="1"/>
              </p:cNvSpPr>
              <p:nvPr/>
            </p:nvSpPr>
            <p:spPr bwMode="auto">
              <a:xfrm>
                <a:off x="1002049"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39" name="矩形 58"/>
              <p:cNvSpPr>
                <a:spLocks noChangeArrowheads="1"/>
              </p:cNvSpPr>
              <p:nvPr/>
            </p:nvSpPr>
            <p:spPr bwMode="auto">
              <a:xfrm>
                <a:off x="1002049"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40" name="矩形 59"/>
              <p:cNvSpPr>
                <a:spLocks noChangeArrowheads="1"/>
              </p:cNvSpPr>
              <p:nvPr/>
            </p:nvSpPr>
            <p:spPr bwMode="auto">
              <a:xfrm>
                <a:off x="1002049"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41" name="矩形 60"/>
              <p:cNvSpPr>
                <a:spLocks noChangeArrowheads="1"/>
              </p:cNvSpPr>
              <p:nvPr/>
            </p:nvSpPr>
            <p:spPr bwMode="auto">
              <a:xfrm>
                <a:off x="1002049" y="981226"/>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42" name="矩形 61"/>
              <p:cNvSpPr>
                <a:spLocks noChangeArrowheads="1"/>
              </p:cNvSpPr>
              <p:nvPr/>
            </p:nvSpPr>
            <p:spPr bwMode="auto">
              <a:xfrm>
                <a:off x="387804" y="195321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43" name="矩形 62"/>
              <p:cNvSpPr>
                <a:spLocks noChangeArrowheads="1"/>
              </p:cNvSpPr>
              <p:nvPr/>
            </p:nvSpPr>
            <p:spPr bwMode="auto">
              <a:xfrm>
                <a:off x="387804" y="1629215"/>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44" name="矩形 63"/>
              <p:cNvSpPr>
                <a:spLocks noChangeArrowheads="1"/>
              </p:cNvSpPr>
              <p:nvPr/>
            </p:nvSpPr>
            <p:spPr bwMode="auto">
              <a:xfrm>
                <a:off x="387804" y="130522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45" name="矩形 64"/>
              <p:cNvSpPr>
                <a:spLocks noChangeArrowheads="1"/>
              </p:cNvSpPr>
              <p:nvPr/>
            </p:nvSpPr>
            <p:spPr bwMode="auto">
              <a:xfrm>
                <a:off x="387804" y="981226"/>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46" name="矩形 65"/>
              <p:cNvSpPr>
                <a:spLocks noChangeArrowheads="1"/>
              </p:cNvSpPr>
              <p:nvPr/>
            </p:nvSpPr>
            <p:spPr bwMode="auto">
              <a:xfrm>
                <a:off x="387804" y="657232"/>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47" name="矩形 66"/>
              <p:cNvSpPr>
                <a:spLocks noChangeArrowheads="1"/>
              </p:cNvSpPr>
              <p:nvPr/>
            </p:nvSpPr>
            <p:spPr bwMode="auto">
              <a:xfrm>
                <a:off x="387804" y="323994"/>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48" name="矩形 67"/>
              <p:cNvSpPr>
                <a:spLocks noChangeArrowheads="1"/>
              </p:cNvSpPr>
              <p:nvPr/>
            </p:nvSpPr>
            <p:spPr bwMode="auto">
              <a:xfrm>
                <a:off x="387804" y="0"/>
                <a:ext cx="464024" cy="2160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8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29749" name="矩形 68"/>
            <p:cNvSpPr>
              <a:spLocks noChangeArrowheads="1"/>
            </p:cNvSpPr>
            <p:nvPr/>
          </p:nvSpPr>
          <p:spPr bwMode="auto">
            <a:xfrm>
              <a:off x="1297646" y="2766499"/>
              <a:ext cx="59503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CN" altLang="en-US" sz="8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内容说明</a:t>
              </a:r>
              <a:endParaRPr lang="zh-CN" altLang="en-US" sz="800">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9" name="组合 8"/>
          <p:cNvGrpSpPr/>
          <p:nvPr/>
        </p:nvGrpSpPr>
        <p:grpSpPr>
          <a:xfrm>
            <a:off x="3348806" y="2720396"/>
            <a:ext cx="1281557" cy="1128068"/>
            <a:chOff x="3348806" y="2720396"/>
            <a:chExt cx="1281557" cy="1128068"/>
          </a:xfrm>
        </p:grpSpPr>
        <p:sp>
          <p:nvSpPr>
            <p:cNvPr id="29751" name="任意多边形 71"/>
            <p:cNvSpPr>
              <a:spLocks noChangeArrowheads="1"/>
            </p:cNvSpPr>
            <p:nvPr/>
          </p:nvSpPr>
          <p:spPr bwMode="auto">
            <a:xfrm rot="13762846" flipH="1" flipV="1">
              <a:off x="3434765" y="2634437"/>
              <a:ext cx="1109640" cy="1281557"/>
            </a:xfrm>
            <a:custGeom>
              <a:avLst/>
              <a:gdLst>
                <a:gd name="T0" fmla="*/ 0 w 1555844"/>
                <a:gd name="T1" fmla="*/ 1019695 h 1797617"/>
                <a:gd name="T2" fmla="*/ 621144 w 1555844"/>
                <a:gd name="T3" fmla="*/ 257578 h 1797617"/>
                <a:gd name="T4" fmla="*/ 676472 w 1555844"/>
                <a:gd name="T5" fmla="*/ 252000 h 1797617"/>
                <a:gd name="T6" fmla="*/ 633922 w 1555844"/>
                <a:gd name="T7" fmla="*/ 252000 h 1797617"/>
                <a:gd name="T8" fmla="*/ 777922 w 1555844"/>
                <a:gd name="T9" fmla="*/ 0 h 1797617"/>
                <a:gd name="T10" fmla="*/ 921922 w 1555844"/>
                <a:gd name="T11" fmla="*/ 252000 h 1797617"/>
                <a:gd name="T12" fmla="*/ 879372 w 1555844"/>
                <a:gd name="T13" fmla="*/ 252000 h 1797617"/>
                <a:gd name="T14" fmla="*/ 934700 w 1555844"/>
                <a:gd name="T15" fmla="*/ 257578 h 1797617"/>
                <a:gd name="T16" fmla="*/ 1555844 w 1555844"/>
                <a:gd name="T17" fmla="*/ 1019695 h 1797617"/>
                <a:gd name="T18" fmla="*/ 777922 w 1555844"/>
                <a:gd name="T19" fmla="*/ 1797617 h 1797617"/>
                <a:gd name="T20" fmla="*/ 0 w 1555844"/>
                <a:gd name="T21" fmla="*/ 1019695 h 1797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accent2"/>
            </a:solidFill>
            <a:ln>
              <a:noFill/>
            </a:ln>
            <a:extLst>
              <a:ext uri="{91240B29-F687-4F45-9708-019B960494DF}">
                <a14:hiddenLine xmlns:a14="http://schemas.microsoft.com/office/drawing/2010/main" w="12700">
                  <a:solidFill>
                    <a:srgbClr val="000000"/>
                  </a:solidFill>
                  <a:round/>
                  <a:headEnd/>
                  <a:tailEnd/>
                </a14:hiddenLine>
              </a:ext>
            </a:extLst>
          </p:spPr>
          <p:txBody>
            <a:bodyPr/>
            <a:lstStyle/>
            <a:p>
              <a:endParaRPr lang="zh-CN" altLang="en-US" sz="800">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6" name="组合 5"/>
            <p:cNvGrpSpPr/>
            <p:nvPr/>
          </p:nvGrpSpPr>
          <p:grpSpPr>
            <a:xfrm>
              <a:off x="3414252" y="2873752"/>
              <a:ext cx="1017822" cy="974712"/>
              <a:chOff x="3414252" y="2873752"/>
              <a:chExt cx="1017822" cy="974712"/>
            </a:xfrm>
          </p:grpSpPr>
          <p:sp>
            <p:nvSpPr>
              <p:cNvPr id="29753" name="文本框 73"/>
              <p:cNvSpPr>
                <a:spLocks noChangeArrowheads="1"/>
              </p:cNvSpPr>
              <p:nvPr/>
            </p:nvSpPr>
            <p:spPr bwMode="auto">
              <a:xfrm>
                <a:off x="3477744" y="2873752"/>
                <a:ext cx="5694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4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02</a:t>
                </a:r>
                <a:endParaRPr lang="zh-CN" altLang="en-US" sz="24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29754" name="图片 7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04237" y="2932360"/>
                <a:ext cx="314528" cy="294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55" name="文本框 75"/>
              <p:cNvSpPr>
                <a:spLocks noChangeArrowheads="1"/>
              </p:cNvSpPr>
              <p:nvPr/>
            </p:nvSpPr>
            <p:spPr bwMode="auto">
              <a:xfrm>
                <a:off x="3414252" y="3305495"/>
                <a:ext cx="1017822" cy="542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ts val="1875"/>
                  </a:lnSpc>
                </a:pPr>
                <a:r>
                  <a:rPr lang="zh-CN" altLang="en-US" sz="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内容具体说明</a:t>
                </a:r>
                <a:endParaRPr lang="en-US" altLang="zh-CN" sz="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a:p>
                <a:pPr algn="ctr">
                  <a:lnSpc>
                    <a:spcPts val="1875"/>
                  </a:lnSpc>
                </a:pPr>
                <a:r>
                  <a:rPr lang="zh-CN" altLang="en-US" sz="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内容具体说明</a:t>
                </a:r>
                <a:endParaRPr lang="zh-CN" altLang="en-US" sz="800">
                  <a:latin typeface="微软雅黑" panose="020B0503020204020204" pitchFamily="34" charset="-122"/>
                  <a:ea typeface="微软雅黑" panose="020B0503020204020204" pitchFamily="34" charset="-122"/>
                  <a:sym typeface="微软雅黑" panose="020B0503020204020204" pitchFamily="34" charset="-122"/>
                </a:endParaRPr>
              </a:p>
            </p:txBody>
          </p:sp>
        </p:grpSp>
      </p:grpSp>
      <p:grpSp>
        <p:nvGrpSpPr>
          <p:cNvPr id="5" name="组合 4"/>
          <p:cNvGrpSpPr/>
          <p:nvPr/>
        </p:nvGrpSpPr>
        <p:grpSpPr>
          <a:xfrm>
            <a:off x="2937197" y="1402488"/>
            <a:ext cx="1281557" cy="1109640"/>
            <a:chOff x="2937197" y="1402488"/>
            <a:chExt cx="1281557" cy="1109640"/>
          </a:xfrm>
        </p:grpSpPr>
        <p:sp>
          <p:nvSpPr>
            <p:cNvPr id="29704" name="任意多边形 69"/>
            <p:cNvSpPr>
              <a:spLocks noChangeArrowheads="1"/>
            </p:cNvSpPr>
            <p:nvPr/>
          </p:nvSpPr>
          <p:spPr bwMode="auto">
            <a:xfrm rot="13762846">
              <a:off x="3023156" y="1316529"/>
              <a:ext cx="1109640" cy="1281557"/>
            </a:xfrm>
            <a:custGeom>
              <a:avLst/>
              <a:gdLst>
                <a:gd name="T0" fmla="*/ 0 w 1555844"/>
                <a:gd name="T1" fmla="*/ 1019695 h 1797617"/>
                <a:gd name="T2" fmla="*/ 621144 w 1555844"/>
                <a:gd name="T3" fmla="*/ 257578 h 1797617"/>
                <a:gd name="T4" fmla="*/ 676472 w 1555844"/>
                <a:gd name="T5" fmla="*/ 252000 h 1797617"/>
                <a:gd name="T6" fmla="*/ 633922 w 1555844"/>
                <a:gd name="T7" fmla="*/ 252000 h 1797617"/>
                <a:gd name="T8" fmla="*/ 777922 w 1555844"/>
                <a:gd name="T9" fmla="*/ 0 h 1797617"/>
                <a:gd name="T10" fmla="*/ 921922 w 1555844"/>
                <a:gd name="T11" fmla="*/ 252000 h 1797617"/>
                <a:gd name="T12" fmla="*/ 879372 w 1555844"/>
                <a:gd name="T13" fmla="*/ 252000 h 1797617"/>
                <a:gd name="T14" fmla="*/ 934700 w 1555844"/>
                <a:gd name="T15" fmla="*/ 257578 h 1797617"/>
                <a:gd name="T16" fmla="*/ 1555844 w 1555844"/>
                <a:gd name="T17" fmla="*/ 1019695 h 1797617"/>
                <a:gd name="T18" fmla="*/ 777922 w 1555844"/>
                <a:gd name="T19" fmla="*/ 1797617 h 1797617"/>
                <a:gd name="T20" fmla="*/ 0 w 1555844"/>
                <a:gd name="T21" fmla="*/ 1019695 h 1797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accent1"/>
            </a:solidFill>
            <a:ln>
              <a:noFill/>
            </a:ln>
            <a:extLst>
              <a:ext uri="{91240B29-F687-4F45-9708-019B960494DF}">
                <a14:hiddenLine xmlns:a14="http://schemas.microsoft.com/office/drawing/2010/main" w="12700">
                  <a:solidFill>
                    <a:srgbClr val="000000"/>
                  </a:solidFill>
                  <a:round/>
                  <a:headEnd/>
                  <a:tailEnd/>
                </a14:hiddenLine>
              </a:ext>
            </a:extLst>
          </p:spPr>
          <p:txBody>
            <a:bodyPr/>
            <a:lstStyle/>
            <a:p>
              <a:endParaRPr lang="zh-CN" altLang="en-US" sz="8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756" name="文本框 76"/>
            <p:cNvSpPr>
              <a:spLocks noChangeArrowheads="1"/>
            </p:cNvSpPr>
            <p:nvPr/>
          </p:nvSpPr>
          <p:spPr bwMode="auto">
            <a:xfrm>
              <a:off x="3198979" y="1454257"/>
              <a:ext cx="5694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4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01</a:t>
              </a:r>
              <a:endParaRPr lang="zh-CN" altLang="en-US" sz="24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29757" name="图片 7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26450" y="1503098"/>
              <a:ext cx="314528" cy="314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58" name="文本框 78"/>
            <p:cNvSpPr>
              <a:spLocks noChangeArrowheads="1"/>
            </p:cNvSpPr>
            <p:nvPr/>
          </p:nvSpPr>
          <p:spPr bwMode="auto">
            <a:xfrm>
              <a:off x="3136464" y="1886001"/>
              <a:ext cx="1017822" cy="542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ts val="1875"/>
                </a:lnSpc>
              </a:pPr>
              <a:r>
                <a:rPr lang="zh-CN" altLang="en-US" sz="8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内容具体说明</a:t>
              </a:r>
              <a:endParaRPr lang="en-US" altLang="zh-CN" sz="8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a:p>
              <a:pPr algn="ctr">
                <a:lnSpc>
                  <a:spcPts val="1875"/>
                </a:lnSpc>
              </a:pPr>
              <a:r>
                <a:rPr lang="zh-CN" altLang="en-US" sz="8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内容具体说明</a:t>
              </a:r>
              <a:endParaRPr lang="zh-CN" altLang="en-US" sz="800" dirty="0">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10" name="组合 9"/>
          <p:cNvGrpSpPr/>
          <p:nvPr/>
        </p:nvGrpSpPr>
        <p:grpSpPr>
          <a:xfrm>
            <a:off x="6222080" y="1437652"/>
            <a:ext cx="1281557" cy="1109640"/>
            <a:chOff x="6222080" y="1437652"/>
            <a:chExt cx="1281557" cy="1109640"/>
          </a:xfrm>
        </p:grpSpPr>
        <p:sp>
          <p:nvSpPr>
            <p:cNvPr id="29750" name="任意多边形 70"/>
            <p:cNvSpPr>
              <a:spLocks noChangeArrowheads="1"/>
            </p:cNvSpPr>
            <p:nvPr/>
          </p:nvSpPr>
          <p:spPr bwMode="auto">
            <a:xfrm rot="13762846">
              <a:off x="6308039" y="1351693"/>
              <a:ext cx="1109640" cy="1281557"/>
            </a:xfrm>
            <a:custGeom>
              <a:avLst/>
              <a:gdLst>
                <a:gd name="T0" fmla="*/ 0 w 1555844"/>
                <a:gd name="T1" fmla="*/ 1019695 h 1797617"/>
                <a:gd name="T2" fmla="*/ 621144 w 1555844"/>
                <a:gd name="T3" fmla="*/ 257578 h 1797617"/>
                <a:gd name="T4" fmla="*/ 676472 w 1555844"/>
                <a:gd name="T5" fmla="*/ 252000 h 1797617"/>
                <a:gd name="T6" fmla="*/ 633922 w 1555844"/>
                <a:gd name="T7" fmla="*/ 252000 h 1797617"/>
                <a:gd name="T8" fmla="*/ 777922 w 1555844"/>
                <a:gd name="T9" fmla="*/ 0 h 1797617"/>
                <a:gd name="T10" fmla="*/ 921922 w 1555844"/>
                <a:gd name="T11" fmla="*/ 252000 h 1797617"/>
                <a:gd name="T12" fmla="*/ 879372 w 1555844"/>
                <a:gd name="T13" fmla="*/ 252000 h 1797617"/>
                <a:gd name="T14" fmla="*/ 934700 w 1555844"/>
                <a:gd name="T15" fmla="*/ 257578 h 1797617"/>
                <a:gd name="T16" fmla="*/ 1555844 w 1555844"/>
                <a:gd name="T17" fmla="*/ 1019695 h 1797617"/>
                <a:gd name="T18" fmla="*/ 777922 w 1555844"/>
                <a:gd name="T19" fmla="*/ 1797617 h 1797617"/>
                <a:gd name="T20" fmla="*/ 0 w 1555844"/>
                <a:gd name="T21" fmla="*/ 1019695 h 1797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accent3"/>
            </a:solidFill>
            <a:ln w="12700">
              <a:solidFill>
                <a:srgbClr val="A6BABA"/>
              </a:solidFill>
              <a:bevel/>
              <a:headEnd/>
              <a:tailEnd/>
            </a:ln>
          </p:spPr>
          <p:txBody>
            <a:bodyPr/>
            <a:lstStyle/>
            <a:p>
              <a:endParaRPr lang="zh-CN" altLang="en-US" sz="800">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7" name="组合 6"/>
            <p:cNvGrpSpPr/>
            <p:nvPr/>
          </p:nvGrpSpPr>
          <p:grpSpPr>
            <a:xfrm>
              <a:off x="6419395" y="1489421"/>
              <a:ext cx="1017822" cy="974713"/>
              <a:chOff x="6419395" y="1489421"/>
              <a:chExt cx="1017822" cy="974713"/>
            </a:xfrm>
          </p:grpSpPr>
          <p:sp>
            <p:nvSpPr>
              <p:cNvPr id="29759" name="文本框 79"/>
              <p:cNvSpPr>
                <a:spLocks noChangeArrowheads="1"/>
              </p:cNvSpPr>
              <p:nvPr/>
            </p:nvSpPr>
            <p:spPr bwMode="auto">
              <a:xfrm>
                <a:off x="6481910" y="1489421"/>
                <a:ext cx="5694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4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03</a:t>
                </a:r>
                <a:endParaRPr lang="zh-CN" altLang="en-US" sz="24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29760" name="图片 8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09379" y="1538262"/>
                <a:ext cx="314528" cy="314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61" name="文本框 81"/>
              <p:cNvSpPr>
                <a:spLocks noChangeArrowheads="1"/>
              </p:cNvSpPr>
              <p:nvPr/>
            </p:nvSpPr>
            <p:spPr bwMode="auto">
              <a:xfrm>
                <a:off x="6419395" y="1921165"/>
                <a:ext cx="1017822" cy="542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ts val="1875"/>
                  </a:lnSpc>
                </a:pPr>
                <a:r>
                  <a:rPr lang="zh-CN" altLang="en-US" sz="8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内容具体说明</a:t>
                </a:r>
                <a:endParaRPr lang="en-US" altLang="zh-CN" sz="8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a:p>
                <a:pPr algn="ctr">
                  <a:lnSpc>
                    <a:spcPts val="1875"/>
                  </a:lnSpc>
                </a:pPr>
                <a:r>
                  <a:rPr lang="zh-CN" altLang="en-US" sz="8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内容具体说明</a:t>
                </a:r>
                <a:endParaRPr lang="zh-CN" altLang="en-US" sz="800" dirty="0">
                  <a:latin typeface="微软雅黑" panose="020B0503020204020204" pitchFamily="34" charset="-122"/>
                  <a:ea typeface="微软雅黑" panose="020B0503020204020204" pitchFamily="34" charset="-122"/>
                  <a:sym typeface="微软雅黑" panose="020B0503020204020204" pitchFamily="34" charset="-122"/>
                </a:endParaRPr>
              </a:p>
            </p:txBody>
          </p:sp>
        </p:grpSp>
      </p:grpSp>
      <p:grpSp>
        <p:nvGrpSpPr>
          <p:cNvPr id="11" name="组合 10"/>
          <p:cNvGrpSpPr/>
          <p:nvPr/>
        </p:nvGrpSpPr>
        <p:grpSpPr>
          <a:xfrm>
            <a:off x="6496290" y="2720396"/>
            <a:ext cx="1281557" cy="1119278"/>
            <a:chOff x="6496290" y="2720396"/>
            <a:chExt cx="1281557" cy="1119278"/>
          </a:xfrm>
        </p:grpSpPr>
        <p:sp>
          <p:nvSpPr>
            <p:cNvPr id="29752" name="任意多边形 72"/>
            <p:cNvSpPr>
              <a:spLocks noChangeArrowheads="1"/>
            </p:cNvSpPr>
            <p:nvPr/>
          </p:nvSpPr>
          <p:spPr bwMode="auto">
            <a:xfrm rot="13762846" flipH="1" flipV="1">
              <a:off x="6582249" y="2634437"/>
              <a:ext cx="1109640" cy="1281557"/>
            </a:xfrm>
            <a:custGeom>
              <a:avLst/>
              <a:gdLst>
                <a:gd name="T0" fmla="*/ 0 w 1555844"/>
                <a:gd name="T1" fmla="*/ 1019695 h 1797617"/>
                <a:gd name="T2" fmla="*/ 621144 w 1555844"/>
                <a:gd name="T3" fmla="*/ 257578 h 1797617"/>
                <a:gd name="T4" fmla="*/ 676472 w 1555844"/>
                <a:gd name="T5" fmla="*/ 252000 h 1797617"/>
                <a:gd name="T6" fmla="*/ 633922 w 1555844"/>
                <a:gd name="T7" fmla="*/ 252000 h 1797617"/>
                <a:gd name="T8" fmla="*/ 777922 w 1555844"/>
                <a:gd name="T9" fmla="*/ 0 h 1797617"/>
                <a:gd name="T10" fmla="*/ 921922 w 1555844"/>
                <a:gd name="T11" fmla="*/ 252000 h 1797617"/>
                <a:gd name="T12" fmla="*/ 879372 w 1555844"/>
                <a:gd name="T13" fmla="*/ 252000 h 1797617"/>
                <a:gd name="T14" fmla="*/ 934700 w 1555844"/>
                <a:gd name="T15" fmla="*/ 257578 h 1797617"/>
                <a:gd name="T16" fmla="*/ 1555844 w 1555844"/>
                <a:gd name="T17" fmla="*/ 1019695 h 1797617"/>
                <a:gd name="T18" fmla="*/ 777922 w 1555844"/>
                <a:gd name="T19" fmla="*/ 1797617 h 1797617"/>
                <a:gd name="T20" fmla="*/ 0 w 1555844"/>
                <a:gd name="T21" fmla="*/ 1019695 h 1797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accent4"/>
            </a:solidFill>
            <a:ln>
              <a:noFill/>
            </a:ln>
            <a:extLst>
              <a:ext uri="{91240B29-F687-4F45-9708-019B960494DF}">
                <a14:hiddenLine xmlns:a14="http://schemas.microsoft.com/office/drawing/2010/main" w="12700">
                  <a:solidFill>
                    <a:srgbClr val="000000"/>
                  </a:solidFill>
                  <a:round/>
                  <a:headEnd/>
                  <a:tailEnd/>
                </a14:hiddenLine>
              </a:ext>
            </a:extLst>
          </p:spPr>
          <p:txBody>
            <a:bodyPr/>
            <a:lstStyle/>
            <a:p>
              <a:endParaRPr lang="zh-CN" altLang="en-US" sz="800">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8" name="组合 7"/>
            <p:cNvGrpSpPr/>
            <p:nvPr/>
          </p:nvGrpSpPr>
          <p:grpSpPr>
            <a:xfrm>
              <a:off x="6570527" y="2864962"/>
              <a:ext cx="1017822" cy="974712"/>
              <a:chOff x="6570527" y="2864962"/>
              <a:chExt cx="1017822" cy="974712"/>
            </a:xfrm>
          </p:grpSpPr>
          <p:sp>
            <p:nvSpPr>
              <p:cNvPr id="29762" name="文本框 82"/>
              <p:cNvSpPr>
                <a:spLocks noChangeArrowheads="1"/>
              </p:cNvSpPr>
              <p:nvPr/>
            </p:nvSpPr>
            <p:spPr bwMode="auto">
              <a:xfrm>
                <a:off x="6634019" y="2864962"/>
                <a:ext cx="5694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4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04</a:t>
                </a:r>
                <a:endParaRPr lang="zh-CN" altLang="en-US" sz="24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29763" name="图片 8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160512" y="2913802"/>
                <a:ext cx="314528" cy="314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64" name="文本框 84"/>
              <p:cNvSpPr>
                <a:spLocks noChangeArrowheads="1"/>
              </p:cNvSpPr>
              <p:nvPr/>
            </p:nvSpPr>
            <p:spPr bwMode="auto">
              <a:xfrm>
                <a:off x="6570527" y="3296705"/>
                <a:ext cx="1017822" cy="542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ts val="1875"/>
                  </a:lnSpc>
                </a:pPr>
                <a:r>
                  <a:rPr lang="zh-CN" altLang="en-US" sz="8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内容具体说明</a:t>
                </a:r>
                <a:endParaRPr lang="en-US" altLang="zh-CN" sz="8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a:p>
                <a:pPr algn="ctr">
                  <a:lnSpc>
                    <a:spcPts val="1875"/>
                  </a:lnSpc>
                </a:pPr>
                <a:r>
                  <a:rPr lang="zh-CN" altLang="en-US" sz="8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内容具体说明</a:t>
                </a:r>
                <a:endParaRPr lang="zh-CN" altLang="en-US" sz="800" dirty="0">
                  <a:latin typeface="微软雅黑" panose="020B0503020204020204" pitchFamily="34" charset="-122"/>
                  <a:ea typeface="微软雅黑" panose="020B0503020204020204" pitchFamily="34" charset="-122"/>
                  <a:sym typeface="微软雅黑" panose="020B0503020204020204" pitchFamily="34" charset="-122"/>
                </a:endParaRPr>
              </a:p>
            </p:txBody>
          </p:sp>
        </p:grpSp>
      </p:grpSp>
    </p:spTree>
    <p:extLst>
      <p:ext uri="{BB962C8B-B14F-4D97-AF65-F5344CB8AC3E}">
        <p14:creationId xmlns:p14="http://schemas.microsoft.com/office/powerpoint/2010/main" val="470864892"/>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childTnLst>
                          </p:cTn>
                        </p:par>
                        <p:par>
                          <p:cTn id="17" fill="hold">
                            <p:stCondLst>
                              <p:cond delay="1500"/>
                            </p:stCondLst>
                            <p:childTnLst>
                              <p:par>
                                <p:cTn id="18" presetID="22" presetClass="entr" presetSubtype="2"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right)">
                                      <p:cBhvr>
                                        <p:cTn id="20" dur="500"/>
                                        <p:tgtEl>
                                          <p:spTgt spid="9"/>
                                        </p:tgtEl>
                                      </p:cBhvr>
                                    </p:animEffect>
                                  </p:childTnLst>
                                </p:cTn>
                              </p:par>
                            </p:childTnLst>
                          </p:cTn>
                        </p:par>
                        <p:par>
                          <p:cTn id="21" fill="hold">
                            <p:stCondLst>
                              <p:cond delay="2000"/>
                            </p:stCondLst>
                            <p:childTnLst>
                              <p:par>
                                <p:cTn id="22" presetID="22" presetClass="entr" presetSubtype="1"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childTnLst>
                          </p:cTn>
                        </p:par>
                        <p:par>
                          <p:cTn id="25" fill="hold">
                            <p:stCondLst>
                              <p:cond delay="2500"/>
                            </p:stCondLst>
                            <p:childTnLst>
                              <p:par>
                                <p:cTn id="26" presetID="22" presetClass="entr" presetSubtype="1"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graphicFrame>
        <p:nvGraphicFramePr>
          <p:cNvPr id="70" name="Chart 1"/>
          <p:cNvGraphicFramePr/>
          <p:nvPr/>
        </p:nvGraphicFramePr>
        <p:xfrm>
          <a:off x="451268" y="987574"/>
          <a:ext cx="4019132" cy="3162523"/>
        </p:xfrm>
        <a:graphic>
          <a:graphicData uri="http://schemas.openxmlformats.org/drawingml/2006/chart">
            <c:chart xmlns:c="http://schemas.openxmlformats.org/drawingml/2006/chart" xmlns:r="http://schemas.openxmlformats.org/officeDocument/2006/relationships" r:id="rId3"/>
          </a:graphicData>
        </a:graphic>
      </p:graphicFrame>
      <p:sp>
        <p:nvSpPr>
          <p:cNvPr id="71" name="Rounded Rectangle 12"/>
          <p:cNvSpPr/>
          <p:nvPr/>
        </p:nvSpPr>
        <p:spPr>
          <a:xfrm>
            <a:off x="5075653" y="1110015"/>
            <a:ext cx="401324" cy="401324"/>
          </a:xfrm>
          <a:prstGeom prst="roundRect">
            <a:avLst>
              <a:gd name="adj" fmla="val 50000"/>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
        <p:nvSpPr>
          <p:cNvPr id="77" name="텍스트 개체 틀 2"/>
          <p:cNvSpPr txBox="1"/>
          <p:nvPr/>
        </p:nvSpPr>
        <p:spPr>
          <a:xfrm>
            <a:off x="5561881" y="1251945"/>
            <a:ext cx="3055069" cy="443257"/>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800"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rPr>
              <a:t>单击此处添加文本单击此处添加文本单击此处添加文本单击此处添加文本单击此处添加文本单击此处添加文本</a:t>
            </a:r>
            <a:endParaRPr lang="en-US" altLang="ko-KR" sz="800"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
        <p:nvSpPr>
          <p:cNvPr id="78" name="텍스트 개체 틀 2"/>
          <p:cNvSpPr txBox="1"/>
          <p:nvPr/>
        </p:nvSpPr>
        <p:spPr>
          <a:xfrm>
            <a:off x="5561881" y="987574"/>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微软雅黑" panose="020B0503020204020204" pitchFamily="34" charset="-122"/>
                <a:ea typeface="微软雅黑" panose="020B0503020204020204" pitchFamily="34" charset="-122"/>
                <a:cs typeface="Roboto condensed"/>
                <a:sym typeface="微软雅黑" panose="020B0503020204020204" pitchFamily="34" charset="-122"/>
              </a:rPr>
              <a:t>添加标题</a:t>
            </a:r>
            <a:endParaRPr lang="en-US" altLang="ko-KR" sz="1200" dirty="0">
              <a:solidFill>
                <a:schemeClr val="tx1"/>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
        <p:nvSpPr>
          <p:cNvPr id="79" name="Rounded Rectangle 11"/>
          <p:cNvSpPr/>
          <p:nvPr/>
        </p:nvSpPr>
        <p:spPr>
          <a:xfrm>
            <a:off x="5072418" y="1914314"/>
            <a:ext cx="401324" cy="401324"/>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
        <p:nvSpPr>
          <p:cNvPr id="85" name="텍스트 개체 틀 2"/>
          <p:cNvSpPr txBox="1"/>
          <p:nvPr/>
        </p:nvSpPr>
        <p:spPr>
          <a:xfrm>
            <a:off x="5561881" y="2059991"/>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
        <p:nvSpPr>
          <p:cNvPr id="86" name="텍스트 개체 틀 2"/>
          <p:cNvSpPr txBox="1"/>
          <p:nvPr/>
        </p:nvSpPr>
        <p:spPr>
          <a:xfrm>
            <a:off x="5561881" y="1795620"/>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微软雅黑" panose="020B0503020204020204" pitchFamily="34" charset="-122"/>
                <a:ea typeface="微软雅黑" panose="020B0503020204020204" pitchFamily="34" charset="-122"/>
                <a:cs typeface="Roboto condensed"/>
                <a:sym typeface="微软雅黑" panose="020B0503020204020204" pitchFamily="34" charset="-122"/>
              </a:rPr>
              <a:t>添加标题</a:t>
            </a:r>
            <a:endParaRPr lang="en-US" altLang="ko-KR" sz="1200" dirty="0">
              <a:solidFill>
                <a:schemeClr val="tx1"/>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
        <p:nvSpPr>
          <p:cNvPr id="87" name="Rounded Rectangle 10"/>
          <p:cNvSpPr/>
          <p:nvPr/>
        </p:nvSpPr>
        <p:spPr>
          <a:xfrm>
            <a:off x="5075417" y="2718613"/>
            <a:ext cx="401324" cy="401324"/>
          </a:xfrm>
          <a:prstGeom prst="roundRect">
            <a:avLst>
              <a:gd name="adj" fmla="val 50000"/>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
        <p:nvSpPr>
          <p:cNvPr id="90" name="텍스트 개체 틀 2"/>
          <p:cNvSpPr txBox="1"/>
          <p:nvPr/>
        </p:nvSpPr>
        <p:spPr>
          <a:xfrm>
            <a:off x="5561881" y="2868037"/>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
        <p:nvSpPr>
          <p:cNvPr id="91" name="텍스트 개체 틀 2"/>
          <p:cNvSpPr txBox="1"/>
          <p:nvPr/>
        </p:nvSpPr>
        <p:spPr>
          <a:xfrm>
            <a:off x="5561881" y="2603666"/>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微软雅黑" panose="020B0503020204020204" pitchFamily="34" charset="-122"/>
                <a:ea typeface="微软雅黑" panose="020B0503020204020204" pitchFamily="34" charset="-122"/>
                <a:cs typeface="Roboto condensed"/>
                <a:sym typeface="微软雅黑" panose="020B0503020204020204" pitchFamily="34" charset="-122"/>
              </a:rPr>
              <a:t>添加标题</a:t>
            </a:r>
            <a:endParaRPr lang="en-US" altLang="ko-KR" sz="1200" dirty="0">
              <a:solidFill>
                <a:schemeClr val="tx1"/>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
        <p:nvSpPr>
          <p:cNvPr id="92" name="Rounded Rectangle 13"/>
          <p:cNvSpPr/>
          <p:nvPr/>
        </p:nvSpPr>
        <p:spPr>
          <a:xfrm>
            <a:off x="5084315" y="3522912"/>
            <a:ext cx="401324" cy="401324"/>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
        <p:nvSpPr>
          <p:cNvPr id="98" name="텍스트 개체 틀 2"/>
          <p:cNvSpPr txBox="1"/>
          <p:nvPr/>
        </p:nvSpPr>
        <p:spPr>
          <a:xfrm>
            <a:off x="5561881" y="3676083"/>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
        <p:nvSpPr>
          <p:cNvPr id="99" name="텍스트 개체 틀 2"/>
          <p:cNvSpPr txBox="1"/>
          <p:nvPr/>
        </p:nvSpPr>
        <p:spPr>
          <a:xfrm>
            <a:off x="5561881" y="3411712"/>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微软雅黑" panose="020B0503020204020204" pitchFamily="34" charset="-122"/>
                <a:ea typeface="微软雅黑" panose="020B0503020204020204" pitchFamily="34" charset="-122"/>
                <a:cs typeface="Roboto condensed"/>
                <a:sym typeface="微软雅黑" panose="020B0503020204020204" pitchFamily="34" charset="-122"/>
              </a:rPr>
              <a:t>添加标题</a:t>
            </a:r>
            <a:endParaRPr lang="en-US" altLang="ko-KR" sz="1200" dirty="0">
              <a:solidFill>
                <a:schemeClr val="tx1"/>
              </a:solidFill>
              <a:latin typeface="微软雅黑" panose="020B0503020204020204" pitchFamily="34" charset="-122"/>
              <a:ea typeface="微软雅黑" panose="020B0503020204020204" pitchFamily="34" charset="-122"/>
              <a:cs typeface="Roboto condensed"/>
              <a:sym typeface="微软雅黑" panose="020B0503020204020204" pitchFamily="34" charset="-122"/>
            </a:endParaRPr>
          </a:p>
        </p:txBody>
      </p:sp>
    </p:spTree>
    <p:extLst>
      <p:ext uri="{BB962C8B-B14F-4D97-AF65-F5344CB8AC3E}">
        <p14:creationId xmlns:p14="http://schemas.microsoft.com/office/powerpoint/2010/main" val="1456479780"/>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 calcmode="lin" valueType="num">
                                      <p:cBhvr additive="base">
                                        <p:cTn id="17" dur="500" fill="hold"/>
                                        <p:tgtEl>
                                          <p:spTgt spid="78"/>
                                        </p:tgtEl>
                                        <p:attrNameLst>
                                          <p:attrName>ppt_x</p:attrName>
                                        </p:attrNameLst>
                                      </p:cBhvr>
                                      <p:tavLst>
                                        <p:tav tm="0">
                                          <p:val>
                                            <p:strVal val="1+#ppt_w/2"/>
                                          </p:val>
                                        </p:tav>
                                        <p:tav tm="100000">
                                          <p:val>
                                            <p:strVal val="#ppt_x"/>
                                          </p:val>
                                        </p:tav>
                                      </p:tavLst>
                                    </p:anim>
                                    <p:anim calcmode="lin" valueType="num">
                                      <p:cBhvr additive="base">
                                        <p:cTn id="18" dur="500" fill="hold"/>
                                        <p:tgtEl>
                                          <p:spTgt spid="78"/>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77"/>
                                        </p:tgtEl>
                                        <p:attrNameLst>
                                          <p:attrName>style.visibility</p:attrName>
                                        </p:attrNameLst>
                                      </p:cBhvr>
                                      <p:to>
                                        <p:strVal val="visible"/>
                                      </p:to>
                                    </p:set>
                                    <p:animEffect transition="in" filter="wipe(left)">
                                      <p:cBhvr>
                                        <p:cTn id="22" dur="500"/>
                                        <p:tgtEl>
                                          <p:spTgt spid="77"/>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86"/>
                                        </p:tgtEl>
                                        <p:attrNameLst>
                                          <p:attrName>style.visibility</p:attrName>
                                        </p:attrNameLst>
                                      </p:cBhvr>
                                      <p:to>
                                        <p:strVal val="visible"/>
                                      </p:to>
                                    </p:set>
                                    <p:anim calcmode="lin" valueType="num">
                                      <p:cBhvr additive="base">
                                        <p:cTn id="30" dur="500" fill="hold"/>
                                        <p:tgtEl>
                                          <p:spTgt spid="86"/>
                                        </p:tgtEl>
                                        <p:attrNameLst>
                                          <p:attrName>ppt_x</p:attrName>
                                        </p:attrNameLst>
                                      </p:cBhvr>
                                      <p:tavLst>
                                        <p:tav tm="0">
                                          <p:val>
                                            <p:strVal val="1+#ppt_w/2"/>
                                          </p:val>
                                        </p:tav>
                                        <p:tav tm="100000">
                                          <p:val>
                                            <p:strVal val="#ppt_x"/>
                                          </p:val>
                                        </p:tav>
                                      </p:tavLst>
                                    </p:anim>
                                    <p:anim calcmode="lin" valueType="num">
                                      <p:cBhvr additive="base">
                                        <p:cTn id="31" dur="500" fill="hold"/>
                                        <p:tgtEl>
                                          <p:spTgt spid="86"/>
                                        </p:tgtEl>
                                        <p:attrNameLst>
                                          <p:attrName>ppt_y</p:attrName>
                                        </p:attrNameLst>
                                      </p:cBhvr>
                                      <p:tavLst>
                                        <p:tav tm="0">
                                          <p:val>
                                            <p:strVal val="#ppt_y"/>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par>
                          <p:cTn id="40" fill="hold">
                            <p:stCondLst>
                              <p:cond delay="4500"/>
                            </p:stCondLst>
                            <p:childTnLst>
                              <p:par>
                                <p:cTn id="41" presetID="2" presetClass="entr" presetSubtype="2" fill="hold" grpId="0" nodeType="afterEffect">
                                  <p:stCondLst>
                                    <p:cond delay="0"/>
                                  </p:stCondLst>
                                  <p:childTnLst>
                                    <p:set>
                                      <p:cBhvr>
                                        <p:cTn id="42" dur="1" fill="hold">
                                          <p:stCondLst>
                                            <p:cond delay="0"/>
                                          </p:stCondLst>
                                        </p:cTn>
                                        <p:tgtEl>
                                          <p:spTgt spid="91"/>
                                        </p:tgtEl>
                                        <p:attrNameLst>
                                          <p:attrName>style.visibility</p:attrName>
                                        </p:attrNameLst>
                                      </p:cBhvr>
                                      <p:to>
                                        <p:strVal val="visible"/>
                                      </p:to>
                                    </p:set>
                                    <p:anim calcmode="lin" valueType="num">
                                      <p:cBhvr additive="base">
                                        <p:cTn id="43" dur="500" fill="hold"/>
                                        <p:tgtEl>
                                          <p:spTgt spid="91"/>
                                        </p:tgtEl>
                                        <p:attrNameLst>
                                          <p:attrName>ppt_x</p:attrName>
                                        </p:attrNameLst>
                                      </p:cBhvr>
                                      <p:tavLst>
                                        <p:tav tm="0">
                                          <p:val>
                                            <p:strVal val="1+#ppt_w/2"/>
                                          </p:val>
                                        </p:tav>
                                        <p:tav tm="100000">
                                          <p:val>
                                            <p:strVal val="#ppt_x"/>
                                          </p:val>
                                        </p:tav>
                                      </p:tavLst>
                                    </p:anim>
                                    <p:anim calcmode="lin" valueType="num">
                                      <p:cBhvr additive="base">
                                        <p:cTn id="44" dur="500" fill="hold"/>
                                        <p:tgtEl>
                                          <p:spTgt spid="91"/>
                                        </p:tgtEl>
                                        <p:attrNameLst>
                                          <p:attrName>ppt_y</p:attrName>
                                        </p:attrNameLst>
                                      </p:cBhvr>
                                      <p:tavLst>
                                        <p:tav tm="0">
                                          <p:val>
                                            <p:strVal val="#ppt_y"/>
                                          </p:val>
                                        </p:tav>
                                        <p:tav tm="100000">
                                          <p:val>
                                            <p:strVal val="#ppt_y"/>
                                          </p:val>
                                        </p:tav>
                                      </p:tavLst>
                                    </p:anim>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left)">
                                      <p:cBhvr>
                                        <p:cTn id="48" dur="500"/>
                                        <p:tgtEl>
                                          <p:spTgt spid="90"/>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6000"/>
                            </p:stCondLst>
                            <p:childTnLst>
                              <p:par>
                                <p:cTn id="54" presetID="2" presetClass="entr" presetSubtype="2" fill="hold" grpId="0" nodeType="afterEffect">
                                  <p:stCondLst>
                                    <p:cond delay="0"/>
                                  </p:stCondLst>
                                  <p:childTnLst>
                                    <p:set>
                                      <p:cBhvr>
                                        <p:cTn id="55" dur="1" fill="hold">
                                          <p:stCondLst>
                                            <p:cond delay="0"/>
                                          </p:stCondLst>
                                        </p:cTn>
                                        <p:tgtEl>
                                          <p:spTgt spid="99"/>
                                        </p:tgtEl>
                                        <p:attrNameLst>
                                          <p:attrName>style.visibility</p:attrName>
                                        </p:attrNameLst>
                                      </p:cBhvr>
                                      <p:to>
                                        <p:strVal val="visible"/>
                                      </p:to>
                                    </p:set>
                                    <p:anim calcmode="lin" valueType="num">
                                      <p:cBhvr additive="base">
                                        <p:cTn id="56" dur="500" fill="hold"/>
                                        <p:tgtEl>
                                          <p:spTgt spid="99"/>
                                        </p:tgtEl>
                                        <p:attrNameLst>
                                          <p:attrName>ppt_x</p:attrName>
                                        </p:attrNameLst>
                                      </p:cBhvr>
                                      <p:tavLst>
                                        <p:tav tm="0">
                                          <p:val>
                                            <p:strVal val="1+#ppt_w/2"/>
                                          </p:val>
                                        </p:tav>
                                        <p:tav tm="100000">
                                          <p:val>
                                            <p:strVal val="#ppt_x"/>
                                          </p:val>
                                        </p:tav>
                                      </p:tavLst>
                                    </p:anim>
                                    <p:anim calcmode="lin" valueType="num">
                                      <p:cBhvr additive="base">
                                        <p:cTn id="57" dur="500" fill="hold"/>
                                        <p:tgtEl>
                                          <p:spTgt spid="99"/>
                                        </p:tgtEl>
                                        <p:attrNameLst>
                                          <p:attrName>ppt_y</p:attrName>
                                        </p:attrNameLst>
                                      </p:cBhvr>
                                      <p:tavLst>
                                        <p:tav tm="0">
                                          <p:val>
                                            <p:strVal val="#ppt_y"/>
                                          </p:val>
                                        </p:tav>
                                        <p:tav tm="100000">
                                          <p:val>
                                            <p:strVal val="#ppt_y"/>
                                          </p:val>
                                        </p:tav>
                                      </p:tavLst>
                                    </p:anim>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98"/>
                                        </p:tgtEl>
                                        <p:attrNameLst>
                                          <p:attrName>style.visibility</p:attrName>
                                        </p:attrNameLst>
                                      </p:cBhvr>
                                      <p:to>
                                        <p:strVal val="visible"/>
                                      </p:to>
                                    </p:set>
                                    <p:animEffect transition="in" filter="wipe(left)">
                                      <p:cBhvr>
                                        <p:cTn id="61"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0" grpId="0">
        <p:bldAsOne/>
      </p:bldGraphic>
      <p:bldP spid="71" grpId="0" animBg="1"/>
      <p:bldP spid="77" grpId="0"/>
      <p:bldP spid="78" grpId="0"/>
      <p:bldP spid="79" grpId="0" animBg="1"/>
      <p:bldP spid="85" grpId="0"/>
      <p:bldP spid="86" grpId="0"/>
      <p:bldP spid="87" grpId="0" animBg="1"/>
      <p:bldP spid="90" grpId="0"/>
      <p:bldP spid="91" grpId="0"/>
      <p:bldP spid="92" grpId="0" animBg="1"/>
      <p:bldP spid="98" grpId="0"/>
      <p:bldP spid="99" grpId="0"/>
    </p:bldLst>
  </p:timing>
</p:sld>
</file>

<file path=ppt/slides/slide1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grpSp>
        <p:nvGrpSpPr>
          <p:cNvPr id="2" name="组合 1"/>
          <p:cNvGrpSpPr/>
          <p:nvPr/>
        </p:nvGrpSpPr>
        <p:grpSpPr>
          <a:xfrm>
            <a:off x="3866388" y="671773"/>
            <a:ext cx="1704223" cy="1712808"/>
            <a:chOff x="3663156" y="312737"/>
            <a:chExt cx="1890713" cy="1900238"/>
          </a:xfrm>
        </p:grpSpPr>
        <p:sp>
          <p:nvSpPr>
            <p:cNvPr id="31753" name="Freeform 6"/>
            <p:cNvSpPr>
              <a:spLocks noChangeArrowheads="1"/>
            </p:cNvSpPr>
            <p:nvPr/>
          </p:nvSpPr>
          <p:spPr bwMode="auto">
            <a:xfrm>
              <a:off x="3663156" y="312737"/>
              <a:ext cx="1890713" cy="1900238"/>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close/>
                </a:path>
              </a:pathLst>
            </a:custGeom>
            <a:solidFill>
              <a:schemeClr val="accent1"/>
            </a:solidFill>
            <a:ln>
              <a:noFill/>
            </a:ln>
          </p:spPr>
          <p:txBody>
            <a:bodyPr/>
            <a:lstStyle/>
            <a:p>
              <a:endParaRPr lang="zh-CN" altLang="en-US" sz="9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54" name="文本框 3"/>
            <p:cNvSpPr>
              <a:spLocks noChangeArrowheads="1"/>
            </p:cNvSpPr>
            <p:nvPr/>
          </p:nvSpPr>
          <p:spPr bwMode="auto">
            <a:xfrm>
              <a:off x="4039394" y="1046164"/>
              <a:ext cx="694135" cy="58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01</a:t>
              </a:r>
              <a:endParaRPr lang="zh-CN" altLang="en-US"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31755" name="图片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50185" y="1116410"/>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56" name="直接连接符 5"/>
            <p:cNvSpPr>
              <a:spLocks noChangeShapeType="1"/>
            </p:cNvSpPr>
            <p:nvPr/>
          </p:nvSpPr>
          <p:spPr bwMode="auto">
            <a:xfrm>
              <a:off x="4028679" y="1664098"/>
              <a:ext cx="1160859" cy="119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9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57" name="矩形 6"/>
            <p:cNvSpPr>
              <a:spLocks noChangeArrowheads="1"/>
            </p:cNvSpPr>
            <p:nvPr/>
          </p:nvSpPr>
          <p:spPr bwMode="auto">
            <a:xfrm>
              <a:off x="4008775" y="1646238"/>
              <a:ext cx="1229242" cy="514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18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内容说明</a:t>
              </a:r>
              <a:endParaRPr lang="en-US" altLang="zh-CN" sz="18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3" name="组合 2"/>
          <p:cNvGrpSpPr/>
          <p:nvPr/>
        </p:nvGrpSpPr>
        <p:grpSpPr>
          <a:xfrm>
            <a:off x="2842567" y="2578827"/>
            <a:ext cx="1704223" cy="1712808"/>
            <a:chOff x="2527300" y="2428478"/>
            <a:chExt cx="1890713" cy="1900238"/>
          </a:xfrm>
        </p:grpSpPr>
        <p:sp>
          <p:nvSpPr>
            <p:cNvPr id="31758" name="Freeform 7"/>
            <p:cNvSpPr>
              <a:spLocks noChangeArrowheads="1"/>
            </p:cNvSpPr>
            <p:nvPr/>
          </p:nvSpPr>
          <p:spPr bwMode="auto">
            <a:xfrm>
              <a:off x="2527300" y="2428478"/>
              <a:ext cx="1890713" cy="1900238"/>
            </a:xfrm>
            <a:custGeom>
              <a:avLst/>
              <a:gdLst>
                <a:gd name="T0" fmla="*/ 104 w 1588"/>
                <a:gd name="T1" fmla="*/ 1596 h 1596"/>
                <a:gd name="T2" fmla="*/ 1482 w 1588"/>
                <a:gd name="T3" fmla="*/ 1596 h 1596"/>
                <a:gd name="T4" fmla="*/ 1482 w 1588"/>
                <a:gd name="T5" fmla="*/ 1596 h 1596"/>
                <a:gd name="T6" fmla="*/ 1498 w 1588"/>
                <a:gd name="T7" fmla="*/ 1596 h 1596"/>
                <a:gd name="T8" fmla="*/ 1514 w 1588"/>
                <a:gd name="T9" fmla="*/ 1594 h 1596"/>
                <a:gd name="T10" fmla="*/ 1526 w 1588"/>
                <a:gd name="T11" fmla="*/ 1590 h 1596"/>
                <a:gd name="T12" fmla="*/ 1540 w 1588"/>
                <a:gd name="T13" fmla="*/ 1584 h 1596"/>
                <a:gd name="T14" fmla="*/ 1550 w 1588"/>
                <a:gd name="T15" fmla="*/ 1578 h 1596"/>
                <a:gd name="T16" fmla="*/ 1560 w 1588"/>
                <a:gd name="T17" fmla="*/ 1570 h 1596"/>
                <a:gd name="T18" fmla="*/ 1568 w 1588"/>
                <a:gd name="T19" fmla="*/ 1562 h 1596"/>
                <a:gd name="T20" fmla="*/ 1576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72 w 1588"/>
                <a:gd name="T39" fmla="*/ 58 h 1596"/>
                <a:gd name="T40" fmla="*/ 872 w 1588"/>
                <a:gd name="T41" fmla="*/ 58 h 1596"/>
                <a:gd name="T42" fmla="*/ 866 w 1588"/>
                <a:gd name="T43" fmla="*/ 44 h 1596"/>
                <a:gd name="T44" fmla="*/ 856 w 1588"/>
                <a:gd name="T45" fmla="*/ 32 h 1596"/>
                <a:gd name="T46" fmla="*/ 848 w 1588"/>
                <a:gd name="T47" fmla="*/ 22 h 1596"/>
                <a:gd name="T48" fmla="*/ 838 w 1588"/>
                <a:gd name="T49" fmla="*/ 14 h 1596"/>
                <a:gd name="T50" fmla="*/ 830 w 1588"/>
                <a:gd name="T51" fmla="*/ 8 h 1596"/>
                <a:gd name="T52" fmla="*/ 820 w 1588"/>
                <a:gd name="T53" fmla="*/ 4 h 1596"/>
                <a:gd name="T54" fmla="*/ 808 w 1588"/>
                <a:gd name="T55" fmla="*/ 0 h 1596"/>
                <a:gd name="T56" fmla="*/ 798 w 1588"/>
                <a:gd name="T57" fmla="*/ 0 h 1596"/>
                <a:gd name="T58" fmla="*/ 788 w 1588"/>
                <a:gd name="T59" fmla="*/ 0 h 1596"/>
                <a:gd name="T60" fmla="*/ 778 w 1588"/>
                <a:gd name="T61" fmla="*/ 4 h 1596"/>
                <a:gd name="T62" fmla="*/ 768 w 1588"/>
                <a:gd name="T63" fmla="*/ 8 h 1596"/>
                <a:gd name="T64" fmla="*/ 758 w 1588"/>
                <a:gd name="T65" fmla="*/ 14 h 1596"/>
                <a:gd name="T66" fmla="*/ 748 w 1588"/>
                <a:gd name="T67" fmla="*/ 22 h 1596"/>
                <a:gd name="T68" fmla="*/ 740 w 1588"/>
                <a:gd name="T69" fmla="*/ 32 h 1596"/>
                <a:gd name="T70" fmla="*/ 730 w 1588"/>
                <a:gd name="T71" fmla="*/ 44 h 1596"/>
                <a:gd name="T72" fmla="*/ 722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0 w 1588"/>
                <a:gd name="T93" fmla="*/ 1556 h 1596"/>
                <a:gd name="T94" fmla="*/ 18 w 1588"/>
                <a:gd name="T95" fmla="*/ 1566 h 1596"/>
                <a:gd name="T96" fmla="*/ 26 w 1588"/>
                <a:gd name="T97" fmla="*/ 1574 h 1596"/>
                <a:gd name="T98" fmla="*/ 36 w 1588"/>
                <a:gd name="T99" fmla="*/ 1580 h 1596"/>
                <a:gd name="T100" fmla="*/ 46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82" y="1596"/>
                  </a:lnTo>
                  <a:lnTo>
                    <a:pt x="1498" y="1596"/>
                  </a:lnTo>
                  <a:lnTo>
                    <a:pt x="1514" y="1594"/>
                  </a:lnTo>
                  <a:lnTo>
                    <a:pt x="1526" y="1590"/>
                  </a:lnTo>
                  <a:lnTo>
                    <a:pt x="1540" y="1584"/>
                  </a:lnTo>
                  <a:lnTo>
                    <a:pt x="1550" y="1578"/>
                  </a:lnTo>
                  <a:lnTo>
                    <a:pt x="1560" y="1570"/>
                  </a:lnTo>
                  <a:lnTo>
                    <a:pt x="1568" y="1562"/>
                  </a:lnTo>
                  <a:lnTo>
                    <a:pt x="1576" y="1552"/>
                  </a:lnTo>
                  <a:lnTo>
                    <a:pt x="1580" y="1540"/>
                  </a:lnTo>
                  <a:lnTo>
                    <a:pt x="1584" y="1528"/>
                  </a:lnTo>
                  <a:lnTo>
                    <a:pt x="1586" y="1516"/>
                  </a:lnTo>
                  <a:lnTo>
                    <a:pt x="1588" y="1504"/>
                  </a:lnTo>
                  <a:lnTo>
                    <a:pt x="1586" y="1490"/>
                  </a:lnTo>
                  <a:lnTo>
                    <a:pt x="1584" y="1476"/>
                  </a:lnTo>
                  <a:lnTo>
                    <a:pt x="1578" y="1462"/>
                  </a:lnTo>
                  <a:lnTo>
                    <a:pt x="1572" y="1446"/>
                  </a:lnTo>
                  <a:lnTo>
                    <a:pt x="872" y="58"/>
                  </a:lnTo>
                  <a:lnTo>
                    <a:pt x="866" y="44"/>
                  </a:lnTo>
                  <a:lnTo>
                    <a:pt x="856" y="32"/>
                  </a:lnTo>
                  <a:lnTo>
                    <a:pt x="848" y="22"/>
                  </a:lnTo>
                  <a:lnTo>
                    <a:pt x="838" y="14"/>
                  </a:lnTo>
                  <a:lnTo>
                    <a:pt x="830" y="8"/>
                  </a:lnTo>
                  <a:lnTo>
                    <a:pt x="820" y="4"/>
                  </a:lnTo>
                  <a:lnTo>
                    <a:pt x="808" y="0"/>
                  </a:lnTo>
                  <a:lnTo>
                    <a:pt x="798" y="0"/>
                  </a:lnTo>
                  <a:lnTo>
                    <a:pt x="788" y="0"/>
                  </a:lnTo>
                  <a:lnTo>
                    <a:pt x="778" y="4"/>
                  </a:lnTo>
                  <a:lnTo>
                    <a:pt x="768" y="8"/>
                  </a:lnTo>
                  <a:lnTo>
                    <a:pt x="758" y="14"/>
                  </a:lnTo>
                  <a:lnTo>
                    <a:pt x="748" y="22"/>
                  </a:lnTo>
                  <a:lnTo>
                    <a:pt x="740" y="32"/>
                  </a:lnTo>
                  <a:lnTo>
                    <a:pt x="730" y="44"/>
                  </a:lnTo>
                  <a:lnTo>
                    <a:pt x="722" y="58"/>
                  </a:lnTo>
                  <a:lnTo>
                    <a:pt x="14" y="1456"/>
                  </a:lnTo>
                  <a:lnTo>
                    <a:pt x="8" y="1472"/>
                  </a:lnTo>
                  <a:lnTo>
                    <a:pt x="4" y="1486"/>
                  </a:lnTo>
                  <a:lnTo>
                    <a:pt x="0" y="1500"/>
                  </a:lnTo>
                  <a:lnTo>
                    <a:pt x="0" y="1512"/>
                  </a:lnTo>
                  <a:lnTo>
                    <a:pt x="0" y="1524"/>
                  </a:lnTo>
                  <a:lnTo>
                    <a:pt x="2" y="1536"/>
                  </a:lnTo>
                  <a:lnTo>
                    <a:pt x="6" y="1546"/>
                  </a:lnTo>
                  <a:lnTo>
                    <a:pt x="10" y="1556"/>
                  </a:lnTo>
                  <a:lnTo>
                    <a:pt x="18" y="1566"/>
                  </a:lnTo>
                  <a:lnTo>
                    <a:pt x="26" y="1574"/>
                  </a:lnTo>
                  <a:lnTo>
                    <a:pt x="36" y="1580"/>
                  </a:lnTo>
                  <a:lnTo>
                    <a:pt x="46" y="1586"/>
                  </a:lnTo>
                  <a:lnTo>
                    <a:pt x="60" y="1590"/>
                  </a:lnTo>
                  <a:lnTo>
                    <a:pt x="74" y="1594"/>
                  </a:lnTo>
                  <a:lnTo>
                    <a:pt x="88" y="1596"/>
                  </a:lnTo>
                  <a:lnTo>
                    <a:pt x="104" y="1596"/>
                  </a:lnTo>
                  <a:close/>
                </a:path>
              </a:pathLst>
            </a:custGeom>
            <a:solidFill>
              <a:schemeClr val="accent4"/>
            </a:solidFill>
            <a:ln>
              <a:noFill/>
            </a:ln>
          </p:spPr>
          <p:txBody>
            <a:bodyPr/>
            <a:lstStyle/>
            <a:p>
              <a:endParaRPr lang="zh-CN" altLang="en-US" sz="9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59" name="文本框 8"/>
            <p:cNvSpPr>
              <a:spLocks noChangeArrowheads="1"/>
            </p:cNvSpPr>
            <p:nvPr/>
          </p:nvSpPr>
          <p:spPr bwMode="auto">
            <a:xfrm>
              <a:off x="2932113" y="3161905"/>
              <a:ext cx="695325" cy="58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03</a:t>
              </a:r>
              <a:endParaRPr lang="zh-CN" altLang="en-US"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31760" name="图片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56001" y="3283347"/>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61" name="直接连接符 10"/>
            <p:cNvSpPr>
              <a:spLocks noChangeShapeType="1"/>
            </p:cNvSpPr>
            <p:nvPr/>
          </p:nvSpPr>
          <p:spPr bwMode="auto">
            <a:xfrm>
              <a:off x="2922588" y="3779838"/>
              <a:ext cx="1160860" cy="1191"/>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9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62" name="矩形 11"/>
            <p:cNvSpPr>
              <a:spLocks noChangeArrowheads="1"/>
            </p:cNvSpPr>
            <p:nvPr/>
          </p:nvSpPr>
          <p:spPr bwMode="auto">
            <a:xfrm>
              <a:off x="2902684" y="3761979"/>
              <a:ext cx="1229242" cy="514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18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内容说明</a:t>
              </a:r>
              <a:endParaRPr lang="en-US" altLang="zh-CN" sz="18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4" name="组合 3"/>
          <p:cNvGrpSpPr/>
          <p:nvPr/>
        </p:nvGrpSpPr>
        <p:grpSpPr>
          <a:xfrm>
            <a:off x="3879267" y="2491900"/>
            <a:ext cx="1693490" cy="1714954"/>
            <a:chOff x="3677444" y="2332038"/>
            <a:chExt cx="1878806" cy="1902619"/>
          </a:xfrm>
        </p:grpSpPr>
        <p:sp>
          <p:nvSpPr>
            <p:cNvPr id="31763" name="Freeform 5"/>
            <p:cNvSpPr>
              <a:spLocks noChangeArrowheads="1"/>
            </p:cNvSpPr>
            <p:nvPr/>
          </p:nvSpPr>
          <p:spPr bwMode="auto">
            <a:xfrm>
              <a:off x="3677444" y="2332038"/>
              <a:ext cx="1878806" cy="1902619"/>
            </a:xfrm>
            <a:custGeom>
              <a:avLst/>
              <a:gdLst>
                <a:gd name="T0" fmla="*/ 1472 w 1578"/>
                <a:gd name="T1" fmla="*/ 0 h 1598"/>
                <a:gd name="T2" fmla="*/ 104 w 1578"/>
                <a:gd name="T3" fmla="*/ 0 h 1598"/>
                <a:gd name="T4" fmla="*/ 104 w 1578"/>
                <a:gd name="T5" fmla="*/ 0 h 1598"/>
                <a:gd name="T6" fmla="*/ 88 w 1578"/>
                <a:gd name="T7" fmla="*/ 2 h 1598"/>
                <a:gd name="T8" fmla="*/ 74 w 1578"/>
                <a:gd name="T9" fmla="*/ 4 h 1598"/>
                <a:gd name="T10" fmla="*/ 60 w 1578"/>
                <a:gd name="T11" fmla="*/ 8 h 1598"/>
                <a:gd name="T12" fmla="*/ 48 w 1578"/>
                <a:gd name="T13" fmla="*/ 12 h 1598"/>
                <a:gd name="T14" fmla="*/ 36 w 1578"/>
                <a:gd name="T15" fmla="*/ 18 h 1598"/>
                <a:gd name="T16" fmla="*/ 26 w 1578"/>
                <a:gd name="T17" fmla="*/ 26 h 1598"/>
                <a:gd name="T18" fmla="*/ 18 w 1578"/>
                <a:gd name="T19" fmla="*/ 36 h 1598"/>
                <a:gd name="T20" fmla="*/ 12 w 1578"/>
                <a:gd name="T21" fmla="*/ 46 h 1598"/>
                <a:gd name="T22" fmla="*/ 6 w 1578"/>
                <a:gd name="T23" fmla="*/ 56 h 1598"/>
                <a:gd name="T24" fmla="*/ 2 w 1578"/>
                <a:gd name="T25" fmla="*/ 68 h 1598"/>
                <a:gd name="T26" fmla="*/ 0 w 1578"/>
                <a:gd name="T27" fmla="*/ 80 h 1598"/>
                <a:gd name="T28" fmla="*/ 0 w 1578"/>
                <a:gd name="T29" fmla="*/ 94 h 1598"/>
                <a:gd name="T30" fmla="*/ 0 w 1578"/>
                <a:gd name="T31" fmla="*/ 106 h 1598"/>
                <a:gd name="T32" fmla="*/ 4 w 1578"/>
                <a:gd name="T33" fmla="*/ 120 h 1598"/>
                <a:gd name="T34" fmla="*/ 8 w 1578"/>
                <a:gd name="T35" fmla="*/ 136 h 1598"/>
                <a:gd name="T36" fmla="*/ 14 w 1578"/>
                <a:gd name="T37" fmla="*/ 150 h 1598"/>
                <a:gd name="T38" fmla="*/ 714 w 1578"/>
                <a:gd name="T39" fmla="*/ 1538 h 1598"/>
                <a:gd name="T40" fmla="*/ 714 w 1578"/>
                <a:gd name="T41" fmla="*/ 1538 h 1598"/>
                <a:gd name="T42" fmla="*/ 722 w 1578"/>
                <a:gd name="T43" fmla="*/ 1552 h 1598"/>
                <a:gd name="T44" fmla="*/ 730 w 1578"/>
                <a:gd name="T45" fmla="*/ 1564 h 1598"/>
                <a:gd name="T46" fmla="*/ 738 w 1578"/>
                <a:gd name="T47" fmla="*/ 1574 h 1598"/>
                <a:gd name="T48" fmla="*/ 748 w 1578"/>
                <a:gd name="T49" fmla="*/ 1582 h 1598"/>
                <a:gd name="T50" fmla="*/ 758 w 1578"/>
                <a:gd name="T51" fmla="*/ 1588 h 1598"/>
                <a:gd name="T52" fmla="*/ 768 w 1578"/>
                <a:gd name="T53" fmla="*/ 1594 h 1598"/>
                <a:gd name="T54" fmla="*/ 778 w 1578"/>
                <a:gd name="T55" fmla="*/ 1596 h 1598"/>
                <a:gd name="T56" fmla="*/ 788 w 1578"/>
                <a:gd name="T57" fmla="*/ 1598 h 1598"/>
                <a:gd name="T58" fmla="*/ 800 w 1578"/>
                <a:gd name="T59" fmla="*/ 1596 h 1598"/>
                <a:gd name="T60" fmla="*/ 810 w 1578"/>
                <a:gd name="T61" fmla="*/ 1594 h 1598"/>
                <a:gd name="T62" fmla="*/ 820 w 1578"/>
                <a:gd name="T63" fmla="*/ 1588 h 1598"/>
                <a:gd name="T64" fmla="*/ 830 w 1578"/>
                <a:gd name="T65" fmla="*/ 1582 h 1598"/>
                <a:gd name="T66" fmla="*/ 838 w 1578"/>
                <a:gd name="T67" fmla="*/ 1574 h 1598"/>
                <a:gd name="T68" fmla="*/ 848 w 1578"/>
                <a:gd name="T69" fmla="*/ 1564 h 1598"/>
                <a:gd name="T70" fmla="*/ 856 w 1578"/>
                <a:gd name="T71" fmla="*/ 1552 h 1598"/>
                <a:gd name="T72" fmla="*/ 864 w 1578"/>
                <a:gd name="T73" fmla="*/ 1538 h 1598"/>
                <a:gd name="T74" fmla="*/ 1564 w 1578"/>
                <a:gd name="T75" fmla="*/ 140 h 1598"/>
                <a:gd name="T76" fmla="*/ 1564 w 1578"/>
                <a:gd name="T77" fmla="*/ 140 h 1598"/>
                <a:gd name="T78" fmla="*/ 1570 w 1578"/>
                <a:gd name="T79" fmla="*/ 126 h 1598"/>
                <a:gd name="T80" fmla="*/ 1574 w 1578"/>
                <a:gd name="T81" fmla="*/ 112 h 1598"/>
                <a:gd name="T82" fmla="*/ 1578 w 1578"/>
                <a:gd name="T83" fmla="*/ 98 h 1598"/>
                <a:gd name="T84" fmla="*/ 1578 w 1578"/>
                <a:gd name="T85" fmla="*/ 84 h 1598"/>
                <a:gd name="T86" fmla="*/ 1578 w 1578"/>
                <a:gd name="T87" fmla="*/ 72 h 1598"/>
                <a:gd name="T88" fmla="*/ 1576 w 1578"/>
                <a:gd name="T89" fmla="*/ 60 h 1598"/>
                <a:gd name="T90" fmla="*/ 1572 w 1578"/>
                <a:gd name="T91" fmla="*/ 50 h 1598"/>
                <a:gd name="T92" fmla="*/ 1566 w 1578"/>
                <a:gd name="T93" fmla="*/ 40 h 1598"/>
                <a:gd name="T94" fmla="*/ 1560 w 1578"/>
                <a:gd name="T95" fmla="*/ 32 h 1598"/>
                <a:gd name="T96" fmla="*/ 1552 w 1578"/>
                <a:gd name="T97" fmla="*/ 24 h 1598"/>
                <a:gd name="T98" fmla="*/ 1542 w 1578"/>
                <a:gd name="T99" fmla="*/ 16 h 1598"/>
                <a:gd name="T100" fmla="*/ 1530 w 1578"/>
                <a:gd name="T101" fmla="*/ 10 h 1598"/>
                <a:gd name="T102" fmla="*/ 1518 w 1578"/>
                <a:gd name="T103" fmla="*/ 6 h 1598"/>
                <a:gd name="T104" fmla="*/ 1504 w 1578"/>
                <a:gd name="T105" fmla="*/ 4 h 1598"/>
                <a:gd name="T106" fmla="*/ 1490 w 1578"/>
                <a:gd name="T107" fmla="*/ 0 h 1598"/>
                <a:gd name="T108" fmla="*/ 1472 w 1578"/>
                <a:gd name="T109" fmla="*/ 0 h 1598"/>
                <a:gd name="T110" fmla="*/ 1472 w 1578"/>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8" h="1598">
                  <a:moveTo>
                    <a:pt x="1472" y="0"/>
                  </a:moveTo>
                  <a:lnTo>
                    <a:pt x="104" y="0"/>
                  </a:lnTo>
                  <a:lnTo>
                    <a:pt x="88" y="2"/>
                  </a:lnTo>
                  <a:lnTo>
                    <a:pt x="74" y="4"/>
                  </a:lnTo>
                  <a:lnTo>
                    <a:pt x="60" y="8"/>
                  </a:lnTo>
                  <a:lnTo>
                    <a:pt x="48" y="12"/>
                  </a:lnTo>
                  <a:lnTo>
                    <a:pt x="36" y="18"/>
                  </a:lnTo>
                  <a:lnTo>
                    <a:pt x="26" y="26"/>
                  </a:lnTo>
                  <a:lnTo>
                    <a:pt x="18" y="36"/>
                  </a:lnTo>
                  <a:lnTo>
                    <a:pt x="12" y="46"/>
                  </a:lnTo>
                  <a:lnTo>
                    <a:pt x="6" y="56"/>
                  </a:lnTo>
                  <a:lnTo>
                    <a:pt x="2" y="68"/>
                  </a:lnTo>
                  <a:lnTo>
                    <a:pt x="0" y="80"/>
                  </a:lnTo>
                  <a:lnTo>
                    <a:pt x="0" y="94"/>
                  </a:lnTo>
                  <a:lnTo>
                    <a:pt x="0" y="106"/>
                  </a:lnTo>
                  <a:lnTo>
                    <a:pt x="4" y="120"/>
                  </a:lnTo>
                  <a:lnTo>
                    <a:pt x="8" y="136"/>
                  </a:lnTo>
                  <a:lnTo>
                    <a:pt x="14" y="150"/>
                  </a:lnTo>
                  <a:lnTo>
                    <a:pt x="714" y="1538"/>
                  </a:lnTo>
                  <a:lnTo>
                    <a:pt x="722" y="1552"/>
                  </a:lnTo>
                  <a:lnTo>
                    <a:pt x="730" y="1564"/>
                  </a:lnTo>
                  <a:lnTo>
                    <a:pt x="738" y="1574"/>
                  </a:lnTo>
                  <a:lnTo>
                    <a:pt x="748" y="1582"/>
                  </a:lnTo>
                  <a:lnTo>
                    <a:pt x="758" y="1588"/>
                  </a:lnTo>
                  <a:lnTo>
                    <a:pt x="768" y="1594"/>
                  </a:lnTo>
                  <a:lnTo>
                    <a:pt x="778" y="1596"/>
                  </a:lnTo>
                  <a:lnTo>
                    <a:pt x="788" y="1598"/>
                  </a:lnTo>
                  <a:lnTo>
                    <a:pt x="800" y="1596"/>
                  </a:lnTo>
                  <a:lnTo>
                    <a:pt x="810" y="1594"/>
                  </a:lnTo>
                  <a:lnTo>
                    <a:pt x="820" y="1588"/>
                  </a:lnTo>
                  <a:lnTo>
                    <a:pt x="830" y="1582"/>
                  </a:lnTo>
                  <a:lnTo>
                    <a:pt x="838" y="1574"/>
                  </a:lnTo>
                  <a:lnTo>
                    <a:pt x="848" y="1564"/>
                  </a:lnTo>
                  <a:lnTo>
                    <a:pt x="856" y="1552"/>
                  </a:lnTo>
                  <a:lnTo>
                    <a:pt x="864" y="1538"/>
                  </a:lnTo>
                  <a:lnTo>
                    <a:pt x="1564" y="140"/>
                  </a:lnTo>
                  <a:lnTo>
                    <a:pt x="1570" y="126"/>
                  </a:lnTo>
                  <a:lnTo>
                    <a:pt x="1574" y="112"/>
                  </a:lnTo>
                  <a:lnTo>
                    <a:pt x="1578" y="98"/>
                  </a:lnTo>
                  <a:lnTo>
                    <a:pt x="1578" y="84"/>
                  </a:lnTo>
                  <a:lnTo>
                    <a:pt x="1578" y="72"/>
                  </a:lnTo>
                  <a:lnTo>
                    <a:pt x="1576" y="60"/>
                  </a:lnTo>
                  <a:lnTo>
                    <a:pt x="1572" y="50"/>
                  </a:lnTo>
                  <a:lnTo>
                    <a:pt x="1566" y="40"/>
                  </a:lnTo>
                  <a:lnTo>
                    <a:pt x="1560" y="32"/>
                  </a:lnTo>
                  <a:lnTo>
                    <a:pt x="1552" y="24"/>
                  </a:lnTo>
                  <a:lnTo>
                    <a:pt x="1542" y="16"/>
                  </a:lnTo>
                  <a:lnTo>
                    <a:pt x="1530" y="10"/>
                  </a:lnTo>
                  <a:lnTo>
                    <a:pt x="1518" y="6"/>
                  </a:lnTo>
                  <a:lnTo>
                    <a:pt x="1504" y="4"/>
                  </a:lnTo>
                  <a:lnTo>
                    <a:pt x="1490" y="0"/>
                  </a:lnTo>
                  <a:lnTo>
                    <a:pt x="1472" y="0"/>
                  </a:lnTo>
                  <a:close/>
                </a:path>
              </a:pathLst>
            </a:custGeom>
            <a:solidFill>
              <a:schemeClr val="accent2"/>
            </a:solidFill>
            <a:ln>
              <a:noFill/>
            </a:ln>
          </p:spPr>
          <p:txBody>
            <a:bodyPr/>
            <a:lstStyle/>
            <a:p>
              <a:endParaRPr lang="zh-CN" altLang="en-US" sz="9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64" name="文本框 13"/>
            <p:cNvSpPr>
              <a:spLocks noChangeArrowheads="1"/>
            </p:cNvSpPr>
            <p:nvPr/>
          </p:nvSpPr>
          <p:spPr bwMode="auto">
            <a:xfrm>
              <a:off x="4070350" y="2374900"/>
              <a:ext cx="694135" cy="58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02</a:t>
              </a:r>
              <a:endParaRPr lang="zh-CN" altLang="en-US"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31765" name="图片 1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01382" y="2465388"/>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66" name="直接连接符 15"/>
            <p:cNvSpPr>
              <a:spLocks noChangeShapeType="1"/>
            </p:cNvSpPr>
            <p:nvPr/>
          </p:nvSpPr>
          <p:spPr bwMode="auto">
            <a:xfrm>
              <a:off x="4017963" y="2963069"/>
              <a:ext cx="1162050"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9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67" name="矩形 16"/>
            <p:cNvSpPr>
              <a:spLocks noChangeArrowheads="1"/>
            </p:cNvSpPr>
            <p:nvPr/>
          </p:nvSpPr>
          <p:spPr bwMode="auto">
            <a:xfrm>
              <a:off x="4255343" y="3026172"/>
              <a:ext cx="717058" cy="7170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CN" altLang="en-US" sz="18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a:t>
              </a:r>
              <a:endParaRPr lang="en-US" altLang="zh-CN" sz="18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a:p>
              <a:pPr algn="ctr"/>
              <a:r>
                <a:rPr lang="zh-CN" altLang="en-US" sz="18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说明</a:t>
              </a:r>
              <a:endParaRPr lang="en-US" altLang="zh-CN" sz="18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5" name="组合 4"/>
          <p:cNvGrpSpPr/>
          <p:nvPr/>
        </p:nvGrpSpPr>
        <p:grpSpPr>
          <a:xfrm>
            <a:off x="4891284" y="2584194"/>
            <a:ext cx="1697783" cy="1714954"/>
            <a:chOff x="4800204" y="2434432"/>
            <a:chExt cx="1883569" cy="1902619"/>
          </a:xfrm>
        </p:grpSpPr>
        <p:sp>
          <p:nvSpPr>
            <p:cNvPr id="31768" name="Freeform 8"/>
            <p:cNvSpPr>
              <a:spLocks noChangeArrowheads="1"/>
            </p:cNvSpPr>
            <p:nvPr/>
          </p:nvSpPr>
          <p:spPr bwMode="auto">
            <a:xfrm flipV="1">
              <a:off x="4800204" y="2434432"/>
              <a:ext cx="1883569" cy="1902619"/>
            </a:xfrm>
            <a:custGeom>
              <a:avLst/>
              <a:gdLst>
                <a:gd name="T0" fmla="*/ 1476 w 1582"/>
                <a:gd name="T1" fmla="*/ 0 h 1598"/>
                <a:gd name="T2" fmla="*/ 98 w 1582"/>
                <a:gd name="T3" fmla="*/ 0 h 1598"/>
                <a:gd name="T4" fmla="*/ 98 w 1582"/>
                <a:gd name="T5" fmla="*/ 0 h 1598"/>
                <a:gd name="T6" fmla="*/ 84 w 1582"/>
                <a:gd name="T7" fmla="*/ 2 h 1598"/>
                <a:gd name="T8" fmla="*/ 70 w 1582"/>
                <a:gd name="T9" fmla="*/ 4 h 1598"/>
                <a:gd name="T10" fmla="*/ 58 w 1582"/>
                <a:gd name="T11" fmla="*/ 8 h 1598"/>
                <a:gd name="T12" fmla="*/ 46 w 1582"/>
                <a:gd name="T13" fmla="*/ 12 h 1598"/>
                <a:gd name="T14" fmla="*/ 36 w 1582"/>
                <a:gd name="T15" fmla="*/ 18 h 1598"/>
                <a:gd name="T16" fmla="*/ 26 w 1582"/>
                <a:gd name="T17" fmla="*/ 26 h 1598"/>
                <a:gd name="T18" fmla="*/ 18 w 1582"/>
                <a:gd name="T19" fmla="*/ 36 h 1598"/>
                <a:gd name="T20" fmla="*/ 10 w 1582"/>
                <a:gd name="T21" fmla="*/ 46 h 1598"/>
                <a:gd name="T22" fmla="*/ 6 w 1582"/>
                <a:gd name="T23" fmla="*/ 56 h 1598"/>
                <a:gd name="T24" fmla="*/ 2 w 1582"/>
                <a:gd name="T25" fmla="*/ 68 h 1598"/>
                <a:gd name="T26" fmla="*/ 0 w 1582"/>
                <a:gd name="T27" fmla="*/ 80 h 1598"/>
                <a:gd name="T28" fmla="*/ 0 w 1582"/>
                <a:gd name="T29" fmla="*/ 94 h 1598"/>
                <a:gd name="T30" fmla="*/ 2 w 1582"/>
                <a:gd name="T31" fmla="*/ 106 h 1598"/>
                <a:gd name="T32" fmla="*/ 6 w 1582"/>
                <a:gd name="T33" fmla="*/ 120 h 1598"/>
                <a:gd name="T34" fmla="*/ 12 w 1582"/>
                <a:gd name="T35" fmla="*/ 136 h 1598"/>
                <a:gd name="T36" fmla="*/ 20 w 1582"/>
                <a:gd name="T37" fmla="*/ 150 h 1598"/>
                <a:gd name="T38" fmla="*/ 720 w 1582"/>
                <a:gd name="T39" fmla="*/ 1538 h 1598"/>
                <a:gd name="T40" fmla="*/ 720 w 1582"/>
                <a:gd name="T41" fmla="*/ 1538 h 1598"/>
                <a:gd name="T42" fmla="*/ 726 w 1582"/>
                <a:gd name="T43" fmla="*/ 1552 h 1598"/>
                <a:gd name="T44" fmla="*/ 734 w 1582"/>
                <a:gd name="T45" fmla="*/ 1564 h 1598"/>
                <a:gd name="T46" fmla="*/ 744 w 1582"/>
                <a:gd name="T47" fmla="*/ 1574 h 1598"/>
                <a:gd name="T48" fmla="*/ 752 w 1582"/>
                <a:gd name="T49" fmla="*/ 1582 h 1598"/>
                <a:gd name="T50" fmla="*/ 760 w 1582"/>
                <a:gd name="T51" fmla="*/ 1588 h 1598"/>
                <a:gd name="T52" fmla="*/ 770 w 1582"/>
                <a:gd name="T53" fmla="*/ 1594 h 1598"/>
                <a:gd name="T54" fmla="*/ 780 w 1582"/>
                <a:gd name="T55" fmla="*/ 1596 h 1598"/>
                <a:gd name="T56" fmla="*/ 788 w 1582"/>
                <a:gd name="T57" fmla="*/ 1598 h 1598"/>
                <a:gd name="T58" fmla="*/ 798 w 1582"/>
                <a:gd name="T59" fmla="*/ 1596 h 1598"/>
                <a:gd name="T60" fmla="*/ 808 w 1582"/>
                <a:gd name="T61" fmla="*/ 1594 h 1598"/>
                <a:gd name="T62" fmla="*/ 816 w 1582"/>
                <a:gd name="T63" fmla="*/ 1588 h 1598"/>
                <a:gd name="T64" fmla="*/ 826 w 1582"/>
                <a:gd name="T65" fmla="*/ 1582 h 1598"/>
                <a:gd name="T66" fmla="*/ 834 w 1582"/>
                <a:gd name="T67" fmla="*/ 1574 h 1598"/>
                <a:gd name="T68" fmla="*/ 842 w 1582"/>
                <a:gd name="T69" fmla="*/ 1564 h 1598"/>
                <a:gd name="T70" fmla="*/ 850 w 1582"/>
                <a:gd name="T71" fmla="*/ 1552 h 1598"/>
                <a:gd name="T72" fmla="*/ 858 w 1582"/>
                <a:gd name="T73" fmla="*/ 1538 h 1598"/>
                <a:gd name="T74" fmla="*/ 1566 w 1582"/>
                <a:gd name="T75" fmla="*/ 140 h 1598"/>
                <a:gd name="T76" fmla="*/ 1566 w 1582"/>
                <a:gd name="T77" fmla="*/ 140 h 1598"/>
                <a:gd name="T78" fmla="*/ 1572 w 1582"/>
                <a:gd name="T79" fmla="*/ 126 h 1598"/>
                <a:gd name="T80" fmla="*/ 1578 w 1582"/>
                <a:gd name="T81" fmla="*/ 112 h 1598"/>
                <a:gd name="T82" fmla="*/ 1580 w 1582"/>
                <a:gd name="T83" fmla="*/ 98 h 1598"/>
                <a:gd name="T84" fmla="*/ 1582 w 1582"/>
                <a:gd name="T85" fmla="*/ 84 h 1598"/>
                <a:gd name="T86" fmla="*/ 1582 w 1582"/>
                <a:gd name="T87" fmla="*/ 72 h 1598"/>
                <a:gd name="T88" fmla="*/ 1578 w 1582"/>
                <a:gd name="T89" fmla="*/ 60 h 1598"/>
                <a:gd name="T90" fmla="*/ 1576 w 1582"/>
                <a:gd name="T91" fmla="*/ 50 h 1598"/>
                <a:gd name="T92" fmla="*/ 1570 w 1582"/>
                <a:gd name="T93" fmla="*/ 40 h 1598"/>
                <a:gd name="T94" fmla="*/ 1564 w 1582"/>
                <a:gd name="T95" fmla="*/ 32 h 1598"/>
                <a:gd name="T96" fmla="*/ 1554 w 1582"/>
                <a:gd name="T97" fmla="*/ 24 h 1598"/>
                <a:gd name="T98" fmla="*/ 1546 w 1582"/>
                <a:gd name="T99" fmla="*/ 16 h 1598"/>
                <a:gd name="T100" fmla="*/ 1534 w 1582"/>
                <a:gd name="T101" fmla="*/ 10 h 1598"/>
                <a:gd name="T102" fmla="*/ 1522 w 1582"/>
                <a:gd name="T103" fmla="*/ 6 h 1598"/>
                <a:gd name="T104" fmla="*/ 1508 w 1582"/>
                <a:gd name="T105" fmla="*/ 4 h 1598"/>
                <a:gd name="T106" fmla="*/ 1492 w 1582"/>
                <a:gd name="T107" fmla="*/ 0 h 1598"/>
                <a:gd name="T108" fmla="*/ 1476 w 1582"/>
                <a:gd name="T109" fmla="*/ 0 h 1598"/>
                <a:gd name="T110" fmla="*/ 1476 w 1582"/>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2" h="1598">
                  <a:moveTo>
                    <a:pt x="1476" y="0"/>
                  </a:moveTo>
                  <a:lnTo>
                    <a:pt x="98" y="0"/>
                  </a:lnTo>
                  <a:lnTo>
                    <a:pt x="84" y="2"/>
                  </a:lnTo>
                  <a:lnTo>
                    <a:pt x="70" y="4"/>
                  </a:lnTo>
                  <a:lnTo>
                    <a:pt x="58" y="8"/>
                  </a:lnTo>
                  <a:lnTo>
                    <a:pt x="46" y="12"/>
                  </a:lnTo>
                  <a:lnTo>
                    <a:pt x="36" y="18"/>
                  </a:lnTo>
                  <a:lnTo>
                    <a:pt x="26" y="26"/>
                  </a:lnTo>
                  <a:lnTo>
                    <a:pt x="18" y="36"/>
                  </a:lnTo>
                  <a:lnTo>
                    <a:pt x="10" y="46"/>
                  </a:lnTo>
                  <a:lnTo>
                    <a:pt x="6" y="56"/>
                  </a:lnTo>
                  <a:lnTo>
                    <a:pt x="2" y="68"/>
                  </a:lnTo>
                  <a:lnTo>
                    <a:pt x="0" y="80"/>
                  </a:lnTo>
                  <a:lnTo>
                    <a:pt x="0" y="94"/>
                  </a:lnTo>
                  <a:lnTo>
                    <a:pt x="2" y="106"/>
                  </a:lnTo>
                  <a:lnTo>
                    <a:pt x="6" y="120"/>
                  </a:lnTo>
                  <a:lnTo>
                    <a:pt x="12" y="136"/>
                  </a:lnTo>
                  <a:lnTo>
                    <a:pt x="20" y="150"/>
                  </a:lnTo>
                  <a:lnTo>
                    <a:pt x="720" y="1538"/>
                  </a:lnTo>
                  <a:lnTo>
                    <a:pt x="726" y="1552"/>
                  </a:lnTo>
                  <a:lnTo>
                    <a:pt x="734" y="1564"/>
                  </a:lnTo>
                  <a:lnTo>
                    <a:pt x="744" y="1574"/>
                  </a:lnTo>
                  <a:lnTo>
                    <a:pt x="752" y="1582"/>
                  </a:lnTo>
                  <a:lnTo>
                    <a:pt x="760" y="1588"/>
                  </a:lnTo>
                  <a:lnTo>
                    <a:pt x="770" y="1594"/>
                  </a:lnTo>
                  <a:lnTo>
                    <a:pt x="780" y="1596"/>
                  </a:lnTo>
                  <a:lnTo>
                    <a:pt x="788" y="1598"/>
                  </a:lnTo>
                  <a:lnTo>
                    <a:pt x="798" y="1596"/>
                  </a:lnTo>
                  <a:lnTo>
                    <a:pt x="808" y="1594"/>
                  </a:lnTo>
                  <a:lnTo>
                    <a:pt x="816" y="1588"/>
                  </a:lnTo>
                  <a:lnTo>
                    <a:pt x="826" y="1582"/>
                  </a:lnTo>
                  <a:lnTo>
                    <a:pt x="834" y="1574"/>
                  </a:lnTo>
                  <a:lnTo>
                    <a:pt x="842" y="1564"/>
                  </a:lnTo>
                  <a:lnTo>
                    <a:pt x="850" y="1552"/>
                  </a:lnTo>
                  <a:lnTo>
                    <a:pt x="858" y="1538"/>
                  </a:lnTo>
                  <a:lnTo>
                    <a:pt x="1566" y="140"/>
                  </a:lnTo>
                  <a:lnTo>
                    <a:pt x="1572" y="126"/>
                  </a:lnTo>
                  <a:lnTo>
                    <a:pt x="1578" y="112"/>
                  </a:lnTo>
                  <a:lnTo>
                    <a:pt x="1580" y="98"/>
                  </a:lnTo>
                  <a:lnTo>
                    <a:pt x="1582" y="84"/>
                  </a:lnTo>
                  <a:lnTo>
                    <a:pt x="1582" y="72"/>
                  </a:lnTo>
                  <a:lnTo>
                    <a:pt x="1578" y="60"/>
                  </a:lnTo>
                  <a:lnTo>
                    <a:pt x="1576" y="50"/>
                  </a:lnTo>
                  <a:lnTo>
                    <a:pt x="1570" y="40"/>
                  </a:lnTo>
                  <a:lnTo>
                    <a:pt x="1564" y="32"/>
                  </a:lnTo>
                  <a:lnTo>
                    <a:pt x="1554" y="24"/>
                  </a:lnTo>
                  <a:lnTo>
                    <a:pt x="1546" y="16"/>
                  </a:lnTo>
                  <a:lnTo>
                    <a:pt x="1534" y="10"/>
                  </a:lnTo>
                  <a:lnTo>
                    <a:pt x="1522" y="6"/>
                  </a:lnTo>
                  <a:lnTo>
                    <a:pt x="1508" y="4"/>
                  </a:lnTo>
                  <a:lnTo>
                    <a:pt x="1492" y="0"/>
                  </a:lnTo>
                  <a:lnTo>
                    <a:pt x="1476" y="0"/>
                  </a:lnTo>
                  <a:close/>
                </a:path>
              </a:pathLst>
            </a:custGeom>
            <a:solidFill>
              <a:schemeClr val="accent3"/>
            </a:solidFill>
            <a:ln>
              <a:noFill/>
            </a:ln>
          </p:spPr>
          <p:txBody>
            <a:bodyPr/>
            <a:lstStyle/>
            <a:p>
              <a:endParaRPr lang="zh-CN" altLang="en-US" sz="9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69" name="文本框 22"/>
            <p:cNvSpPr>
              <a:spLocks noChangeArrowheads="1"/>
            </p:cNvSpPr>
            <p:nvPr/>
          </p:nvSpPr>
          <p:spPr bwMode="auto">
            <a:xfrm>
              <a:off x="5195491" y="3161904"/>
              <a:ext cx="694134" cy="58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04</a:t>
              </a:r>
              <a:endParaRPr lang="zh-CN" altLang="en-US"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31770" name="图片 2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96757" y="3252392"/>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71" name="直接连接符 24"/>
            <p:cNvSpPr>
              <a:spLocks noChangeShapeType="1"/>
            </p:cNvSpPr>
            <p:nvPr/>
          </p:nvSpPr>
          <p:spPr bwMode="auto">
            <a:xfrm>
              <a:off x="5184775" y="3779838"/>
              <a:ext cx="1160860" cy="1191"/>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9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72" name="矩形 25"/>
            <p:cNvSpPr>
              <a:spLocks noChangeArrowheads="1"/>
            </p:cNvSpPr>
            <p:nvPr/>
          </p:nvSpPr>
          <p:spPr bwMode="auto">
            <a:xfrm>
              <a:off x="5164872" y="3761979"/>
              <a:ext cx="1229242" cy="514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18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内容说明</a:t>
              </a:r>
              <a:endParaRPr lang="en-US" altLang="zh-CN" sz="18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31773" name="矩形 26"/>
          <p:cNvSpPr>
            <a:spLocks noChangeArrowheads="1"/>
          </p:cNvSpPr>
          <p:nvPr/>
        </p:nvSpPr>
        <p:spPr bwMode="auto">
          <a:xfrm>
            <a:off x="1578402" y="1303338"/>
            <a:ext cx="2262158" cy="535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latin typeface="微软雅黑" panose="020B0503020204020204" pitchFamily="34" charset="-122"/>
                <a:ea typeface="微软雅黑" panose="020B0503020204020204" pitchFamily="34" charset="-122"/>
                <a:sym typeface="微软雅黑" panose="020B0503020204020204" pitchFamily="34" charset="-122"/>
              </a:rPr>
              <a:t>内容说明内容说明内容说明内容说明</a:t>
            </a:r>
            <a:endParaRPr lang="en-US" altLang="zh-CN" sz="1013" dirty="0">
              <a:latin typeface="微软雅黑" panose="020B0503020204020204" pitchFamily="34" charset="-122"/>
              <a:ea typeface="微软雅黑" panose="020B0503020204020204" pitchFamily="34" charset="-122"/>
              <a:sym typeface="微软雅黑" panose="020B0503020204020204" pitchFamily="34" charset="-122"/>
            </a:endParaRPr>
          </a:p>
          <a:p>
            <a:pPr>
              <a:lnSpc>
                <a:spcPct val="150000"/>
              </a:lnSpc>
            </a:pPr>
            <a:r>
              <a:rPr lang="zh-CN" altLang="en-US" sz="1013" dirty="0">
                <a:latin typeface="微软雅黑" panose="020B0503020204020204" pitchFamily="34" charset="-122"/>
                <a:ea typeface="微软雅黑" panose="020B0503020204020204" pitchFamily="34" charset="-122"/>
                <a:sym typeface="微软雅黑" panose="020B0503020204020204" pitchFamily="34" charset="-122"/>
              </a:rPr>
              <a:t>内容说明内容说明内容说明内容说明</a:t>
            </a:r>
            <a:endParaRPr lang="en-US" altLang="zh-CN" sz="1013"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74" name="矩形 27"/>
          <p:cNvSpPr>
            <a:spLocks noChangeArrowheads="1"/>
          </p:cNvSpPr>
          <p:nvPr/>
        </p:nvSpPr>
        <p:spPr bwMode="auto">
          <a:xfrm>
            <a:off x="5779494" y="1754965"/>
            <a:ext cx="2262158" cy="535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50000"/>
              </a:lnSpc>
            </a:pPr>
            <a:r>
              <a:rPr lang="zh-CN" altLang="en-US" sz="1013" dirty="0">
                <a:latin typeface="微软雅黑" panose="020B0503020204020204" pitchFamily="34" charset="-122"/>
                <a:ea typeface="微软雅黑" panose="020B0503020204020204" pitchFamily="34" charset="-122"/>
                <a:sym typeface="微软雅黑" panose="020B0503020204020204" pitchFamily="34" charset="-122"/>
              </a:rPr>
              <a:t>内容说明内容说明内容说明内容说明</a:t>
            </a:r>
            <a:endParaRPr lang="en-US" altLang="zh-CN" sz="1013" dirty="0">
              <a:latin typeface="微软雅黑" panose="020B0503020204020204" pitchFamily="34" charset="-122"/>
              <a:ea typeface="微软雅黑" panose="020B0503020204020204" pitchFamily="34" charset="-122"/>
              <a:sym typeface="微软雅黑" panose="020B0503020204020204" pitchFamily="34" charset="-122"/>
            </a:endParaRPr>
          </a:p>
          <a:p>
            <a:pPr algn="r">
              <a:lnSpc>
                <a:spcPct val="150000"/>
              </a:lnSpc>
            </a:pPr>
            <a:r>
              <a:rPr lang="zh-CN" altLang="en-US" sz="1013" dirty="0">
                <a:latin typeface="微软雅黑" panose="020B0503020204020204" pitchFamily="34" charset="-122"/>
                <a:ea typeface="微软雅黑" panose="020B0503020204020204" pitchFamily="34" charset="-122"/>
                <a:sym typeface="微软雅黑" panose="020B0503020204020204" pitchFamily="34" charset="-122"/>
              </a:rPr>
              <a:t>内容说明内容说明内容说明内容说明</a:t>
            </a:r>
            <a:endParaRPr lang="en-US" altLang="zh-CN" sz="1013"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75" name="矩形 28"/>
          <p:cNvSpPr>
            <a:spLocks noChangeArrowheads="1"/>
          </p:cNvSpPr>
          <p:nvPr/>
        </p:nvSpPr>
        <p:spPr bwMode="auto">
          <a:xfrm>
            <a:off x="1099782" y="2987368"/>
            <a:ext cx="1742785" cy="535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latin typeface="微软雅黑" panose="020B0503020204020204" pitchFamily="34" charset="-122"/>
                <a:ea typeface="微软雅黑" panose="020B0503020204020204" pitchFamily="34" charset="-122"/>
                <a:sym typeface="微软雅黑" panose="020B0503020204020204" pitchFamily="34" charset="-122"/>
              </a:rPr>
              <a:t>内容说明内容说明内容说明</a:t>
            </a:r>
            <a:endParaRPr lang="en-US" altLang="zh-CN" sz="1013" dirty="0">
              <a:latin typeface="微软雅黑" panose="020B0503020204020204" pitchFamily="34" charset="-122"/>
              <a:ea typeface="微软雅黑" panose="020B0503020204020204" pitchFamily="34" charset="-122"/>
              <a:sym typeface="微软雅黑" panose="020B0503020204020204" pitchFamily="34" charset="-122"/>
            </a:endParaRPr>
          </a:p>
          <a:p>
            <a:pPr>
              <a:lnSpc>
                <a:spcPct val="150000"/>
              </a:lnSpc>
            </a:pPr>
            <a:r>
              <a:rPr lang="zh-CN" altLang="en-US" sz="1013" dirty="0">
                <a:latin typeface="微软雅黑" panose="020B0503020204020204" pitchFamily="34" charset="-122"/>
                <a:ea typeface="微软雅黑" panose="020B0503020204020204" pitchFamily="34" charset="-122"/>
                <a:sym typeface="微软雅黑" panose="020B0503020204020204" pitchFamily="34" charset="-122"/>
              </a:rPr>
              <a:t>内容说明内容说明内容说明</a:t>
            </a:r>
            <a:endParaRPr lang="en-US" altLang="zh-CN" sz="1013"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776" name="矩形 29"/>
          <p:cNvSpPr>
            <a:spLocks noChangeArrowheads="1"/>
          </p:cNvSpPr>
          <p:nvPr/>
        </p:nvSpPr>
        <p:spPr bwMode="auto">
          <a:xfrm>
            <a:off x="6464337" y="3164069"/>
            <a:ext cx="1742785" cy="535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50000"/>
              </a:lnSpc>
            </a:pPr>
            <a:r>
              <a:rPr lang="zh-CN" altLang="en-US" sz="1013" dirty="0">
                <a:latin typeface="微软雅黑" panose="020B0503020204020204" pitchFamily="34" charset="-122"/>
                <a:ea typeface="微软雅黑" panose="020B0503020204020204" pitchFamily="34" charset="-122"/>
                <a:sym typeface="微软雅黑" panose="020B0503020204020204" pitchFamily="34" charset="-122"/>
              </a:rPr>
              <a:t>内容说明内容说明内容说明</a:t>
            </a:r>
            <a:endParaRPr lang="en-US" altLang="zh-CN" sz="1013" dirty="0">
              <a:latin typeface="微软雅黑" panose="020B0503020204020204" pitchFamily="34" charset="-122"/>
              <a:ea typeface="微软雅黑" panose="020B0503020204020204" pitchFamily="34" charset="-122"/>
              <a:sym typeface="微软雅黑" panose="020B0503020204020204" pitchFamily="34" charset="-122"/>
            </a:endParaRPr>
          </a:p>
          <a:p>
            <a:pPr algn="r">
              <a:lnSpc>
                <a:spcPct val="150000"/>
              </a:lnSpc>
            </a:pPr>
            <a:r>
              <a:rPr lang="zh-CN" altLang="en-US" sz="1013" dirty="0">
                <a:latin typeface="微软雅黑" panose="020B0503020204020204" pitchFamily="34" charset="-122"/>
                <a:ea typeface="微软雅黑" panose="020B0503020204020204" pitchFamily="34" charset="-122"/>
                <a:sym typeface="微软雅黑" panose="020B0503020204020204" pitchFamily="34" charset="-122"/>
              </a:rPr>
              <a:t>内容说明内容说明内容说明</a:t>
            </a:r>
            <a:endParaRPr lang="en-US" altLang="zh-CN" sz="1013" dirty="0">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2709770374"/>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1+#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childTnLst>
                          </p:cTn>
                        </p:par>
                        <p:par>
                          <p:cTn id="17" fill="hold">
                            <p:stCondLst>
                              <p:cond delay="500"/>
                            </p:stCondLst>
                            <p:childTnLst>
                              <p:par>
                                <p:cTn id="18" presetID="53" presetClass="entr" presetSubtype="16"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p:cTn id="20" dur="500" fill="hold"/>
                                        <p:tgtEl>
                                          <p:spTgt spid="4"/>
                                        </p:tgtEl>
                                        <p:attrNameLst>
                                          <p:attrName>ppt_w</p:attrName>
                                        </p:attrNameLst>
                                      </p:cBhvr>
                                      <p:tavLst>
                                        <p:tav tm="0">
                                          <p:val>
                                            <p:fltVal val="0"/>
                                          </p:val>
                                        </p:tav>
                                        <p:tav tm="100000">
                                          <p:val>
                                            <p:strVal val="#ppt_w"/>
                                          </p:val>
                                        </p:tav>
                                      </p:tavLst>
                                    </p:anim>
                                    <p:anim calcmode="lin" valueType="num">
                                      <p:cBhvr>
                                        <p:cTn id="21" dur="500" fill="hold"/>
                                        <p:tgtEl>
                                          <p:spTgt spid="4"/>
                                        </p:tgtEl>
                                        <p:attrNameLst>
                                          <p:attrName>ppt_h</p:attrName>
                                        </p:attrNameLst>
                                      </p:cBhvr>
                                      <p:tavLst>
                                        <p:tav tm="0">
                                          <p:val>
                                            <p:fltVal val="0"/>
                                          </p:val>
                                        </p:tav>
                                        <p:tav tm="100000">
                                          <p:val>
                                            <p:strVal val="#ppt_h"/>
                                          </p:val>
                                        </p:tav>
                                      </p:tavLst>
                                    </p:anim>
                                    <p:animEffect transition="in" filter="fade">
                                      <p:cBhvr>
                                        <p:cTn id="22" dur="500"/>
                                        <p:tgtEl>
                                          <p:spTgt spid="4"/>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31773"/>
                                        </p:tgtEl>
                                        <p:attrNameLst>
                                          <p:attrName>style.visibility</p:attrName>
                                        </p:attrNameLst>
                                      </p:cBhvr>
                                      <p:to>
                                        <p:strVal val="visible"/>
                                      </p:to>
                                    </p:set>
                                    <p:animEffect transition="in" filter="fade">
                                      <p:cBhvr>
                                        <p:cTn id="26" dur="500"/>
                                        <p:tgtEl>
                                          <p:spTgt spid="3177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1775"/>
                                        </p:tgtEl>
                                        <p:attrNameLst>
                                          <p:attrName>style.visibility</p:attrName>
                                        </p:attrNameLst>
                                      </p:cBhvr>
                                      <p:to>
                                        <p:strVal val="visible"/>
                                      </p:to>
                                    </p:set>
                                    <p:animEffect transition="in" filter="fade">
                                      <p:cBhvr>
                                        <p:cTn id="29" dur="500"/>
                                        <p:tgtEl>
                                          <p:spTgt spid="3177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1774"/>
                                        </p:tgtEl>
                                        <p:attrNameLst>
                                          <p:attrName>style.visibility</p:attrName>
                                        </p:attrNameLst>
                                      </p:cBhvr>
                                      <p:to>
                                        <p:strVal val="visible"/>
                                      </p:to>
                                    </p:set>
                                    <p:animEffect transition="in" filter="fade">
                                      <p:cBhvr>
                                        <p:cTn id="32" dur="500"/>
                                        <p:tgtEl>
                                          <p:spTgt spid="3177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1776"/>
                                        </p:tgtEl>
                                        <p:attrNameLst>
                                          <p:attrName>style.visibility</p:attrName>
                                        </p:attrNameLst>
                                      </p:cBhvr>
                                      <p:to>
                                        <p:strVal val="visible"/>
                                      </p:to>
                                    </p:set>
                                    <p:animEffect transition="in" filter="fade">
                                      <p:cBhvr>
                                        <p:cTn id="35" dur="500"/>
                                        <p:tgtEl>
                                          <p:spTgt spid="317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73" grpId="0"/>
      <p:bldP spid="31774" grpId="0"/>
      <p:bldP spid="31775" grpId="0"/>
      <p:bldP spid="31776" grpId="0"/>
    </p:bldLst>
  </p:timing>
</p:sld>
</file>

<file path=ppt/slides/slide1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grpSp>
        <p:nvGrpSpPr>
          <p:cNvPr id="2" name="组合 1"/>
          <p:cNvGrpSpPr/>
          <p:nvPr/>
        </p:nvGrpSpPr>
        <p:grpSpPr>
          <a:xfrm>
            <a:off x="3420723" y="1488988"/>
            <a:ext cx="2232248" cy="2232247"/>
            <a:chOff x="3563890" y="1533034"/>
            <a:chExt cx="2232248" cy="2232247"/>
          </a:xfrm>
        </p:grpSpPr>
        <p:sp>
          <p:nvSpPr>
            <p:cNvPr id="65" name="饼形 64"/>
            <p:cNvSpPr/>
            <p:nvPr/>
          </p:nvSpPr>
          <p:spPr>
            <a:xfrm>
              <a:off x="3563890" y="1533034"/>
              <a:ext cx="2088232" cy="2088232"/>
            </a:xfrm>
            <a:prstGeom prst="pie">
              <a:avLst>
                <a:gd name="adj1" fmla="val 10769016"/>
                <a:gd name="adj2" fmla="val 16200000"/>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6" name="饼形 65"/>
            <p:cNvSpPr/>
            <p:nvPr/>
          </p:nvSpPr>
          <p:spPr>
            <a:xfrm rot="5400000">
              <a:off x="3707906" y="1533034"/>
              <a:ext cx="2088232" cy="2088232"/>
            </a:xfrm>
            <a:prstGeom prst="pie">
              <a:avLst>
                <a:gd name="adj1" fmla="val 10769016"/>
                <a:gd name="adj2" fmla="val 16200000"/>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7" name="饼形 66"/>
            <p:cNvSpPr/>
            <p:nvPr/>
          </p:nvSpPr>
          <p:spPr>
            <a:xfrm rot="10800000">
              <a:off x="3707906" y="1677049"/>
              <a:ext cx="2088232" cy="2088232"/>
            </a:xfrm>
            <a:prstGeom prst="pie">
              <a:avLst>
                <a:gd name="adj1" fmla="val 10769016"/>
                <a:gd name="adj2" fmla="val 16200000"/>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8" name="饼形 67"/>
            <p:cNvSpPr/>
            <p:nvPr/>
          </p:nvSpPr>
          <p:spPr>
            <a:xfrm rot="16200000">
              <a:off x="3563890" y="1677049"/>
              <a:ext cx="2088232" cy="2088232"/>
            </a:xfrm>
            <a:prstGeom prst="pie">
              <a:avLst>
                <a:gd name="adj1" fmla="val 10769016"/>
                <a:gd name="adj2" fmla="val 16200000"/>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9" name="TextBox 68"/>
            <p:cNvSpPr txBox="1"/>
            <p:nvPr/>
          </p:nvSpPr>
          <p:spPr>
            <a:xfrm>
              <a:off x="4067946" y="1965082"/>
              <a:ext cx="391454"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S</a:t>
              </a:r>
              <a:endParaRPr lang="zh-CN" altLang="en-US" sz="2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0" name="TextBox 69"/>
            <p:cNvSpPr txBox="1"/>
            <p:nvPr/>
          </p:nvSpPr>
          <p:spPr>
            <a:xfrm>
              <a:off x="4813939" y="1965082"/>
              <a:ext cx="550151"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W</a:t>
              </a:r>
              <a:endParaRPr lang="zh-CN" altLang="en-US" sz="2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 name="TextBox 70"/>
            <p:cNvSpPr txBox="1"/>
            <p:nvPr/>
          </p:nvSpPr>
          <p:spPr>
            <a:xfrm>
              <a:off x="4850006" y="2810014"/>
              <a:ext cx="478016"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O</a:t>
              </a:r>
              <a:endParaRPr lang="zh-CN" altLang="en-US" sz="2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2" name="TextBox 71"/>
            <p:cNvSpPr txBox="1"/>
            <p:nvPr/>
          </p:nvSpPr>
          <p:spPr>
            <a:xfrm>
              <a:off x="4067946" y="2810014"/>
              <a:ext cx="389850"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T</a:t>
              </a:r>
              <a:endParaRPr lang="zh-CN" altLang="en-US" sz="28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73" name="组合 72"/>
          <p:cNvGrpSpPr/>
          <p:nvPr/>
        </p:nvGrpSpPr>
        <p:grpSpPr>
          <a:xfrm>
            <a:off x="1500158" y="1139363"/>
            <a:ext cx="1929319" cy="1073529"/>
            <a:chOff x="971600" y="946804"/>
            <a:chExt cx="1812079" cy="1213260"/>
          </a:xfrm>
        </p:grpSpPr>
        <p:sp>
          <p:nvSpPr>
            <p:cNvPr id="74" name="TextBox 73"/>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添加标题</a:t>
              </a:r>
            </a:p>
          </p:txBody>
        </p:sp>
        <p:sp>
          <p:nvSpPr>
            <p:cNvPr id="75" name="TextBox 74"/>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endParaRPr lang="en-US" altLang="zh-CN" sz="14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76" name="组合 75"/>
          <p:cNvGrpSpPr/>
          <p:nvPr/>
        </p:nvGrpSpPr>
        <p:grpSpPr>
          <a:xfrm>
            <a:off x="1589126" y="3226413"/>
            <a:ext cx="1929319" cy="1073529"/>
            <a:chOff x="971600" y="946804"/>
            <a:chExt cx="1812079" cy="1213260"/>
          </a:xfrm>
        </p:grpSpPr>
        <p:sp>
          <p:nvSpPr>
            <p:cNvPr id="77" name="TextBox 76"/>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添加标题</a:t>
              </a:r>
            </a:p>
          </p:txBody>
        </p:sp>
        <p:sp>
          <p:nvSpPr>
            <p:cNvPr id="78" name="TextBox 77"/>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endParaRPr lang="en-US" altLang="zh-CN" sz="14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79" name="组合 78"/>
          <p:cNvGrpSpPr/>
          <p:nvPr/>
        </p:nvGrpSpPr>
        <p:grpSpPr>
          <a:xfrm>
            <a:off x="6002303" y="1139363"/>
            <a:ext cx="1929319" cy="1073529"/>
            <a:chOff x="971600" y="946804"/>
            <a:chExt cx="1812079" cy="1213260"/>
          </a:xfrm>
        </p:grpSpPr>
        <p:sp>
          <p:nvSpPr>
            <p:cNvPr id="80" name="TextBox 79"/>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添加标题</a:t>
              </a:r>
            </a:p>
          </p:txBody>
        </p:sp>
        <p:sp>
          <p:nvSpPr>
            <p:cNvPr id="81" name="TextBox 80"/>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endParaRPr lang="en-US" altLang="zh-CN" sz="14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82" name="组合 81"/>
          <p:cNvGrpSpPr/>
          <p:nvPr/>
        </p:nvGrpSpPr>
        <p:grpSpPr>
          <a:xfrm>
            <a:off x="6012243" y="3226413"/>
            <a:ext cx="1929319" cy="1073529"/>
            <a:chOff x="971600" y="946804"/>
            <a:chExt cx="1812079" cy="1213260"/>
          </a:xfrm>
        </p:grpSpPr>
        <p:sp>
          <p:nvSpPr>
            <p:cNvPr id="83" name="TextBox 82"/>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添加标题</a:t>
              </a:r>
            </a:p>
          </p:txBody>
        </p:sp>
        <p:sp>
          <p:nvSpPr>
            <p:cNvPr id="84" name="TextBox 83"/>
            <p:cNvSpPr txBox="1"/>
            <p:nvPr/>
          </p:nvSpPr>
          <p:spPr>
            <a:xfrm>
              <a:off x="971600" y="1325255"/>
              <a:ext cx="181207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sym typeface="微软雅黑" panose="020B0503020204020204" pitchFamily="34" charset="-122"/>
                </a:rPr>
                <a:t>单击此处添加文本</a:t>
              </a:r>
              <a:endParaRPr lang="en-US" altLang="zh-CN" sz="14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spTree>
    <p:extLst>
      <p:ext uri="{BB962C8B-B14F-4D97-AF65-F5344CB8AC3E}">
        <p14:creationId xmlns:p14="http://schemas.microsoft.com/office/powerpoint/2010/main" val="1669599264"/>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750" fill="hold"/>
                                        <p:tgtEl>
                                          <p:spTgt spid="2"/>
                                        </p:tgtEl>
                                        <p:attrNameLst>
                                          <p:attrName>ppt_w</p:attrName>
                                        </p:attrNameLst>
                                      </p:cBhvr>
                                      <p:tavLst>
                                        <p:tav tm="0">
                                          <p:val>
                                            <p:fltVal val="0"/>
                                          </p:val>
                                        </p:tav>
                                        <p:tav tm="100000">
                                          <p:val>
                                            <p:strVal val="#ppt_w"/>
                                          </p:val>
                                        </p:tav>
                                      </p:tavLst>
                                    </p:anim>
                                    <p:anim calcmode="lin" valueType="num">
                                      <p:cBhvr>
                                        <p:cTn id="8" dur="750" fill="hold"/>
                                        <p:tgtEl>
                                          <p:spTgt spid="2"/>
                                        </p:tgtEl>
                                        <p:attrNameLst>
                                          <p:attrName>ppt_h</p:attrName>
                                        </p:attrNameLst>
                                      </p:cBhvr>
                                      <p:tavLst>
                                        <p:tav tm="0">
                                          <p:val>
                                            <p:fltVal val="0"/>
                                          </p:val>
                                        </p:tav>
                                        <p:tav tm="100000">
                                          <p:val>
                                            <p:strVal val="#ppt_h"/>
                                          </p:val>
                                        </p:tav>
                                      </p:tavLst>
                                    </p:anim>
                                    <p:anim calcmode="lin" valueType="num">
                                      <p:cBhvr>
                                        <p:cTn id="9" dur="750" fill="hold"/>
                                        <p:tgtEl>
                                          <p:spTgt spid="2"/>
                                        </p:tgtEl>
                                        <p:attrNameLst>
                                          <p:attrName>style.rotation</p:attrName>
                                        </p:attrNameLst>
                                      </p:cBhvr>
                                      <p:tavLst>
                                        <p:tav tm="0">
                                          <p:val>
                                            <p:fltVal val="360"/>
                                          </p:val>
                                        </p:tav>
                                        <p:tav tm="100000">
                                          <p:val>
                                            <p:fltVal val="0"/>
                                          </p:val>
                                        </p:tav>
                                      </p:tavLst>
                                    </p:anim>
                                    <p:animEffect transition="in" filter="fade">
                                      <p:cBhvr>
                                        <p:cTn id="10" dur="750"/>
                                        <p:tgtEl>
                                          <p:spTgt spid="2"/>
                                        </p:tgtEl>
                                      </p:cBhvr>
                                    </p:animEffect>
                                  </p:childTnLst>
                                </p:cTn>
                              </p:par>
                            </p:childTnLst>
                          </p:cTn>
                        </p:par>
                        <p:par>
                          <p:cTn id="11" fill="hold">
                            <p:stCondLst>
                              <p:cond delay="750"/>
                            </p:stCondLst>
                            <p:childTnLst>
                              <p:par>
                                <p:cTn id="12" presetID="10" presetClass="entr" presetSubtype="0" fill="hold" nodeType="afterEffect">
                                  <p:stCondLst>
                                    <p:cond delay="0"/>
                                  </p:stCondLst>
                                  <p:childTnLst>
                                    <p:set>
                                      <p:cBhvr>
                                        <p:cTn id="13" dur="1" fill="hold">
                                          <p:stCondLst>
                                            <p:cond delay="0"/>
                                          </p:stCondLst>
                                        </p:cTn>
                                        <p:tgtEl>
                                          <p:spTgt spid="73"/>
                                        </p:tgtEl>
                                        <p:attrNameLst>
                                          <p:attrName>style.visibility</p:attrName>
                                        </p:attrNameLst>
                                      </p:cBhvr>
                                      <p:to>
                                        <p:strVal val="visible"/>
                                      </p:to>
                                    </p:set>
                                    <p:animEffect transition="in" filter="fade">
                                      <p:cBhvr>
                                        <p:cTn id="14" dur="500"/>
                                        <p:tgtEl>
                                          <p:spTgt spid="73"/>
                                        </p:tgtEl>
                                      </p:cBhvr>
                                    </p:animEffect>
                                  </p:childTnLst>
                                </p:cTn>
                              </p:par>
                            </p:childTnLst>
                          </p:cTn>
                        </p:par>
                        <p:par>
                          <p:cTn id="15" fill="hold">
                            <p:stCondLst>
                              <p:cond delay="1250"/>
                            </p:stCondLst>
                            <p:childTnLst>
                              <p:par>
                                <p:cTn id="16" presetID="10" presetClass="entr" presetSubtype="0" fill="hold" nodeType="afterEffect">
                                  <p:stCondLst>
                                    <p:cond delay="0"/>
                                  </p:stCondLst>
                                  <p:childTnLst>
                                    <p:set>
                                      <p:cBhvr>
                                        <p:cTn id="17" dur="1" fill="hold">
                                          <p:stCondLst>
                                            <p:cond delay="0"/>
                                          </p:stCondLst>
                                        </p:cTn>
                                        <p:tgtEl>
                                          <p:spTgt spid="79"/>
                                        </p:tgtEl>
                                        <p:attrNameLst>
                                          <p:attrName>style.visibility</p:attrName>
                                        </p:attrNameLst>
                                      </p:cBhvr>
                                      <p:to>
                                        <p:strVal val="visible"/>
                                      </p:to>
                                    </p:set>
                                    <p:animEffect transition="in" filter="fade">
                                      <p:cBhvr>
                                        <p:cTn id="18" dur="500"/>
                                        <p:tgtEl>
                                          <p:spTgt spid="79"/>
                                        </p:tgtEl>
                                      </p:cBhvr>
                                    </p:animEffect>
                                  </p:childTnLst>
                                </p:cTn>
                              </p:par>
                            </p:childTnLst>
                          </p:cTn>
                        </p:par>
                        <p:par>
                          <p:cTn id="19" fill="hold">
                            <p:stCondLst>
                              <p:cond delay="1750"/>
                            </p:stCondLst>
                            <p:childTnLst>
                              <p:par>
                                <p:cTn id="20" presetID="10" presetClass="entr" presetSubtype="0" fill="hold"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par>
                          <p:cTn id="23" fill="hold">
                            <p:stCondLst>
                              <p:cond delay="2250"/>
                            </p:stCondLst>
                            <p:childTnLst>
                              <p:par>
                                <p:cTn id="24" presetID="10" presetClass="entr" presetSubtype="0" fill="hold" nodeType="afterEffect">
                                  <p:stCondLst>
                                    <p:cond delay="0"/>
                                  </p:stCondLst>
                                  <p:childTnLst>
                                    <p:set>
                                      <p:cBhvr>
                                        <p:cTn id="25" dur="1" fill="hold">
                                          <p:stCondLst>
                                            <p:cond delay="0"/>
                                          </p:stCondLst>
                                        </p:cTn>
                                        <p:tgtEl>
                                          <p:spTgt spid="76"/>
                                        </p:tgtEl>
                                        <p:attrNameLst>
                                          <p:attrName>style.visibility</p:attrName>
                                        </p:attrNameLst>
                                      </p:cBhvr>
                                      <p:to>
                                        <p:strVal val="visible"/>
                                      </p:to>
                                    </p:set>
                                    <p:animEffect transition="in" filter="fade">
                                      <p:cBhvr>
                                        <p:cTn id="2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alphaModFix amt="15000"/>
            <a:lum/>
          </a:blip>
          <a:srcRect/>
          <a:stretch>
            <a:fillRect t="-12000" b="-12000"/>
          </a:stretch>
        </a:blipFill>
        <a:effectLst/>
      </p:bgPr>
    </p:bg>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60502" y="2527299"/>
            <a:ext cx="2883498" cy="1915925"/>
          </a:xfrm>
          <a:prstGeom prst="rect">
            <a:avLst/>
          </a:prstGeom>
        </p:spPr>
      </p:pic>
      <p:pic>
        <p:nvPicPr>
          <p:cNvPr id="7" name="图片 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1748107"/>
            <a:ext cx="3382453" cy="2657017"/>
          </a:xfrm>
          <a:prstGeom prst="rect">
            <a:avLst/>
          </a:prstGeom>
        </p:spPr>
      </p:pic>
      <p:grpSp>
        <p:nvGrpSpPr>
          <p:cNvPr id="17" name="组合 16"/>
          <p:cNvGrpSpPr/>
          <p:nvPr/>
        </p:nvGrpSpPr>
        <p:grpSpPr>
          <a:xfrm>
            <a:off x="4393602" y="1848222"/>
            <a:ext cx="2489200" cy="342651"/>
            <a:chOff x="4520602" y="952500"/>
            <a:chExt cx="2489200" cy="342651"/>
          </a:xfrm>
        </p:grpSpPr>
        <p:sp>
          <p:nvSpPr>
            <p:cNvPr id="12" name="矩形 11"/>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 name="文本框 14"/>
            <p:cNvSpPr txBox="1"/>
            <p:nvPr/>
          </p:nvSpPr>
          <p:spPr>
            <a:xfrm>
              <a:off x="4813300" y="973784"/>
              <a:ext cx="1915909" cy="300082"/>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sym typeface="微软雅黑" panose="020B0503020204020204" pitchFamily="34" charset="-122"/>
                </a:rPr>
                <a:t>单击此处添加文字标题</a:t>
              </a:r>
            </a:p>
          </p:txBody>
        </p:sp>
      </p:grpSp>
      <p:grpSp>
        <p:nvGrpSpPr>
          <p:cNvPr id="16" name="组合 15"/>
          <p:cNvGrpSpPr/>
          <p:nvPr/>
        </p:nvGrpSpPr>
        <p:grpSpPr>
          <a:xfrm>
            <a:off x="3613150" y="1848222"/>
            <a:ext cx="946150" cy="342651"/>
            <a:chOff x="3740150" y="952500"/>
            <a:chExt cx="946150" cy="342651"/>
          </a:xfrm>
        </p:grpSpPr>
        <p:sp>
          <p:nvSpPr>
            <p:cNvPr id="6" name="五边形 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 name="文本框 13"/>
            <p:cNvSpPr txBox="1"/>
            <p:nvPr/>
          </p:nvSpPr>
          <p:spPr>
            <a:xfrm>
              <a:off x="3740150" y="973784"/>
              <a:ext cx="877163" cy="300082"/>
            </a:xfrm>
            <a:prstGeom prst="rect">
              <a:avLst/>
            </a:prstGeom>
            <a:noFill/>
          </p:spPr>
          <p:txBody>
            <a:bodyPr wrap="none" rtlCol="0">
              <a:spAutoFit/>
            </a:bodyPr>
            <a:lstStyle/>
            <a:p>
              <a:r>
                <a:rPr lang="zh-CN" altLang="en-US" b="1" dirty="0">
                  <a:latin typeface="微软雅黑" panose="020B0503020204020204" pitchFamily="34" charset="-122"/>
                  <a:ea typeface="微软雅黑" panose="020B0503020204020204" pitchFamily="34" charset="-122"/>
                  <a:sym typeface="微软雅黑" panose="020B0503020204020204" pitchFamily="34" charset="-122"/>
                </a:rPr>
                <a:t>第三部分</a:t>
              </a:r>
            </a:p>
          </p:txBody>
        </p:sp>
      </p:grpSp>
    </p:spTree>
    <p:extLst>
      <p:ext uri="{BB962C8B-B14F-4D97-AF65-F5344CB8AC3E}">
        <p14:creationId xmlns:p14="http://schemas.microsoft.com/office/powerpoint/2010/main" val="3427516042"/>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38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decel="3800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sp>
        <p:nvSpPr>
          <p:cNvPr id="2" name="圆角矩形 1"/>
          <p:cNvSpPr/>
          <p:nvPr/>
        </p:nvSpPr>
        <p:spPr>
          <a:xfrm>
            <a:off x="549275" y="1123617"/>
            <a:ext cx="8035925" cy="2228312"/>
          </a:xfrm>
          <a:prstGeom prst="roundRect">
            <a:avLst>
              <a:gd name="adj" fmla="val 6978"/>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9" name="矩形 1"/>
          <p:cNvSpPr>
            <a:spLocks noChangeArrowheads="1"/>
          </p:cNvSpPr>
          <p:nvPr/>
        </p:nvSpPr>
        <p:spPr bwMode="auto">
          <a:xfrm>
            <a:off x="597266" y="3559929"/>
            <a:ext cx="7935547" cy="613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zh-CN"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318" name="直接连接符 317"/>
          <p:cNvCxnSpPr/>
          <p:nvPr/>
        </p:nvCxnSpPr>
        <p:spPr>
          <a:xfrm>
            <a:off x="580768" y="4248014"/>
            <a:ext cx="7952045" cy="0"/>
          </a:xfrm>
          <a:prstGeom prst="line">
            <a:avLst/>
          </a:prstGeom>
          <a:solidFill>
            <a:srgbClr val="070606"/>
          </a:solidFill>
          <a:ln w="15875">
            <a:solidFill>
              <a:schemeClr val="bg1">
                <a:lumMod val="65000"/>
              </a:schemeClr>
            </a:solidFill>
            <a:round/>
          </a:ln>
        </p:spPr>
      </p:cxnSp>
      <p:grpSp>
        <p:nvGrpSpPr>
          <p:cNvPr id="3" name="组合 2"/>
          <p:cNvGrpSpPr/>
          <p:nvPr/>
        </p:nvGrpSpPr>
        <p:grpSpPr>
          <a:xfrm>
            <a:off x="1003350" y="1636047"/>
            <a:ext cx="1701800" cy="1326296"/>
            <a:chOff x="1003350" y="1801147"/>
            <a:chExt cx="1701800" cy="1326296"/>
          </a:xfrm>
        </p:grpSpPr>
        <p:sp>
          <p:nvSpPr>
            <p:cNvPr id="171" name="Shape 18645"/>
            <p:cNvSpPr/>
            <p:nvPr/>
          </p:nvSpPr>
          <p:spPr>
            <a:xfrm>
              <a:off x="1191102" y="1801147"/>
              <a:ext cx="1326296" cy="1326296"/>
            </a:xfrm>
            <a:prstGeom prst="octagon">
              <a:avLst/>
            </a:prstGeom>
            <a:solidFill>
              <a:schemeClr val="accent1">
                <a:alpha val="90000"/>
              </a:schemeClr>
            </a:solidFill>
            <a:ln w="12700">
              <a:miter lim="400000"/>
            </a:ln>
          </p:spPr>
          <p:txBody>
            <a:bodyPr lIns="0" tIns="0" rIns="0" bIns="0" anchor="ctr"/>
            <a:lstStyle/>
            <a:p>
              <a:pPr algn="ctr" fontAlgn="base">
                <a:spcBef>
                  <a:spcPct val="0"/>
                </a:spcBef>
                <a:spcAft>
                  <a:spcPct val="0"/>
                </a:spcAft>
              </a:pPr>
              <a:endParaRPr>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7" name="Text Box 9"/>
            <p:cNvSpPr>
              <a:spLocks noChangeArrowheads="1"/>
            </p:cNvSpPr>
            <p:nvPr/>
          </p:nvSpPr>
          <p:spPr bwMode="auto">
            <a:xfrm>
              <a:off x="1003350" y="2218877"/>
              <a:ext cx="1701800" cy="490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lvl1pPr eaLnBrk="0" hangingPunct="0">
                <a:spcBef>
                  <a:spcPct val="20000"/>
                </a:spcBef>
                <a:buChar char="•"/>
                <a:defRPr sz="3200">
                  <a:solidFill>
                    <a:schemeClr val="tx1"/>
                  </a:solidFill>
                  <a:latin typeface="方正兰亭粗黑_GBK" charset="-122"/>
                  <a:ea typeface="宋体" pitchFamily="2" charset="-122"/>
                  <a:sym typeface="方正兰亭粗黑_GBK" charset="-122"/>
                </a:defRPr>
              </a:lvl1pPr>
              <a:lvl2pPr marL="742950" indent="-285750" eaLnBrk="0" hangingPunct="0">
                <a:spcBef>
                  <a:spcPct val="20000"/>
                </a:spcBef>
                <a:buChar char="–"/>
                <a:defRPr sz="2800">
                  <a:solidFill>
                    <a:schemeClr val="tx1"/>
                  </a:solidFill>
                  <a:latin typeface="方正兰亭粗黑_GBK" charset="-122"/>
                  <a:ea typeface="宋体" pitchFamily="2" charset="-122"/>
                  <a:sym typeface="方正兰亭粗黑_GBK" charset="-122"/>
                </a:defRPr>
              </a:lvl2pPr>
              <a:lvl3pPr marL="1143000" indent="-228600" eaLnBrk="0" hangingPunct="0">
                <a:spcBef>
                  <a:spcPct val="20000"/>
                </a:spcBef>
                <a:buChar char="•"/>
                <a:defRPr sz="2400">
                  <a:solidFill>
                    <a:schemeClr val="tx1"/>
                  </a:solidFill>
                  <a:latin typeface="方正兰亭粗黑_GBK" charset="-122"/>
                  <a:ea typeface="宋体" pitchFamily="2" charset="-122"/>
                  <a:sym typeface="方正兰亭粗黑_GBK" charset="-122"/>
                </a:defRPr>
              </a:lvl3pPr>
              <a:lvl4pPr marL="16002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4pPr>
              <a:lvl5pPr marL="20574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9pPr>
            </a:lstStyle>
            <a:p>
              <a:pPr algn="ctr" eaLnBrk="1" fontAlgn="base" hangingPunct="1">
                <a:spcBef>
                  <a:spcPct val="0"/>
                </a:spcBef>
                <a:spcAft>
                  <a:spcPct val="0"/>
                </a:spcAft>
                <a:buFont typeface="Arial" pitchFamily="34" charset="0"/>
                <a:buNone/>
              </a:pPr>
              <a:r>
                <a:rPr lang="zh-CN" altLang="en-US" sz="20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写入文本</a:t>
              </a:r>
            </a:p>
          </p:txBody>
        </p:sp>
      </p:grpSp>
      <p:grpSp>
        <p:nvGrpSpPr>
          <p:cNvPr id="4" name="组合 3"/>
          <p:cNvGrpSpPr/>
          <p:nvPr/>
        </p:nvGrpSpPr>
        <p:grpSpPr>
          <a:xfrm>
            <a:off x="2827553" y="1636047"/>
            <a:ext cx="1701800" cy="1326296"/>
            <a:chOff x="2827553" y="1801147"/>
            <a:chExt cx="1701800" cy="1326296"/>
          </a:xfrm>
        </p:grpSpPr>
        <p:sp>
          <p:nvSpPr>
            <p:cNvPr id="172" name="Shape 18646"/>
            <p:cNvSpPr/>
            <p:nvPr/>
          </p:nvSpPr>
          <p:spPr>
            <a:xfrm>
              <a:off x="3015305" y="1801147"/>
              <a:ext cx="1326296" cy="1326296"/>
            </a:xfrm>
            <a:prstGeom prst="octagon">
              <a:avLst/>
            </a:prstGeom>
            <a:solidFill>
              <a:schemeClr val="accent2">
                <a:alpha val="90000"/>
              </a:schemeClr>
            </a:solidFill>
            <a:ln w="12700">
              <a:miter lim="400000"/>
            </a:ln>
          </p:spPr>
          <p:txBody>
            <a:bodyPr lIns="0" tIns="0" rIns="0" bIns="0" anchor="ctr"/>
            <a:lstStyle/>
            <a:p>
              <a:pPr algn="ctr" fontAlgn="base">
                <a:spcBef>
                  <a:spcPct val="0"/>
                </a:spcBef>
                <a:spcAft>
                  <a:spcPct val="0"/>
                </a:spcAft>
              </a:pPr>
              <a:endParaRPr>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8" name="Text Box 9"/>
            <p:cNvSpPr>
              <a:spLocks noChangeArrowheads="1"/>
            </p:cNvSpPr>
            <p:nvPr/>
          </p:nvSpPr>
          <p:spPr bwMode="auto">
            <a:xfrm>
              <a:off x="2827553" y="2218877"/>
              <a:ext cx="1701800" cy="490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lvl1pPr eaLnBrk="0" hangingPunct="0">
                <a:spcBef>
                  <a:spcPct val="20000"/>
                </a:spcBef>
                <a:buChar char="•"/>
                <a:defRPr sz="3200">
                  <a:solidFill>
                    <a:schemeClr val="tx1"/>
                  </a:solidFill>
                  <a:latin typeface="方正兰亭粗黑_GBK" charset="-122"/>
                  <a:ea typeface="宋体" pitchFamily="2" charset="-122"/>
                  <a:sym typeface="方正兰亭粗黑_GBK" charset="-122"/>
                </a:defRPr>
              </a:lvl1pPr>
              <a:lvl2pPr marL="742950" indent="-285750" eaLnBrk="0" hangingPunct="0">
                <a:spcBef>
                  <a:spcPct val="20000"/>
                </a:spcBef>
                <a:buChar char="–"/>
                <a:defRPr sz="2800">
                  <a:solidFill>
                    <a:schemeClr val="tx1"/>
                  </a:solidFill>
                  <a:latin typeface="方正兰亭粗黑_GBK" charset="-122"/>
                  <a:ea typeface="宋体" pitchFamily="2" charset="-122"/>
                  <a:sym typeface="方正兰亭粗黑_GBK" charset="-122"/>
                </a:defRPr>
              </a:lvl2pPr>
              <a:lvl3pPr marL="1143000" indent="-228600" eaLnBrk="0" hangingPunct="0">
                <a:spcBef>
                  <a:spcPct val="20000"/>
                </a:spcBef>
                <a:buChar char="•"/>
                <a:defRPr sz="2400">
                  <a:solidFill>
                    <a:schemeClr val="tx1"/>
                  </a:solidFill>
                  <a:latin typeface="方正兰亭粗黑_GBK" charset="-122"/>
                  <a:ea typeface="宋体" pitchFamily="2" charset="-122"/>
                  <a:sym typeface="方正兰亭粗黑_GBK" charset="-122"/>
                </a:defRPr>
              </a:lvl3pPr>
              <a:lvl4pPr marL="16002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4pPr>
              <a:lvl5pPr marL="20574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9pPr>
            </a:lstStyle>
            <a:p>
              <a:pPr algn="ctr" eaLnBrk="1" fontAlgn="base" hangingPunct="1">
                <a:spcBef>
                  <a:spcPct val="0"/>
                </a:spcBef>
                <a:spcAft>
                  <a:spcPct val="0"/>
                </a:spcAft>
                <a:buFont typeface="Arial" pitchFamily="34" charset="0"/>
                <a:buNone/>
              </a:pPr>
              <a:r>
                <a:rPr lang="zh-CN" altLang="en-US" sz="20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写入文本</a:t>
              </a:r>
            </a:p>
          </p:txBody>
        </p:sp>
      </p:grpSp>
      <p:grpSp>
        <p:nvGrpSpPr>
          <p:cNvPr id="5" name="组合 4"/>
          <p:cNvGrpSpPr/>
          <p:nvPr/>
        </p:nvGrpSpPr>
        <p:grpSpPr>
          <a:xfrm>
            <a:off x="4651756" y="1636047"/>
            <a:ext cx="1701800" cy="1326296"/>
            <a:chOff x="4651756" y="1801147"/>
            <a:chExt cx="1701800" cy="1326296"/>
          </a:xfrm>
        </p:grpSpPr>
        <p:sp>
          <p:nvSpPr>
            <p:cNvPr id="173" name="Shape 18647"/>
            <p:cNvSpPr/>
            <p:nvPr/>
          </p:nvSpPr>
          <p:spPr>
            <a:xfrm>
              <a:off x="4839509" y="1801147"/>
              <a:ext cx="1326295" cy="1326296"/>
            </a:xfrm>
            <a:prstGeom prst="octagon">
              <a:avLst/>
            </a:prstGeom>
            <a:solidFill>
              <a:schemeClr val="accent3">
                <a:alpha val="90000"/>
              </a:schemeClr>
            </a:solidFill>
            <a:ln w="12700">
              <a:miter lim="400000"/>
            </a:ln>
          </p:spPr>
          <p:txBody>
            <a:bodyPr lIns="0" tIns="0" rIns="0" bIns="0" anchor="ctr"/>
            <a:lstStyle/>
            <a:p>
              <a:pPr algn="ctr" fontAlgn="base">
                <a:spcBef>
                  <a:spcPct val="0"/>
                </a:spcBef>
                <a:spcAft>
                  <a:spcPct val="0"/>
                </a:spcAft>
              </a:pPr>
              <a:endParaRPr>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9" name="Text Box 9"/>
            <p:cNvSpPr>
              <a:spLocks noChangeArrowheads="1"/>
            </p:cNvSpPr>
            <p:nvPr/>
          </p:nvSpPr>
          <p:spPr bwMode="auto">
            <a:xfrm>
              <a:off x="4651756" y="2218877"/>
              <a:ext cx="1701800" cy="490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lvl1pPr eaLnBrk="0" hangingPunct="0">
                <a:spcBef>
                  <a:spcPct val="20000"/>
                </a:spcBef>
                <a:buChar char="•"/>
                <a:defRPr sz="3200">
                  <a:solidFill>
                    <a:schemeClr val="tx1"/>
                  </a:solidFill>
                  <a:latin typeface="方正兰亭粗黑_GBK" charset="-122"/>
                  <a:ea typeface="宋体" pitchFamily="2" charset="-122"/>
                  <a:sym typeface="方正兰亭粗黑_GBK" charset="-122"/>
                </a:defRPr>
              </a:lvl1pPr>
              <a:lvl2pPr marL="742950" indent="-285750" eaLnBrk="0" hangingPunct="0">
                <a:spcBef>
                  <a:spcPct val="20000"/>
                </a:spcBef>
                <a:buChar char="–"/>
                <a:defRPr sz="2800">
                  <a:solidFill>
                    <a:schemeClr val="tx1"/>
                  </a:solidFill>
                  <a:latin typeface="方正兰亭粗黑_GBK" charset="-122"/>
                  <a:ea typeface="宋体" pitchFamily="2" charset="-122"/>
                  <a:sym typeface="方正兰亭粗黑_GBK" charset="-122"/>
                </a:defRPr>
              </a:lvl2pPr>
              <a:lvl3pPr marL="1143000" indent="-228600" eaLnBrk="0" hangingPunct="0">
                <a:spcBef>
                  <a:spcPct val="20000"/>
                </a:spcBef>
                <a:buChar char="•"/>
                <a:defRPr sz="2400">
                  <a:solidFill>
                    <a:schemeClr val="tx1"/>
                  </a:solidFill>
                  <a:latin typeface="方正兰亭粗黑_GBK" charset="-122"/>
                  <a:ea typeface="宋体" pitchFamily="2" charset="-122"/>
                  <a:sym typeface="方正兰亭粗黑_GBK" charset="-122"/>
                </a:defRPr>
              </a:lvl3pPr>
              <a:lvl4pPr marL="16002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4pPr>
              <a:lvl5pPr marL="20574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9pPr>
            </a:lstStyle>
            <a:p>
              <a:pPr algn="ctr" eaLnBrk="1" fontAlgn="base" hangingPunct="1">
                <a:spcBef>
                  <a:spcPct val="0"/>
                </a:spcBef>
                <a:spcAft>
                  <a:spcPct val="0"/>
                </a:spcAft>
                <a:buFont typeface="Arial" pitchFamily="34" charset="0"/>
                <a:buNone/>
              </a:pPr>
              <a:r>
                <a:rPr lang="zh-CN" altLang="en-US" sz="20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写入文本</a:t>
              </a:r>
            </a:p>
          </p:txBody>
        </p:sp>
      </p:grpSp>
      <p:grpSp>
        <p:nvGrpSpPr>
          <p:cNvPr id="6" name="组合 5"/>
          <p:cNvGrpSpPr/>
          <p:nvPr/>
        </p:nvGrpSpPr>
        <p:grpSpPr>
          <a:xfrm>
            <a:off x="6475959" y="1636047"/>
            <a:ext cx="1701800" cy="1326296"/>
            <a:chOff x="6475959" y="1801147"/>
            <a:chExt cx="1701800" cy="1326296"/>
          </a:xfrm>
        </p:grpSpPr>
        <p:sp>
          <p:nvSpPr>
            <p:cNvPr id="174" name="Shape 18648"/>
            <p:cNvSpPr/>
            <p:nvPr/>
          </p:nvSpPr>
          <p:spPr>
            <a:xfrm>
              <a:off x="6663710" y="1801147"/>
              <a:ext cx="1326296" cy="1326296"/>
            </a:xfrm>
            <a:prstGeom prst="octagon">
              <a:avLst/>
            </a:prstGeom>
            <a:solidFill>
              <a:schemeClr val="accent4">
                <a:alpha val="90000"/>
              </a:schemeClr>
            </a:solidFill>
            <a:ln w="12700">
              <a:miter lim="400000"/>
            </a:ln>
          </p:spPr>
          <p:txBody>
            <a:bodyPr lIns="0" tIns="0" rIns="0" bIns="0" anchor="ctr"/>
            <a:lstStyle/>
            <a:p>
              <a:pPr algn="ctr" fontAlgn="base">
                <a:spcBef>
                  <a:spcPct val="0"/>
                </a:spcBef>
                <a:spcAft>
                  <a:spcPct val="0"/>
                </a:spcAft>
              </a:pPr>
              <a:endParaRPr>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0" name="Text Box 9"/>
            <p:cNvSpPr>
              <a:spLocks noChangeArrowheads="1"/>
            </p:cNvSpPr>
            <p:nvPr/>
          </p:nvSpPr>
          <p:spPr bwMode="auto">
            <a:xfrm>
              <a:off x="6475959" y="2218877"/>
              <a:ext cx="1701800" cy="490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lvl1pPr eaLnBrk="0" hangingPunct="0">
                <a:spcBef>
                  <a:spcPct val="20000"/>
                </a:spcBef>
                <a:buChar char="•"/>
                <a:defRPr sz="3200">
                  <a:solidFill>
                    <a:schemeClr val="tx1"/>
                  </a:solidFill>
                  <a:latin typeface="方正兰亭粗黑_GBK" charset="-122"/>
                  <a:ea typeface="宋体" pitchFamily="2" charset="-122"/>
                  <a:sym typeface="方正兰亭粗黑_GBK" charset="-122"/>
                </a:defRPr>
              </a:lvl1pPr>
              <a:lvl2pPr marL="742950" indent="-285750" eaLnBrk="0" hangingPunct="0">
                <a:spcBef>
                  <a:spcPct val="20000"/>
                </a:spcBef>
                <a:buChar char="–"/>
                <a:defRPr sz="2800">
                  <a:solidFill>
                    <a:schemeClr val="tx1"/>
                  </a:solidFill>
                  <a:latin typeface="方正兰亭粗黑_GBK" charset="-122"/>
                  <a:ea typeface="宋体" pitchFamily="2" charset="-122"/>
                  <a:sym typeface="方正兰亭粗黑_GBK" charset="-122"/>
                </a:defRPr>
              </a:lvl2pPr>
              <a:lvl3pPr marL="1143000" indent="-228600" eaLnBrk="0" hangingPunct="0">
                <a:spcBef>
                  <a:spcPct val="20000"/>
                </a:spcBef>
                <a:buChar char="•"/>
                <a:defRPr sz="2400">
                  <a:solidFill>
                    <a:schemeClr val="tx1"/>
                  </a:solidFill>
                  <a:latin typeface="方正兰亭粗黑_GBK" charset="-122"/>
                  <a:ea typeface="宋体" pitchFamily="2" charset="-122"/>
                  <a:sym typeface="方正兰亭粗黑_GBK" charset="-122"/>
                </a:defRPr>
              </a:lvl3pPr>
              <a:lvl4pPr marL="16002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4pPr>
              <a:lvl5pPr marL="2057400" indent="-228600" eaLnBrk="0" hangingPunct="0">
                <a:spcBef>
                  <a:spcPct val="20000"/>
                </a:spcBef>
                <a:buChar char="»"/>
                <a:defRPr sz="2000">
                  <a:solidFill>
                    <a:schemeClr val="tx1"/>
                  </a:solidFill>
                  <a:latin typeface="方正兰亭粗黑_GBK" charset="-122"/>
                  <a:ea typeface="宋体" pitchFamily="2" charset="-122"/>
                  <a:sym typeface="方正兰亭粗黑_GBK"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方正兰亭粗黑_GBK" charset="-122"/>
                  <a:ea typeface="宋体" pitchFamily="2" charset="-122"/>
                  <a:sym typeface="方正兰亭粗黑_GBK" charset="-122"/>
                </a:defRPr>
              </a:lvl9pPr>
            </a:lstStyle>
            <a:p>
              <a:pPr algn="ctr" eaLnBrk="1" fontAlgn="base" hangingPunct="1">
                <a:spcBef>
                  <a:spcPct val="0"/>
                </a:spcBef>
                <a:spcAft>
                  <a:spcPct val="0"/>
                </a:spcAft>
                <a:buFont typeface="Arial" pitchFamily="34" charset="0"/>
                <a:buNone/>
              </a:pPr>
              <a:r>
                <a:rPr lang="zh-CN" altLang="en-US" sz="20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写入文本</a:t>
              </a:r>
            </a:p>
          </p:txBody>
        </p:sp>
      </p:grpSp>
    </p:spTree>
    <p:extLst>
      <p:ext uri="{BB962C8B-B14F-4D97-AF65-F5344CB8AC3E}">
        <p14:creationId xmlns:p14="http://schemas.microsoft.com/office/powerpoint/2010/main" val="3526036307"/>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750"/>
                                        <p:tgtEl>
                                          <p:spTgt spid="3"/>
                                        </p:tgtEl>
                                      </p:cBhvr>
                                    </p:animEffect>
                                  </p:childTnLst>
                                </p:cTn>
                              </p:par>
                            </p:childTnLst>
                          </p:cTn>
                        </p:par>
                        <p:par>
                          <p:cTn id="14" fill="hold">
                            <p:stCondLst>
                              <p:cond delay="175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750"/>
                                        <p:tgtEl>
                                          <p:spTgt spid="4"/>
                                        </p:tgtEl>
                                      </p:cBhvr>
                                    </p:animEffect>
                                  </p:childTnLst>
                                </p:cTn>
                              </p:par>
                            </p:childTnLst>
                          </p:cTn>
                        </p:par>
                        <p:par>
                          <p:cTn id="18" fill="hold">
                            <p:stCondLst>
                              <p:cond delay="25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750"/>
                                        <p:tgtEl>
                                          <p:spTgt spid="5"/>
                                        </p:tgtEl>
                                      </p:cBhvr>
                                    </p:animEffect>
                                  </p:childTnLst>
                                </p:cTn>
                              </p:par>
                            </p:childTnLst>
                          </p:cTn>
                        </p:par>
                        <p:par>
                          <p:cTn id="22" fill="hold">
                            <p:stCondLst>
                              <p:cond delay="325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750"/>
                                        <p:tgtEl>
                                          <p:spTgt spid="6"/>
                                        </p:tgtEl>
                                      </p:cBhvr>
                                    </p:animEffect>
                                  </p:childTnLst>
                                </p:cTn>
                              </p:par>
                            </p:childTnLst>
                          </p:cTn>
                        </p:par>
                        <p:par>
                          <p:cTn id="26" fill="hold">
                            <p:stCondLst>
                              <p:cond delay="4000"/>
                            </p:stCondLst>
                            <p:childTnLst>
                              <p:par>
                                <p:cTn id="27" presetID="22" presetClass="entr" presetSubtype="8" fill="hold" grpId="0" nodeType="afterEffect">
                                  <p:stCondLst>
                                    <p:cond delay="0"/>
                                  </p:stCondLst>
                                  <p:childTnLst>
                                    <p:set>
                                      <p:cBhvr>
                                        <p:cTn id="28" dur="1" fill="hold">
                                          <p:stCondLst>
                                            <p:cond delay="0"/>
                                          </p:stCondLst>
                                        </p:cTn>
                                        <p:tgtEl>
                                          <p:spTgt spid="309"/>
                                        </p:tgtEl>
                                        <p:attrNameLst>
                                          <p:attrName>style.visibility</p:attrName>
                                        </p:attrNameLst>
                                      </p:cBhvr>
                                      <p:to>
                                        <p:strVal val="visible"/>
                                      </p:to>
                                    </p:set>
                                    <p:animEffect transition="in" filter="wipe(left)">
                                      <p:cBhvr>
                                        <p:cTn id="29" dur="1000"/>
                                        <p:tgtEl>
                                          <p:spTgt spid="309"/>
                                        </p:tgtEl>
                                      </p:cBhvr>
                                    </p:animEffect>
                                  </p:childTnLst>
                                </p:cTn>
                              </p:par>
                            </p:childTnLst>
                          </p:cTn>
                        </p:par>
                        <p:par>
                          <p:cTn id="30" fill="hold">
                            <p:stCondLst>
                              <p:cond delay="5000"/>
                            </p:stCondLst>
                            <p:childTnLst>
                              <p:par>
                                <p:cTn id="31" presetID="16" presetClass="entr" presetSubtype="21" fill="hold" nodeType="afterEffect">
                                  <p:stCondLst>
                                    <p:cond delay="0"/>
                                  </p:stCondLst>
                                  <p:childTnLst>
                                    <p:set>
                                      <p:cBhvr>
                                        <p:cTn id="32" dur="1" fill="hold">
                                          <p:stCondLst>
                                            <p:cond delay="0"/>
                                          </p:stCondLst>
                                        </p:cTn>
                                        <p:tgtEl>
                                          <p:spTgt spid="318"/>
                                        </p:tgtEl>
                                        <p:attrNameLst>
                                          <p:attrName>style.visibility</p:attrName>
                                        </p:attrNameLst>
                                      </p:cBhvr>
                                      <p:to>
                                        <p:strVal val="visible"/>
                                      </p:to>
                                    </p:set>
                                    <p:animEffect transition="in" filter="barn(inVertical)">
                                      <p:cBhvr>
                                        <p:cTn id="33" dur="500"/>
                                        <p:tgtEl>
                                          <p:spTgt spid="3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9" grpId="0"/>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grpSp>
        <p:nvGrpSpPr>
          <p:cNvPr id="5" name="组合 4"/>
          <p:cNvGrpSpPr/>
          <p:nvPr/>
        </p:nvGrpSpPr>
        <p:grpSpPr>
          <a:xfrm>
            <a:off x="3800589" y="579189"/>
            <a:ext cx="2169815" cy="2248853"/>
            <a:chOff x="3800589" y="579189"/>
            <a:chExt cx="2169815" cy="2248853"/>
          </a:xfrm>
        </p:grpSpPr>
        <p:sp>
          <p:nvSpPr>
            <p:cNvPr id="35849" name="Freeform 5"/>
            <p:cNvSpPr>
              <a:spLocks noChangeArrowheads="1"/>
            </p:cNvSpPr>
            <p:nvPr/>
          </p:nvSpPr>
          <p:spPr bwMode="auto">
            <a:xfrm>
              <a:off x="3800589" y="652218"/>
              <a:ext cx="2169815" cy="2175824"/>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close/>
                </a:path>
              </a:pathLst>
            </a:custGeom>
            <a:solidFill>
              <a:schemeClr val="accent2"/>
            </a:solidFill>
            <a:ln>
              <a:noFill/>
            </a:ln>
          </p:spPr>
          <p:txBody>
            <a:bodyPr/>
            <a:lstStyle/>
            <a:p>
              <a:endParaRPr lang="zh-CN" altLang="en-US" sz="9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854" name="矩形 15"/>
            <p:cNvSpPr>
              <a:spLocks noChangeArrowheads="1"/>
            </p:cNvSpPr>
            <p:nvPr/>
          </p:nvSpPr>
          <p:spPr bwMode="auto">
            <a:xfrm rot="2644672">
              <a:off x="3974306" y="1800095"/>
              <a:ext cx="1210588" cy="504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0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内容说明</a:t>
              </a:r>
              <a:endParaRPr lang="en-US" altLang="zh-CN" sz="20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855" name="文本框 16"/>
            <p:cNvSpPr>
              <a:spLocks noChangeArrowheads="1"/>
            </p:cNvSpPr>
            <p:nvPr/>
          </p:nvSpPr>
          <p:spPr bwMode="auto">
            <a:xfrm rot="2644672">
              <a:off x="5236452" y="579189"/>
              <a:ext cx="58375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03</a:t>
              </a:r>
              <a:endParaRPr lang="zh-CN" altLang="en-US"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35865" name="图片 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633936">
              <a:off x="4534541" y="1055741"/>
              <a:ext cx="1025331" cy="1025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 name="组合 5"/>
          <p:cNvGrpSpPr/>
          <p:nvPr/>
        </p:nvGrpSpPr>
        <p:grpSpPr>
          <a:xfrm>
            <a:off x="5846170" y="3599297"/>
            <a:ext cx="2262158" cy="881683"/>
            <a:chOff x="5846170" y="3599297"/>
            <a:chExt cx="2262158" cy="881683"/>
          </a:xfrm>
        </p:grpSpPr>
        <p:sp>
          <p:nvSpPr>
            <p:cNvPr id="35858" name="文本框 21"/>
            <p:cNvSpPr>
              <a:spLocks noChangeArrowheads="1"/>
            </p:cNvSpPr>
            <p:nvPr/>
          </p:nvSpPr>
          <p:spPr bwMode="auto">
            <a:xfrm>
              <a:off x="5846170" y="3599297"/>
              <a:ext cx="1729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800">
                  <a:latin typeface="微软雅黑" panose="020B0503020204020204" pitchFamily="34" charset="-122"/>
                  <a:ea typeface="微软雅黑" panose="020B0503020204020204" pitchFamily="34" charset="-122"/>
                  <a:sym typeface="微软雅黑" panose="020B0503020204020204" pitchFamily="34" charset="-122"/>
                </a:rPr>
                <a:t>01</a:t>
              </a:r>
              <a:r>
                <a:rPr lang="en-US" altLang="zh-CN" sz="1800" b="1">
                  <a:latin typeface="微软雅黑" panose="020B0503020204020204" pitchFamily="34" charset="-122"/>
                  <a:ea typeface="微软雅黑" panose="020B0503020204020204" pitchFamily="34" charset="-122"/>
                  <a:sym typeface="微软雅黑" panose="020B0503020204020204" pitchFamily="34" charset="-122"/>
                </a:rPr>
                <a:t>  </a:t>
              </a:r>
              <a:r>
                <a:rPr lang="zh-CN" altLang="en-US" sz="1800" b="1">
                  <a:latin typeface="微软雅黑" panose="020B0503020204020204" pitchFamily="34" charset="-122"/>
                  <a:ea typeface="微软雅黑" panose="020B0503020204020204" pitchFamily="34" charset="-122"/>
                  <a:sym typeface="微软雅黑" panose="020B0503020204020204" pitchFamily="34" charset="-122"/>
                </a:rPr>
                <a:t>内容说明</a:t>
              </a:r>
            </a:p>
          </p:txBody>
        </p:sp>
        <p:sp>
          <p:nvSpPr>
            <p:cNvPr id="35859" name="矩形 22"/>
            <p:cNvSpPr>
              <a:spLocks noChangeArrowheads="1"/>
            </p:cNvSpPr>
            <p:nvPr/>
          </p:nvSpPr>
          <p:spPr bwMode="auto">
            <a:xfrm>
              <a:off x="5846170" y="3945769"/>
              <a:ext cx="2262158" cy="535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solidFill>
                    <a:srgbClr val="3F3F3F"/>
                  </a:solidFill>
                  <a:latin typeface="微软雅黑" panose="020B0503020204020204" pitchFamily="34" charset="-122"/>
                  <a:ea typeface="微软雅黑" panose="020B0503020204020204" pitchFamily="34" charset="-122"/>
                  <a:sym typeface="微软雅黑" panose="020B0503020204020204" pitchFamily="34" charset="-122"/>
                </a:rPr>
                <a:t>内容说明内容说明内容说明内容说明</a:t>
              </a:r>
              <a:endParaRPr lang="en-US" altLang="zh-CN" sz="1013" dirty="0">
                <a:solidFill>
                  <a:srgbClr val="3F3F3F"/>
                </a:solidFill>
                <a:latin typeface="微软雅黑" panose="020B0503020204020204" pitchFamily="34" charset="-122"/>
                <a:ea typeface="微软雅黑" panose="020B0503020204020204" pitchFamily="34" charset="-122"/>
                <a:sym typeface="微软雅黑" panose="020B0503020204020204" pitchFamily="34" charset="-122"/>
              </a:endParaRPr>
            </a:p>
            <a:p>
              <a:pPr>
                <a:lnSpc>
                  <a:spcPct val="150000"/>
                </a:lnSpc>
              </a:pPr>
              <a:r>
                <a:rPr lang="zh-CN" altLang="en-US" sz="1013" dirty="0">
                  <a:solidFill>
                    <a:srgbClr val="3F3F3F"/>
                  </a:solidFill>
                  <a:latin typeface="微软雅黑" panose="020B0503020204020204" pitchFamily="34" charset="-122"/>
                  <a:ea typeface="微软雅黑" panose="020B0503020204020204" pitchFamily="34" charset="-122"/>
                  <a:sym typeface="微软雅黑" panose="020B0503020204020204" pitchFamily="34" charset="-122"/>
                </a:rPr>
                <a:t>内容说明内容说明内容说明内容说明</a:t>
              </a:r>
              <a:endParaRPr lang="en-US" altLang="zh-CN" sz="1013" dirty="0">
                <a:solidFill>
                  <a:srgbClr val="3F3F3F"/>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7" name="组合 6"/>
          <p:cNvGrpSpPr/>
          <p:nvPr/>
        </p:nvGrpSpPr>
        <p:grpSpPr>
          <a:xfrm>
            <a:off x="1216979" y="3180647"/>
            <a:ext cx="2262158" cy="880492"/>
            <a:chOff x="1216979" y="3180647"/>
            <a:chExt cx="2262158" cy="880492"/>
          </a:xfrm>
        </p:grpSpPr>
        <p:sp>
          <p:nvSpPr>
            <p:cNvPr id="35860" name="文本框 23"/>
            <p:cNvSpPr>
              <a:spLocks noChangeArrowheads="1"/>
            </p:cNvSpPr>
            <p:nvPr/>
          </p:nvSpPr>
          <p:spPr bwMode="auto">
            <a:xfrm>
              <a:off x="1216980" y="3180647"/>
              <a:ext cx="1729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800">
                  <a:latin typeface="微软雅黑" panose="020B0503020204020204" pitchFamily="34" charset="-122"/>
                  <a:ea typeface="微软雅黑" panose="020B0503020204020204" pitchFamily="34" charset="-122"/>
                  <a:sym typeface="微软雅黑" panose="020B0503020204020204" pitchFamily="34" charset="-122"/>
                </a:rPr>
                <a:t>02</a:t>
              </a:r>
              <a:r>
                <a:rPr lang="en-US" altLang="zh-CN" sz="1800" b="1">
                  <a:latin typeface="微软雅黑" panose="020B0503020204020204" pitchFamily="34" charset="-122"/>
                  <a:ea typeface="微软雅黑" panose="020B0503020204020204" pitchFamily="34" charset="-122"/>
                  <a:sym typeface="微软雅黑" panose="020B0503020204020204" pitchFamily="34" charset="-122"/>
                </a:rPr>
                <a:t>  </a:t>
              </a:r>
              <a:r>
                <a:rPr lang="zh-CN" altLang="en-US" sz="1800" b="1">
                  <a:latin typeface="微软雅黑" panose="020B0503020204020204" pitchFamily="34" charset="-122"/>
                  <a:ea typeface="微软雅黑" panose="020B0503020204020204" pitchFamily="34" charset="-122"/>
                  <a:sym typeface="微软雅黑" panose="020B0503020204020204" pitchFamily="34" charset="-122"/>
                </a:rPr>
                <a:t>内容说明</a:t>
              </a:r>
            </a:p>
          </p:txBody>
        </p:sp>
        <p:sp>
          <p:nvSpPr>
            <p:cNvPr id="35861" name="矩形 24"/>
            <p:cNvSpPr>
              <a:spLocks noChangeArrowheads="1"/>
            </p:cNvSpPr>
            <p:nvPr/>
          </p:nvSpPr>
          <p:spPr bwMode="auto">
            <a:xfrm>
              <a:off x="1216979" y="3525928"/>
              <a:ext cx="2262158" cy="535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solidFill>
                    <a:srgbClr val="3F3F3F"/>
                  </a:solidFill>
                  <a:latin typeface="微软雅黑" panose="020B0503020204020204" pitchFamily="34" charset="-122"/>
                  <a:ea typeface="微软雅黑" panose="020B0503020204020204" pitchFamily="34" charset="-122"/>
                  <a:sym typeface="微软雅黑" panose="020B0503020204020204" pitchFamily="34" charset="-122"/>
                </a:rPr>
                <a:t>内容说明内容说明内容说明内容说明</a:t>
              </a:r>
              <a:endParaRPr lang="en-US" altLang="zh-CN" sz="1013" dirty="0">
                <a:solidFill>
                  <a:srgbClr val="3F3F3F"/>
                </a:solidFill>
                <a:latin typeface="微软雅黑" panose="020B0503020204020204" pitchFamily="34" charset="-122"/>
                <a:ea typeface="微软雅黑" panose="020B0503020204020204" pitchFamily="34" charset="-122"/>
                <a:sym typeface="微软雅黑" panose="020B0503020204020204" pitchFamily="34" charset="-122"/>
              </a:endParaRPr>
            </a:p>
            <a:p>
              <a:pPr>
                <a:lnSpc>
                  <a:spcPct val="150000"/>
                </a:lnSpc>
              </a:pPr>
              <a:r>
                <a:rPr lang="zh-CN" altLang="en-US" sz="1013" dirty="0">
                  <a:solidFill>
                    <a:srgbClr val="3F3F3F"/>
                  </a:solidFill>
                  <a:latin typeface="微软雅黑" panose="020B0503020204020204" pitchFamily="34" charset="-122"/>
                  <a:ea typeface="微软雅黑" panose="020B0503020204020204" pitchFamily="34" charset="-122"/>
                  <a:sym typeface="微软雅黑" panose="020B0503020204020204" pitchFamily="34" charset="-122"/>
                </a:rPr>
                <a:t>内容说明内容说明内容说明内容说明</a:t>
              </a:r>
              <a:endParaRPr lang="en-US" altLang="zh-CN" sz="1013" dirty="0">
                <a:solidFill>
                  <a:srgbClr val="3F3F3F"/>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8" name="组合 7"/>
          <p:cNvGrpSpPr/>
          <p:nvPr/>
        </p:nvGrpSpPr>
        <p:grpSpPr>
          <a:xfrm>
            <a:off x="5846169" y="1400002"/>
            <a:ext cx="2262158" cy="881684"/>
            <a:chOff x="5846169" y="1400002"/>
            <a:chExt cx="2262158" cy="881684"/>
          </a:xfrm>
        </p:grpSpPr>
        <p:sp>
          <p:nvSpPr>
            <p:cNvPr id="35862" name="文本框 25"/>
            <p:cNvSpPr>
              <a:spLocks noChangeArrowheads="1"/>
            </p:cNvSpPr>
            <p:nvPr/>
          </p:nvSpPr>
          <p:spPr bwMode="auto">
            <a:xfrm>
              <a:off x="5846170" y="1400002"/>
              <a:ext cx="1729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800">
                  <a:latin typeface="微软雅黑" panose="020B0503020204020204" pitchFamily="34" charset="-122"/>
                  <a:ea typeface="微软雅黑" panose="020B0503020204020204" pitchFamily="34" charset="-122"/>
                  <a:sym typeface="微软雅黑" panose="020B0503020204020204" pitchFamily="34" charset="-122"/>
                </a:rPr>
                <a:t>03</a:t>
              </a:r>
              <a:r>
                <a:rPr lang="en-US" altLang="zh-CN" sz="1800" b="1">
                  <a:latin typeface="微软雅黑" panose="020B0503020204020204" pitchFamily="34" charset="-122"/>
                  <a:ea typeface="微软雅黑" panose="020B0503020204020204" pitchFamily="34" charset="-122"/>
                  <a:sym typeface="微软雅黑" panose="020B0503020204020204" pitchFamily="34" charset="-122"/>
                </a:rPr>
                <a:t>  </a:t>
              </a:r>
              <a:r>
                <a:rPr lang="zh-CN" altLang="en-US" sz="1800" b="1">
                  <a:latin typeface="微软雅黑" panose="020B0503020204020204" pitchFamily="34" charset="-122"/>
                  <a:ea typeface="微软雅黑" panose="020B0503020204020204" pitchFamily="34" charset="-122"/>
                  <a:sym typeface="微软雅黑" panose="020B0503020204020204" pitchFamily="34" charset="-122"/>
                </a:rPr>
                <a:t>内容说明</a:t>
              </a:r>
            </a:p>
          </p:txBody>
        </p:sp>
        <p:sp>
          <p:nvSpPr>
            <p:cNvPr id="35863" name="矩形 26"/>
            <p:cNvSpPr>
              <a:spLocks noChangeArrowheads="1"/>
            </p:cNvSpPr>
            <p:nvPr/>
          </p:nvSpPr>
          <p:spPr bwMode="auto">
            <a:xfrm>
              <a:off x="5846169" y="1746475"/>
              <a:ext cx="2262158" cy="535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a:solidFill>
                    <a:srgbClr val="3F3F3F"/>
                  </a:solidFill>
                  <a:latin typeface="微软雅黑" panose="020B0503020204020204" pitchFamily="34" charset="-122"/>
                  <a:ea typeface="微软雅黑" panose="020B0503020204020204" pitchFamily="34" charset="-122"/>
                  <a:sym typeface="微软雅黑" panose="020B0503020204020204" pitchFamily="34" charset="-122"/>
                </a:rPr>
                <a:t>内容说明内容说明内容说明内容说明</a:t>
              </a:r>
              <a:endParaRPr lang="en-US" altLang="zh-CN" sz="1013">
                <a:solidFill>
                  <a:srgbClr val="3F3F3F"/>
                </a:solidFill>
                <a:latin typeface="微软雅黑" panose="020B0503020204020204" pitchFamily="34" charset="-122"/>
                <a:ea typeface="微软雅黑" panose="020B0503020204020204" pitchFamily="34" charset="-122"/>
                <a:sym typeface="微软雅黑" panose="020B0503020204020204" pitchFamily="34" charset="-122"/>
              </a:endParaRPr>
            </a:p>
            <a:p>
              <a:pPr>
                <a:lnSpc>
                  <a:spcPct val="150000"/>
                </a:lnSpc>
              </a:pPr>
              <a:r>
                <a:rPr lang="zh-CN" altLang="en-US" sz="1013">
                  <a:solidFill>
                    <a:srgbClr val="3F3F3F"/>
                  </a:solidFill>
                  <a:latin typeface="微软雅黑" panose="020B0503020204020204" pitchFamily="34" charset="-122"/>
                  <a:ea typeface="微软雅黑" panose="020B0503020204020204" pitchFamily="34" charset="-122"/>
                  <a:sym typeface="微软雅黑" panose="020B0503020204020204" pitchFamily="34" charset="-122"/>
                </a:rPr>
                <a:t>内容说明内容说明内容说明内容说明</a:t>
              </a:r>
              <a:endParaRPr lang="en-US" altLang="zh-CN" sz="1013">
                <a:solidFill>
                  <a:srgbClr val="3F3F3F"/>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3" name="组合 2"/>
          <p:cNvGrpSpPr/>
          <p:nvPr/>
        </p:nvGrpSpPr>
        <p:grpSpPr>
          <a:xfrm>
            <a:off x="2541955" y="1626482"/>
            <a:ext cx="2175824" cy="2169816"/>
            <a:chOff x="2541955" y="1626482"/>
            <a:chExt cx="2175824" cy="2169816"/>
          </a:xfrm>
        </p:grpSpPr>
        <p:sp>
          <p:nvSpPr>
            <p:cNvPr id="35850" name="Freeform 5"/>
            <p:cNvSpPr>
              <a:spLocks noChangeArrowheads="1"/>
            </p:cNvSpPr>
            <p:nvPr/>
          </p:nvSpPr>
          <p:spPr bwMode="auto">
            <a:xfrm rot="15848862">
              <a:off x="2544959" y="1623478"/>
              <a:ext cx="2169816" cy="2175824"/>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close/>
                </a:path>
              </a:pathLst>
            </a:custGeom>
            <a:solidFill>
              <a:schemeClr val="accent3"/>
            </a:solidFill>
            <a:ln w="76200">
              <a:solidFill>
                <a:schemeClr val="bg1"/>
              </a:solidFill>
              <a:bevel/>
              <a:headEnd/>
              <a:tailEnd/>
            </a:ln>
          </p:spPr>
          <p:txBody>
            <a:bodyPr/>
            <a:lstStyle/>
            <a:p>
              <a:endParaRPr lang="zh-CN" altLang="en-US" sz="9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856" name="矩形 18"/>
            <p:cNvSpPr>
              <a:spLocks noChangeArrowheads="1"/>
            </p:cNvSpPr>
            <p:nvPr/>
          </p:nvSpPr>
          <p:spPr bwMode="auto">
            <a:xfrm rot="18955328" flipH="1">
              <a:off x="3338981" y="2726797"/>
              <a:ext cx="1210588" cy="504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000" b="1"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内容说明</a:t>
              </a:r>
              <a:endParaRPr lang="en-US" altLang="zh-CN" sz="2000" b="1"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857" name="文本框 19"/>
            <p:cNvSpPr>
              <a:spLocks noChangeArrowheads="1"/>
            </p:cNvSpPr>
            <p:nvPr/>
          </p:nvSpPr>
          <p:spPr bwMode="auto">
            <a:xfrm rot="18955328" flipH="1">
              <a:off x="2710173" y="1686626"/>
              <a:ext cx="58375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02</a:t>
              </a:r>
              <a:endParaRPr lang="zh-CN" altLang="en-US" sz="2800"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35866" name="图片 2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8966064" flipH="1">
              <a:off x="2974516" y="2089082"/>
              <a:ext cx="1025331" cy="1025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 name="组合 3"/>
          <p:cNvGrpSpPr/>
          <p:nvPr/>
        </p:nvGrpSpPr>
        <p:grpSpPr>
          <a:xfrm>
            <a:off x="3800589" y="2505623"/>
            <a:ext cx="2169815" cy="2175824"/>
            <a:chOff x="3800589" y="2505623"/>
            <a:chExt cx="2169815" cy="2175824"/>
          </a:xfrm>
        </p:grpSpPr>
        <p:sp>
          <p:nvSpPr>
            <p:cNvPr id="35851" name="Freeform 5"/>
            <p:cNvSpPr>
              <a:spLocks noChangeArrowheads="1"/>
            </p:cNvSpPr>
            <p:nvPr/>
          </p:nvSpPr>
          <p:spPr bwMode="auto">
            <a:xfrm>
              <a:off x="3800589" y="2505623"/>
              <a:ext cx="2169815" cy="2175824"/>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close/>
                </a:path>
              </a:pathLst>
            </a:custGeom>
            <a:solidFill>
              <a:schemeClr val="accent1"/>
            </a:solidFill>
            <a:ln w="76200">
              <a:solidFill>
                <a:schemeClr val="bg1"/>
              </a:solidFill>
              <a:bevel/>
              <a:headEnd/>
              <a:tailEnd/>
            </a:ln>
          </p:spPr>
          <p:txBody>
            <a:bodyPr/>
            <a:lstStyle/>
            <a:p>
              <a:endParaRPr lang="zh-CN" altLang="en-US" sz="90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852" name="矩形 12"/>
            <p:cNvSpPr>
              <a:spLocks noChangeArrowheads="1"/>
            </p:cNvSpPr>
            <p:nvPr/>
          </p:nvSpPr>
          <p:spPr bwMode="auto">
            <a:xfrm rot="2644672">
              <a:off x="3903714" y="3743116"/>
              <a:ext cx="1210588" cy="504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0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内容说明</a:t>
              </a:r>
              <a:endParaRPr lang="en-US" altLang="zh-CN" sz="20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5853" name="文本框 13"/>
            <p:cNvSpPr>
              <a:spLocks noChangeArrowheads="1"/>
            </p:cNvSpPr>
            <p:nvPr/>
          </p:nvSpPr>
          <p:spPr bwMode="auto">
            <a:xfrm rot="2644672">
              <a:off x="5189391" y="2538732"/>
              <a:ext cx="58475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01</a:t>
              </a:r>
              <a:endParaRPr lang="zh-CN" altLang="en-US" sz="28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35864" name="图片 2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3093745">
              <a:off x="4390354" y="3029302"/>
              <a:ext cx="1025331" cy="1025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5765616"/>
      </p:ext>
    </p:extLst>
  </p:cSld>
  <p:clrMapOvr>
    <a:masterClrMapping/>
  </p:clrMapOvr>
  <p:transition spd="slow" advClick="0" advTm="0">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26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26000">
                                          <p:cBhvr additive="base">
                                            <p:cTn id="7" dur="1000" fill="hold"/>
                                            <p:tgtEl>
                                              <p:spTgt spid="5"/>
                                            </p:tgtEl>
                                            <p:attrNameLst>
                                              <p:attrName>ppt_x</p:attrName>
                                            </p:attrNameLst>
                                          </p:cBhvr>
                                          <p:tavLst>
                                            <p:tav tm="0">
                                              <p:val>
                                                <p:strVal val="#ppt_x"/>
                                              </p:val>
                                            </p:tav>
                                            <p:tav tm="100000">
                                              <p:val>
                                                <p:strVal val="#ppt_x"/>
                                              </p:val>
                                            </p:tav>
                                          </p:tavLst>
                                        </p:anim>
                                        <p:anim calcmode="lin" valueType="num" p14:bounceEnd="26000">
                                          <p:cBhvr additive="base">
                                            <p:cTn id="8" dur="1000" fill="hold"/>
                                            <p:tgtEl>
                                              <p:spTgt spid="5"/>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 presetClass="entr" presetSubtype="1" fill="hold" nodeType="afterEffect" p14:presetBounceEnd="26000">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14:bounceEnd="26000">
                                          <p:cBhvr additive="base">
                                            <p:cTn id="12" dur="1000" fill="hold"/>
                                            <p:tgtEl>
                                              <p:spTgt spid="3"/>
                                            </p:tgtEl>
                                            <p:attrNameLst>
                                              <p:attrName>ppt_x</p:attrName>
                                            </p:attrNameLst>
                                          </p:cBhvr>
                                          <p:tavLst>
                                            <p:tav tm="0">
                                              <p:val>
                                                <p:strVal val="#ppt_x"/>
                                              </p:val>
                                            </p:tav>
                                            <p:tav tm="100000">
                                              <p:val>
                                                <p:strVal val="#ppt_x"/>
                                              </p:val>
                                            </p:tav>
                                          </p:tavLst>
                                        </p:anim>
                                        <p:anim calcmode="lin" valueType="num" p14:bounceEnd="26000">
                                          <p:cBhvr additive="base">
                                            <p:cTn id="13" dur="1000" fill="hold"/>
                                            <p:tgtEl>
                                              <p:spTgt spid="3"/>
                                            </p:tgtEl>
                                            <p:attrNameLst>
                                              <p:attrName>ppt_y</p:attrName>
                                            </p:attrNameLst>
                                          </p:cBhvr>
                                          <p:tavLst>
                                            <p:tav tm="0">
                                              <p:val>
                                                <p:strVal val="0-#ppt_h/2"/>
                                              </p:val>
                                            </p:tav>
                                            <p:tav tm="100000">
                                              <p:val>
                                                <p:strVal val="#ppt_y"/>
                                              </p:val>
                                            </p:tav>
                                          </p:tavLst>
                                        </p:anim>
                                      </p:childTnLst>
                                    </p:cTn>
                                  </p:par>
                                </p:childTnLst>
                              </p:cTn>
                            </p:par>
                            <p:par>
                              <p:cTn id="14" fill="hold">
                                <p:stCondLst>
                                  <p:cond delay="2000"/>
                                </p:stCondLst>
                                <p:childTnLst>
                                  <p:par>
                                    <p:cTn id="15" presetID="2" presetClass="entr" presetSubtype="1" fill="hold" nodeType="afterEffect" p14:presetBounceEnd="26000">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14:bounceEnd="26000">
                                          <p:cBhvr additive="base">
                                            <p:cTn id="17" dur="1000" fill="hold"/>
                                            <p:tgtEl>
                                              <p:spTgt spid="4"/>
                                            </p:tgtEl>
                                            <p:attrNameLst>
                                              <p:attrName>ppt_x</p:attrName>
                                            </p:attrNameLst>
                                          </p:cBhvr>
                                          <p:tavLst>
                                            <p:tav tm="0">
                                              <p:val>
                                                <p:strVal val="#ppt_x"/>
                                              </p:val>
                                            </p:tav>
                                            <p:tav tm="100000">
                                              <p:val>
                                                <p:strVal val="#ppt_x"/>
                                              </p:val>
                                            </p:tav>
                                          </p:tavLst>
                                        </p:anim>
                                        <p:anim calcmode="lin" valueType="num" p14:bounceEnd="26000">
                                          <p:cBhvr additive="base">
                                            <p:cTn id="18" dur="1000" fill="hold"/>
                                            <p:tgtEl>
                                              <p:spTgt spid="4"/>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 presetClass="entr" presetSubtype="2"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1+#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childTnLst>
                              </p:cTn>
                            </p:par>
                            <p:par>
                              <p:cTn id="24" fill="hold">
                                <p:stCondLst>
                                  <p:cond delay="3500"/>
                                </p:stCondLst>
                                <p:childTnLst>
                                  <p:par>
                                    <p:cTn id="25" presetID="2" presetClass="entr" presetSubtype="8"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0-#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childTnLst>
                              </p:cTn>
                            </p:par>
                            <p:par>
                              <p:cTn id="29" fill="hold">
                                <p:stCondLst>
                                  <p:cond delay="4000"/>
                                </p:stCondLst>
                                <p:childTnLst>
                                  <p:par>
                                    <p:cTn id="30" presetID="2" presetClass="entr" presetSubtype="2"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500" fill="hold"/>
                                            <p:tgtEl>
                                              <p:spTgt spid="8"/>
                                            </p:tgtEl>
                                            <p:attrNameLst>
                                              <p:attrName>ppt_x</p:attrName>
                                            </p:attrNameLst>
                                          </p:cBhvr>
                                          <p:tavLst>
                                            <p:tav tm="0">
                                              <p:val>
                                                <p:strVal val="1+#ppt_w/2"/>
                                              </p:val>
                                            </p:tav>
                                            <p:tav tm="100000">
                                              <p:val>
                                                <p:strVal val="#ppt_x"/>
                                              </p:val>
                                            </p:tav>
                                          </p:tavLst>
                                        </p:anim>
                                        <p:anim calcmode="lin" valueType="num">
                                          <p:cBhvr additive="base">
                                            <p:cTn id="33"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 presetClass="entr" presetSubtype="1"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0-#ppt_h/2"/>
                                              </p:val>
                                            </p:tav>
                                            <p:tav tm="100000">
                                              <p:val>
                                                <p:strVal val="#ppt_y"/>
                                              </p:val>
                                            </p:tav>
                                          </p:tavLst>
                                        </p:anim>
                                      </p:childTnLst>
                                    </p:cTn>
                                  </p:par>
                                </p:childTnLst>
                              </p:cTn>
                            </p:par>
                            <p:par>
                              <p:cTn id="14" fill="hold">
                                <p:stCondLst>
                                  <p:cond delay="2000"/>
                                </p:stCondLst>
                                <p:childTnLst>
                                  <p:par>
                                    <p:cTn id="15" presetID="2" presetClass="entr" presetSubtype="1"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1000" fill="hold"/>
                                            <p:tgtEl>
                                              <p:spTgt spid="4"/>
                                            </p:tgtEl>
                                            <p:attrNameLst>
                                              <p:attrName>ppt_x</p:attrName>
                                            </p:attrNameLst>
                                          </p:cBhvr>
                                          <p:tavLst>
                                            <p:tav tm="0">
                                              <p:val>
                                                <p:strVal val="#ppt_x"/>
                                              </p:val>
                                            </p:tav>
                                            <p:tav tm="100000">
                                              <p:val>
                                                <p:strVal val="#ppt_x"/>
                                              </p:val>
                                            </p:tav>
                                          </p:tavLst>
                                        </p:anim>
                                        <p:anim calcmode="lin" valueType="num">
                                          <p:cBhvr additive="base">
                                            <p:cTn id="18" dur="1000" fill="hold"/>
                                            <p:tgtEl>
                                              <p:spTgt spid="4"/>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 presetClass="entr" presetSubtype="2"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1+#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childTnLst>
                              </p:cTn>
                            </p:par>
                            <p:par>
                              <p:cTn id="24" fill="hold">
                                <p:stCondLst>
                                  <p:cond delay="3500"/>
                                </p:stCondLst>
                                <p:childTnLst>
                                  <p:par>
                                    <p:cTn id="25" presetID="2" presetClass="entr" presetSubtype="8"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0-#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childTnLst>
                              </p:cTn>
                            </p:par>
                            <p:par>
                              <p:cTn id="29" fill="hold">
                                <p:stCondLst>
                                  <p:cond delay="4000"/>
                                </p:stCondLst>
                                <p:childTnLst>
                                  <p:par>
                                    <p:cTn id="30" presetID="2" presetClass="entr" presetSubtype="2"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500" fill="hold"/>
                                            <p:tgtEl>
                                              <p:spTgt spid="8"/>
                                            </p:tgtEl>
                                            <p:attrNameLst>
                                              <p:attrName>ppt_x</p:attrName>
                                            </p:attrNameLst>
                                          </p:cBhvr>
                                          <p:tavLst>
                                            <p:tav tm="0">
                                              <p:val>
                                                <p:strVal val="1+#ppt_w/2"/>
                                              </p:val>
                                            </p:tav>
                                            <p:tav tm="100000">
                                              <p:val>
                                                <p:strVal val="#ppt_x"/>
                                              </p:val>
                                            </p:tav>
                                          </p:tavLst>
                                        </p:anim>
                                        <p:anim calcmode="lin" valueType="num">
                                          <p:cBhvr additive="base">
                                            <p:cTn id="33"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sp>
        <p:nvSpPr>
          <p:cNvPr id="226" name="矩形 1"/>
          <p:cNvSpPr>
            <a:spLocks noChangeArrowheads="1"/>
          </p:cNvSpPr>
          <p:nvPr/>
        </p:nvSpPr>
        <p:spPr bwMode="auto">
          <a:xfrm>
            <a:off x="5501484" y="2002632"/>
            <a:ext cx="2670916"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4" name="直接连接符 3"/>
          <p:cNvCxnSpPr/>
          <p:nvPr/>
        </p:nvCxnSpPr>
        <p:spPr>
          <a:xfrm>
            <a:off x="5464413" y="1901342"/>
            <a:ext cx="2707987" cy="0"/>
          </a:xfrm>
          <a:prstGeom prst="line">
            <a:avLst/>
          </a:prstGeom>
          <a:solidFill>
            <a:srgbClr val="070606"/>
          </a:solidFill>
          <a:ln w="15875">
            <a:solidFill>
              <a:schemeClr val="tx1">
                <a:lumMod val="50000"/>
                <a:lumOff val="50000"/>
              </a:schemeClr>
            </a:solidFill>
            <a:round/>
          </a:ln>
        </p:spPr>
      </p:cxnSp>
      <p:sp>
        <p:nvSpPr>
          <p:cNvPr id="231" name="TextBox 230"/>
          <p:cNvSpPr txBox="1"/>
          <p:nvPr/>
        </p:nvSpPr>
        <p:spPr bwMode="auto">
          <a:xfrm>
            <a:off x="5828391" y="1187559"/>
            <a:ext cx="1980029" cy="584775"/>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3200" b="1" dirty="0">
                <a:sym typeface="微软雅黑" panose="020B0503020204020204" pitchFamily="34" charset="-122"/>
              </a:rPr>
              <a:t>添加标题</a:t>
            </a:r>
          </a:p>
        </p:txBody>
      </p:sp>
      <p:grpSp>
        <p:nvGrpSpPr>
          <p:cNvPr id="26" name="组合 25"/>
          <p:cNvGrpSpPr/>
          <p:nvPr/>
        </p:nvGrpSpPr>
        <p:grpSpPr>
          <a:xfrm>
            <a:off x="1201341" y="146446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grpSp>
      <p:grpSp>
        <p:nvGrpSpPr>
          <p:cNvPr id="463" name="组合 462"/>
          <p:cNvGrpSpPr/>
          <p:nvPr/>
        </p:nvGrpSpPr>
        <p:grpSpPr>
          <a:xfrm>
            <a:off x="3719513" y="117276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grpSp>
      <p:grpSp>
        <p:nvGrpSpPr>
          <p:cNvPr id="466" name="组合 465"/>
          <p:cNvGrpSpPr/>
          <p:nvPr/>
        </p:nvGrpSpPr>
        <p:grpSpPr>
          <a:xfrm>
            <a:off x="3394473" y="254079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grpSp>
      <p:sp>
        <p:nvSpPr>
          <p:cNvPr id="469" name="任意多边形 468"/>
          <p:cNvSpPr>
            <a:spLocks noChangeArrowheads="1"/>
          </p:cNvSpPr>
          <p:nvPr/>
        </p:nvSpPr>
        <p:spPr bwMode="auto">
          <a:xfrm>
            <a:off x="1593056" y="63222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70" name="任意多边形 469"/>
          <p:cNvSpPr>
            <a:spLocks noChangeArrowheads="1"/>
          </p:cNvSpPr>
          <p:nvPr/>
        </p:nvSpPr>
        <p:spPr bwMode="auto">
          <a:xfrm>
            <a:off x="1022747" y="210264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grpSp>
        <p:nvGrpSpPr>
          <p:cNvPr id="471" name="组合 470"/>
          <p:cNvGrpSpPr/>
          <p:nvPr/>
        </p:nvGrpSpPr>
        <p:grpSpPr>
          <a:xfrm>
            <a:off x="2202657" y="286583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grpSp>
      <p:sp>
        <p:nvSpPr>
          <p:cNvPr id="474" name="文本框 460"/>
          <p:cNvSpPr txBox="1"/>
          <p:nvPr/>
        </p:nvSpPr>
        <p:spPr>
          <a:xfrm>
            <a:off x="3779381" y="1417358"/>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rPr>
              <a:t>32.3</a:t>
            </a:r>
            <a:endParaRPr lang="zh-CN" altLang="en-US" sz="2700"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75" name="文本框 462"/>
          <p:cNvSpPr txBox="1"/>
          <p:nvPr/>
        </p:nvSpPr>
        <p:spPr>
          <a:xfrm>
            <a:off x="1409104" y="82902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rPr>
              <a:t>42.3</a:t>
            </a:r>
            <a:endParaRPr lang="zh-CN" altLang="en-US" sz="2700"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76" name="文本框 463"/>
          <p:cNvSpPr txBox="1"/>
          <p:nvPr/>
        </p:nvSpPr>
        <p:spPr>
          <a:xfrm>
            <a:off x="820339" y="288771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rPr>
              <a:t>34.3</a:t>
            </a:r>
            <a:endParaRPr lang="zh-CN" altLang="en-US" sz="2700"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77" name="文本框 464"/>
          <p:cNvSpPr txBox="1"/>
          <p:nvPr/>
        </p:nvSpPr>
        <p:spPr>
          <a:xfrm>
            <a:off x="2027802" y="384623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rPr>
              <a:t>65.3</a:t>
            </a:r>
            <a:endParaRPr lang="zh-CN" altLang="en-US" sz="2700"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478" name="文本框 465"/>
          <p:cNvSpPr txBox="1"/>
          <p:nvPr/>
        </p:nvSpPr>
        <p:spPr>
          <a:xfrm>
            <a:off x="3388266" y="349805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rPr>
              <a:t>82.3</a:t>
            </a:r>
            <a:endParaRPr lang="zh-CN" altLang="en-US" sz="2700"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Tree>
    <p:extLst>
      <p:ext uri="{BB962C8B-B14F-4D97-AF65-F5344CB8AC3E}">
        <p14:creationId xmlns:p14="http://schemas.microsoft.com/office/powerpoint/2010/main" val="3108586688"/>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par>
                          <p:cTn id="30" fill="hold">
                            <p:stCondLst>
                              <p:cond delay="3500"/>
                            </p:stCondLst>
                            <p:childTnLst>
                              <p:par>
                                <p:cTn id="31" presetID="55" presetClass="entr" presetSubtype="0" fill="hold" grpId="0" nodeType="afterEffect">
                                  <p:stCondLst>
                                    <p:cond delay="0"/>
                                  </p:stCondLst>
                                  <p:childTnLst>
                                    <p:set>
                                      <p:cBhvr>
                                        <p:cTn id="32" dur="1" fill="hold">
                                          <p:stCondLst>
                                            <p:cond delay="0"/>
                                          </p:stCondLst>
                                        </p:cTn>
                                        <p:tgtEl>
                                          <p:spTgt spid="231"/>
                                        </p:tgtEl>
                                        <p:attrNameLst>
                                          <p:attrName>style.visibility</p:attrName>
                                        </p:attrNameLst>
                                      </p:cBhvr>
                                      <p:to>
                                        <p:strVal val="visible"/>
                                      </p:to>
                                    </p:set>
                                    <p:anim calcmode="lin" valueType="num">
                                      <p:cBhvr>
                                        <p:cTn id="33" dur="1000" fill="hold"/>
                                        <p:tgtEl>
                                          <p:spTgt spid="231"/>
                                        </p:tgtEl>
                                        <p:attrNameLst>
                                          <p:attrName>ppt_w</p:attrName>
                                        </p:attrNameLst>
                                      </p:cBhvr>
                                      <p:tavLst>
                                        <p:tav tm="0">
                                          <p:val>
                                            <p:strVal val="#ppt_w*0.70"/>
                                          </p:val>
                                        </p:tav>
                                        <p:tav tm="100000">
                                          <p:val>
                                            <p:strVal val="#ppt_w"/>
                                          </p:val>
                                        </p:tav>
                                      </p:tavLst>
                                    </p:anim>
                                    <p:anim calcmode="lin" valueType="num">
                                      <p:cBhvr>
                                        <p:cTn id="34" dur="1000" fill="hold"/>
                                        <p:tgtEl>
                                          <p:spTgt spid="231"/>
                                        </p:tgtEl>
                                        <p:attrNameLst>
                                          <p:attrName>ppt_h</p:attrName>
                                        </p:attrNameLst>
                                      </p:cBhvr>
                                      <p:tavLst>
                                        <p:tav tm="0">
                                          <p:val>
                                            <p:strVal val="#ppt_h"/>
                                          </p:val>
                                        </p:tav>
                                        <p:tav tm="100000">
                                          <p:val>
                                            <p:strVal val="#ppt_h"/>
                                          </p:val>
                                        </p:tav>
                                      </p:tavLst>
                                    </p:anim>
                                    <p:animEffect transition="in" filter="fade">
                                      <p:cBhvr>
                                        <p:cTn id="35" dur="1000"/>
                                        <p:tgtEl>
                                          <p:spTgt spid="231"/>
                                        </p:tgtEl>
                                      </p:cBhvr>
                                    </p:animEffect>
                                  </p:childTnLst>
                                </p:cTn>
                              </p:par>
                            </p:childTnLst>
                          </p:cTn>
                        </p:par>
                        <p:par>
                          <p:cTn id="36" fill="hold">
                            <p:stCondLst>
                              <p:cond delay="4500"/>
                            </p:stCondLst>
                            <p:childTnLst>
                              <p:par>
                                <p:cTn id="37" presetID="16" presetClass="entr" presetSubtype="21"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barn(inVertical)">
                                      <p:cBhvr>
                                        <p:cTn id="39" dur="500"/>
                                        <p:tgtEl>
                                          <p:spTgt spid="4"/>
                                        </p:tgtEl>
                                      </p:cBhvr>
                                    </p:animEffect>
                                  </p:childTnLst>
                                </p:cTn>
                              </p:par>
                            </p:childTnLst>
                          </p:cTn>
                        </p:par>
                        <p:par>
                          <p:cTn id="40" fill="hold">
                            <p:stCondLst>
                              <p:cond delay="5000"/>
                            </p:stCondLst>
                            <p:childTnLst>
                              <p:par>
                                <p:cTn id="41" presetID="22" presetClass="entr" presetSubtype="4" fill="hold" grpId="0" nodeType="after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down)">
                                      <p:cBhvr>
                                        <p:cTn id="43"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31" grpId="0"/>
      <p:bldP spid="469" grpId="0" animBg="1"/>
      <p:bldP spid="470" grpId="0" animBg="1"/>
    </p:bldLst>
  </p:timing>
</p:sld>
</file>

<file path=ppt/slides/slide1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sp>
        <p:nvSpPr>
          <p:cNvPr id="2393" name="TextBox 2392"/>
          <p:cNvSpPr txBox="1"/>
          <p:nvPr/>
        </p:nvSpPr>
        <p:spPr bwMode="auto">
          <a:xfrm>
            <a:off x="1274127" y="2671430"/>
            <a:ext cx="1364476" cy="400110"/>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2000" b="1" dirty="0">
                <a:solidFill>
                  <a:schemeClr val="tx1"/>
                </a:solidFill>
                <a:sym typeface="微软雅黑" panose="020B0503020204020204" pitchFamily="34" charset="-122"/>
              </a:rPr>
              <a:t>添加标题</a:t>
            </a:r>
          </a:p>
        </p:txBody>
      </p:sp>
      <p:sp>
        <p:nvSpPr>
          <p:cNvPr id="2394" name="矩形 1"/>
          <p:cNvSpPr>
            <a:spLocks noChangeArrowheads="1"/>
          </p:cNvSpPr>
          <p:nvPr/>
        </p:nvSpPr>
        <p:spPr bwMode="auto">
          <a:xfrm>
            <a:off x="1053800" y="3105522"/>
            <a:ext cx="1839913"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a:t>
            </a:r>
          </a:p>
        </p:txBody>
      </p:sp>
      <p:sp>
        <p:nvSpPr>
          <p:cNvPr id="2395" name="TextBox 2394"/>
          <p:cNvSpPr txBox="1"/>
          <p:nvPr/>
        </p:nvSpPr>
        <p:spPr bwMode="auto">
          <a:xfrm>
            <a:off x="3825913"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2000" b="1" dirty="0">
                <a:solidFill>
                  <a:schemeClr val="tx1"/>
                </a:solidFill>
                <a:sym typeface="微软雅黑" panose="020B0503020204020204" pitchFamily="34" charset="-122"/>
              </a:rPr>
              <a:t>添加标题</a:t>
            </a:r>
          </a:p>
        </p:txBody>
      </p:sp>
      <p:sp>
        <p:nvSpPr>
          <p:cNvPr id="2396" name="矩形 1"/>
          <p:cNvSpPr>
            <a:spLocks noChangeArrowheads="1"/>
          </p:cNvSpPr>
          <p:nvPr/>
        </p:nvSpPr>
        <p:spPr bwMode="auto">
          <a:xfrm>
            <a:off x="3605586" y="3105522"/>
            <a:ext cx="1839913"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a:t>
            </a:r>
          </a:p>
        </p:txBody>
      </p:sp>
      <p:sp>
        <p:nvSpPr>
          <p:cNvPr id="2397" name="TextBox 2396"/>
          <p:cNvSpPr txBox="1"/>
          <p:nvPr/>
        </p:nvSpPr>
        <p:spPr bwMode="auto">
          <a:xfrm>
            <a:off x="6380385"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sz="2000" b="1" dirty="0">
                <a:solidFill>
                  <a:schemeClr val="tx1"/>
                </a:solidFill>
                <a:sym typeface="微软雅黑" panose="020B0503020204020204" pitchFamily="34" charset="-122"/>
              </a:rPr>
              <a:t>添加标题</a:t>
            </a:r>
          </a:p>
        </p:txBody>
      </p:sp>
      <p:sp>
        <p:nvSpPr>
          <p:cNvPr id="2398" name="矩形 1"/>
          <p:cNvSpPr>
            <a:spLocks noChangeArrowheads="1"/>
          </p:cNvSpPr>
          <p:nvPr/>
        </p:nvSpPr>
        <p:spPr bwMode="auto">
          <a:xfrm>
            <a:off x="6160058" y="3105522"/>
            <a:ext cx="1839913"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a:t>
            </a:r>
          </a:p>
        </p:txBody>
      </p:sp>
      <p:grpSp>
        <p:nvGrpSpPr>
          <p:cNvPr id="5" name="组合 4"/>
          <p:cNvGrpSpPr/>
          <p:nvPr/>
        </p:nvGrpSpPr>
        <p:grpSpPr>
          <a:xfrm>
            <a:off x="6237846" y="1201888"/>
            <a:ext cx="1762125" cy="1370013"/>
            <a:chOff x="6237846" y="1201888"/>
            <a:chExt cx="1762125" cy="1370013"/>
          </a:xfrm>
        </p:grpSpPr>
        <p:sp>
          <p:nvSpPr>
            <p:cNvPr id="75867" name="Freeform 1380"/>
            <p:cNvSpPr/>
            <p:nvPr/>
          </p:nvSpPr>
          <p:spPr bwMode="auto">
            <a:xfrm>
              <a:off x="6237846"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88" name="TextBox 682"/>
            <p:cNvSpPr txBox="1"/>
            <p:nvPr/>
          </p:nvSpPr>
          <p:spPr>
            <a:xfrm>
              <a:off x="7328093" y="1801262"/>
              <a:ext cx="582211"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5%</a:t>
              </a:r>
              <a:endParaRPr lang="zh-CN" altLang="en-US" sz="20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89" name="矩形 1"/>
            <p:cNvSpPr>
              <a:spLocks noChangeArrowheads="1"/>
            </p:cNvSpPr>
            <p:nvPr/>
          </p:nvSpPr>
          <p:spPr bwMode="auto">
            <a:xfrm>
              <a:off x="6324748"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 </a:t>
              </a:r>
              <a:r>
                <a:rPr lang="en-US" altLang="zh-CN"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，中国专业</a:t>
              </a:r>
              <a:r>
                <a:rPr lang="en-US" altLang="zh-CN"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演示设计开创者和领跑者</a:t>
              </a:r>
            </a:p>
          </p:txBody>
        </p:sp>
        <p:pic>
          <p:nvPicPr>
            <p:cNvPr id="28"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6251700" y="1305322"/>
              <a:ext cx="693331" cy="693331"/>
            </a:xfrm>
            <a:prstGeom prst="rect">
              <a:avLst/>
            </a:prstGeom>
            <a:noFill/>
          </p:spPr>
        </p:pic>
      </p:grpSp>
      <p:grpSp>
        <p:nvGrpSpPr>
          <p:cNvPr id="3" name="组合 2"/>
          <p:cNvGrpSpPr/>
          <p:nvPr/>
        </p:nvGrpSpPr>
        <p:grpSpPr>
          <a:xfrm>
            <a:off x="1104334" y="1201888"/>
            <a:ext cx="1762125" cy="1370013"/>
            <a:chOff x="1104334" y="1201888"/>
            <a:chExt cx="1762125" cy="1370013"/>
          </a:xfrm>
        </p:grpSpPr>
        <p:sp>
          <p:nvSpPr>
            <p:cNvPr id="76180" name="Freeform 891"/>
            <p:cNvSpPr/>
            <p:nvPr/>
          </p:nvSpPr>
          <p:spPr bwMode="auto">
            <a:xfrm>
              <a:off x="1104334"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84" name="TextBox 682"/>
            <p:cNvSpPr txBox="1"/>
            <p:nvPr/>
          </p:nvSpPr>
          <p:spPr>
            <a:xfrm>
              <a:off x="2067384" y="1807415"/>
              <a:ext cx="740908"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73%</a:t>
              </a:r>
              <a:endParaRPr lang="zh-CN" altLang="en-US" sz="20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85" name="矩形 1"/>
            <p:cNvSpPr>
              <a:spLocks noChangeArrowheads="1"/>
            </p:cNvSpPr>
            <p:nvPr/>
          </p:nvSpPr>
          <p:spPr bwMode="auto">
            <a:xfrm>
              <a:off x="1154423" y="2106999"/>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 </a:t>
              </a:r>
              <a:r>
                <a:rPr lang="en-US" altLang="zh-CN"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，中国专业</a:t>
              </a:r>
              <a:r>
                <a:rPr lang="en-US" altLang="zh-CN"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演示设计开创者和领跑者</a:t>
              </a:r>
            </a:p>
          </p:txBody>
        </p:sp>
        <p:pic>
          <p:nvPicPr>
            <p:cNvPr id="29" name="Picture 3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26043" y="1305322"/>
              <a:ext cx="678096" cy="678096"/>
            </a:xfrm>
            <a:prstGeom prst="rect">
              <a:avLst/>
            </a:prstGeom>
          </p:spPr>
        </p:pic>
      </p:grpSp>
      <p:grpSp>
        <p:nvGrpSpPr>
          <p:cNvPr id="4" name="组合 3"/>
          <p:cNvGrpSpPr/>
          <p:nvPr/>
        </p:nvGrpSpPr>
        <p:grpSpPr>
          <a:xfrm>
            <a:off x="3671090" y="1201888"/>
            <a:ext cx="1762125" cy="1370013"/>
            <a:chOff x="3671090" y="1201888"/>
            <a:chExt cx="1762125" cy="1370013"/>
          </a:xfrm>
        </p:grpSpPr>
        <p:sp>
          <p:nvSpPr>
            <p:cNvPr id="75154" name="Freeform 1870"/>
            <p:cNvSpPr/>
            <p:nvPr/>
          </p:nvSpPr>
          <p:spPr bwMode="auto">
            <a:xfrm>
              <a:off x="3671090"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86" name="TextBox 682"/>
            <p:cNvSpPr txBox="1"/>
            <p:nvPr/>
          </p:nvSpPr>
          <p:spPr>
            <a:xfrm>
              <a:off x="4600802" y="1801262"/>
              <a:ext cx="740908"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22%</a:t>
              </a:r>
              <a:endParaRPr lang="zh-CN" altLang="en-US" sz="20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87" name="矩形 1"/>
            <p:cNvSpPr>
              <a:spLocks noChangeArrowheads="1"/>
            </p:cNvSpPr>
            <p:nvPr/>
          </p:nvSpPr>
          <p:spPr bwMode="auto">
            <a:xfrm>
              <a:off x="3731383"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 </a:t>
              </a:r>
              <a:r>
                <a:rPr lang="en-US" altLang="zh-CN"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，中国专业</a:t>
              </a:r>
              <a:r>
                <a:rPr lang="en-US" altLang="zh-CN"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演示设计开创者和领跑者</a:t>
              </a:r>
            </a:p>
          </p:txBody>
        </p:sp>
        <p:grpSp>
          <p:nvGrpSpPr>
            <p:cNvPr id="2" name="组合 1"/>
            <p:cNvGrpSpPr/>
            <p:nvPr/>
          </p:nvGrpSpPr>
          <p:grpSpPr>
            <a:xfrm>
              <a:off x="3674298" y="1305322"/>
              <a:ext cx="781635" cy="647128"/>
              <a:chOff x="3728652" y="1283893"/>
              <a:chExt cx="1040356" cy="947461"/>
            </a:xfrm>
          </p:grpSpPr>
          <p:pic>
            <p:nvPicPr>
              <p:cNvPr id="31" name="Picture 3" descr="\\MAGNUM\Projects\Microsoft\Cloud Power FY12\Design\ICONS_PNG\User.png"/>
              <p:cNvPicPr>
                <a:picLocks noChangeAspect="1" noChangeArrowheads="1"/>
              </p:cNvPicPr>
              <p:nvPr/>
            </p:nvPicPr>
            <p:blipFill>
              <a:blip r:embed="rId5" cstate="print">
                <a:biLevel thresh="25000"/>
              </a:blip>
              <a:srcRect/>
              <a:stretch>
                <a:fillRect/>
              </a:stretch>
            </p:blipFill>
            <p:spPr bwMode="auto">
              <a:xfrm>
                <a:off x="3728652" y="1283893"/>
                <a:ext cx="947707" cy="947461"/>
              </a:xfrm>
              <a:prstGeom prst="rect">
                <a:avLst/>
              </a:prstGeom>
              <a:noFill/>
            </p:spPr>
          </p:pic>
          <p:pic>
            <p:nvPicPr>
              <p:cNvPr id="32" name="Picture 12"/>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flipH="1">
                <a:off x="4440956" y="1494386"/>
                <a:ext cx="328052" cy="484716"/>
              </a:xfrm>
              <a:prstGeom prst="rect">
                <a:avLst/>
              </a:prstGeom>
            </p:spPr>
          </p:pic>
        </p:grpSp>
      </p:grpSp>
    </p:spTree>
    <p:extLst>
      <p:ext uri="{BB962C8B-B14F-4D97-AF65-F5344CB8AC3E}">
        <p14:creationId xmlns:p14="http://schemas.microsoft.com/office/powerpoint/2010/main" val="2024329448"/>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trips(downLeft)">
                                      <p:cBhvr>
                                        <p:cTn id="11" dur="500"/>
                                        <p:tgtEl>
                                          <p:spTgt spid="4"/>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Left)">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93"/>
                                        </p:tgtEl>
                                        <p:attrNameLst>
                                          <p:attrName>style.visibility</p:attrName>
                                        </p:attrNameLst>
                                      </p:cBhvr>
                                      <p:to>
                                        <p:strVal val="visible"/>
                                      </p:to>
                                    </p:set>
                                    <p:anim calcmode="lin" valueType="num">
                                      <p:cBhvr additive="base">
                                        <p:cTn id="19" dur="500" fill="hold"/>
                                        <p:tgtEl>
                                          <p:spTgt spid="2393"/>
                                        </p:tgtEl>
                                        <p:attrNameLst>
                                          <p:attrName>ppt_x</p:attrName>
                                        </p:attrNameLst>
                                      </p:cBhvr>
                                      <p:tavLst>
                                        <p:tav tm="0">
                                          <p:val>
                                            <p:strVal val="#ppt_x"/>
                                          </p:val>
                                        </p:tav>
                                        <p:tav tm="100000">
                                          <p:val>
                                            <p:strVal val="#ppt_x"/>
                                          </p:val>
                                        </p:tav>
                                      </p:tavLst>
                                    </p:anim>
                                    <p:anim calcmode="lin" valueType="num">
                                      <p:cBhvr additive="base">
                                        <p:cTn id="20" dur="500" fill="hold"/>
                                        <p:tgtEl>
                                          <p:spTgt spid="239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395"/>
                                        </p:tgtEl>
                                        <p:attrNameLst>
                                          <p:attrName>style.visibility</p:attrName>
                                        </p:attrNameLst>
                                      </p:cBhvr>
                                      <p:to>
                                        <p:strVal val="visible"/>
                                      </p:to>
                                    </p:set>
                                    <p:anim calcmode="lin" valueType="num">
                                      <p:cBhvr additive="base">
                                        <p:cTn id="24" dur="500" fill="hold"/>
                                        <p:tgtEl>
                                          <p:spTgt spid="2395"/>
                                        </p:tgtEl>
                                        <p:attrNameLst>
                                          <p:attrName>ppt_x</p:attrName>
                                        </p:attrNameLst>
                                      </p:cBhvr>
                                      <p:tavLst>
                                        <p:tav tm="0">
                                          <p:val>
                                            <p:strVal val="#ppt_x"/>
                                          </p:val>
                                        </p:tav>
                                        <p:tav tm="100000">
                                          <p:val>
                                            <p:strVal val="#ppt_x"/>
                                          </p:val>
                                        </p:tav>
                                      </p:tavLst>
                                    </p:anim>
                                    <p:anim calcmode="lin" valueType="num">
                                      <p:cBhvr additive="base">
                                        <p:cTn id="25" dur="500" fill="hold"/>
                                        <p:tgtEl>
                                          <p:spTgt spid="2395"/>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397"/>
                                        </p:tgtEl>
                                        <p:attrNameLst>
                                          <p:attrName>style.visibility</p:attrName>
                                        </p:attrNameLst>
                                      </p:cBhvr>
                                      <p:to>
                                        <p:strVal val="visible"/>
                                      </p:to>
                                    </p:set>
                                    <p:anim calcmode="lin" valueType="num">
                                      <p:cBhvr additive="base">
                                        <p:cTn id="29" dur="500" fill="hold"/>
                                        <p:tgtEl>
                                          <p:spTgt spid="2397"/>
                                        </p:tgtEl>
                                        <p:attrNameLst>
                                          <p:attrName>ppt_x</p:attrName>
                                        </p:attrNameLst>
                                      </p:cBhvr>
                                      <p:tavLst>
                                        <p:tav tm="0">
                                          <p:val>
                                            <p:strVal val="#ppt_x"/>
                                          </p:val>
                                        </p:tav>
                                        <p:tav tm="100000">
                                          <p:val>
                                            <p:strVal val="#ppt_x"/>
                                          </p:val>
                                        </p:tav>
                                      </p:tavLst>
                                    </p:anim>
                                    <p:anim calcmode="lin" valueType="num">
                                      <p:cBhvr additive="base">
                                        <p:cTn id="30" dur="500" fill="hold"/>
                                        <p:tgtEl>
                                          <p:spTgt spid="239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2394"/>
                                        </p:tgtEl>
                                        <p:attrNameLst>
                                          <p:attrName>style.visibility</p:attrName>
                                        </p:attrNameLst>
                                      </p:cBhvr>
                                      <p:to>
                                        <p:strVal val="visible"/>
                                      </p:to>
                                    </p:set>
                                    <p:animEffect transition="in" filter="fade">
                                      <p:cBhvr>
                                        <p:cTn id="34" dur="1000"/>
                                        <p:tgtEl>
                                          <p:spTgt spid="2394"/>
                                        </p:tgtEl>
                                      </p:cBhvr>
                                    </p:animEffect>
                                    <p:anim calcmode="lin" valueType="num">
                                      <p:cBhvr>
                                        <p:cTn id="35" dur="1000" fill="hold"/>
                                        <p:tgtEl>
                                          <p:spTgt spid="2394"/>
                                        </p:tgtEl>
                                        <p:attrNameLst>
                                          <p:attrName>ppt_x</p:attrName>
                                        </p:attrNameLst>
                                      </p:cBhvr>
                                      <p:tavLst>
                                        <p:tav tm="0">
                                          <p:val>
                                            <p:strVal val="#ppt_x"/>
                                          </p:val>
                                        </p:tav>
                                        <p:tav tm="100000">
                                          <p:val>
                                            <p:strVal val="#ppt_x"/>
                                          </p:val>
                                        </p:tav>
                                      </p:tavLst>
                                    </p:anim>
                                    <p:anim calcmode="lin" valueType="num">
                                      <p:cBhvr>
                                        <p:cTn id="36" dur="1000" fill="hold"/>
                                        <p:tgtEl>
                                          <p:spTgt spid="2394"/>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2396"/>
                                        </p:tgtEl>
                                        <p:attrNameLst>
                                          <p:attrName>style.visibility</p:attrName>
                                        </p:attrNameLst>
                                      </p:cBhvr>
                                      <p:to>
                                        <p:strVal val="visible"/>
                                      </p:to>
                                    </p:set>
                                    <p:animEffect transition="in" filter="fade">
                                      <p:cBhvr>
                                        <p:cTn id="40" dur="1000"/>
                                        <p:tgtEl>
                                          <p:spTgt spid="2396"/>
                                        </p:tgtEl>
                                      </p:cBhvr>
                                    </p:animEffect>
                                    <p:anim calcmode="lin" valueType="num">
                                      <p:cBhvr>
                                        <p:cTn id="41" dur="1000" fill="hold"/>
                                        <p:tgtEl>
                                          <p:spTgt spid="2396"/>
                                        </p:tgtEl>
                                        <p:attrNameLst>
                                          <p:attrName>ppt_x</p:attrName>
                                        </p:attrNameLst>
                                      </p:cBhvr>
                                      <p:tavLst>
                                        <p:tav tm="0">
                                          <p:val>
                                            <p:strVal val="#ppt_x"/>
                                          </p:val>
                                        </p:tav>
                                        <p:tav tm="100000">
                                          <p:val>
                                            <p:strVal val="#ppt_x"/>
                                          </p:val>
                                        </p:tav>
                                      </p:tavLst>
                                    </p:anim>
                                    <p:anim calcmode="lin" valueType="num">
                                      <p:cBhvr>
                                        <p:cTn id="42" dur="1000" fill="hold"/>
                                        <p:tgtEl>
                                          <p:spTgt spid="2396"/>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2398"/>
                                        </p:tgtEl>
                                        <p:attrNameLst>
                                          <p:attrName>style.visibility</p:attrName>
                                        </p:attrNameLst>
                                      </p:cBhvr>
                                      <p:to>
                                        <p:strVal val="visible"/>
                                      </p:to>
                                    </p:set>
                                    <p:animEffect transition="in" filter="fade">
                                      <p:cBhvr>
                                        <p:cTn id="46" dur="1000"/>
                                        <p:tgtEl>
                                          <p:spTgt spid="2398"/>
                                        </p:tgtEl>
                                      </p:cBhvr>
                                    </p:animEffect>
                                    <p:anim calcmode="lin" valueType="num">
                                      <p:cBhvr>
                                        <p:cTn id="47" dur="1000" fill="hold"/>
                                        <p:tgtEl>
                                          <p:spTgt spid="2398"/>
                                        </p:tgtEl>
                                        <p:attrNameLst>
                                          <p:attrName>ppt_x</p:attrName>
                                        </p:attrNameLst>
                                      </p:cBhvr>
                                      <p:tavLst>
                                        <p:tav tm="0">
                                          <p:val>
                                            <p:strVal val="#ppt_x"/>
                                          </p:val>
                                        </p:tav>
                                        <p:tav tm="100000">
                                          <p:val>
                                            <p:strVal val="#ppt_x"/>
                                          </p:val>
                                        </p:tav>
                                      </p:tavLst>
                                    </p:anim>
                                    <p:anim calcmode="lin" valueType="num">
                                      <p:cBhvr>
                                        <p:cTn id="48" dur="1000" fill="hold"/>
                                        <p:tgtEl>
                                          <p:spTgt spid="23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3" grpId="0"/>
      <p:bldP spid="2394" grpId="0"/>
      <p:bldP spid="2395" grpId="0"/>
      <p:bldP spid="2396" grpId="0"/>
      <p:bldP spid="2397" grpId="0"/>
      <p:bldP spid="2398" grpId="0"/>
    </p:bldLst>
  </p:timing>
</p:sld>
</file>

<file path=ppt/slides/slide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alphaModFix amt="15000"/>
            <a:lum/>
          </a:blip>
          <a:srcRect/>
          <a:stretch>
            <a:fillRect t="-12000" b="-12000"/>
          </a:stretch>
        </a:blipFill>
        <a:effectLst/>
      </p:bgPr>
    </p:bg>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60502" y="2527299"/>
            <a:ext cx="2883498" cy="1915925"/>
          </a:xfrm>
          <a:prstGeom prst="rect">
            <a:avLst/>
          </a:prstGeom>
        </p:spPr>
      </p:pic>
      <p:pic>
        <p:nvPicPr>
          <p:cNvPr id="7" name="图片 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1748107"/>
            <a:ext cx="3382453" cy="2657017"/>
          </a:xfrm>
          <a:prstGeom prst="rect">
            <a:avLst/>
          </a:prstGeom>
        </p:spPr>
      </p:pic>
      <p:grpSp>
        <p:nvGrpSpPr>
          <p:cNvPr id="17" name="组合 16"/>
          <p:cNvGrpSpPr/>
          <p:nvPr/>
        </p:nvGrpSpPr>
        <p:grpSpPr>
          <a:xfrm>
            <a:off x="4419002" y="952500"/>
            <a:ext cx="2489200" cy="342651"/>
            <a:chOff x="4520602" y="952500"/>
            <a:chExt cx="2489200" cy="342651"/>
          </a:xfrm>
        </p:grpSpPr>
        <p:sp>
          <p:nvSpPr>
            <p:cNvPr id="12" name="矩形 11"/>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 name="文本框 14"/>
            <p:cNvSpPr txBox="1"/>
            <p:nvPr/>
          </p:nvSpPr>
          <p:spPr>
            <a:xfrm>
              <a:off x="4813300" y="973784"/>
              <a:ext cx="1915909" cy="300082"/>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sym typeface="微软雅黑" panose="020B0503020204020204" pitchFamily="34" charset="-122"/>
                </a:rPr>
                <a:t>单击此处添加文字标题</a:t>
              </a:r>
            </a:p>
          </p:txBody>
        </p:sp>
      </p:grpSp>
      <p:grpSp>
        <p:nvGrpSpPr>
          <p:cNvPr id="16" name="组合 15"/>
          <p:cNvGrpSpPr/>
          <p:nvPr/>
        </p:nvGrpSpPr>
        <p:grpSpPr>
          <a:xfrm>
            <a:off x="3638550" y="952500"/>
            <a:ext cx="946150" cy="342651"/>
            <a:chOff x="3740150" y="952500"/>
            <a:chExt cx="946150" cy="342651"/>
          </a:xfrm>
        </p:grpSpPr>
        <p:sp>
          <p:nvSpPr>
            <p:cNvPr id="6" name="五边形 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 name="文本框 13"/>
            <p:cNvSpPr txBox="1"/>
            <p:nvPr/>
          </p:nvSpPr>
          <p:spPr>
            <a:xfrm>
              <a:off x="3740150" y="973784"/>
              <a:ext cx="877163" cy="300082"/>
            </a:xfrm>
            <a:prstGeom prst="rect">
              <a:avLst/>
            </a:prstGeom>
            <a:noFill/>
          </p:spPr>
          <p:txBody>
            <a:bodyPr wrap="none" rtlCol="0">
              <a:spAutoFit/>
            </a:bodyPr>
            <a:lstStyle/>
            <a:p>
              <a:r>
                <a:rPr lang="zh-CN" altLang="en-US" b="1" dirty="0">
                  <a:latin typeface="微软雅黑" panose="020B0503020204020204" pitchFamily="34" charset="-122"/>
                  <a:ea typeface="微软雅黑" panose="020B0503020204020204" pitchFamily="34" charset="-122"/>
                  <a:sym typeface="微软雅黑" panose="020B0503020204020204" pitchFamily="34" charset="-122"/>
                </a:rPr>
                <a:t>第一部分</a:t>
              </a:r>
            </a:p>
          </p:txBody>
        </p:sp>
      </p:grpSp>
      <p:grpSp>
        <p:nvGrpSpPr>
          <p:cNvPr id="36" name="组合 35"/>
          <p:cNvGrpSpPr/>
          <p:nvPr/>
        </p:nvGrpSpPr>
        <p:grpSpPr>
          <a:xfrm>
            <a:off x="4419002" y="1576781"/>
            <a:ext cx="2489200" cy="342651"/>
            <a:chOff x="4520602" y="952500"/>
            <a:chExt cx="2489200" cy="342651"/>
          </a:xfrm>
        </p:grpSpPr>
        <p:sp>
          <p:nvSpPr>
            <p:cNvPr id="37" name="矩形 36"/>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8" name="文本框 37"/>
            <p:cNvSpPr txBox="1"/>
            <p:nvPr/>
          </p:nvSpPr>
          <p:spPr>
            <a:xfrm>
              <a:off x="4813300" y="973784"/>
              <a:ext cx="1915909" cy="300082"/>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sym typeface="微软雅黑" panose="020B0503020204020204" pitchFamily="34" charset="-122"/>
                </a:rPr>
                <a:t>单击此处添加文字标题</a:t>
              </a:r>
            </a:p>
          </p:txBody>
        </p:sp>
      </p:grpSp>
      <p:grpSp>
        <p:nvGrpSpPr>
          <p:cNvPr id="39" name="组合 38"/>
          <p:cNvGrpSpPr/>
          <p:nvPr/>
        </p:nvGrpSpPr>
        <p:grpSpPr>
          <a:xfrm>
            <a:off x="3638550" y="1576781"/>
            <a:ext cx="946150" cy="342651"/>
            <a:chOff x="3740150" y="952500"/>
            <a:chExt cx="946150" cy="342651"/>
          </a:xfrm>
        </p:grpSpPr>
        <p:sp>
          <p:nvSpPr>
            <p:cNvPr id="40" name="五边形 39"/>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 name="文本框 40"/>
            <p:cNvSpPr txBox="1"/>
            <p:nvPr/>
          </p:nvSpPr>
          <p:spPr>
            <a:xfrm>
              <a:off x="3740150" y="973784"/>
              <a:ext cx="877163" cy="300082"/>
            </a:xfrm>
            <a:prstGeom prst="rect">
              <a:avLst/>
            </a:prstGeom>
            <a:noFill/>
          </p:spPr>
          <p:txBody>
            <a:bodyPr wrap="none" rtlCol="0">
              <a:spAutoFit/>
            </a:bodyPr>
            <a:lstStyle/>
            <a:p>
              <a:r>
                <a:rPr lang="zh-CN" altLang="en-US" b="1" dirty="0">
                  <a:latin typeface="微软雅黑" panose="020B0503020204020204" pitchFamily="34" charset="-122"/>
                  <a:ea typeface="微软雅黑" panose="020B0503020204020204" pitchFamily="34" charset="-122"/>
                  <a:sym typeface="微软雅黑" panose="020B0503020204020204" pitchFamily="34" charset="-122"/>
                </a:rPr>
                <a:t>第二部分</a:t>
              </a:r>
            </a:p>
          </p:txBody>
        </p:sp>
      </p:grpSp>
      <p:grpSp>
        <p:nvGrpSpPr>
          <p:cNvPr id="42" name="组合 41"/>
          <p:cNvGrpSpPr/>
          <p:nvPr/>
        </p:nvGrpSpPr>
        <p:grpSpPr>
          <a:xfrm>
            <a:off x="4419002" y="2202331"/>
            <a:ext cx="2489200" cy="342651"/>
            <a:chOff x="4520602" y="952500"/>
            <a:chExt cx="2489200" cy="342651"/>
          </a:xfrm>
        </p:grpSpPr>
        <p:sp>
          <p:nvSpPr>
            <p:cNvPr id="43" name="矩形 42"/>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4" name="文本框 43"/>
            <p:cNvSpPr txBox="1"/>
            <p:nvPr/>
          </p:nvSpPr>
          <p:spPr>
            <a:xfrm>
              <a:off x="4813300" y="973784"/>
              <a:ext cx="1915909" cy="300082"/>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sym typeface="微软雅黑" panose="020B0503020204020204" pitchFamily="34" charset="-122"/>
                </a:rPr>
                <a:t>单击此处添加文字标题</a:t>
              </a:r>
            </a:p>
          </p:txBody>
        </p:sp>
      </p:grpSp>
      <p:grpSp>
        <p:nvGrpSpPr>
          <p:cNvPr id="45" name="组合 44"/>
          <p:cNvGrpSpPr/>
          <p:nvPr/>
        </p:nvGrpSpPr>
        <p:grpSpPr>
          <a:xfrm>
            <a:off x="3638550" y="2202331"/>
            <a:ext cx="946150" cy="342651"/>
            <a:chOff x="3740150" y="952500"/>
            <a:chExt cx="946150" cy="342651"/>
          </a:xfrm>
        </p:grpSpPr>
        <p:sp>
          <p:nvSpPr>
            <p:cNvPr id="46" name="五边形 4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 name="文本框 46"/>
            <p:cNvSpPr txBox="1"/>
            <p:nvPr/>
          </p:nvSpPr>
          <p:spPr>
            <a:xfrm>
              <a:off x="3740150" y="973784"/>
              <a:ext cx="877163" cy="300082"/>
            </a:xfrm>
            <a:prstGeom prst="rect">
              <a:avLst/>
            </a:prstGeom>
            <a:noFill/>
          </p:spPr>
          <p:txBody>
            <a:bodyPr wrap="none" rtlCol="0">
              <a:spAutoFit/>
            </a:bodyPr>
            <a:lstStyle/>
            <a:p>
              <a:r>
                <a:rPr lang="zh-CN" altLang="en-US" b="1" dirty="0">
                  <a:latin typeface="微软雅黑" panose="020B0503020204020204" pitchFamily="34" charset="-122"/>
                  <a:ea typeface="微软雅黑" panose="020B0503020204020204" pitchFamily="34" charset="-122"/>
                  <a:sym typeface="微软雅黑" panose="020B0503020204020204" pitchFamily="34" charset="-122"/>
                </a:rPr>
                <a:t>第三部分</a:t>
              </a:r>
            </a:p>
          </p:txBody>
        </p:sp>
      </p:grpSp>
      <p:grpSp>
        <p:nvGrpSpPr>
          <p:cNvPr id="48" name="组合 47"/>
          <p:cNvGrpSpPr/>
          <p:nvPr/>
        </p:nvGrpSpPr>
        <p:grpSpPr>
          <a:xfrm>
            <a:off x="4419002" y="2843944"/>
            <a:ext cx="2489200" cy="342651"/>
            <a:chOff x="4520602" y="952500"/>
            <a:chExt cx="2489200" cy="342651"/>
          </a:xfrm>
        </p:grpSpPr>
        <p:sp>
          <p:nvSpPr>
            <p:cNvPr id="49" name="矩形 48"/>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0" name="文本框 49"/>
            <p:cNvSpPr txBox="1"/>
            <p:nvPr/>
          </p:nvSpPr>
          <p:spPr>
            <a:xfrm>
              <a:off x="4813300" y="973784"/>
              <a:ext cx="1915909" cy="300082"/>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sym typeface="微软雅黑" panose="020B0503020204020204" pitchFamily="34" charset="-122"/>
                </a:rPr>
                <a:t>单击此处添加文字标题</a:t>
              </a:r>
            </a:p>
          </p:txBody>
        </p:sp>
      </p:grpSp>
      <p:grpSp>
        <p:nvGrpSpPr>
          <p:cNvPr id="51" name="组合 50"/>
          <p:cNvGrpSpPr/>
          <p:nvPr/>
        </p:nvGrpSpPr>
        <p:grpSpPr>
          <a:xfrm>
            <a:off x="3638550" y="2843944"/>
            <a:ext cx="946150" cy="342651"/>
            <a:chOff x="3740150" y="952500"/>
            <a:chExt cx="946150" cy="342651"/>
          </a:xfrm>
        </p:grpSpPr>
        <p:sp>
          <p:nvSpPr>
            <p:cNvPr id="52" name="五边形 51"/>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 name="文本框 52"/>
            <p:cNvSpPr txBox="1"/>
            <p:nvPr/>
          </p:nvSpPr>
          <p:spPr>
            <a:xfrm>
              <a:off x="3740150" y="973784"/>
              <a:ext cx="877163" cy="300082"/>
            </a:xfrm>
            <a:prstGeom prst="rect">
              <a:avLst/>
            </a:prstGeom>
            <a:noFill/>
          </p:spPr>
          <p:txBody>
            <a:bodyPr wrap="none" rtlCol="0">
              <a:spAutoFit/>
            </a:bodyPr>
            <a:lstStyle/>
            <a:p>
              <a:r>
                <a:rPr lang="zh-CN" altLang="en-US" b="1" dirty="0">
                  <a:latin typeface="微软雅黑" panose="020B0503020204020204" pitchFamily="34" charset="-122"/>
                  <a:ea typeface="微软雅黑" panose="020B0503020204020204" pitchFamily="34" charset="-122"/>
                  <a:sym typeface="微软雅黑" panose="020B0503020204020204" pitchFamily="34" charset="-122"/>
                </a:rPr>
                <a:t>第四部分</a:t>
              </a:r>
            </a:p>
          </p:txBody>
        </p:sp>
      </p:grpSp>
    </p:spTree>
    <p:extLst>
      <p:ext uri="{BB962C8B-B14F-4D97-AF65-F5344CB8AC3E}">
        <p14:creationId xmlns:p14="http://schemas.microsoft.com/office/powerpoint/2010/main" val="1309247085"/>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38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decel="3800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8" decel="38000" fill="hold" nodeType="afterEffect">
                                  <p:stCondLst>
                                    <p:cond delay="0"/>
                                  </p:stCondLst>
                                  <p:childTnLst>
                                    <p:set>
                                      <p:cBhvr>
                                        <p:cTn id="15" dur="1" fill="hold">
                                          <p:stCondLst>
                                            <p:cond delay="0"/>
                                          </p:stCondLst>
                                        </p:cTn>
                                        <p:tgtEl>
                                          <p:spTgt spid="39"/>
                                        </p:tgtEl>
                                        <p:attrNameLst>
                                          <p:attrName>style.visibility</p:attrName>
                                        </p:attrNameLst>
                                      </p:cBhvr>
                                      <p:to>
                                        <p:strVal val="visible"/>
                                      </p:to>
                                    </p:set>
                                    <p:anim calcmode="lin" valueType="num">
                                      <p:cBhvr additive="base">
                                        <p:cTn id="16" dur="500" fill="hold"/>
                                        <p:tgtEl>
                                          <p:spTgt spid="39"/>
                                        </p:tgtEl>
                                        <p:attrNameLst>
                                          <p:attrName>ppt_x</p:attrName>
                                        </p:attrNameLst>
                                      </p:cBhvr>
                                      <p:tavLst>
                                        <p:tav tm="0">
                                          <p:val>
                                            <p:strVal val="0-#ppt_w/2"/>
                                          </p:val>
                                        </p:tav>
                                        <p:tav tm="100000">
                                          <p:val>
                                            <p:strVal val="#ppt_x"/>
                                          </p:val>
                                        </p:tav>
                                      </p:tavLst>
                                    </p:anim>
                                    <p:anim calcmode="lin" valueType="num">
                                      <p:cBhvr additive="base">
                                        <p:cTn id="17" dur="500" fill="hold"/>
                                        <p:tgtEl>
                                          <p:spTgt spid="39"/>
                                        </p:tgtEl>
                                        <p:attrNameLst>
                                          <p:attrName>ppt_y</p:attrName>
                                        </p:attrNameLst>
                                      </p:cBhvr>
                                      <p:tavLst>
                                        <p:tav tm="0">
                                          <p:val>
                                            <p:strVal val="#ppt_y"/>
                                          </p:val>
                                        </p:tav>
                                        <p:tav tm="100000">
                                          <p:val>
                                            <p:strVal val="#ppt_y"/>
                                          </p:val>
                                        </p:tav>
                                      </p:tavLst>
                                    </p:anim>
                                  </p:childTnLst>
                                </p:cTn>
                              </p:par>
                              <p:par>
                                <p:cTn id="18" presetID="2" presetClass="entr" presetSubtype="2" decel="38000" fill="hold" nodeType="withEffect">
                                  <p:stCondLst>
                                    <p:cond delay="0"/>
                                  </p:stCondLst>
                                  <p:childTnLst>
                                    <p:set>
                                      <p:cBhvr>
                                        <p:cTn id="19" dur="1" fill="hold">
                                          <p:stCondLst>
                                            <p:cond delay="0"/>
                                          </p:stCondLst>
                                        </p:cTn>
                                        <p:tgtEl>
                                          <p:spTgt spid="36"/>
                                        </p:tgtEl>
                                        <p:attrNameLst>
                                          <p:attrName>style.visibility</p:attrName>
                                        </p:attrNameLst>
                                      </p:cBhvr>
                                      <p:to>
                                        <p:strVal val="visible"/>
                                      </p:to>
                                    </p:set>
                                    <p:anim calcmode="lin" valueType="num">
                                      <p:cBhvr additive="base">
                                        <p:cTn id="20" dur="500" fill="hold"/>
                                        <p:tgtEl>
                                          <p:spTgt spid="36"/>
                                        </p:tgtEl>
                                        <p:attrNameLst>
                                          <p:attrName>ppt_x</p:attrName>
                                        </p:attrNameLst>
                                      </p:cBhvr>
                                      <p:tavLst>
                                        <p:tav tm="0">
                                          <p:val>
                                            <p:strVal val="1+#ppt_w/2"/>
                                          </p:val>
                                        </p:tav>
                                        <p:tav tm="100000">
                                          <p:val>
                                            <p:strVal val="#ppt_x"/>
                                          </p:val>
                                        </p:tav>
                                      </p:tavLst>
                                    </p:anim>
                                    <p:anim calcmode="lin" valueType="num">
                                      <p:cBhvr additive="base">
                                        <p:cTn id="21" dur="500" fill="hold"/>
                                        <p:tgtEl>
                                          <p:spTgt spid="36"/>
                                        </p:tgtEl>
                                        <p:attrNameLst>
                                          <p:attrName>ppt_y</p:attrName>
                                        </p:attrNameLst>
                                      </p:cBhvr>
                                      <p:tavLst>
                                        <p:tav tm="0">
                                          <p:val>
                                            <p:strVal val="#ppt_y"/>
                                          </p:val>
                                        </p:tav>
                                        <p:tav tm="100000">
                                          <p:val>
                                            <p:strVal val="#ppt_y"/>
                                          </p:val>
                                        </p:tav>
                                      </p:tavLst>
                                    </p:anim>
                                  </p:childTnLst>
                                </p:cTn>
                              </p:par>
                            </p:childTnLst>
                          </p:cTn>
                        </p:par>
                        <p:par>
                          <p:cTn id="22" fill="hold">
                            <p:stCondLst>
                              <p:cond delay="1000"/>
                            </p:stCondLst>
                            <p:childTnLst>
                              <p:par>
                                <p:cTn id="23" presetID="2" presetClass="entr" presetSubtype="8" decel="38000" fill="hold"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additive="base">
                                        <p:cTn id="25" dur="500" fill="hold"/>
                                        <p:tgtEl>
                                          <p:spTgt spid="45"/>
                                        </p:tgtEl>
                                        <p:attrNameLst>
                                          <p:attrName>ppt_x</p:attrName>
                                        </p:attrNameLst>
                                      </p:cBhvr>
                                      <p:tavLst>
                                        <p:tav tm="0">
                                          <p:val>
                                            <p:strVal val="0-#ppt_w/2"/>
                                          </p:val>
                                        </p:tav>
                                        <p:tav tm="100000">
                                          <p:val>
                                            <p:strVal val="#ppt_x"/>
                                          </p:val>
                                        </p:tav>
                                      </p:tavLst>
                                    </p:anim>
                                    <p:anim calcmode="lin" valueType="num">
                                      <p:cBhvr additive="base">
                                        <p:cTn id="26" dur="500" fill="hold"/>
                                        <p:tgtEl>
                                          <p:spTgt spid="45"/>
                                        </p:tgtEl>
                                        <p:attrNameLst>
                                          <p:attrName>ppt_y</p:attrName>
                                        </p:attrNameLst>
                                      </p:cBhvr>
                                      <p:tavLst>
                                        <p:tav tm="0">
                                          <p:val>
                                            <p:strVal val="#ppt_y"/>
                                          </p:val>
                                        </p:tav>
                                        <p:tav tm="100000">
                                          <p:val>
                                            <p:strVal val="#ppt_y"/>
                                          </p:val>
                                        </p:tav>
                                      </p:tavLst>
                                    </p:anim>
                                  </p:childTnLst>
                                </p:cTn>
                              </p:par>
                              <p:par>
                                <p:cTn id="27" presetID="2" presetClass="entr" presetSubtype="2" decel="38000" fill="hold" nodeType="with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additive="base">
                                        <p:cTn id="29" dur="500" fill="hold"/>
                                        <p:tgtEl>
                                          <p:spTgt spid="42"/>
                                        </p:tgtEl>
                                        <p:attrNameLst>
                                          <p:attrName>ppt_x</p:attrName>
                                        </p:attrNameLst>
                                      </p:cBhvr>
                                      <p:tavLst>
                                        <p:tav tm="0">
                                          <p:val>
                                            <p:strVal val="1+#ppt_w/2"/>
                                          </p:val>
                                        </p:tav>
                                        <p:tav tm="100000">
                                          <p:val>
                                            <p:strVal val="#ppt_x"/>
                                          </p:val>
                                        </p:tav>
                                      </p:tavLst>
                                    </p:anim>
                                    <p:anim calcmode="lin" valueType="num">
                                      <p:cBhvr additive="base">
                                        <p:cTn id="30" dur="500" fill="hold"/>
                                        <p:tgtEl>
                                          <p:spTgt spid="42"/>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 presetClass="entr" presetSubtype="8" decel="3800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additive="base">
                                        <p:cTn id="34" dur="500" fill="hold"/>
                                        <p:tgtEl>
                                          <p:spTgt spid="51"/>
                                        </p:tgtEl>
                                        <p:attrNameLst>
                                          <p:attrName>ppt_x</p:attrName>
                                        </p:attrNameLst>
                                      </p:cBhvr>
                                      <p:tavLst>
                                        <p:tav tm="0">
                                          <p:val>
                                            <p:strVal val="0-#ppt_w/2"/>
                                          </p:val>
                                        </p:tav>
                                        <p:tav tm="100000">
                                          <p:val>
                                            <p:strVal val="#ppt_x"/>
                                          </p:val>
                                        </p:tav>
                                      </p:tavLst>
                                    </p:anim>
                                    <p:anim calcmode="lin" valueType="num">
                                      <p:cBhvr additive="base">
                                        <p:cTn id="35" dur="500" fill="hold"/>
                                        <p:tgtEl>
                                          <p:spTgt spid="51"/>
                                        </p:tgtEl>
                                        <p:attrNameLst>
                                          <p:attrName>ppt_y</p:attrName>
                                        </p:attrNameLst>
                                      </p:cBhvr>
                                      <p:tavLst>
                                        <p:tav tm="0">
                                          <p:val>
                                            <p:strVal val="#ppt_y"/>
                                          </p:val>
                                        </p:tav>
                                        <p:tav tm="100000">
                                          <p:val>
                                            <p:strVal val="#ppt_y"/>
                                          </p:val>
                                        </p:tav>
                                      </p:tavLst>
                                    </p:anim>
                                  </p:childTnLst>
                                </p:cTn>
                              </p:par>
                              <p:par>
                                <p:cTn id="36" presetID="2" presetClass="entr" presetSubtype="2" decel="38000" fill="hold" nodeType="with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1+#ppt_w/2"/>
                                          </p:val>
                                        </p:tav>
                                        <p:tav tm="100000">
                                          <p:val>
                                            <p:strVal val="#ppt_x"/>
                                          </p:val>
                                        </p:tav>
                                      </p:tavLst>
                                    </p:anim>
                                    <p:anim calcmode="lin" valueType="num">
                                      <p:cBhvr additive="base">
                                        <p:cTn id="39"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grpSp>
        <p:nvGrpSpPr>
          <p:cNvPr id="9" name="组合 8"/>
          <p:cNvGrpSpPr/>
          <p:nvPr/>
        </p:nvGrpSpPr>
        <p:grpSpPr>
          <a:xfrm>
            <a:off x="4641202" y="2834400"/>
            <a:ext cx="1854813" cy="1225556"/>
            <a:chOff x="4641202" y="2834400"/>
            <a:chExt cx="1854813" cy="1225556"/>
          </a:xfrm>
        </p:grpSpPr>
        <p:sp>
          <p:nvSpPr>
            <p:cNvPr id="96" name="矩形 15"/>
            <p:cNvSpPr>
              <a:spLocks noChangeArrowheads="1"/>
            </p:cNvSpPr>
            <p:nvPr/>
          </p:nvSpPr>
          <p:spPr bwMode="auto">
            <a:xfrm>
              <a:off x="4641202" y="2834400"/>
              <a:ext cx="1854813" cy="1225556"/>
            </a:xfrm>
            <a:prstGeom prst="rect">
              <a:avLst/>
            </a:prstGeom>
            <a:solidFill>
              <a:schemeClr val="accent3"/>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8" name="椭圆 17"/>
            <p:cNvSpPr>
              <a:spLocks noChangeArrowheads="1"/>
            </p:cNvSpPr>
            <p:nvPr/>
          </p:nvSpPr>
          <p:spPr bwMode="auto">
            <a:xfrm>
              <a:off x="5288463" y="3135284"/>
              <a:ext cx="620172" cy="638464"/>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03</a:t>
              </a:r>
            </a:p>
          </p:txBody>
        </p:sp>
      </p:grpSp>
      <p:grpSp>
        <p:nvGrpSpPr>
          <p:cNvPr id="8" name="组合 7"/>
          <p:cNvGrpSpPr/>
          <p:nvPr/>
        </p:nvGrpSpPr>
        <p:grpSpPr>
          <a:xfrm>
            <a:off x="2784964" y="3082446"/>
            <a:ext cx="1856239" cy="984849"/>
            <a:chOff x="2784964" y="3082446"/>
            <a:chExt cx="1856239" cy="984849"/>
          </a:xfrm>
        </p:grpSpPr>
        <p:sp>
          <p:nvSpPr>
            <p:cNvPr id="95" name="矩形 14"/>
            <p:cNvSpPr>
              <a:spLocks noChangeArrowheads="1"/>
            </p:cNvSpPr>
            <p:nvPr/>
          </p:nvSpPr>
          <p:spPr bwMode="auto">
            <a:xfrm>
              <a:off x="2784964" y="3082446"/>
              <a:ext cx="1856239" cy="984849"/>
            </a:xfrm>
            <a:prstGeom prst="rect">
              <a:avLst/>
            </a:prstGeom>
            <a:solidFill>
              <a:schemeClr val="accent2"/>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99" name="椭圆 18"/>
            <p:cNvSpPr>
              <a:spLocks noChangeArrowheads="1"/>
            </p:cNvSpPr>
            <p:nvPr/>
          </p:nvSpPr>
          <p:spPr bwMode="auto">
            <a:xfrm>
              <a:off x="3402285" y="3254171"/>
              <a:ext cx="620171" cy="638463"/>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02</a:t>
              </a:r>
            </a:p>
          </p:txBody>
        </p:sp>
      </p:grpSp>
      <p:grpSp>
        <p:nvGrpSpPr>
          <p:cNvPr id="7" name="组合 6"/>
          <p:cNvGrpSpPr/>
          <p:nvPr/>
        </p:nvGrpSpPr>
        <p:grpSpPr>
          <a:xfrm>
            <a:off x="928725" y="3390670"/>
            <a:ext cx="1856239" cy="678093"/>
            <a:chOff x="928725" y="3390670"/>
            <a:chExt cx="1856239" cy="678093"/>
          </a:xfrm>
        </p:grpSpPr>
        <p:sp>
          <p:nvSpPr>
            <p:cNvPr id="94" name="矩形 93"/>
            <p:cNvSpPr>
              <a:spLocks noChangeArrowheads="1"/>
            </p:cNvSpPr>
            <p:nvPr/>
          </p:nvSpPr>
          <p:spPr bwMode="auto">
            <a:xfrm>
              <a:off x="928725" y="3390670"/>
              <a:ext cx="1856239" cy="678093"/>
            </a:xfrm>
            <a:prstGeom prst="rect">
              <a:avLst/>
            </a:prstGeom>
            <a:solidFill>
              <a:schemeClr val="accent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0" name="椭圆 19"/>
            <p:cNvSpPr>
              <a:spLocks noChangeArrowheads="1"/>
            </p:cNvSpPr>
            <p:nvPr/>
          </p:nvSpPr>
          <p:spPr bwMode="auto">
            <a:xfrm>
              <a:off x="1527512" y="3390670"/>
              <a:ext cx="621598" cy="636996"/>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01</a:t>
              </a:r>
            </a:p>
          </p:txBody>
        </p:sp>
      </p:grpSp>
      <p:grpSp>
        <p:nvGrpSpPr>
          <p:cNvPr id="10" name="组合 9"/>
          <p:cNvGrpSpPr/>
          <p:nvPr/>
        </p:nvGrpSpPr>
        <p:grpSpPr>
          <a:xfrm>
            <a:off x="6496016" y="2342709"/>
            <a:ext cx="1856239" cy="1724586"/>
            <a:chOff x="6496016" y="2342709"/>
            <a:chExt cx="1856239" cy="1724586"/>
          </a:xfrm>
        </p:grpSpPr>
        <p:sp>
          <p:nvSpPr>
            <p:cNvPr id="97" name="矩形 16"/>
            <p:cNvSpPr>
              <a:spLocks noChangeArrowheads="1"/>
            </p:cNvSpPr>
            <p:nvPr/>
          </p:nvSpPr>
          <p:spPr bwMode="auto">
            <a:xfrm>
              <a:off x="6496016" y="2342709"/>
              <a:ext cx="1856239" cy="1724586"/>
            </a:xfrm>
            <a:prstGeom prst="rect">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3" name="椭圆 23"/>
            <p:cNvSpPr>
              <a:spLocks noChangeArrowheads="1"/>
            </p:cNvSpPr>
            <p:nvPr/>
          </p:nvSpPr>
          <p:spPr bwMode="auto">
            <a:xfrm>
              <a:off x="7101896" y="2834401"/>
              <a:ext cx="665864" cy="685502"/>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600" b="1">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04</a:t>
              </a:r>
            </a:p>
          </p:txBody>
        </p:sp>
      </p:grpSp>
      <p:grpSp>
        <p:nvGrpSpPr>
          <p:cNvPr id="4" name="组合 3"/>
          <p:cNvGrpSpPr/>
          <p:nvPr/>
        </p:nvGrpSpPr>
        <p:grpSpPr>
          <a:xfrm>
            <a:off x="862107" y="2185434"/>
            <a:ext cx="1789112" cy="974622"/>
            <a:chOff x="949193" y="2291000"/>
            <a:chExt cx="1789112" cy="974622"/>
          </a:xfrm>
        </p:grpSpPr>
        <p:sp>
          <p:nvSpPr>
            <p:cNvPr id="105" name="Text Box 40"/>
            <p:cNvSpPr>
              <a:spLocks noChangeArrowheads="1"/>
            </p:cNvSpPr>
            <p:nvPr/>
          </p:nvSpPr>
          <p:spPr bwMode="auto">
            <a:xfrm>
              <a:off x="949193" y="2563891"/>
              <a:ext cx="1789112" cy="701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单击此处输入文字单击此处输入文字单击此处输入文字单击此处输入文字</a:t>
              </a:r>
            </a:p>
          </p:txBody>
        </p:sp>
        <p:sp>
          <p:nvSpPr>
            <p:cNvPr id="106" name="Rectangle 11"/>
            <p:cNvSpPr>
              <a:spLocks noChangeArrowheads="1"/>
            </p:cNvSpPr>
            <p:nvPr/>
          </p:nvSpPr>
          <p:spPr bwMode="auto">
            <a:xfrm>
              <a:off x="1041268" y="2291000"/>
              <a:ext cx="1503362"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dirty="0">
                  <a:latin typeface="微软雅黑" panose="020B0503020204020204" pitchFamily="34" charset="-122"/>
                  <a:ea typeface="微软雅黑" panose="020B0503020204020204" pitchFamily="34" charset="-122"/>
                  <a:sym typeface="微软雅黑" panose="020B0503020204020204" pitchFamily="34" charset="-122"/>
                </a:rPr>
                <a:t>单击此处输入标题</a:t>
              </a:r>
            </a:p>
          </p:txBody>
        </p:sp>
      </p:grpSp>
      <p:grpSp>
        <p:nvGrpSpPr>
          <p:cNvPr id="5" name="组合 4"/>
          <p:cNvGrpSpPr/>
          <p:nvPr/>
        </p:nvGrpSpPr>
        <p:grpSpPr>
          <a:xfrm>
            <a:off x="2795294" y="1833928"/>
            <a:ext cx="1789112" cy="974622"/>
            <a:chOff x="2882380" y="1939494"/>
            <a:chExt cx="1789112" cy="974622"/>
          </a:xfrm>
        </p:grpSpPr>
        <p:sp>
          <p:nvSpPr>
            <p:cNvPr id="107" name="Text Box 40"/>
            <p:cNvSpPr>
              <a:spLocks noChangeArrowheads="1"/>
            </p:cNvSpPr>
            <p:nvPr/>
          </p:nvSpPr>
          <p:spPr bwMode="auto">
            <a:xfrm>
              <a:off x="2882380" y="2212385"/>
              <a:ext cx="1789112" cy="701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单击此处输入文字单击此处输入文字单击此处输入文字单击此处输入文字</a:t>
              </a:r>
            </a:p>
          </p:txBody>
        </p:sp>
        <p:sp>
          <p:nvSpPr>
            <p:cNvPr id="108" name="Rectangle 11"/>
            <p:cNvSpPr>
              <a:spLocks noChangeArrowheads="1"/>
            </p:cNvSpPr>
            <p:nvPr/>
          </p:nvSpPr>
          <p:spPr bwMode="auto">
            <a:xfrm>
              <a:off x="2972867" y="1939494"/>
              <a:ext cx="1504950"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a:latin typeface="微软雅黑" panose="020B0503020204020204" pitchFamily="34" charset="-122"/>
                  <a:ea typeface="微软雅黑" panose="020B0503020204020204" pitchFamily="34" charset="-122"/>
                  <a:sym typeface="微软雅黑" panose="020B0503020204020204" pitchFamily="34" charset="-122"/>
                </a:rPr>
                <a:t>单击此处输入标题</a:t>
              </a:r>
            </a:p>
          </p:txBody>
        </p:sp>
      </p:grpSp>
      <p:grpSp>
        <p:nvGrpSpPr>
          <p:cNvPr id="6" name="组合 5"/>
          <p:cNvGrpSpPr/>
          <p:nvPr/>
        </p:nvGrpSpPr>
        <p:grpSpPr>
          <a:xfrm>
            <a:off x="4822532" y="1358154"/>
            <a:ext cx="1789113" cy="973194"/>
            <a:chOff x="4909618" y="1463720"/>
            <a:chExt cx="1789113" cy="973194"/>
          </a:xfrm>
        </p:grpSpPr>
        <p:sp>
          <p:nvSpPr>
            <p:cNvPr id="109" name="Text Box 40"/>
            <p:cNvSpPr>
              <a:spLocks noChangeArrowheads="1"/>
            </p:cNvSpPr>
            <p:nvPr/>
          </p:nvSpPr>
          <p:spPr bwMode="auto">
            <a:xfrm>
              <a:off x="4909618" y="1735183"/>
              <a:ext cx="1789113" cy="701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单击此处输入文字单击此处输入文字单击此处输入文字单击此处输入文字</a:t>
              </a:r>
            </a:p>
          </p:txBody>
        </p:sp>
        <p:sp>
          <p:nvSpPr>
            <p:cNvPr id="110" name="Rectangle 11"/>
            <p:cNvSpPr>
              <a:spLocks noChangeArrowheads="1"/>
            </p:cNvSpPr>
            <p:nvPr/>
          </p:nvSpPr>
          <p:spPr bwMode="auto">
            <a:xfrm>
              <a:off x="5001693" y="1463720"/>
              <a:ext cx="1503363"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a:latin typeface="微软雅黑" panose="020B0503020204020204" pitchFamily="34" charset="-122"/>
                  <a:ea typeface="微软雅黑" panose="020B0503020204020204" pitchFamily="34" charset="-122"/>
                  <a:sym typeface="微软雅黑" panose="020B0503020204020204" pitchFamily="34" charset="-122"/>
                </a:rPr>
                <a:t>单击此处输入标题</a:t>
              </a:r>
            </a:p>
          </p:txBody>
        </p:sp>
      </p:grpSp>
      <p:grpSp>
        <p:nvGrpSpPr>
          <p:cNvPr id="3" name="组合 2"/>
          <p:cNvGrpSpPr/>
          <p:nvPr/>
        </p:nvGrpSpPr>
        <p:grpSpPr>
          <a:xfrm>
            <a:off x="7349378" y="1078735"/>
            <a:ext cx="935038" cy="1365885"/>
            <a:chOff x="7308850" y="1211580"/>
            <a:chExt cx="935038" cy="1365885"/>
          </a:xfrm>
        </p:grpSpPr>
        <p:sp>
          <p:nvSpPr>
            <p:cNvPr id="101" name="直接连接符 21"/>
            <p:cNvSpPr>
              <a:spLocks noChangeShapeType="1"/>
            </p:cNvSpPr>
            <p:nvPr/>
          </p:nvSpPr>
          <p:spPr bwMode="auto">
            <a:xfrm>
              <a:off x="7308850" y="1211580"/>
              <a:ext cx="0" cy="1365885"/>
            </a:xfrm>
            <a:prstGeom prst="line">
              <a:avLst/>
            </a:prstGeom>
            <a:noFill/>
            <a:ln w="76200">
              <a:solidFill>
                <a:schemeClr val="accent4"/>
              </a:solidFill>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a:solidFill>
                  <a:srgbClr val="000000"/>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2" name="流程图: 资料带 22"/>
            <p:cNvSpPr>
              <a:spLocks noChangeArrowheads="1"/>
            </p:cNvSpPr>
            <p:nvPr/>
          </p:nvSpPr>
          <p:spPr bwMode="auto">
            <a:xfrm>
              <a:off x="7308850" y="1211580"/>
              <a:ext cx="935038" cy="682943"/>
            </a:xfrm>
            <a:prstGeom prst="flowChartPunchedTape">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FFFFFF"/>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111" name="Group 265"/>
            <p:cNvGrpSpPr/>
            <p:nvPr/>
          </p:nvGrpSpPr>
          <p:grpSpPr bwMode="auto">
            <a:xfrm>
              <a:off x="7537976" y="1423811"/>
              <a:ext cx="497335" cy="250360"/>
              <a:chOff x="0" y="0"/>
              <a:chExt cx="576" cy="293"/>
            </a:xfrm>
            <a:solidFill>
              <a:schemeClr val="bg1"/>
            </a:solidFill>
          </p:grpSpPr>
          <p:sp>
            <p:nvSpPr>
              <p:cNvPr id="112" name="AutoShape 262"/>
              <p:cNvSpPr/>
              <p:nvPr/>
            </p:nvSpPr>
            <p:spPr bwMode="auto">
              <a:xfrm>
                <a:off x="0" y="0"/>
                <a:ext cx="576" cy="2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9872" y="8288"/>
                    </a:moveTo>
                    <a:lnTo>
                      <a:pt x="18950" y="8288"/>
                    </a:lnTo>
                    <a:cubicBezTo>
                      <a:pt x="18337" y="5361"/>
                      <a:pt x="16769" y="0"/>
                      <a:pt x="16272" y="0"/>
                    </a:cubicBezTo>
                    <a:lnTo>
                      <a:pt x="8628" y="0"/>
                    </a:lnTo>
                    <a:cubicBezTo>
                      <a:pt x="8131" y="0"/>
                      <a:pt x="5990" y="5361"/>
                      <a:pt x="5146" y="8288"/>
                    </a:cubicBezTo>
                    <a:lnTo>
                      <a:pt x="4128" y="8288"/>
                    </a:lnTo>
                    <a:cubicBezTo>
                      <a:pt x="3505" y="8288"/>
                      <a:pt x="0" y="8700"/>
                      <a:pt x="0" y="12439"/>
                    </a:cubicBezTo>
                    <a:lnTo>
                      <a:pt x="0" y="18890"/>
                    </a:lnTo>
                    <a:cubicBezTo>
                      <a:pt x="0" y="20113"/>
                      <a:pt x="339" y="21134"/>
                      <a:pt x="802" y="21472"/>
                    </a:cubicBezTo>
                    <a:cubicBezTo>
                      <a:pt x="820" y="17204"/>
                      <a:pt x="2270" y="13745"/>
                      <a:pt x="4051" y="13745"/>
                    </a:cubicBezTo>
                    <a:cubicBezTo>
                      <a:pt x="5843" y="13745"/>
                      <a:pt x="7300" y="17247"/>
                      <a:pt x="7300" y="21552"/>
                    </a:cubicBezTo>
                    <a:cubicBezTo>
                      <a:pt x="7300" y="21569"/>
                      <a:pt x="7299" y="21584"/>
                      <a:pt x="7299" y="21600"/>
                    </a:cubicBezTo>
                    <a:lnTo>
                      <a:pt x="14201" y="21600"/>
                    </a:lnTo>
                    <a:cubicBezTo>
                      <a:pt x="14201" y="21584"/>
                      <a:pt x="14200" y="21568"/>
                      <a:pt x="14200" y="21552"/>
                    </a:cubicBezTo>
                    <a:cubicBezTo>
                      <a:pt x="14200" y="17247"/>
                      <a:pt x="15658" y="13745"/>
                      <a:pt x="17450" y="13745"/>
                    </a:cubicBezTo>
                    <a:cubicBezTo>
                      <a:pt x="19241" y="13745"/>
                      <a:pt x="20698" y="17243"/>
                      <a:pt x="20700" y="21545"/>
                    </a:cubicBezTo>
                    <a:cubicBezTo>
                      <a:pt x="21214" y="21289"/>
                      <a:pt x="21600" y="20199"/>
                      <a:pt x="21600" y="18889"/>
                    </a:cubicBezTo>
                    <a:lnTo>
                      <a:pt x="21600" y="11718"/>
                    </a:lnTo>
                    <a:cubicBezTo>
                      <a:pt x="21600" y="10222"/>
                      <a:pt x="20495" y="8288"/>
                      <a:pt x="19872" y="8288"/>
                    </a:cubicBezTo>
                    <a:close/>
                    <a:moveTo>
                      <a:pt x="15715" y="2222"/>
                    </a:moveTo>
                    <a:cubicBezTo>
                      <a:pt x="16112" y="2222"/>
                      <a:pt x="16650" y="4767"/>
                      <a:pt x="17475" y="7799"/>
                    </a:cubicBezTo>
                    <a:lnTo>
                      <a:pt x="13060" y="7799"/>
                    </a:lnTo>
                    <a:lnTo>
                      <a:pt x="13056" y="2222"/>
                    </a:lnTo>
                    <a:lnTo>
                      <a:pt x="15715" y="2222"/>
                    </a:lnTo>
                    <a:close/>
                    <a:moveTo>
                      <a:pt x="9225" y="2222"/>
                    </a:moveTo>
                    <a:lnTo>
                      <a:pt x="11700" y="2222"/>
                    </a:lnTo>
                    <a:lnTo>
                      <a:pt x="11700" y="7799"/>
                    </a:lnTo>
                    <a:lnTo>
                      <a:pt x="6961" y="7799"/>
                    </a:lnTo>
                    <a:cubicBezTo>
                      <a:pt x="7957" y="4930"/>
                      <a:pt x="8827" y="2222"/>
                      <a:pt x="9225" y="2222"/>
                    </a:cubicBezTo>
                    <a:close/>
                    <a:moveTo>
                      <a:pt x="9225" y="2222"/>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微软雅黑" panose="020B0503020204020204" pitchFamily="34" charset="-122"/>
                  <a:ea typeface="微软雅黑" panose="020B0503020204020204" pitchFamily="34" charset="-122"/>
                  <a:cs typeface="Open Sans Light" panose="020B0306030504020204" pitchFamily="34" charset="0"/>
                  <a:sym typeface="微软雅黑" panose="020B0503020204020204" pitchFamily="34" charset="-122"/>
                </a:endParaRPr>
              </a:p>
            </p:txBody>
          </p:sp>
          <p:sp>
            <p:nvSpPr>
              <p:cNvPr id="113" name="AutoShape 263"/>
              <p:cNvSpPr/>
              <p:nvPr/>
            </p:nvSpPr>
            <p:spPr bwMode="auto">
              <a:xfrm>
                <a:off x="4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微软雅黑" panose="020B0503020204020204" pitchFamily="34" charset="-122"/>
                  <a:ea typeface="微软雅黑" panose="020B0503020204020204" pitchFamily="34" charset="-122"/>
                  <a:cs typeface="Open Sans Light" panose="020B0306030504020204" pitchFamily="34" charset="0"/>
                  <a:sym typeface="微软雅黑" panose="020B0503020204020204" pitchFamily="34" charset="-122"/>
                </a:endParaRPr>
              </a:p>
            </p:txBody>
          </p:sp>
          <p:sp>
            <p:nvSpPr>
              <p:cNvPr id="114" name="AutoShape 264"/>
              <p:cNvSpPr/>
              <p:nvPr/>
            </p:nvSpPr>
            <p:spPr bwMode="auto">
              <a:xfrm>
                <a:off x="40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微软雅黑" panose="020B0503020204020204" pitchFamily="34" charset="-122"/>
                  <a:ea typeface="微软雅黑" panose="020B0503020204020204" pitchFamily="34" charset="-122"/>
                  <a:cs typeface="Open Sans Light" panose="020B0306030504020204" pitchFamily="34" charset="0"/>
                  <a:sym typeface="微软雅黑" panose="020B0503020204020204" pitchFamily="34" charset="-122"/>
                </a:endParaRPr>
              </a:p>
            </p:txBody>
          </p:sp>
        </p:grpSp>
      </p:grpSp>
    </p:spTree>
    <p:extLst>
      <p:ext uri="{BB962C8B-B14F-4D97-AF65-F5344CB8AC3E}">
        <p14:creationId xmlns:p14="http://schemas.microsoft.com/office/powerpoint/2010/main" val="4025378578"/>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down)">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alphaModFix amt="15000"/>
            <a:lum/>
          </a:blip>
          <a:srcRect/>
          <a:stretch>
            <a:fillRect t="-12000" b="-12000"/>
          </a:stretch>
        </a:blipFill>
        <a:effectLst/>
      </p:bgPr>
    </p:bg>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60502" y="2527299"/>
            <a:ext cx="2883498" cy="1915925"/>
          </a:xfrm>
          <a:prstGeom prst="rect">
            <a:avLst/>
          </a:prstGeom>
        </p:spPr>
      </p:pic>
      <p:pic>
        <p:nvPicPr>
          <p:cNvPr id="7" name="图片 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1748107"/>
            <a:ext cx="3382453" cy="2657017"/>
          </a:xfrm>
          <a:prstGeom prst="rect">
            <a:avLst/>
          </a:prstGeom>
        </p:spPr>
      </p:pic>
      <p:grpSp>
        <p:nvGrpSpPr>
          <p:cNvPr id="17" name="组合 16"/>
          <p:cNvGrpSpPr/>
          <p:nvPr/>
        </p:nvGrpSpPr>
        <p:grpSpPr>
          <a:xfrm>
            <a:off x="4393602" y="1848222"/>
            <a:ext cx="2489200" cy="342651"/>
            <a:chOff x="4520602" y="952500"/>
            <a:chExt cx="2489200" cy="342651"/>
          </a:xfrm>
        </p:grpSpPr>
        <p:sp>
          <p:nvSpPr>
            <p:cNvPr id="12" name="矩形 11"/>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 name="文本框 14"/>
            <p:cNvSpPr txBox="1"/>
            <p:nvPr/>
          </p:nvSpPr>
          <p:spPr>
            <a:xfrm>
              <a:off x="4813300" y="973784"/>
              <a:ext cx="1915909" cy="300082"/>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sym typeface="微软雅黑" panose="020B0503020204020204" pitchFamily="34" charset="-122"/>
                </a:rPr>
                <a:t>单击此处添加文字标题</a:t>
              </a:r>
            </a:p>
          </p:txBody>
        </p:sp>
      </p:grpSp>
      <p:grpSp>
        <p:nvGrpSpPr>
          <p:cNvPr id="16" name="组合 15"/>
          <p:cNvGrpSpPr/>
          <p:nvPr/>
        </p:nvGrpSpPr>
        <p:grpSpPr>
          <a:xfrm>
            <a:off x="3613150" y="1848222"/>
            <a:ext cx="946150" cy="342651"/>
            <a:chOff x="3740150" y="952500"/>
            <a:chExt cx="946150" cy="342651"/>
          </a:xfrm>
        </p:grpSpPr>
        <p:sp>
          <p:nvSpPr>
            <p:cNvPr id="6" name="五边形 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 name="文本框 13"/>
            <p:cNvSpPr txBox="1"/>
            <p:nvPr/>
          </p:nvSpPr>
          <p:spPr>
            <a:xfrm>
              <a:off x="3740150" y="973784"/>
              <a:ext cx="877163" cy="300082"/>
            </a:xfrm>
            <a:prstGeom prst="rect">
              <a:avLst/>
            </a:prstGeom>
            <a:noFill/>
          </p:spPr>
          <p:txBody>
            <a:bodyPr wrap="none" rtlCol="0">
              <a:spAutoFit/>
            </a:bodyPr>
            <a:lstStyle/>
            <a:p>
              <a:r>
                <a:rPr lang="zh-CN" altLang="en-US" b="1" dirty="0">
                  <a:latin typeface="微软雅黑" panose="020B0503020204020204" pitchFamily="34" charset="-122"/>
                  <a:ea typeface="微软雅黑" panose="020B0503020204020204" pitchFamily="34" charset="-122"/>
                  <a:sym typeface="微软雅黑" panose="020B0503020204020204" pitchFamily="34" charset="-122"/>
                </a:rPr>
                <a:t>第四部分</a:t>
              </a:r>
            </a:p>
          </p:txBody>
        </p:sp>
      </p:grpSp>
    </p:spTree>
    <p:extLst>
      <p:ext uri="{BB962C8B-B14F-4D97-AF65-F5344CB8AC3E}">
        <p14:creationId xmlns:p14="http://schemas.microsoft.com/office/powerpoint/2010/main" val="1294121131"/>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38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decel="3800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grpSp>
        <p:nvGrpSpPr>
          <p:cNvPr id="9" name="组合 8"/>
          <p:cNvGrpSpPr/>
          <p:nvPr/>
        </p:nvGrpSpPr>
        <p:grpSpPr>
          <a:xfrm>
            <a:off x="5564188" y="1655887"/>
            <a:ext cx="2252663" cy="2254250"/>
            <a:chOff x="5564188" y="1655887"/>
            <a:chExt cx="2252663" cy="2254250"/>
          </a:xfrm>
        </p:grpSpPr>
        <p:sp>
          <p:nvSpPr>
            <p:cNvPr id="4" name="Freeform 5"/>
            <p:cNvSpPr/>
            <p:nvPr/>
          </p:nvSpPr>
          <p:spPr bwMode="auto">
            <a:xfrm>
              <a:off x="6727826" y="1998787"/>
              <a:ext cx="776288" cy="776287"/>
            </a:xfrm>
            <a:custGeom>
              <a:avLst/>
              <a:gdLst>
                <a:gd name="T0" fmla="*/ 0 w 489"/>
                <a:gd name="T1" fmla="*/ 489 h 489"/>
                <a:gd name="T2" fmla="*/ 0 w 489"/>
                <a:gd name="T3" fmla="*/ 489 h 489"/>
                <a:gd name="T4" fmla="*/ 489 w 489"/>
                <a:gd name="T5" fmla="*/ 0 h 489"/>
                <a:gd name="T6" fmla="*/ 6 w 489"/>
                <a:gd name="T7" fmla="*/ 483 h 489"/>
                <a:gd name="T8" fmla="*/ 6 w 489"/>
                <a:gd name="T9" fmla="*/ 483 h 489"/>
                <a:gd name="T10" fmla="*/ 0 w 489"/>
                <a:gd name="T11" fmla="*/ 489 h 489"/>
              </a:gdLst>
              <a:ahLst/>
              <a:cxnLst>
                <a:cxn ang="0">
                  <a:pos x="T0" y="T1"/>
                </a:cxn>
                <a:cxn ang="0">
                  <a:pos x="T2" y="T3"/>
                </a:cxn>
                <a:cxn ang="0">
                  <a:pos x="T4" y="T5"/>
                </a:cxn>
                <a:cxn ang="0">
                  <a:pos x="T6" y="T7"/>
                </a:cxn>
                <a:cxn ang="0">
                  <a:pos x="T8" y="T9"/>
                </a:cxn>
                <a:cxn ang="0">
                  <a:pos x="T10" y="T11"/>
                </a:cxn>
              </a:cxnLst>
              <a:rect l="0" t="0" r="r" b="b"/>
              <a:pathLst>
                <a:path w="489" h="489">
                  <a:moveTo>
                    <a:pt x="0" y="489"/>
                  </a:moveTo>
                  <a:lnTo>
                    <a:pt x="0" y="489"/>
                  </a:lnTo>
                  <a:lnTo>
                    <a:pt x="489" y="0"/>
                  </a:lnTo>
                  <a:lnTo>
                    <a:pt x="6" y="483"/>
                  </a:lnTo>
                  <a:lnTo>
                    <a:pt x="6" y="483"/>
                  </a:lnTo>
                  <a:lnTo>
                    <a:pt x="0" y="489"/>
                  </a:lnTo>
                  <a:close/>
                </a:path>
              </a:pathLst>
            </a:custGeom>
            <a:solidFill>
              <a:srgbClr val="FF85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 name="Freeform 7"/>
            <p:cNvSpPr/>
            <p:nvPr/>
          </p:nvSpPr>
          <p:spPr bwMode="auto">
            <a:xfrm>
              <a:off x="6688138" y="2814762"/>
              <a:ext cx="420688" cy="1017587"/>
            </a:xfrm>
            <a:custGeom>
              <a:avLst/>
              <a:gdLst>
                <a:gd name="T0" fmla="*/ 265 w 265"/>
                <a:gd name="T1" fmla="*/ 641 h 641"/>
                <a:gd name="T2" fmla="*/ 0 w 265"/>
                <a:gd name="T3" fmla="*/ 0 h 641"/>
                <a:gd name="T4" fmla="*/ 265 w 265"/>
                <a:gd name="T5" fmla="*/ 641 h 641"/>
                <a:gd name="T6" fmla="*/ 265 w 265"/>
                <a:gd name="T7" fmla="*/ 641 h 641"/>
              </a:gdLst>
              <a:ahLst/>
              <a:cxnLst>
                <a:cxn ang="0">
                  <a:pos x="T0" y="T1"/>
                </a:cxn>
                <a:cxn ang="0">
                  <a:pos x="T2" y="T3"/>
                </a:cxn>
                <a:cxn ang="0">
                  <a:pos x="T4" y="T5"/>
                </a:cxn>
                <a:cxn ang="0">
                  <a:pos x="T6" y="T7"/>
                </a:cxn>
              </a:cxnLst>
              <a:rect l="0" t="0" r="r" b="b"/>
              <a:pathLst>
                <a:path w="265" h="641">
                  <a:moveTo>
                    <a:pt x="265" y="641"/>
                  </a:moveTo>
                  <a:lnTo>
                    <a:pt x="0" y="0"/>
                  </a:lnTo>
                  <a:lnTo>
                    <a:pt x="265" y="641"/>
                  </a:lnTo>
                  <a:lnTo>
                    <a:pt x="265" y="641"/>
                  </a:lnTo>
                  <a:close/>
                </a:path>
              </a:pathLst>
            </a:custGeom>
            <a:solidFill>
              <a:srgbClr val="FF85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 name="Freeform 8"/>
            <p:cNvSpPr/>
            <p:nvPr/>
          </p:nvSpPr>
          <p:spPr bwMode="auto">
            <a:xfrm>
              <a:off x="5910263" y="3465637"/>
              <a:ext cx="128588" cy="127000"/>
            </a:xfrm>
            <a:custGeom>
              <a:avLst/>
              <a:gdLst>
                <a:gd name="T0" fmla="*/ 0 w 81"/>
                <a:gd name="T1" fmla="*/ 80 h 80"/>
                <a:gd name="T2" fmla="*/ 0 w 81"/>
                <a:gd name="T3" fmla="*/ 80 h 80"/>
                <a:gd name="T4" fmla="*/ 81 w 81"/>
                <a:gd name="T5" fmla="*/ 0 h 80"/>
                <a:gd name="T6" fmla="*/ 0 w 81"/>
                <a:gd name="T7" fmla="*/ 80 h 80"/>
              </a:gdLst>
              <a:ahLst/>
              <a:cxnLst>
                <a:cxn ang="0">
                  <a:pos x="T0" y="T1"/>
                </a:cxn>
                <a:cxn ang="0">
                  <a:pos x="T2" y="T3"/>
                </a:cxn>
                <a:cxn ang="0">
                  <a:pos x="T4" y="T5"/>
                </a:cxn>
                <a:cxn ang="0">
                  <a:pos x="T6" y="T7"/>
                </a:cxn>
              </a:cxnLst>
              <a:rect l="0" t="0" r="r" b="b"/>
              <a:pathLst>
                <a:path w="81" h="80">
                  <a:moveTo>
                    <a:pt x="0" y="80"/>
                  </a:moveTo>
                  <a:lnTo>
                    <a:pt x="0" y="80"/>
                  </a:lnTo>
                  <a:lnTo>
                    <a:pt x="81" y="0"/>
                  </a:lnTo>
                  <a:lnTo>
                    <a:pt x="0" y="80"/>
                  </a:lnTo>
                  <a:close/>
                </a:path>
              </a:pathLst>
            </a:custGeom>
            <a:solidFill>
              <a:srgbClr val="FF85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 name="Freeform 9"/>
            <p:cNvSpPr/>
            <p:nvPr/>
          </p:nvSpPr>
          <p:spPr bwMode="auto">
            <a:xfrm>
              <a:off x="5564188" y="2800474"/>
              <a:ext cx="1079500" cy="766762"/>
            </a:xfrm>
            <a:custGeom>
              <a:avLst/>
              <a:gdLst>
                <a:gd name="T0" fmla="*/ 0 w 221"/>
                <a:gd name="T1" fmla="*/ 0 h 157"/>
                <a:gd name="T2" fmla="*/ 18 w 221"/>
                <a:gd name="T3" fmla="*/ 85 h 157"/>
                <a:gd name="T4" fmla="*/ 65 w 221"/>
                <a:gd name="T5" fmla="*/ 157 h 157"/>
                <a:gd name="T6" fmla="*/ 221 w 221"/>
                <a:gd name="T7" fmla="*/ 0 h 157"/>
                <a:gd name="T8" fmla="*/ 134 w 221"/>
                <a:gd name="T9" fmla="*/ 0 h 157"/>
                <a:gd name="T10" fmla="*/ 0 w 221"/>
                <a:gd name="T11" fmla="*/ 0 h 157"/>
              </a:gdLst>
              <a:ahLst/>
              <a:cxnLst>
                <a:cxn ang="0">
                  <a:pos x="T0" y="T1"/>
                </a:cxn>
                <a:cxn ang="0">
                  <a:pos x="T2" y="T3"/>
                </a:cxn>
                <a:cxn ang="0">
                  <a:pos x="T4" y="T5"/>
                </a:cxn>
                <a:cxn ang="0">
                  <a:pos x="T6" y="T7"/>
                </a:cxn>
                <a:cxn ang="0">
                  <a:pos x="T8" y="T9"/>
                </a:cxn>
                <a:cxn ang="0">
                  <a:pos x="T10" y="T11"/>
                </a:cxn>
              </a:cxnLst>
              <a:rect l="0" t="0" r="r" b="b"/>
              <a:pathLst>
                <a:path w="221" h="157">
                  <a:moveTo>
                    <a:pt x="0" y="0"/>
                  </a:moveTo>
                  <a:cubicBezTo>
                    <a:pt x="1" y="29"/>
                    <a:pt x="7" y="58"/>
                    <a:pt x="18" y="85"/>
                  </a:cubicBezTo>
                  <a:cubicBezTo>
                    <a:pt x="29" y="111"/>
                    <a:pt x="44" y="135"/>
                    <a:pt x="65" y="157"/>
                  </a:cubicBezTo>
                  <a:cubicBezTo>
                    <a:pt x="221" y="0"/>
                    <a:pt x="221" y="0"/>
                    <a:pt x="221" y="0"/>
                  </a:cubicBezTo>
                  <a:cubicBezTo>
                    <a:pt x="134" y="0"/>
                    <a:pt x="134" y="0"/>
                    <a:pt x="134" y="0"/>
                  </a:cubicBezTo>
                  <a:lnTo>
                    <a:pt x="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8" name="Freeform 10"/>
            <p:cNvSpPr/>
            <p:nvPr/>
          </p:nvSpPr>
          <p:spPr bwMode="auto">
            <a:xfrm>
              <a:off x="6276976" y="1655887"/>
              <a:ext cx="401638" cy="1081087"/>
            </a:xfrm>
            <a:custGeom>
              <a:avLst/>
              <a:gdLst>
                <a:gd name="T0" fmla="*/ 82 w 82"/>
                <a:gd name="T1" fmla="*/ 0 h 221"/>
                <a:gd name="T2" fmla="*/ 0 w 82"/>
                <a:gd name="T3" fmla="*/ 17 h 221"/>
                <a:gd name="T4" fmla="*/ 82 w 82"/>
                <a:gd name="T5" fmla="*/ 221 h 221"/>
                <a:gd name="T6" fmla="*/ 82 w 82"/>
                <a:gd name="T7" fmla="*/ 0 h 221"/>
              </a:gdLst>
              <a:ahLst/>
              <a:cxnLst>
                <a:cxn ang="0">
                  <a:pos x="T0" y="T1"/>
                </a:cxn>
                <a:cxn ang="0">
                  <a:pos x="T2" y="T3"/>
                </a:cxn>
                <a:cxn ang="0">
                  <a:pos x="T4" y="T5"/>
                </a:cxn>
                <a:cxn ang="0">
                  <a:pos x="T6" y="T7"/>
                </a:cxn>
              </a:cxnLst>
              <a:rect l="0" t="0" r="r" b="b"/>
              <a:pathLst>
                <a:path w="82" h="221">
                  <a:moveTo>
                    <a:pt x="82" y="0"/>
                  </a:moveTo>
                  <a:cubicBezTo>
                    <a:pt x="53" y="0"/>
                    <a:pt x="25" y="6"/>
                    <a:pt x="0" y="17"/>
                  </a:cubicBezTo>
                  <a:cubicBezTo>
                    <a:pt x="82" y="221"/>
                    <a:pt x="82" y="221"/>
                    <a:pt x="82" y="221"/>
                  </a:cubicBezTo>
                  <a:lnTo>
                    <a:pt x="82"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 name="Freeform 11"/>
            <p:cNvSpPr/>
            <p:nvPr/>
          </p:nvSpPr>
          <p:spPr bwMode="auto">
            <a:xfrm>
              <a:off x="6711951" y="1655887"/>
              <a:ext cx="763588" cy="1081087"/>
            </a:xfrm>
            <a:custGeom>
              <a:avLst/>
              <a:gdLst>
                <a:gd name="T0" fmla="*/ 156 w 156"/>
                <a:gd name="T1" fmla="*/ 65 h 221"/>
                <a:gd name="T2" fmla="*/ 84 w 156"/>
                <a:gd name="T3" fmla="*/ 17 h 221"/>
                <a:gd name="T4" fmla="*/ 0 w 156"/>
                <a:gd name="T5" fmla="*/ 0 h 221"/>
                <a:gd name="T6" fmla="*/ 0 w 156"/>
                <a:gd name="T7" fmla="*/ 221 h 221"/>
                <a:gd name="T8" fmla="*/ 62 w 156"/>
                <a:gd name="T9" fmla="*/ 159 h 221"/>
                <a:gd name="T10" fmla="*/ 156 w 156"/>
                <a:gd name="T11" fmla="*/ 65 h 221"/>
              </a:gdLst>
              <a:ahLst/>
              <a:cxnLst>
                <a:cxn ang="0">
                  <a:pos x="T0" y="T1"/>
                </a:cxn>
                <a:cxn ang="0">
                  <a:pos x="T2" y="T3"/>
                </a:cxn>
                <a:cxn ang="0">
                  <a:pos x="T4" y="T5"/>
                </a:cxn>
                <a:cxn ang="0">
                  <a:pos x="T6" y="T7"/>
                </a:cxn>
                <a:cxn ang="0">
                  <a:pos x="T8" y="T9"/>
                </a:cxn>
                <a:cxn ang="0">
                  <a:pos x="T10" y="T11"/>
                </a:cxn>
              </a:cxnLst>
              <a:rect l="0" t="0" r="r" b="b"/>
              <a:pathLst>
                <a:path w="156" h="221">
                  <a:moveTo>
                    <a:pt x="156" y="65"/>
                  </a:moveTo>
                  <a:cubicBezTo>
                    <a:pt x="135" y="45"/>
                    <a:pt x="111" y="29"/>
                    <a:pt x="84" y="17"/>
                  </a:cubicBezTo>
                  <a:cubicBezTo>
                    <a:pt x="58" y="7"/>
                    <a:pt x="30" y="0"/>
                    <a:pt x="0" y="0"/>
                  </a:cubicBezTo>
                  <a:cubicBezTo>
                    <a:pt x="0" y="221"/>
                    <a:pt x="0" y="221"/>
                    <a:pt x="0" y="221"/>
                  </a:cubicBezTo>
                  <a:cubicBezTo>
                    <a:pt x="62" y="159"/>
                    <a:pt x="62" y="159"/>
                    <a:pt x="62" y="159"/>
                  </a:cubicBezTo>
                  <a:lnTo>
                    <a:pt x="156" y="65"/>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 name="Freeform 12"/>
            <p:cNvSpPr/>
            <p:nvPr/>
          </p:nvSpPr>
          <p:spPr bwMode="auto">
            <a:xfrm>
              <a:off x="6727826" y="1998787"/>
              <a:ext cx="1089025" cy="1196975"/>
            </a:xfrm>
            <a:custGeom>
              <a:avLst/>
              <a:gdLst>
                <a:gd name="T0" fmla="*/ 0 w 223"/>
                <a:gd name="T1" fmla="*/ 159 h 245"/>
                <a:gd name="T2" fmla="*/ 207 w 223"/>
                <a:gd name="T3" fmla="*/ 245 h 245"/>
                <a:gd name="T4" fmla="*/ 223 w 223"/>
                <a:gd name="T5" fmla="*/ 160 h 245"/>
                <a:gd name="T6" fmla="*/ 206 w 223"/>
                <a:gd name="T7" fmla="*/ 72 h 245"/>
                <a:gd name="T8" fmla="*/ 159 w 223"/>
                <a:gd name="T9" fmla="*/ 0 h 245"/>
                <a:gd name="T10" fmla="*/ 0 w 223"/>
                <a:gd name="T11" fmla="*/ 159 h 245"/>
              </a:gdLst>
              <a:ahLst/>
              <a:cxnLst>
                <a:cxn ang="0">
                  <a:pos x="T0" y="T1"/>
                </a:cxn>
                <a:cxn ang="0">
                  <a:pos x="T2" y="T3"/>
                </a:cxn>
                <a:cxn ang="0">
                  <a:pos x="T4" y="T5"/>
                </a:cxn>
                <a:cxn ang="0">
                  <a:pos x="T6" y="T7"/>
                </a:cxn>
                <a:cxn ang="0">
                  <a:pos x="T8" y="T9"/>
                </a:cxn>
                <a:cxn ang="0">
                  <a:pos x="T10" y="T11"/>
                </a:cxn>
              </a:cxnLst>
              <a:rect l="0" t="0" r="r" b="b"/>
              <a:pathLst>
                <a:path w="223" h="245">
                  <a:moveTo>
                    <a:pt x="0" y="159"/>
                  </a:moveTo>
                  <a:cubicBezTo>
                    <a:pt x="207" y="245"/>
                    <a:pt x="207" y="245"/>
                    <a:pt x="207" y="245"/>
                  </a:cubicBezTo>
                  <a:cubicBezTo>
                    <a:pt x="218" y="219"/>
                    <a:pt x="223" y="190"/>
                    <a:pt x="223" y="160"/>
                  </a:cubicBezTo>
                  <a:cubicBezTo>
                    <a:pt x="223" y="129"/>
                    <a:pt x="217" y="99"/>
                    <a:pt x="206" y="72"/>
                  </a:cubicBezTo>
                  <a:cubicBezTo>
                    <a:pt x="195" y="45"/>
                    <a:pt x="179" y="21"/>
                    <a:pt x="159" y="0"/>
                  </a:cubicBezTo>
                  <a:lnTo>
                    <a:pt x="0" y="159"/>
                  </a:lnTo>
                  <a:close/>
                </a:path>
              </a:pathLst>
            </a:custGeom>
            <a:solidFill>
              <a:schemeClr val="accent4"/>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2" name="Freeform 13"/>
            <p:cNvSpPr/>
            <p:nvPr/>
          </p:nvSpPr>
          <p:spPr bwMode="auto">
            <a:xfrm>
              <a:off x="6727826" y="2819524"/>
              <a:ext cx="996950" cy="996950"/>
            </a:xfrm>
            <a:custGeom>
              <a:avLst/>
              <a:gdLst>
                <a:gd name="T0" fmla="*/ 57 w 204"/>
                <a:gd name="T1" fmla="*/ 137 h 204"/>
                <a:gd name="T2" fmla="*/ 85 w 204"/>
                <a:gd name="T3" fmla="*/ 204 h 204"/>
                <a:gd name="T4" fmla="*/ 156 w 204"/>
                <a:gd name="T5" fmla="*/ 156 h 204"/>
                <a:gd name="T6" fmla="*/ 204 w 204"/>
                <a:gd name="T7" fmla="*/ 84 h 204"/>
                <a:gd name="T8" fmla="*/ 43 w 204"/>
                <a:gd name="T9" fmla="*/ 18 h 204"/>
                <a:gd name="T10" fmla="*/ 0 w 204"/>
                <a:gd name="T11" fmla="*/ 0 h 204"/>
                <a:gd name="T12" fmla="*/ 57 w 204"/>
                <a:gd name="T13" fmla="*/ 137 h 204"/>
              </a:gdLst>
              <a:ahLst/>
              <a:cxnLst>
                <a:cxn ang="0">
                  <a:pos x="T0" y="T1"/>
                </a:cxn>
                <a:cxn ang="0">
                  <a:pos x="T2" y="T3"/>
                </a:cxn>
                <a:cxn ang="0">
                  <a:pos x="T4" y="T5"/>
                </a:cxn>
                <a:cxn ang="0">
                  <a:pos x="T6" y="T7"/>
                </a:cxn>
                <a:cxn ang="0">
                  <a:pos x="T8" y="T9"/>
                </a:cxn>
                <a:cxn ang="0">
                  <a:pos x="T10" y="T11"/>
                </a:cxn>
                <a:cxn ang="0">
                  <a:pos x="T12" y="T13"/>
                </a:cxn>
              </a:cxnLst>
              <a:rect l="0" t="0" r="r" b="b"/>
              <a:pathLst>
                <a:path w="204" h="204">
                  <a:moveTo>
                    <a:pt x="57" y="137"/>
                  </a:moveTo>
                  <a:cubicBezTo>
                    <a:pt x="85" y="204"/>
                    <a:pt x="85" y="204"/>
                    <a:pt x="85" y="204"/>
                  </a:cubicBezTo>
                  <a:cubicBezTo>
                    <a:pt x="112" y="192"/>
                    <a:pt x="136" y="176"/>
                    <a:pt x="156" y="156"/>
                  </a:cubicBezTo>
                  <a:cubicBezTo>
                    <a:pt x="176" y="135"/>
                    <a:pt x="193" y="111"/>
                    <a:pt x="204" y="84"/>
                  </a:cubicBezTo>
                  <a:cubicBezTo>
                    <a:pt x="43" y="18"/>
                    <a:pt x="43" y="18"/>
                    <a:pt x="43" y="18"/>
                  </a:cubicBezTo>
                  <a:cubicBezTo>
                    <a:pt x="0" y="0"/>
                    <a:pt x="0" y="0"/>
                    <a:pt x="0" y="0"/>
                  </a:cubicBezTo>
                  <a:lnTo>
                    <a:pt x="57" y="137"/>
                  </a:lnTo>
                  <a:close/>
                </a:path>
              </a:pathLst>
            </a:custGeom>
            <a:solidFill>
              <a:srgbClr val="D5907D"/>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3" name="Freeform 14"/>
            <p:cNvSpPr/>
            <p:nvPr/>
          </p:nvSpPr>
          <p:spPr bwMode="auto">
            <a:xfrm>
              <a:off x="5910263" y="2814762"/>
              <a:ext cx="1198563" cy="1095375"/>
            </a:xfrm>
            <a:custGeom>
              <a:avLst/>
              <a:gdLst>
                <a:gd name="T0" fmla="*/ 0 w 245"/>
                <a:gd name="T1" fmla="*/ 159 h 224"/>
                <a:gd name="T2" fmla="*/ 72 w 245"/>
                <a:gd name="T3" fmla="*/ 207 h 224"/>
                <a:gd name="T4" fmla="*/ 160 w 245"/>
                <a:gd name="T5" fmla="*/ 224 h 224"/>
                <a:gd name="T6" fmla="*/ 245 w 245"/>
                <a:gd name="T7" fmla="*/ 208 h 224"/>
                <a:gd name="T8" fmla="*/ 159 w 245"/>
                <a:gd name="T9" fmla="*/ 0 h 224"/>
                <a:gd name="T10" fmla="*/ 26 w 245"/>
                <a:gd name="T11" fmla="*/ 133 h 224"/>
                <a:gd name="T12" fmla="*/ 0 w 245"/>
                <a:gd name="T13" fmla="*/ 159 h 224"/>
              </a:gdLst>
              <a:ahLst/>
              <a:cxnLst>
                <a:cxn ang="0">
                  <a:pos x="T0" y="T1"/>
                </a:cxn>
                <a:cxn ang="0">
                  <a:pos x="T2" y="T3"/>
                </a:cxn>
                <a:cxn ang="0">
                  <a:pos x="T4" y="T5"/>
                </a:cxn>
                <a:cxn ang="0">
                  <a:pos x="T6" y="T7"/>
                </a:cxn>
                <a:cxn ang="0">
                  <a:pos x="T8" y="T9"/>
                </a:cxn>
                <a:cxn ang="0">
                  <a:pos x="T10" y="T11"/>
                </a:cxn>
                <a:cxn ang="0">
                  <a:pos x="T12" y="T13"/>
                </a:cxn>
              </a:cxnLst>
              <a:rect l="0" t="0" r="r" b="b"/>
              <a:pathLst>
                <a:path w="245" h="224">
                  <a:moveTo>
                    <a:pt x="0" y="159"/>
                  </a:moveTo>
                  <a:cubicBezTo>
                    <a:pt x="20" y="179"/>
                    <a:pt x="45" y="195"/>
                    <a:pt x="72" y="207"/>
                  </a:cubicBezTo>
                  <a:cubicBezTo>
                    <a:pt x="99" y="218"/>
                    <a:pt x="129" y="224"/>
                    <a:pt x="160" y="224"/>
                  </a:cubicBezTo>
                  <a:cubicBezTo>
                    <a:pt x="190" y="224"/>
                    <a:pt x="218" y="218"/>
                    <a:pt x="245" y="208"/>
                  </a:cubicBezTo>
                  <a:cubicBezTo>
                    <a:pt x="159" y="0"/>
                    <a:pt x="159" y="0"/>
                    <a:pt x="159" y="0"/>
                  </a:cubicBezTo>
                  <a:cubicBezTo>
                    <a:pt x="26" y="133"/>
                    <a:pt x="26" y="133"/>
                    <a:pt x="26" y="133"/>
                  </a:cubicBezTo>
                  <a:lnTo>
                    <a:pt x="0" y="159"/>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4" name="Freeform 15"/>
            <p:cNvSpPr/>
            <p:nvPr/>
          </p:nvSpPr>
          <p:spPr bwMode="auto">
            <a:xfrm>
              <a:off x="5564188" y="1747962"/>
              <a:ext cx="1100138" cy="1017587"/>
            </a:xfrm>
            <a:custGeom>
              <a:avLst/>
              <a:gdLst>
                <a:gd name="T0" fmla="*/ 68 w 225"/>
                <a:gd name="T1" fmla="*/ 48 h 208"/>
                <a:gd name="T2" fmla="*/ 18 w 225"/>
                <a:gd name="T3" fmla="*/ 123 h 208"/>
                <a:gd name="T4" fmla="*/ 0 w 225"/>
                <a:gd name="T5" fmla="*/ 208 h 208"/>
                <a:gd name="T6" fmla="*/ 225 w 225"/>
                <a:gd name="T7" fmla="*/ 208 h 208"/>
                <a:gd name="T8" fmla="*/ 181 w 225"/>
                <a:gd name="T9" fmla="*/ 102 h 208"/>
                <a:gd name="T10" fmla="*/ 139 w 225"/>
                <a:gd name="T11" fmla="*/ 0 h 208"/>
                <a:gd name="T12" fmla="*/ 68 w 225"/>
                <a:gd name="T13" fmla="*/ 48 h 208"/>
              </a:gdLst>
              <a:ahLst/>
              <a:cxnLst>
                <a:cxn ang="0">
                  <a:pos x="T0" y="T1"/>
                </a:cxn>
                <a:cxn ang="0">
                  <a:pos x="T2" y="T3"/>
                </a:cxn>
                <a:cxn ang="0">
                  <a:pos x="T4" y="T5"/>
                </a:cxn>
                <a:cxn ang="0">
                  <a:pos x="T6" y="T7"/>
                </a:cxn>
                <a:cxn ang="0">
                  <a:pos x="T8" y="T9"/>
                </a:cxn>
                <a:cxn ang="0">
                  <a:pos x="T10" y="T11"/>
                </a:cxn>
                <a:cxn ang="0">
                  <a:pos x="T12" y="T13"/>
                </a:cxn>
              </a:cxnLst>
              <a:rect l="0" t="0" r="r" b="b"/>
              <a:pathLst>
                <a:path w="225" h="208">
                  <a:moveTo>
                    <a:pt x="68" y="48"/>
                  </a:moveTo>
                  <a:cubicBezTo>
                    <a:pt x="47" y="70"/>
                    <a:pt x="29" y="95"/>
                    <a:pt x="18" y="123"/>
                  </a:cubicBezTo>
                  <a:cubicBezTo>
                    <a:pt x="7" y="149"/>
                    <a:pt x="1" y="178"/>
                    <a:pt x="0" y="208"/>
                  </a:cubicBezTo>
                  <a:cubicBezTo>
                    <a:pt x="225" y="208"/>
                    <a:pt x="225" y="208"/>
                    <a:pt x="225" y="208"/>
                  </a:cubicBezTo>
                  <a:cubicBezTo>
                    <a:pt x="181" y="102"/>
                    <a:pt x="181" y="102"/>
                    <a:pt x="181" y="102"/>
                  </a:cubicBezTo>
                  <a:cubicBezTo>
                    <a:pt x="139" y="0"/>
                    <a:pt x="139" y="0"/>
                    <a:pt x="139" y="0"/>
                  </a:cubicBezTo>
                  <a:cubicBezTo>
                    <a:pt x="112" y="12"/>
                    <a:pt x="88" y="28"/>
                    <a:pt x="68" y="48"/>
                  </a:cubicBez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5" name="Freeform 16"/>
            <p:cNvSpPr/>
            <p:nvPr/>
          </p:nvSpPr>
          <p:spPr bwMode="auto">
            <a:xfrm>
              <a:off x="6243638" y="1747962"/>
              <a:ext cx="204788" cy="500062"/>
            </a:xfrm>
            <a:custGeom>
              <a:avLst/>
              <a:gdLst>
                <a:gd name="T0" fmla="*/ 0 w 129"/>
                <a:gd name="T1" fmla="*/ 0 h 315"/>
                <a:gd name="T2" fmla="*/ 129 w 129"/>
                <a:gd name="T3" fmla="*/ 315 h 315"/>
                <a:gd name="T4" fmla="*/ 0 w 129"/>
                <a:gd name="T5" fmla="*/ 0 h 315"/>
                <a:gd name="T6" fmla="*/ 0 w 129"/>
                <a:gd name="T7" fmla="*/ 0 h 315"/>
              </a:gdLst>
              <a:ahLst/>
              <a:cxnLst>
                <a:cxn ang="0">
                  <a:pos x="T0" y="T1"/>
                </a:cxn>
                <a:cxn ang="0">
                  <a:pos x="T2" y="T3"/>
                </a:cxn>
                <a:cxn ang="0">
                  <a:pos x="T4" y="T5"/>
                </a:cxn>
                <a:cxn ang="0">
                  <a:pos x="T6" y="T7"/>
                </a:cxn>
              </a:cxnLst>
              <a:rect l="0" t="0" r="r" b="b"/>
              <a:pathLst>
                <a:path w="129" h="315">
                  <a:moveTo>
                    <a:pt x="0" y="0"/>
                  </a:moveTo>
                  <a:lnTo>
                    <a:pt x="129" y="315"/>
                  </a:lnTo>
                  <a:lnTo>
                    <a:pt x="0" y="0"/>
                  </a:lnTo>
                  <a:lnTo>
                    <a:pt x="0" y="0"/>
                  </a:lnTo>
                  <a:close/>
                </a:path>
              </a:pathLst>
            </a:custGeom>
            <a:solidFill>
              <a:srgbClr val="FF85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6" name="Oval 17"/>
            <p:cNvSpPr>
              <a:spLocks noChangeArrowheads="1"/>
            </p:cNvSpPr>
            <p:nvPr/>
          </p:nvSpPr>
          <p:spPr bwMode="auto">
            <a:xfrm>
              <a:off x="5761040" y="1852739"/>
              <a:ext cx="1858960" cy="1858958"/>
            </a:xfrm>
            <a:prstGeom prst="star7">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93" name="TextBox 192"/>
            <p:cNvSpPr txBox="1"/>
            <p:nvPr/>
          </p:nvSpPr>
          <p:spPr bwMode="auto">
            <a:xfrm>
              <a:off x="6070798" y="2706474"/>
              <a:ext cx="1261884" cy="369332"/>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sz="1800" dirty="0">
                  <a:solidFill>
                    <a:prstClr val="black">
                      <a:lumMod val="75000"/>
                      <a:lumOff val="25000"/>
                    </a:prstClr>
                  </a:solidFill>
                  <a:sym typeface="微软雅黑" panose="020B0503020204020204" pitchFamily="34" charset="-122"/>
                </a:rPr>
                <a:t>添加标题</a:t>
              </a:r>
            </a:p>
          </p:txBody>
        </p:sp>
      </p:grpSp>
      <p:grpSp>
        <p:nvGrpSpPr>
          <p:cNvPr id="2" name="组合 1"/>
          <p:cNvGrpSpPr/>
          <p:nvPr/>
        </p:nvGrpSpPr>
        <p:grpSpPr>
          <a:xfrm>
            <a:off x="1327151" y="1539319"/>
            <a:ext cx="4622347" cy="400110"/>
            <a:chOff x="1327151" y="1539319"/>
            <a:chExt cx="4622347" cy="400110"/>
          </a:xfrm>
        </p:grpSpPr>
        <p:sp>
          <p:nvSpPr>
            <p:cNvPr id="30" name="Rectangle 21"/>
            <p:cNvSpPr>
              <a:spLocks noChangeArrowheads="1"/>
            </p:cNvSpPr>
            <p:nvPr/>
          </p:nvSpPr>
          <p:spPr bwMode="auto">
            <a:xfrm>
              <a:off x="1327151" y="1550432"/>
              <a:ext cx="87313" cy="377884"/>
            </a:xfrm>
            <a:prstGeom prst="rect">
              <a:avLst/>
            </a:prstGeom>
            <a:solidFill>
              <a:srgbClr val="84E1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1" name="Rectangle 22"/>
            <p:cNvSpPr>
              <a:spLocks noChangeArrowheads="1"/>
            </p:cNvSpPr>
            <p:nvPr/>
          </p:nvSpPr>
          <p:spPr bwMode="auto">
            <a:xfrm>
              <a:off x="1327151" y="1550432"/>
              <a:ext cx="87313" cy="377884"/>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44" name="Freeform 39"/>
            <p:cNvSpPr/>
            <p:nvPr/>
          </p:nvSpPr>
          <p:spPr bwMode="auto">
            <a:xfrm>
              <a:off x="1376363" y="1550432"/>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close/>
                </a:path>
              </a:pathLst>
            </a:custGeom>
            <a:solidFill>
              <a:srgbClr val="84E1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45" name="Freeform 40"/>
            <p:cNvSpPr/>
            <p:nvPr/>
          </p:nvSpPr>
          <p:spPr bwMode="auto">
            <a:xfrm>
              <a:off x="1376363" y="1550432"/>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46" name="Rectangle 41"/>
            <p:cNvSpPr>
              <a:spLocks noChangeArrowheads="1"/>
            </p:cNvSpPr>
            <p:nvPr/>
          </p:nvSpPr>
          <p:spPr bwMode="auto">
            <a:xfrm>
              <a:off x="1376363" y="1550432"/>
              <a:ext cx="38100" cy="377884"/>
            </a:xfrm>
            <a:prstGeom prst="rect">
              <a:avLst/>
            </a:prstGeom>
            <a:solidFill>
              <a:srgbClr val="44C7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47" name="Rectangle 42"/>
            <p:cNvSpPr>
              <a:spLocks noChangeArrowheads="1"/>
            </p:cNvSpPr>
            <p:nvPr/>
          </p:nvSpPr>
          <p:spPr bwMode="auto">
            <a:xfrm>
              <a:off x="1376363" y="1550432"/>
              <a:ext cx="38100" cy="377884"/>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8" name="直接连接符 7"/>
            <p:cNvCxnSpPr/>
            <p:nvPr/>
          </p:nvCxnSpPr>
          <p:spPr>
            <a:xfrm flipH="1">
              <a:off x="2663826" y="1739374"/>
              <a:ext cx="2538413" cy="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02" name="TextBox 682"/>
            <p:cNvSpPr txBox="1"/>
            <p:nvPr/>
          </p:nvSpPr>
          <p:spPr>
            <a:xfrm>
              <a:off x="5235841" y="1539319"/>
              <a:ext cx="71365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36%</a:t>
              </a:r>
              <a:endParaRPr lang="zh-CN" altLang="en-US" sz="2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7" name="TextBox 206"/>
            <p:cNvSpPr txBox="1"/>
            <p:nvPr/>
          </p:nvSpPr>
          <p:spPr bwMode="auto">
            <a:xfrm>
              <a:off x="1554158" y="1570097"/>
              <a:ext cx="1159293" cy="338554"/>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1600" dirty="0">
                  <a:solidFill>
                    <a:schemeClr val="tx1"/>
                  </a:solidFill>
                  <a:sym typeface="微软雅黑" panose="020B0503020204020204" pitchFamily="34" charset="-122"/>
                </a:rPr>
                <a:t>添加标题</a:t>
              </a:r>
            </a:p>
          </p:txBody>
        </p:sp>
      </p:grpSp>
      <p:grpSp>
        <p:nvGrpSpPr>
          <p:cNvPr id="3" name="组合 2"/>
          <p:cNvGrpSpPr/>
          <p:nvPr/>
        </p:nvGrpSpPr>
        <p:grpSpPr>
          <a:xfrm>
            <a:off x="1327151" y="2049220"/>
            <a:ext cx="4273533" cy="400110"/>
            <a:chOff x="1327151" y="2049220"/>
            <a:chExt cx="4273533" cy="400110"/>
          </a:xfrm>
        </p:grpSpPr>
        <p:sp>
          <p:nvSpPr>
            <p:cNvPr id="28" name="Rectangle 19"/>
            <p:cNvSpPr>
              <a:spLocks noChangeArrowheads="1"/>
            </p:cNvSpPr>
            <p:nvPr/>
          </p:nvSpPr>
          <p:spPr bwMode="auto">
            <a:xfrm>
              <a:off x="1327151" y="2060333"/>
              <a:ext cx="87313" cy="377884"/>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9" name="Rectangle 20"/>
            <p:cNvSpPr>
              <a:spLocks noChangeArrowheads="1"/>
            </p:cNvSpPr>
            <p:nvPr/>
          </p:nvSpPr>
          <p:spPr bwMode="auto">
            <a:xfrm>
              <a:off x="1327151" y="2060333"/>
              <a:ext cx="87313" cy="377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40" name="Freeform 35"/>
            <p:cNvSpPr/>
            <p:nvPr/>
          </p:nvSpPr>
          <p:spPr bwMode="auto">
            <a:xfrm>
              <a:off x="1376363" y="2060333"/>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close/>
                </a:path>
              </a:pathLst>
            </a:custGeom>
            <a:solidFill>
              <a:srgbClr val="458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41" name="Freeform 36"/>
            <p:cNvSpPr/>
            <p:nvPr/>
          </p:nvSpPr>
          <p:spPr bwMode="auto">
            <a:xfrm>
              <a:off x="1376363" y="2060333"/>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42" name="Rectangle 37"/>
            <p:cNvSpPr>
              <a:spLocks noChangeArrowheads="1"/>
            </p:cNvSpPr>
            <p:nvPr/>
          </p:nvSpPr>
          <p:spPr bwMode="auto">
            <a:xfrm>
              <a:off x="1376363" y="2060333"/>
              <a:ext cx="38100" cy="377884"/>
            </a:xfrm>
            <a:prstGeom prst="rect">
              <a:avLst/>
            </a:prstGeom>
            <a:solidFill>
              <a:srgbClr val="134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43" name="Rectangle 38"/>
            <p:cNvSpPr>
              <a:spLocks noChangeArrowheads="1"/>
            </p:cNvSpPr>
            <p:nvPr/>
          </p:nvSpPr>
          <p:spPr bwMode="auto">
            <a:xfrm>
              <a:off x="1376363" y="2060333"/>
              <a:ext cx="38100" cy="377884"/>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196" name="直接连接符 195"/>
            <p:cNvCxnSpPr/>
            <p:nvPr/>
          </p:nvCxnSpPr>
          <p:spPr>
            <a:xfrm flipH="1">
              <a:off x="2663827" y="2249275"/>
              <a:ext cx="2193923" cy="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03" name="TextBox 682"/>
            <p:cNvSpPr txBox="1"/>
            <p:nvPr/>
          </p:nvSpPr>
          <p:spPr>
            <a:xfrm>
              <a:off x="4887027" y="2049220"/>
              <a:ext cx="71365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28%</a:t>
              </a:r>
              <a:endParaRPr lang="zh-CN" altLang="en-US" sz="2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8" name="TextBox 207"/>
            <p:cNvSpPr txBox="1"/>
            <p:nvPr/>
          </p:nvSpPr>
          <p:spPr bwMode="auto">
            <a:xfrm>
              <a:off x="1554159" y="2079998"/>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dirty="0">
                  <a:solidFill>
                    <a:schemeClr val="tx1"/>
                  </a:solidFill>
                  <a:sym typeface="微软雅黑" panose="020B0503020204020204" pitchFamily="34" charset="-122"/>
                </a:rPr>
                <a:t>添加标题</a:t>
              </a:r>
            </a:p>
          </p:txBody>
        </p:sp>
      </p:grpSp>
      <p:grpSp>
        <p:nvGrpSpPr>
          <p:cNvPr id="5" name="组合 4"/>
          <p:cNvGrpSpPr/>
          <p:nvPr/>
        </p:nvGrpSpPr>
        <p:grpSpPr>
          <a:xfrm>
            <a:off x="1327151" y="2559121"/>
            <a:ext cx="4102522" cy="400110"/>
            <a:chOff x="1327151" y="2559121"/>
            <a:chExt cx="4102522" cy="400110"/>
          </a:xfrm>
        </p:grpSpPr>
        <p:sp>
          <p:nvSpPr>
            <p:cNvPr id="107520" name="Rectangle 23"/>
            <p:cNvSpPr>
              <a:spLocks noChangeArrowheads="1"/>
            </p:cNvSpPr>
            <p:nvPr/>
          </p:nvSpPr>
          <p:spPr bwMode="auto">
            <a:xfrm>
              <a:off x="1327151" y="2567357"/>
              <a:ext cx="87313" cy="383639"/>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21" name="Rectangle 24"/>
            <p:cNvSpPr>
              <a:spLocks noChangeArrowheads="1"/>
            </p:cNvSpPr>
            <p:nvPr/>
          </p:nvSpPr>
          <p:spPr bwMode="auto">
            <a:xfrm>
              <a:off x="1327151" y="2567357"/>
              <a:ext cx="87313" cy="383639"/>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48" name="Freeform 43"/>
            <p:cNvSpPr/>
            <p:nvPr/>
          </p:nvSpPr>
          <p:spPr bwMode="auto">
            <a:xfrm>
              <a:off x="1376363" y="2567357"/>
              <a:ext cx="38100" cy="383639"/>
            </a:xfrm>
            <a:custGeom>
              <a:avLst/>
              <a:gdLst>
                <a:gd name="T0" fmla="*/ 24 w 24"/>
                <a:gd name="T1" fmla="*/ 0 h 200"/>
                <a:gd name="T2" fmla="*/ 0 w 24"/>
                <a:gd name="T3" fmla="*/ 0 h 200"/>
                <a:gd name="T4" fmla="*/ 24 w 24"/>
                <a:gd name="T5" fmla="*/ 0 h 200"/>
                <a:gd name="T6" fmla="*/ 24 w 24"/>
                <a:gd name="T7" fmla="*/ 200 h 200"/>
                <a:gd name="T8" fmla="*/ 24 w 24"/>
                <a:gd name="T9" fmla="*/ 200 h 200"/>
                <a:gd name="T10" fmla="*/ 24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4" y="0"/>
                  </a:moveTo>
                  <a:lnTo>
                    <a:pt x="0" y="0"/>
                  </a:lnTo>
                  <a:lnTo>
                    <a:pt x="24" y="0"/>
                  </a:lnTo>
                  <a:lnTo>
                    <a:pt x="24" y="200"/>
                  </a:lnTo>
                  <a:lnTo>
                    <a:pt x="24" y="200"/>
                  </a:lnTo>
                  <a:lnTo>
                    <a:pt x="24" y="0"/>
                  </a:lnTo>
                  <a:close/>
                </a:path>
              </a:pathLst>
            </a:custGeom>
            <a:solidFill>
              <a:srgbClr val="FF9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49" name="Freeform 44"/>
            <p:cNvSpPr/>
            <p:nvPr/>
          </p:nvSpPr>
          <p:spPr bwMode="auto">
            <a:xfrm>
              <a:off x="1376363" y="2567357"/>
              <a:ext cx="38100" cy="383639"/>
            </a:xfrm>
            <a:custGeom>
              <a:avLst/>
              <a:gdLst>
                <a:gd name="T0" fmla="*/ 24 w 24"/>
                <a:gd name="T1" fmla="*/ 0 h 200"/>
                <a:gd name="T2" fmla="*/ 0 w 24"/>
                <a:gd name="T3" fmla="*/ 0 h 200"/>
                <a:gd name="T4" fmla="*/ 24 w 24"/>
                <a:gd name="T5" fmla="*/ 0 h 200"/>
                <a:gd name="T6" fmla="*/ 24 w 24"/>
                <a:gd name="T7" fmla="*/ 200 h 200"/>
                <a:gd name="T8" fmla="*/ 24 w 24"/>
                <a:gd name="T9" fmla="*/ 200 h 200"/>
                <a:gd name="T10" fmla="*/ 24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4" y="0"/>
                  </a:moveTo>
                  <a:lnTo>
                    <a:pt x="0" y="0"/>
                  </a:lnTo>
                  <a:lnTo>
                    <a:pt x="24" y="0"/>
                  </a:lnTo>
                  <a:lnTo>
                    <a:pt x="24" y="200"/>
                  </a:lnTo>
                  <a:lnTo>
                    <a:pt x="24" y="20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50" name="Rectangle 45"/>
            <p:cNvSpPr>
              <a:spLocks noChangeArrowheads="1"/>
            </p:cNvSpPr>
            <p:nvPr/>
          </p:nvSpPr>
          <p:spPr bwMode="auto">
            <a:xfrm>
              <a:off x="1376363" y="2567357"/>
              <a:ext cx="38100" cy="383639"/>
            </a:xfrm>
            <a:prstGeom prst="rect">
              <a:avLst/>
            </a:prstGeom>
            <a:solidFill>
              <a:srgbClr val="FF51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51" name="Rectangle 46"/>
            <p:cNvSpPr>
              <a:spLocks noChangeArrowheads="1"/>
            </p:cNvSpPr>
            <p:nvPr/>
          </p:nvSpPr>
          <p:spPr bwMode="auto">
            <a:xfrm>
              <a:off x="1376363" y="2567357"/>
              <a:ext cx="38100" cy="383639"/>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198" name="直接连接符 197"/>
            <p:cNvCxnSpPr/>
            <p:nvPr/>
          </p:nvCxnSpPr>
          <p:spPr>
            <a:xfrm flipH="1">
              <a:off x="2663828" y="2759176"/>
              <a:ext cx="2052188" cy="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04" name="TextBox 682"/>
            <p:cNvSpPr txBox="1"/>
            <p:nvPr/>
          </p:nvSpPr>
          <p:spPr>
            <a:xfrm>
              <a:off x="4716016" y="2559121"/>
              <a:ext cx="71365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10%</a:t>
              </a:r>
              <a:endParaRPr lang="zh-CN" altLang="en-US" sz="2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09" name="TextBox 208"/>
            <p:cNvSpPr txBox="1"/>
            <p:nvPr/>
          </p:nvSpPr>
          <p:spPr bwMode="auto">
            <a:xfrm>
              <a:off x="1554159" y="2589899"/>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schemeClr val="tx1"/>
                  </a:solidFill>
                  <a:sym typeface="微软雅黑" panose="020B0503020204020204" pitchFamily="34" charset="-122"/>
                </a:rPr>
                <a:t>添加标题</a:t>
              </a:r>
            </a:p>
          </p:txBody>
        </p:sp>
      </p:grpSp>
      <p:grpSp>
        <p:nvGrpSpPr>
          <p:cNvPr id="6" name="组合 5"/>
          <p:cNvGrpSpPr/>
          <p:nvPr/>
        </p:nvGrpSpPr>
        <p:grpSpPr>
          <a:xfrm>
            <a:off x="1327151" y="3069022"/>
            <a:ext cx="4248863" cy="400110"/>
            <a:chOff x="1327151" y="3069022"/>
            <a:chExt cx="4248863" cy="400110"/>
          </a:xfrm>
        </p:grpSpPr>
        <p:sp>
          <p:nvSpPr>
            <p:cNvPr id="107530" name="Rectangle 26"/>
            <p:cNvSpPr>
              <a:spLocks noChangeArrowheads="1"/>
            </p:cNvSpPr>
            <p:nvPr/>
          </p:nvSpPr>
          <p:spPr bwMode="auto">
            <a:xfrm>
              <a:off x="1327151" y="3077258"/>
              <a:ext cx="87313" cy="383639"/>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52" name="Freeform 47"/>
            <p:cNvSpPr/>
            <p:nvPr/>
          </p:nvSpPr>
          <p:spPr bwMode="auto">
            <a:xfrm>
              <a:off x="1376363" y="3077258"/>
              <a:ext cx="38100" cy="383639"/>
            </a:xfrm>
            <a:custGeom>
              <a:avLst/>
              <a:gdLst>
                <a:gd name="T0" fmla="*/ 24 w 24"/>
                <a:gd name="T1" fmla="*/ 0 h 200"/>
                <a:gd name="T2" fmla="*/ 0 w 24"/>
                <a:gd name="T3" fmla="*/ 0 h 200"/>
                <a:gd name="T4" fmla="*/ 24 w 24"/>
                <a:gd name="T5" fmla="*/ 0 h 200"/>
                <a:gd name="T6" fmla="*/ 24 w 24"/>
                <a:gd name="T7" fmla="*/ 200 h 200"/>
                <a:gd name="T8" fmla="*/ 24 w 24"/>
                <a:gd name="T9" fmla="*/ 200 h 200"/>
                <a:gd name="T10" fmla="*/ 24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4" y="0"/>
                  </a:moveTo>
                  <a:lnTo>
                    <a:pt x="0" y="0"/>
                  </a:lnTo>
                  <a:lnTo>
                    <a:pt x="24" y="0"/>
                  </a:lnTo>
                  <a:lnTo>
                    <a:pt x="24" y="200"/>
                  </a:lnTo>
                  <a:lnTo>
                    <a:pt x="24" y="200"/>
                  </a:lnTo>
                  <a:lnTo>
                    <a:pt x="24" y="0"/>
                  </a:lnTo>
                  <a:close/>
                </a:path>
              </a:pathLst>
            </a:custGeom>
            <a:solidFill>
              <a:srgbClr val="FF32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53" name="Freeform 48"/>
            <p:cNvSpPr/>
            <p:nvPr/>
          </p:nvSpPr>
          <p:spPr bwMode="auto">
            <a:xfrm>
              <a:off x="1376363" y="3077258"/>
              <a:ext cx="38100" cy="383639"/>
            </a:xfrm>
            <a:custGeom>
              <a:avLst/>
              <a:gdLst>
                <a:gd name="T0" fmla="*/ 24 w 24"/>
                <a:gd name="T1" fmla="*/ 0 h 200"/>
                <a:gd name="T2" fmla="*/ 0 w 24"/>
                <a:gd name="T3" fmla="*/ 0 h 200"/>
                <a:gd name="T4" fmla="*/ 24 w 24"/>
                <a:gd name="T5" fmla="*/ 0 h 200"/>
                <a:gd name="T6" fmla="*/ 24 w 24"/>
                <a:gd name="T7" fmla="*/ 200 h 200"/>
                <a:gd name="T8" fmla="*/ 24 w 24"/>
                <a:gd name="T9" fmla="*/ 200 h 200"/>
                <a:gd name="T10" fmla="*/ 24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4" y="0"/>
                  </a:moveTo>
                  <a:lnTo>
                    <a:pt x="0" y="0"/>
                  </a:lnTo>
                  <a:lnTo>
                    <a:pt x="24" y="0"/>
                  </a:lnTo>
                  <a:lnTo>
                    <a:pt x="24" y="200"/>
                  </a:lnTo>
                  <a:lnTo>
                    <a:pt x="24" y="20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54" name="Rectangle 49"/>
            <p:cNvSpPr>
              <a:spLocks noChangeArrowheads="1"/>
            </p:cNvSpPr>
            <p:nvPr/>
          </p:nvSpPr>
          <p:spPr bwMode="auto">
            <a:xfrm>
              <a:off x="1376363" y="3077258"/>
              <a:ext cx="38100" cy="383639"/>
            </a:xfrm>
            <a:prstGeom prst="rect">
              <a:avLst/>
            </a:prstGeom>
            <a:solidFill>
              <a:srgbClr val="FF0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55" name="Rectangle 50"/>
            <p:cNvSpPr>
              <a:spLocks noChangeArrowheads="1"/>
            </p:cNvSpPr>
            <p:nvPr/>
          </p:nvSpPr>
          <p:spPr bwMode="auto">
            <a:xfrm>
              <a:off x="1376363" y="3077258"/>
              <a:ext cx="38100" cy="383639"/>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200" name="直接连接符 199"/>
            <p:cNvCxnSpPr/>
            <p:nvPr/>
          </p:nvCxnSpPr>
          <p:spPr>
            <a:xfrm flipH="1">
              <a:off x="2663827" y="3269077"/>
              <a:ext cx="2193923" cy="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05" name="TextBox 682"/>
            <p:cNvSpPr txBox="1"/>
            <p:nvPr/>
          </p:nvSpPr>
          <p:spPr>
            <a:xfrm>
              <a:off x="4862357" y="3069022"/>
              <a:ext cx="71365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16%</a:t>
              </a:r>
              <a:endParaRPr lang="zh-CN" altLang="en-US" sz="2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0" name="TextBox 209"/>
            <p:cNvSpPr txBox="1"/>
            <p:nvPr/>
          </p:nvSpPr>
          <p:spPr bwMode="auto">
            <a:xfrm>
              <a:off x="1554159" y="3099800"/>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schemeClr val="tx1"/>
                  </a:solidFill>
                  <a:sym typeface="微软雅黑" panose="020B0503020204020204" pitchFamily="34" charset="-122"/>
                </a:rPr>
                <a:t>添加标题</a:t>
              </a:r>
            </a:p>
          </p:txBody>
        </p:sp>
      </p:grpSp>
      <p:grpSp>
        <p:nvGrpSpPr>
          <p:cNvPr id="7" name="组合 6"/>
          <p:cNvGrpSpPr/>
          <p:nvPr/>
        </p:nvGrpSpPr>
        <p:grpSpPr>
          <a:xfrm>
            <a:off x="1327151" y="3578924"/>
            <a:ext cx="4534570" cy="432986"/>
            <a:chOff x="1327151" y="3578924"/>
            <a:chExt cx="4534570" cy="432986"/>
          </a:xfrm>
        </p:grpSpPr>
        <p:sp>
          <p:nvSpPr>
            <p:cNvPr id="107532" name="Rectangle 27"/>
            <p:cNvSpPr>
              <a:spLocks noChangeArrowheads="1"/>
            </p:cNvSpPr>
            <p:nvPr/>
          </p:nvSpPr>
          <p:spPr bwMode="auto">
            <a:xfrm>
              <a:off x="1327151" y="3606475"/>
              <a:ext cx="87313" cy="377884"/>
            </a:xfrm>
            <a:prstGeom prst="rect">
              <a:avLst/>
            </a:prstGeom>
            <a:solidFill>
              <a:schemeClr val="accent5"/>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33" name="Rectangle 28"/>
            <p:cNvSpPr>
              <a:spLocks noChangeArrowheads="1"/>
            </p:cNvSpPr>
            <p:nvPr/>
          </p:nvSpPr>
          <p:spPr bwMode="auto">
            <a:xfrm>
              <a:off x="1327151" y="3606475"/>
              <a:ext cx="87313" cy="377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56" name="Freeform 51"/>
            <p:cNvSpPr/>
            <p:nvPr/>
          </p:nvSpPr>
          <p:spPr bwMode="auto">
            <a:xfrm>
              <a:off x="1376363" y="3606475"/>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close/>
                </a:path>
              </a:pathLst>
            </a:custGeom>
            <a:solidFill>
              <a:srgbClr val="00DA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57" name="Freeform 52"/>
            <p:cNvSpPr/>
            <p:nvPr/>
          </p:nvSpPr>
          <p:spPr bwMode="auto">
            <a:xfrm>
              <a:off x="1376363" y="3606475"/>
              <a:ext cx="38100" cy="377884"/>
            </a:xfrm>
            <a:custGeom>
              <a:avLst/>
              <a:gdLst>
                <a:gd name="T0" fmla="*/ 24 w 24"/>
                <a:gd name="T1" fmla="*/ 0 h 197"/>
                <a:gd name="T2" fmla="*/ 0 w 24"/>
                <a:gd name="T3" fmla="*/ 0 h 197"/>
                <a:gd name="T4" fmla="*/ 24 w 24"/>
                <a:gd name="T5" fmla="*/ 0 h 197"/>
                <a:gd name="T6" fmla="*/ 24 w 24"/>
                <a:gd name="T7" fmla="*/ 197 h 197"/>
                <a:gd name="T8" fmla="*/ 24 w 24"/>
                <a:gd name="T9" fmla="*/ 197 h 197"/>
                <a:gd name="T10" fmla="*/ 24 w 24"/>
                <a:gd name="T11" fmla="*/ 0 h 197"/>
              </a:gdLst>
              <a:ahLst/>
              <a:cxnLst>
                <a:cxn ang="0">
                  <a:pos x="T0" y="T1"/>
                </a:cxn>
                <a:cxn ang="0">
                  <a:pos x="T2" y="T3"/>
                </a:cxn>
                <a:cxn ang="0">
                  <a:pos x="T4" y="T5"/>
                </a:cxn>
                <a:cxn ang="0">
                  <a:pos x="T6" y="T7"/>
                </a:cxn>
                <a:cxn ang="0">
                  <a:pos x="T8" y="T9"/>
                </a:cxn>
                <a:cxn ang="0">
                  <a:pos x="T10" y="T11"/>
                </a:cxn>
              </a:cxnLst>
              <a:rect l="0" t="0" r="r" b="b"/>
              <a:pathLst>
                <a:path w="24" h="197">
                  <a:moveTo>
                    <a:pt x="24" y="0"/>
                  </a:moveTo>
                  <a:lnTo>
                    <a:pt x="0" y="0"/>
                  </a:lnTo>
                  <a:lnTo>
                    <a:pt x="24" y="0"/>
                  </a:lnTo>
                  <a:lnTo>
                    <a:pt x="24" y="197"/>
                  </a:lnTo>
                  <a:lnTo>
                    <a:pt x="24" y="197"/>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58" name="Rectangle 53"/>
            <p:cNvSpPr>
              <a:spLocks noChangeArrowheads="1"/>
            </p:cNvSpPr>
            <p:nvPr/>
          </p:nvSpPr>
          <p:spPr bwMode="auto">
            <a:xfrm>
              <a:off x="1376363" y="3606475"/>
              <a:ext cx="38100" cy="377884"/>
            </a:xfrm>
            <a:prstGeom prst="rect">
              <a:avLst/>
            </a:prstGeom>
            <a:solidFill>
              <a:srgbClr val="00BA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7559" name="Rectangle 54"/>
            <p:cNvSpPr>
              <a:spLocks noChangeArrowheads="1"/>
            </p:cNvSpPr>
            <p:nvPr/>
          </p:nvSpPr>
          <p:spPr bwMode="auto">
            <a:xfrm>
              <a:off x="1376363" y="3606475"/>
              <a:ext cx="38100" cy="377884"/>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201" name="直接连接符 200"/>
            <p:cNvCxnSpPr/>
            <p:nvPr/>
          </p:nvCxnSpPr>
          <p:spPr>
            <a:xfrm flipH="1">
              <a:off x="2663826" y="3811855"/>
              <a:ext cx="2538413" cy="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06" name="TextBox 682"/>
            <p:cNvSpPr txBox="1"/>
            <p:nvPr/>
          </p:nvSpPr>
          <p:spPr>
            <a:xfrm>
              <a:off x="5148064" y="3611800"/>
              <a:ext cx="71365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10%</a:t>
              </a:r>
              <a:endParaRPr lang="zh-CN" altLang="en-US" sz="20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11" name="TextBox 210"/>
            <p:cNvSpPr txBox="1"/>
            <p:nvPr/>
          </p:nvSpPr>
          <p:spPr bwMode="auto">
            <a:xfrm>
              <a:off x="1554159" y="3578924"/>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schemeClr val="tx1"/>
                  </a:solidFill>
                  <a:sym typeface="微软雅黑" panose="020B0503020204020204" pitchFamily="34" charset="-122"/>
                </a:rPr>
                <a:t>添加标题</a:t>
              </a:r>
            </a:p>
          </p:txBody>
        </p:sp>
      </p:grpSp>
    </p:spTree>
    <p:extLst>
      <p:ext uri="{BB962C8B-B14F-4D97-AF65-F5344CB8AC3E}">
        <p14:creationId xmlns:p14="http://schemas.microsoft.com/office/powerpoint/2010/main" val="3623470140"/>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750" fill="hold"/>
                                        <p:tgtEl>
                                          <p:spTgt spid="9"/>
                                        </p:tgtEl>
                                        <p:attrNameLst>
                                          <p:attrName>ppt_w</p:attrName>
                                        </p:attrNameLst>
                                      </p:cBhvr>
                                      <p:tavLst>
                                        <p:tav tm="0">
                                          <p:val>
                                            <p:fltVal val="0"/>
                                          </p:val>
                                        </p:tav>
                                        <p:tav tm="100000">
                                          <p:val>
                                            <p:strVal val="#ppt_w"/>
                                          </p:val>
                                        </p:tav>
                                      </p:tavLst>
                                    </p:anim>
                                    <p:anim calcmode="lin" valueType="num">
                                      <p:cBhvr>
                                        <p:cTn id="8" dur="750" fill="hold"/>
                                        <p:tgtEl>
                                          <p:spTgt spid="9"/>
                                        </p:tgtEl>
                                        <p:attrNameLst>
                                          <p:attrName>ppt_h</p:attrName>
                                        </p:attrNameLst>
                                      </p:cBhvr>
                                      <p:tavLst>
                                        <p:tav tm="0">
                                          <p:val>
                                            <p:fltVal val="0"/>
                                          </p:val>
                                        </p:tav>
                                        <p:tav tm="100000">
                                          <p:val>
                                            <p:strVal val="#ppt_h"/>
                                          </p:val>
                                        </p:tav>
                                      </p:tavLst>
                                    </p:anim>
                                    <p:animEffect transition="in" filter="fade">
                                      <p:cBhvr>
                                        <p:cTn id="9" dur="750"/>
                                        <p:tgtEl>
                                          <p:spTgt spid="9"/>
                                        </p:tgtEl>
                                      </p:cBhvr>
                                    </p:animEffect>
                                  </p:childTnLst>
                                </p:cTn>
                              </p:par>
                            </p:childTnLst>
                          </p:cTn>
                        </p:par>
                        <p:par>
                          <p:cTn id="10" fill="hold">
                            <p:stCondLst>
                              <p:cond delay="750"/>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1750"/>
                            </p:stCondLst>
                            <p:childTnLst>
                              <p:par>
                                <p:cTn id="19" presetID="22" presetClass="entr" presetSubtype="8"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par>
                          <p:cTn id="22" fill="hold">
                            <p:stCondLst>
                              <p:cond delay="2250"/>
                            </p:stCondLst>
                            <p:childTnLst>
                              <p:par>
                                <p:cTn id="23" presetID="22" presetClass="entr" presetSubtype="8"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left)">
                                      <p:cBhvr>
                                        <p:cTn id="25" dur="500"/>
                                        <p:tgtEl>
                                          <p:spTgt spid="6"/>
                                        </p:tgtEl>
                                      </p:cBhvr>
                                    </p:animEffect>
                                  </p:childTnLst>
                                </p:cTn>
                              </p:par>
                            </p:childTnLst>
                          </p:cTn>
                        </p:par>
                        <p:par>
                          <p:cTn id="26" fill="hold">
                            <p:stCondLst>
                              <p:cond delay="2750"/>
                            </p:stCondLst>
                            <p:childTnLst>
                              <p:par>
                                <p:cTn id="27" presetID="22" presetClass="entr" presetSubtype="8"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left)">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sp>
        <p:nvSpPr>
          <p:cNvPr id="146" name="同心圆 145"/>
          <p:cNvSpPr/>
          <p:nvPr/>
        </p:nvSpPr>
        <p:spPr>
          <a:xfrm>
            <a:off x="2852347" y="1391654"/>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2800">
              <a:solidFill>
                <a:prstClr val="black"/>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3" name="同心圆 142"/>
          <p:cNvSpPr/>
          <p:nvPr/>
        </p:nvSpPr>
        <p:spPr>
          <a:xfrm>
            <a:off x="896950" y="137854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2800">
              <a:solidFill>
                <a:prstClr val="black"/>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49" name="同心圆 148"/>
          <p:cNvSpPr/>
          <p:nvPr/>
        </p:nvSpPr>
        <p:spPr>
          <a:xfrm>
            <a:off x="4818457" y="140435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72" name="同心圆 171"/>
          <p:cNvSpPr/>
          <p:nvPr/>
        </p:nvSpPr>
        <p:spPr>
          <a:xfrm>
            <a:off x="6786555" y="140513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grpSp>
        <p:nvGrpSpPr>
          <p:cNvPr id="9" name="组合 8"/>
          <p:cNvGrpSpPr/>
          <p:nvPr/>
        </p:nvGrpSpPr>
        <p:grpSpPr>
          <a:xfrm>
            <a:off x="766931" y="1265439"/>
            <a:ext cx="1755000" cy="1755000"/>
            <a:chOff x="766931" y="1265439"/>
            <a:chExt cx="1755000" cy="1755000"/>
          </a:xfrm>
        </p:grpSpPr>
        <p:sp>
          <p:nvSpPr>
            <p:cNvPr id="144" name="饼形 143"/>
            <p:cNvSpPr/>
            <p:nvPr/>
          </p:nvSpPr>
          <p:spPr>
            <a:xfrm rot="15619362">
              <a:off x="766931" y="1265439"/>
              <a:ext cx="1755000" cy="1755000"/>
            </a:xfrm>
            <a:prstGeom prst="pie">
              <a:avLst>
                <a:gd name="adj1" fmla="val 501545"/>
                <a:gd name="adj2" fmla="val 515099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3" name="TextBox 2"/>
            <p:cNvSpPr txBox="1"/>
            <p:nvPr/>
          </p:nvSpPr>
          <p:spPr>
            <a:xfrm>
              <a:off x="1646250" y="1563638"/>
              <a:ext cx="821059" cy="461665"/>
            </a:xfrm>
            <a:prstGeom prst="rect">
              <a:avLst/>
            </a:prstGeom>
            <a:noFill/>
          </p:spPr>
          <p:txBody>
            <a:bodyPr wrap="none" rtlCol="0">
              <a:spAutoFit/>
            </a:bodyPr>
            <a:lstStyle/>
            <a:p>
              <a:pPr fontAlgn="base">
                <a:spcBef>
                  <a:spcPct val="0"/>
                </a:spcBef>
                <a:spcAft>
                  <a:spcPct val="0"/>
                </a:spcAft>
              </a:pPr>
              <a:r>
                <a:rPr lang="en-US" altLang="zh-CN" sz="24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20%</a:t>
              </a:r>
              <a:endParaRPr lang="zh-CN" altLang="en-US" sz="24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13" name="组合 12"/>
          <p:cNvGrpSpPr/>
          <p:nvPr/>
        </p:nvGrpSpPr>
        <p:grpSpPr>
          <a:xfrm>
            <a:off x="851064" y="3122242"/>
            <a:ext cx="1586735" cy="1386041"/>
            <a:chOff x="851064" y="3122242"/>
            <a:chExt cx="1586735" cy="1386041"/>
          </a:xfrm>
        </p:grpSpPr>
        <p:sp>
          <p:nvSpPr>
            <p:cNvPr id="175" name="文本框 88"/>
            <p:cNvSpPr txBox="1"/>
            <p:nvPr/>
          </p:nvSpPr>
          <p:spPr>
            <a:xfrm>
              <a:off x="1067080"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添加标题</a:t>
              </a:r>
            </a:p>
          </p:txBody>
        </p:sp>
        <p:sp>
          <p:nvSpPr>
            <p:cNvPr id="179" name="文本框 92"/>
            <p:cNvSpPr txBox="1"/>
            <p:nvPr/>
          </p:nvSpPr>
          <p:spPr>
            <a:xfrm>
              <a:off x="851064"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单击此处添加文本单击此处添加文本单击此处添加文本单击此处添加文本</a:t>
              </a:r>
            </a:p>
          </p:txBody>
        </p:sp>
      </p:grpSp>
      <p:grpSp>
        <p:nvGrpSpPr>
          <p:cNvPr id="14" name="组合 13"/>
          <p:cNvGrpSpPr/>
          <p:nvPr/>
        </p:nvGrpSpPr>
        <p:grpSpPr>
          <a:xfrm>
            <a:off x="2808279" y="3122242"/>
            <a:ext cx="1586735" cy="1386041"/>
            <a:chOff x="2808279" y="3122242"/>
            <a:chExt cx="1586735" cy="1386041"/>
          </a:xfrm>
        </p:grpSpPr>
        <p:sp>
          <p:nvSpPr>
            <p:cNvPr id="177" name="文本框 90"/>
            <p:cNvSpPr txBox="1"/>
            <p:nvPr/>
          </p:nvSpPr>
          <p:spPr>
            <a:xfrm>
              <a:off x="3023473"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添加标题</a:t>
              </a:r>
            </a:p>
          </p:txBody>
        </p:sp>
        <p:sp>
          <p:nvSpPr>
            <p:cNvPr id="180" name="文本框 75"/>
            <p:cNvSpPr txBox="1"/>
            <p:nvPr/>
          </p:nvSpPr>
          <p:spPr>
            <a:xfrm>
              <a:off x="2808279"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单击此处添加文本单击此处添加文本单击此处添加文本单击此处添加文本</a:t>
              </a:r>
            </a:p>
          </p:txBody>
        </p:sp>
      </p:grpSp>
      <p:grpSp>
        <p:nvGrpSpPr>
          <p:cNvPr id="15" name="组合 14"/>
          <p:cNvGrpSpPr/>
          <p:nvPr/>
        </p:nvGrpSpPr>
        <p:grpSpPr>
          <a:xfrm>
            <a:off x="4763690" y="3122242"/>
            <a:ext cx="1586735" cy="1386041"/>
            <a:chOff x="4763690" y="3122242"/>
            <a:chExt cx="1586735" cy="1386041"/>
          </a:xfrm>
        </p:grpSpPr>
        <p:sp>
          <p:nvSpPr>
            <p:cNvPr id="178" name="文本框 91"/>
            <p:cNvSpPr txBox="1"/>
            <p:nvPr/>
          </p:nvSpPr>
          <p:spPr>
            <a:xfrm>
              <a:off x="4979866"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添加标题</a:t>
              </a:r>
            </a:p>
          </p:txBody>
        </p:sp>
        <p:sp>
          <p:nvSpPr>
            <p:cNvPr id="181" name="文本框 80"/>
            <p:cNvSpPr txBox="1"/>
            <p:nvPr/>
          </p:nvSpPr>
          <p:spPr>
            <a:xfrm>
              <a:off x="4763690"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单击此处添加文本单击此处添加文本单击此处添加文本单击此处添加文本</a:t>
              </a:r>
            </a:p>
          </p:txBody>
        </p:sp>
      </p:grpSp>
      <p:grpSp>
        <p:nvGrpSpPr>
          <p:cNvPr id="16" name="组合 15"/>
          <p:cNvGrpSpPr/>
          <p:nvPr/>
        </p:nvGrpSpPr>
        <p:grpSpPr>
          <a:xfrm>
            <a:off x="6721129" y="3122242"/>
            <a:ext cx="1586735" cy="1386041"/>
            <a:chOff x="6721129" y="3122242"/>
            <a:chExt cx="1586735" cy="1386041"/>
          </a:xfrm>
        </p:grpSpPr>
        <p:sp>
          <p:nvSpPr>
            <p:cNvPr id="176" name="文本框 89"/>
            <p:cNvSpPr txBox="1"/>
            <p:nvPr/>
          </p:nvSpPr>
          <p:spPr>
            <a:xfrm>
              <a:off x="6957681"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添加标题</a:t>
              </a:r>
            </a:p>
          </p:txBody>
        </p:sp>
        <p:sp>
          <p:nvSpPr>
            <p:cNvPr id="182" name="文本框 81"/>
            <p:cNvSpPr txBox="1"/>
            <p:nvPr/>
          </p:nvSpPr>
          <p:spPr>
            <a:xfrm>
              <a:off x="6721129"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单击此处添加文本单击此处添加文本单击此处添加文本单击此处添加文本</a:t>
              </a:r>
            </a:p>
          </p:txBody>
        </p:sp>
      </p:grpSp>
      <p:grpSp>
        <p:nvGrpSpPr>
          <p:cNvPr id="11" name="组合 10"/>
          <p:cNvGrpSpPr/>
          <p:nvPr/>
        </p:nvGrpSpPr>
        <p:grpSpPr>
          <a:xfrm>
            <a:off x="4679558" y="1265439"/>
            <a:ext cx="1795071" cy="1755000"/>
            <a:chOff x="4679558" y="1265439"/>
            <a:chExt cx="1795071" cy="1755000"/>
          </a:xfrm>
        </p:grpSpPr>
        <p:sp>
          <p:nvSpPr>
            <p:cNvPr id="150" name="饼形 149"/>
            <p:cNvSpPr/>
            <p:nvPr/>
          </p:nvSpPr>
          <p:spPr>
            <a:xfrm rot="15168512">
              <a:off x="4679558" y="1265439"/>
              <a:ext cx="1755000" cy="1755000"/>
            </a:xfrm>
            <a:prstGeom prst="pie">
              <a:avLst>
                <a:gd name="adj1" fmla="val 917141"/>
                <a:gd name="adj2" fmla="val 779802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5" name="TextBox 184"/>
            <p:cNvSpPr txBox="1"/>
            <p:nvPr/>
          </p:nvSpPr>
          <p:spPr>
            <a:xfrm>
              <a:off x="5653570" y="1563638"/>
              <a:ext cx="821059" cy="461665"/>
            </a:xfrm>
            <a:prstGeom prst="rect">
              <a:avLst/>
            </a:prstGeom>
            <a:noFill/>
          </p:spPr>
          <p:txBody>
            <a:bodyPr wrap="none" rtlCol="0">
              <a:spAutoFit/>
            </a:bodyPr>
            <a:lstStyle/>
            <a:p>
              <a:pPr fontAlgn="base">
                <a:spcBef>
                  <a:spcPct val="0"/>
                </a:spcBef>
                <a:spcAft>
                  <a:spcPct val="0"/>
                </a:spcAft>
              </a:pPr>
              <a:r>
                <a:rPr lang="en-US" altLang="zh-CN" sz="24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50%</a:t>
              </a:r>
              <a:endParaRPr lang="zh-CN" altLang="en-US" sz="24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12" name="组合 11"/>
          <p:cNvGrpSpPr/>
          <p:nvPr/>
        </p:nvGrpSpPr>
        <p:grpSpPr>
          <a:xfrm>
            <a:off x="6636996" y="1265439"/>
            <a:ext cx="1841293" cy="1755000"/>
            <a:chOff x="6636996" y="1265439"/>
            <a:chExt cx="1841293" cy="1755000"/>
          </a:xfrm>
        </p:grpSpPr>
        <p:sp>
          <p:nvSpPr>
            <p:cNvPr id="173" name="饼形 172"/>
            <p:cNvSpPr/>
            <p:nvPr/>
          </p:nvSpPr>
          <p:spPr>
            <a:xfrm rot="15168512">
              <a:off x="6636996" y="1265439"/>
              <a:ext cx="1755000" cy="1755000"/>
            </a:xfrm>
            <a:prstGeom prst="pie">
              <a:avLst>
                <a:gd name="adj1" fmla="val 923650"/>
                <a:gd name="adj2" fmla="val 953854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6" name="TextBox 185"/>
            <p:cNvSpPr txBox="1"/>
            <p:nvPr/>
          </p:nvSpPr>
          <p:spPr>
            <a:xfrm>
              <a:off x="7657230" y="1785101"/>
              <a:ext cx="821059" cy="461665"/>
            </a:xfrm>
            <a:prstGeom prst="rect">
              <a:avLst/>
            </a:prstGeom>
            <a:noFill/>
          </p:spPr>
          <p:txBody>
            <a:bodyPr wrap="none" rtlCol="0">
              <a:spAutoFit/>
            </a:bodyPr>
            <a:lstStyle/>
            <a:p>
              <a:pPr fontAlgn="base">
                <a:spcBef>
                  <a:spcPct val="0"/>
                </a:spcBef>
                <a:spcAft>
                  <a:spcPct val="0"/>
                </a:spcAft>
              </a:pPr>
              <a:r>
                <a:rPr lang="en-US" altLang="zh-CN" sz="24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60%</a:t>
              </a:r>
              <a:endParaRPr lang="zh-CN" altLang="en-US" sz="24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10" name="组合 9"/>
          <p:cNvGrpSpPr/>
          <p:nvPr/>
        </p:nvGrpSpPr>
        <p:grpSpPr>
          <a:xfrm>
            <a:off x="2724146" y="1265439"/>
            <a:ext cx="1755000" cy="1755000"/>
            <a:chOff x="2724146" y="1265439"/>
            <a:chExt cx="1755000" cy="1755000"/>
          </a:xfrm>
        </p:grpSpPr>
        <p:sp>
          <p:nvSpPr>
            <p:cNvPr id="147" name="饼形 146"/>
            <p:cNvSpPr/>
            <p:nvPr/>
          </p:nvSpPr>
          <p:spPr>
            <a:xfrm rot="15297022">
              <a:off x="2724146" y="1265439"/>
              <a:ext cx="1755000" cy="1755000"/>
            </a:xfrm>
            <a:prstGeom prst="pie">
              <a:avLst>
                <a:gd name="adj1" fmla="val 840465"/>
                <a:gd name="adj2" fmla="val 623108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184" name="TextBox 183"/>
            <p:cNvSpPr txBox="1"/>
            <p:nvPr/>
          </p:nvSpPr>
          <p:spPr>
            <a:xfrm>
              <a:off x="3649910" y="1563638"/>
              <a:ext cx="821059" cy="461665"/>
            </a:xfrm>
            <a:prstGeom prst="rect">
              <a:avLst/>
            </a:prstGeom>
            <a:noFill/>
          </p:spPr>
          <p:txBody>
            <a:bodyPr wrap="none" rtlCol="0">
              <a:spAutoFit/>
            </a:bodyPr>
            <a:lstStyle/>
            <a:p>
              <a:pPr fontAlgn="base">
                <a:spcBef>
                  <a:spcPct val="0"/>
                </a:spcBef>
                <a:spcAft>
                  <a:spcPct val="0"/>
                </a:spcAft>
              </a:pPr>
              <a:r>
                <a:rPr lang="en-US" altLang="zh-CN" sz="24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45%</a:t>
              </a:r>
              <a:endParaRPr lang="zh-CN" altLang="en-US" sz="24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spTree>
    <p:extLst>
      <p:ext uri="{BB962C8B-B14F-4D97-AF65-F5344CB8AC3E}">
        <p14:creationId xmlns:p14="http://schemas.microsoft.com/office/powerpoint/2010/main" val="1005534927"/>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wheel(1)">
                                      <p:cBhvr>
                                        <p:cTn id="7" dur="500"/>
                                        <p:tgtEl>
                                          <p:spTgt spid="14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par>
                                <p:cTn id="18" presetID="21" presetClass="entr" presetSubtype="1" fill="hold" grpId="0" nodeType="withEffect">
                                  <p:stCondLst>
                                    <p:cond delay="0"/>
                                  </p:stCondLst>
                                  <p:childTnLst>
                                    <p:set>
                                      <p:cBhvr>
                                        <p:cTn id="19" dur="1" fill="hold">
                                          <p:stCondLst>
                                            <p:cond delay="0"/>
                                          </p:stCondLst>
                                        </p:cTn>
                                        <p:tgtEl>
                                          <p:spTgt spid="146"/>
                                        </p:tgtEl>
                                        <p:attrNameLst>
                                          <p:attrName>style.visibility</p:attrName>
                                        </p:attrNameLst>
                                      </p:cBhvr>
                                      <p:to>
                                        <p:strVal val="visible"/>
                                      </p:to>
                                    </p:set>
                                    <p:animEffect transition="in" filter="wheel(1)">
                                      <p:cBhvr>
                                        <p:cTn id="20" dur="500"/>
                                        <p:tgtEl>
                                          <p:spTgt spid="146"/>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down)">
                                      <p:cBhvr>
                                        <p:cTn id="24" dur="500"/>
                                        <p:tgtEl>
                                          <p:spTgt spid="10"/>
                                        </p:tgtEl>
                                      </p:cBhvr>
                                    </p:animEffect>
                                  </p:childTnLst>
                                </p:cTn>
                              </p:par>
                            </p:childTnLst>
                          </p:cTn>
                        </p:par>
                        <p:par>
                          <p:cTn id="25" fill="hold">
                            <p:stCondLst>
                              <p:cond delay="2500"/>
                            </p:stCondLst>
                            <p:childTnLst>
                              <p:par>
                                <p:cTn id="26" presetID="42" presetClass="entr" presetSubtype="0" fill="hold"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1000"/>
                                        <p:tgtEl>
                                          <p:spTgt spid="14"/>
                                        </p:tgtEl>
                                      </p:cBhvr>
                                    </p:animEffect>
                                    <p:anim calcmode="lin" valueType="num">
                                      <p:cBhvr>
                                        <p:cTn id="29" dur="1000" fill="hold"/>
                                        <p:tgtEl>
                                          <p:spTgt spid="14"/>
                                        </p:tgtEl>
                                        <p:attrNameLst>
                                          <p:attrName>ppt_x</p:attrName>
                                        </p:attrNameLst>
                                      </p:cBhvr>
                                      <p:tavLst>
                                        <p:tav tm="0">
                                          <p:val>
                                            <p:strVal val="#ppt_x"/>
                                          </p:val>
                                        </p:tav>
                                        <p:tav tm="100000">
                                          <p:val>
                                            <p:strVal val="#ppt_x"/>
                                          </p:val>
                                        </p:tav>
                                      </p:tavLst>
                                    </p:anim>
                                    <p:anim calcmode="lin" valueType="num">
                                      <p:cBhvr>
                                        <p:cTn id="30" dur="1000" fill="hold"/>
                                        <p:tgtEl>
                                          <p:spTgt spid="14"/>
                                        </p:tgtEl>
                                        <p:attrNameLst>
                                          <p:attrName>ppt_y</p:attrName>
                                        </p:attrNameLst>
                                      </p:cBhvr>
                                      <p:tavLst>
                                        <p:tav tm="0">
                                          <p:val>
                                            <p:strVal val="#ppt_y+.1"/>
                                          </p:val>
                                        </p:tav>
                                        <p:tav tm="100000">
                                          <p:val>
                                            <p:strVal val="#ppt_y"/>
                                          </p:val>
                                        </p:tav>
                                      </p:tavLst>
                                    </p:anim>
                                  </p:childTnLst>
                                </p:cTn>
                              </p:par>
                              <p:par>
                                <p:cTn id="31" presetID="21" presetClass="entr" presetSubtype="1" fill="hold" grpId="0" nodeType="withEffect">
                                  <p:stCondLst>
                                    <p:cond delay="0"/>
                                  </p:stCondLst>
                                  <p:childTnLst>
                                    <p:set>
                                      <p:cBhvr>
                                        <p:cTn id="32" dur="1" fill="hold">
                                          <p:stCondLst>
                                            <p:cond delay="0"/>
                                          </p:stCondLst>
                                        </p:cTn>
                                        <p:tgtEl>
                                          <p:spTgt spid="149"/>
                                        </p:tgtEl>
                                        <p:attrNameLst>
                                          <p:attrName>style.visibility</p:attrName>
                                        </p:attrNameLst>
                                      </p:cBhvr>
                                      <p:to>
                                        <p:strVal val="visible"/>
                                      </p:to>
                                    </p:set>
                                    <p:animEffect transition="in" filter="wheel(1)">
                                      <p:cBhvr>
                                        <p:cTn id="33" dur="500"/>
                                        <p:tgtEl>
                                          <p:spTgt spid="149"/>
                                        </p:tgtEl>
                                      </p:cBhvr>
                                    </p:animEffect>
                                  </p:childTnLst>
                                </p:cTn>
                              </p:par>
                            </p:childTnLst>
                          </p:cTn>
                        </p:par>
                        <p:par>
                          <p:cTn id="34" fill="hold">
                            <p:stCondLst>
                              <p:cond delay="3500"/>
                            </p:stCondLst>
                            <p:childTnLst>
                              <p:par>
                                <p:cTn id="35" presetID="22" presetClass="entr" presetSubtype="4" fill="hold"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ipe(down)">
                                      <p:cBhvr>
                                        <p:cTn id="37" dur="500"/>
                                        <p:tgtEl>
                                          <p:spTgt spid="11"/>
                                        </p:tgtEl>
                                      </p:cBhvr>
                                    </p:animEffect>
                                  </p:childTnLst>
                                </p:cTn>
                              </p:par>
                            </p:childTnLst>
                          </p:cTn>
                        </p:par>
                        <p:par>
                          <p:cTn id="38" fill="hold">
                            <p:stCondLst>
                              <p:cond delay="4000"/>
                            </p:stCondLst>
                            <p:childTnLst>
                              <p:par>
                                <p:cTn id="39" presetID="42"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1000"/>
                                        <p:tgtEl>
                                          <p:spTgt spid="15"/>
                                        </p:tgtEl>
                                      </p:cBhvr>
                                    </p:animEffect>
                                    <p:anim calcmode="lin" valueType="num">
                                      <p:cBhvr>
                                        <p:cTn id="42" dur="1000" fill="hold"/>
                                        <p:tgtEl>
                                          <p:spTgt spid="15"/>
                                        </p:tgtEl>
                                        <p:attrNameLst>
                                          <p:attrName>ppt_x</p:attrName>
                                        </p:attrNameLst>
                                      </p:cBhvr>
                                      <p:tavLst>
                                        <p:tav tm="0">
                                          <p:val>
                                            <p:strVal val="#ppt_x"/>
                                          </p:val>
                                        </p:tav>
                                        <p:tav tm="100000">
                                          <p:val>
                                            <p:strVal val="#ppt_x"/>
                                          </p:val>
                                        </p:tav>
                                      </p:tavLst>
                                    </p:anim>
                                    <p:anim calcmode="lin" valueType="num">
                                      <p:cBhvr>
                                        <p:cTn id="43" dur="1000" fill="hold"/>
                                        <p:tgtEl>
                                          <p:spTgt spid="15"/>
                                        </p:tgtEl>
                                        <p:attrNameLst>
                                          <p:attrName>ppt_y</p:attrName>
                                        </p:attrNameLst>
                                      </p:cBhvr>
                                      <p:tavLst>
                                        <p:tav tm="0">
                                          <p:val>
                                            <p:strVal val="#ppt_y+.1"/>
                                          </p:val>
                                        </p:tav>
                                        <p:tav tm="100000">
                                          <p:val>
                                            <p:strVal val="#ppt_y"/>
                                          </p:val>
                                        </p:tav>
                                      </p:tavLst>
                                    </p:anim>
                                  </p:childTnLst>
                                </p:cTn>
                              </p:par>
                              <p:par>
                                <p:cTn id="44" presetID="21" presetClass="entr" presetSubtype="1" fill="hold" grpId="0" nodeType="withEffect">
                                  <p:stCondLst>
                                    <p:cond delay="0"/>
                                  </p:stCondLst>
                                  <p:childTnLst>
                                    <p:set>
                                      <p:cBhvr>
                                        <p:cTn id="45" dur="1" fill="hold">
                                          <p:stCondLst>
                                            <p:cond delay="0"/>
                                          </p:stCondLst>
                                        </p:cTn>
                                        <p:tgtEl>
                                          <p:spTgt spid="172"/>
                                        </p:tgtEl>
                                        <p:attrNameLst>
                                          <p:attrName>style.visibility</p:attrName>
                                        </p:attrNameLst>
                                      </p:cBhvr>
                                      <p:to>
                                        <p:strVal val="visible"/>
                                      </p:to>
                                    </p:set>
                                    <p:animEffect transition="in" filter="wheel(1)">
                                      <p:cBhvr>
                                        <p:cTn id="46" dur="500"/>
                                        <p:tgtEl>
                                          <p:spTgt spid="172"/>
                                        </p:tgtEl>
                                      </p:cBhvr>
                                    </p:animEffect>
                                  </p:childTnLst>
                                </p:cTn>
                              </p:par>
                            </p:childTnLst>
                          </p:cTn>
                        </p:par>
                        <p:par>
                          <p:cTn id="47" fill="hold">
                            <p:stCondLst>
                              <p:cond delay="5000"/>
                            </p:stCondLst>
                            <p:childTnLst>
                              <p:par>
                                <p:cTn id="48" presetID="22" presetClass="entr" presetSubtype="4" fill="hold"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wipe(down)">
                                      <p:cBhvr>
                                        <p:cTn id="50" dur="500"/>
                                        <p:tgtEl>
                                          <p:spTgt spid="12"/>
                                        </p:tgtEl>
                                      </p:cBhvr>
                                    </p:animEffect>
                                  </p:childTnLst>
                                </p:cTn>
                              </p:par>
                            </p:childTnLst>
                          </p:cTn>
                        </p:par>
                        <p:par>
                          <p:cTn id="51" fill="hold">
                            <p:stCondLst>
                              <p:cond delay="5500"/>
                            </p:stCondLst>
                            <p:childTnLst>
                              <p:par>
                                <p:cTn id="52" presetID="42" presetClass="entr" presetSubtype="0" fill="hold" nodeType="after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1000"/>
                                        <p:tgtEl>
                                          <p:spTgt spid="16"/>
                                        </p:tgtEl>
                                      </p:cBhvr>
                                    </p:animEffect>
                                    <p:anim calcmode="lin" valueType="num">
                                      <p:cBhvr>
                                        <p:cTn id="55" dur="1000" fill="hold"/>
                                        <p:tgtEl>
                                          <p:spTgt spid="16"/>
                                        </p:tgtEl>
                                        <p:attrNameLst>
                                          <p:attrName>ppt_x</p:attrName>
                                        </p:attrNameLst>
                                      </p:cBhvr>
                                      <p:tavLst>
                                        <p:tav tm="0">
                                          <p:val>
                                            <p:strVal val="#ppt_x"/>
                                          </p:val>
                                        </p:tav>
                                        <p:tav tm="100000">
                                          <p:val>
                                            <p:strVal val="#ppt_x"/>
                                          </p:val>
                                        </p:tav>
                                      </p:tavLst>
                                    </p:anim>
                                    <p:anim calcmode="lin" valueType="num">
                                      <p:cBhvr>
                                        <p:cTn id="56"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43" grpId="0" animBg="1"/>
      <p:bldP spid="149" grpId="0" animBg="1"/>
      <p:bldP spid="172" grpId="0" animBg="1"/>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grpSp>
        <p:nvGrpSpPr>
          <p:cNvPr id="2" name="组合 1"/>
          <p:cNvGrpSpPr/>
          <p:nvPr/>
        </p:nvGrpSpPr>
        <p:grpSpPr>
          <a:xfrm>
            <a:off x="789385" y="1154906"/>
            <a:ext cx="1890713" cy="1900238"/>
            <a:chOff x="789385" y="1154906"/>
            <a:chExt cx="1890713" cy="1900238"/>
          </a:xfrm>
        </p:grpSpPr>
        <p:sp>
          <p:nvSpPr>
            <p:cNvPr id="30730" name="Freeform 6"/>
            <p:cNvSpPr>
              <a:spLocks noChangeArrowheads="1"/>
            </p:cNvSpPr>
            <p:nvPr/>
          </p:nvSpPr>
          <p:spPr bwMode="auto">
            <a:xfrm>
              <a:off x="789385" y="1154906"/>
              <a:ext cx="1890713" cy="1900238"/>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close/>
                </a:path>
              </a:pathLst>
            </a:custGeom>
            <a:solidFill>
              <a:schemeClr val="accent1"/>
            </a:solidFill>
            <a:ln>
              <a:noFill/>
            </a:ln>
          </p:spPr>
          <p:txBody>
            <a:bodyPr/>
            <a:lstStyle/>
            <a:p>
              <a:endParaRPr lang="zh-CN" altLang="en-US" sz="1013">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33" name="文本框 12"/>
            <p:cNvSpPr>
              <a:spLocks noChangeArrowheads="1"/>
            </p:cNvSpPr>
            <p:nvPr/>
          </p:nvSpPr>
          <p:spPr bwMode="auto">
            <a:xfrm>
              <a:off x="1164432" y="1888331"/>
              <a:ext cx="694135"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01</a:t>
              </a:r>
              <a:endParaRPr lang="zh-CN" altLang="en-US" sz="33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30734" name="图片 1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07369" y="1947863"/>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35" name="直接连接符 15"/>
            <p:cNvSpPr>
              <a:spLocks noChangeShapeType="1"/>
            </p:cNvSpPr>
            <p:nvPr/>
          </p:nvSpPr>
          <p:spPr bwMode="auto">
            <a:xfrm>
              <a:off x="1154907" y="2506267"/>
              <a:ext cx="1160860" cy="119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1013">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36" name="矩形 16"/>
            <p:cNvSpPr>
              <a:spLocks noChangeArrowheads="1"/>
            </p:cNvSpPr>
            <p:nvPr/>
          </p:nvSpPr>
          <p:spPr bwMode="auto">
            <a:xfrm>
              <a:off x="1118682" y="2488407"/>
              <a:ext cx="1261884" cy="525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内容说明</a:t>
              </a:r>
              <a:endParaRPr lang="en-US" altLang="zh-CN"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4" name="组合 3"/>
          <p:cNvGrpSpPr/>
          <p:nvPr/>
        </p:nvGrpSpPr>
        <p:grpSpPr>
          <a:xfrm>
            <a:off x="4413647" y="1154906"/>
            <a:ext cx="1890713" cy="1900238"/>
            <a:chOff x="4413647" y="1154906"/>
            <a:chExt cx="1890713" cy="1900238"/>
          </a:xfrm>
        </p:grpSpPr>
        <p:sp>
          <p:nvSpPr>
            <p:cNvPr id="30731" name="Freeform 7"/>
            <p:cNvSpPr>
              <a:spLocks noChangeArrowheads="1"/>
            </p:cNvSpPr>
            <p:nvPr/>
          </p:nvSpPr>
          <p:spPr bwMode="auto">
            <a:xfrm>
              <a:off x="4413647" y="1154906"/>
              <a:ext cx="1890713" cy="1900238"/>
            </a:xfrm>
            <a:custGeom>
              <a:avLst/>
              <a:gdLst>
                <a:gd name="T0" fmla="*/ 104 w 1588"/>
                <a:gd name="T1" fmla="*/ 1596 h 1596"/>
                <a:gd name="T2" fmla="*/ 1482 w 1588"/>
                <a:gd name="T3" fmla="*/ 1596 h 1596"/>
                <a:gd name="T4" fmla="*/ 1482 w 1588"/>
                <a:gd name="T5" fmla="*/ 1596 h 1596"/>
                <a:gd name="T6" fmla="*/ 1498 w 1588"/>
                <a:gd name="T7" fmla="*/ 1596 h 1596"/>
                <a:gd name="T8" fmla="*/ 1514 w 1588"/>
                <a:gd name="T9" fmla="*/ 1594 h 1596"/>
                <a:gd name="T10" fmla="*/ 1526 w 1588"/>
                <a:gd name="T11" fmla="*/ 1590 h 1596"/>
                <a:gd name="T12" fmla="*/ 1540 w 1588"/>
                <a:gd name="T13" fmla="*/ 1584 h 1596"/>
                <a:gd name="T14" fmla="*/ 1550 w 1588"/>
                <a:gd name="T15" fmla="*/ 1578 h 1596"/>
                <a:gd name="T16" fmla="*/ 1560 w 1588"/>
                <a:gd name="T17" fmla="*/ 1570 h 1596"/>
                <a:gd name="T18" fmla="*/ 1568 w 1588"/>
                <a:gd name="T19" fmla="*/ 1562 h 1596"/>
                <a:gd name="T20" fmla="*/ 1576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72 w 1588"/>
                <a:gd name="T39" fmla="*/ 58 h 1596"/>
                <a:gd name="T40" fmla="*/ 872 w 1588"/>
                <a:gd name="T41" fmla="*/ 58 h 1596"/>
                <a:gd name="T42" fmla="*/ 866 w 1588"/>
                <a:gd name="T43" fmla="*/ 44 h 1596"/>
                <a:gd name="T44" fmla="*/ 856 w 1588"/>
                <a:gd name="T45" fmla="*/ 32 h 1596"/>
                <a:gd name="T46" fmla="*/ 848 w 1588"/>
                <a:gd name="T47" fmla="*/ 22 h 1596"/>
                <a:gd name="T48" fmla="*/ 838 w 1588"/>
                <a:gd name="T49" fmla="*/ 14 h 1596"/>
                <a:gd name="T50" fmla="*/ 830 w 1588"/>
                <a:gd name="T51" fmla="*/ 8 h 1596"/>
                <a:gd name="T52" fmla="*/ 820 w 1588"/>
                <a:gd name="T53" fmla="*/ 4 h 1596"/>
                <a:gd name="T54" fmla="*/ 808 w 1588"/>
                <a:gd name="T55" fmla="*/ 0 h 1596"/>
                <a:gd name="T56" fmla="*/ 798 w 1588"/>
                <a:gd name="T57" fmla="*/ 0 h 1596"/>
                <a:gd name="T58" fmla="*/ 788 w 1588"/>
                <a:gd name="T59" fmla="*/ 0 h 1596"/>
                <a:gd name="T60" fmla="*/ 778 w 1588"/>
                <a:gd name="T61" fmla="*/ 4 h 1596"/>
                <a:gd name="T62" fmla="*/ 768 w 1588"/>
                <a:gd name="T63" fmla="*/ 8 h 1596"/>
                <a:gd name="T64" fmla="*/ 758 w 1588"/>
                <a:gd name="T65" fmla="*/ 14 h 1596"/>
                <a:gd name="T66" fmla="*/ 748 w 1588"/>
                <a:gd name="T67" fmla="*/ 22 h 1596"/>
                <a:gd name="T68" fmla="*/ 740 w 1588"/>
                <a:gd name="T69" fmla="*/ 32 h 1596"/>
                <a:gd name="T70" fmla="*/ 730 w 1588"/>
                <a:gd name="T71" fmla="*/ 44 h 1596"/>
                <a:gd name="T72" fmla="*/ 722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0 w 1588"/>
                <a:gd name="T93" fmla="*/ 1556 h 1596"/>
                <a:gd name="T94" fmla="*/ 18 w 1588"/>
                <a:gd name="T95" fmla="*/ 1566 h 1596"/>
                <a:gd name="T96" fmla="*/ 26 w 1588"/>
                <a:gd name="T97" fmla="*/ 1574 h 1596"/>
                <a:gd name="T98" fmla="*/ 36 w 1588"/>
                <a:gd name="T99" fmla="*/ 1580 h 1596"/>
                <a:gd name="T100" fmla="*/ 46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82" y="1596"/>
                  </a:lnTo>
                  <a:lnTo>
                    <a:pt x="1498" y="1596"/>
                  </a:lnTo>
                  <a:lnTo>
                    <a:pt x="1514" y="1594"/>
                  </a:lnTo>
                  <a:lnTo>
                    <a:pt x="1526" y="1590"/>
                  </a:lnTo>
                  <a:lnTo>
                    <a:pt x="1540" y="1584"/>
                  </a:lnTo>
                  <a:lnTo>
                    <a:pt x="1550" y="1578"/>
                  </a:lnTo>
                  <a:lnTo>
                    <a:pt x="1560" y="1570"/>
                  </a:lnTo>
                  <a:lnTo>
                    <a:pt x="1568" y="1562"/>
                  </a:lnTo>
                  <a:lnTo>
                    <a:pt x="1576" y="1552"/>
                  </a:lnTo>
                  <a:lnTo>
                    <a:pt x="1580" y="1540"/>
                  </a:lnTo>
                  <a:lnTo>
                    <a:pt x="1584" y="1528"/>
                  </a:lnTo>
                  <a:lnTo>
                    <a:pt x="1586" y="1516"/>
                  </a:lnTo>
                  <a:lnTo>
                    <a:pt x="1588" y="1504"/>
                  </a:lnTo>
                  <a:lnTo>
                    <a:pt x="1586" y="1490"/>
                  </a:lnTo>
                  <a:lnTo>
                    <a:pt x="1584" y="1476"/>
                  </a:lnTo>
                  <a:lnTo>
                    <a:pt x="1578" y="1462"/>
                  </a:lnTo>
                  <a:lnTo>
                    <a:pt x="1572" y="1446"/>
                  </a:lnTo>
                  <a:lnTo>
                    <a:pt x="872" y="58"/>
                  </a:lnTo>
                  <a:lnTo>
                    <a:pt x="866" y="44"/>
                  </a:lnTo>
                  <a:lnTo>
                    <a:pt x="856" y="32"/>
                  </a:lnTo>
                  <a:lnTo>
                    <a:pt x="848" y="22"/>
                  </a:lnTo>
                  <a:lnTo>
                    <a:pt x="838" y="14"/>
                  </a:lnTo>
                  <a:lnTo>
                    <a:pt x="830" y="8"/>
                  </a:lnTo>
                  <a:lnTo>
                    <a:pt x="820" y="4"/>
                  </a:lnTo>
                  <a:lnTo>
                    <a:pt x="808" y="0"/>
                  </a:lnTo>
                  <a:lnTo>
                    <a:pt x="798" y="0"/>
                  </a:lnTo>
                  <a:lnTo>
                    <a:pt x="788" y="0"/>
                  </a:lnTo>
                  <a:lnTo>
                    <a:pt x="778" y="4"/>
                  </a:lnTo>
                  <a:lnTo>
                    <a:pt x="768" y="8"/>
                  </a:lnTo>
                  <a:lnTo>
                    <a:pt x="758" y="14"/>
                  </a:lnTo>
                  <a:lnTo>
                    <a:pt x="748" y="22"/>
                  </a:lnTo>
                  <a:lnTo>
                    <a:pt x="740" y="32"/>
                  </a:lnTo>
                  <a:lnTo>
                    <a:pt x="730" y="44"/>
                  </a:lnTo>
                  <a:lnTo>
                    <a:pt x="722" y="58"/>
                  </a:lnTo>
                  <a:lnTo>
                    <a:pt x="14" y="1456"/>
                  </a:lnTo>
                  <a:lnTo>
                    <a:pt x="8" y="1472"/>
                  </a:lnTo>
                  <a:lnTo>
                    <a:pt x="4" y="1486"/>
                  </a:lnTo>
                  <a:lnTo>
                    <a:pt x="0" y="1500"/>
                  </a:lnTo>
                  <a:lnTo>
                    <a:pt x="0" y="1512"/>
                  </a:lnTo>
                  <a:lnTo>
                    <a:pt x="0" y="1524"/>
                  </a:lnTo>
                  <a:lnTo>
                    <a:pt x="2" y="1536"/>
                  </a:lnTo>
                  <a:lnTo>
                    <a:pt x="6" y="1546"/>
                  </a:lnTo>
                  <a:lnTo>
                    <a:pt x="10" y="1556"/>
                  </a:lnTo>
                  <a:lnTo>
                    <a:pt x="18" y="1566"/>
                  </a:lnTo>
                  <a:lnTo>
                    <a:pt x="26" y="1574"/>
                  </a:lnTo>
                  <a:lnTo>
                    <a:pt x="36" y="1580"/>
                  </a:lnTo>
                  <a:lnTo>
                    <a:pt x="46" y="1586"/>
                  </a:lnTo>
                  <a:lnTo>
                    <a:pt x="60" y="1590"/>
                  </a:lnTo>
                  <a:lnTo>
                    <a:pt x="74" y="1594"/>
                  </a:lnTo>
                  <a:lnTo>
                    <a:pt x="88" y="1596"/>
                  </a:lnTo>
                  <a:lnTo>
                    <a:pt x="104" y="1596"/>
                  </a:lnTo>
                  <a:close/>
                </a:path>
              </a:pathLst>
            </a:custGeom>
            <a:solidFill>
              <a:schemeClr val="accent3"/>
            </a:solidFill>
            <a:ln>
              <a:noFill/>
            </a:ln>
          </p:spPr>
          <p:txBody>
            <a:bodyPr/>
            <a:lstStyle/>
            <a:p>
              <a:endParaRPr lang="zh-CN" altLang="en-US" sz="1013">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37" name="文本框 17"/>
            <p:cNvSpPr>
              <a:spLocks noChangeArrowheads="1"/>
            </p:cNvSpPr>
            <p:nvPr/>
          </p:nvSpPr>
          <p:spPr bwMode="auto">
            <a:xfrm>
              <a:off x="4818460" y="1888331"/>
              <a:ext cx="69413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03</a:t>
              </a:r>
              <a:endParaRPr lang="zh-CN" altLang="en-US" sz="33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30738" name="图片 1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61398" y="1947863"/>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39" name="直接连接符 19"/>
            <p:cNvSpPr>
              <a:spLocks noChangeShapeType="1"/>
            </p:cNvSpPr>
            <p:nvPr/>
          </p:nvSpPr>
          <p:spPr bwMode="auto">
            <a:xfrm>
              <a:off x="4808935" y="2506267"/>
              <a:ext cx="1160859" cy="119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1013">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40" name="矩形 20"/>
            <p:cNvSpPr>
              <a:spLocks noChangeArrowheads="1"/>
            </p:cNvSpPr>
            <p:nvPr/>
          </p:nvSpPr>
          <p:spPr bwMode="auto">
            <a:xfrm>
              <a:off x="4772710" y="2488407"/>
              <a:ext cx="1261884" cy="525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内容说明</a:t>
              </a:r>
              <a:endParaRPr lang="en-US" altLang="zh-CN"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3" name="组合 2"/>
          <p:cNvGrpSpPr/>
          <p:nvPr/>
        </p:nvGrpSpPr>
        <p:grpSpPr>
          <a:xfrm>
            <a:off x="2594373" y="1712119"/>
            <a:ext cx="1878806" cy="1902619"/>
            <a:chOff x="2594373" y="1712119"/>
            <a:chExt cx="1878806" cy="1902619"/>
          </a:xfrm>
        </p:grpSpPr>
        <p:sp>
          <p:nvSpPr>
            <p:cNvPr id="30729" name="Freeform 5"/>
            <p:cNvSpPr>
              <a:spLocks noChangeArrowheads="1"/>
            </p:cNvSpPr>
            <p:nvPr/>
          </p:nvSpPr>
          <p:spPr bwMode="auto">
            <a:xfrm>
              <a:off x="2594373" y="1712119"/>
              <a:ext cx="1878806" cy="1902619"/>
            </a:xfrm>
            <a:custGeom>
              <a:avLst/>
              <a:gdLst>
                <a:gd name="T0" fmla="*/ 1472 w 1578"/>
                <a:gd name="T1" fmla="*/ 0 h 1598"/>
                <a:gd name="T2" fmla="*/ 104 w 1578"/>
                <a:gd name="T3" fmla="*/ 0 h 1598"/>
                <a:gd name="T4" fmla="*/ 104 w 1578"/>
                <a:gd name="T5" fmla="*/ 0 h 1598"/>
                <a:gd name="T6" fmla="*/ 88 w 1578"/>
                <a:gd name="T7" fmla="*/ 2 h 1598"/>
                <a:gd name="T8" fmla="*/ 74 w 1578"/>
                <a:gd name="T9" fmla="*/ 4 h 1598"/>
                <a:gd name="T10" fmla="*/ 60 w 1578"/>
                <a:gd name="T11" fmla="*/ 8 h 1598"/>
                <a:gd name="T12" fmla="*/ 48 w 1578"/>
                <a:gd name="T13" fmla="*/ 12 h 1598"/>
                <a:gd name="T14" fmla="*/ 36 w 1578"/>
                <a:gd name="T15" fmla="*/ 18 h 1598"/>
                <a:gd name="T16" fmla="*/ 26 w 1578"/>
                <a:gd name="T17" fmla="*/ 26 h 1598"/>
                <a:gd name="T18" fmla="*/ 18 w 1578"/>
                <a:gd name="T19" fmla="*/ 36 h 1598"/>
                <a:gd name="T20" fmla="*/ 12 w 1578"/>
                <a:gd name="T21" fmla="*/ 46 h 1598"/>
                <a:gd name="T22" fmla="*/ 6 w 1578"/>
                <a:gd name="T23" fmla="*/ 56 h 1598"/>
                <a:gd name="T24" fmla="*/ 2 w 1578"/>
                <a:gd name="T25" fmla="*/ 68 h 1598"/>
                <a:gd name="T26" fmla="*/ 0 w 1578"/>
                <a:gd name="T27" fmla="*/ 80 h 1598"/>
                <a:gd name="T28" fmla="*/ 0 w 1578"/>
                <a:gd name="T29" fmla="*/ 94 h 1598"/>
                <a:gd name="T30" fmla="*/ 0 w 1578"/>
                <a:gd name="T31" fmla="*/ 106 h 1598"/>
                <a:gd name="T32" fmla="*/ 4 w 1578"/>
                <a:gd name="T33" fmla="*/ 120 h 1598"/>
                <a:gd name="T34" fmla="*/ 8 w 1578"/>
                <a:gd name="T35" fmla="*/ 136 h 1598"/>
                <a:gd name="T36" fmla="*/ 14 w 1578"/>
                <a:gd name="T37" fmla="*/ 150 h 1598"/>
                <a:gd name="T38" fmla="*/ 714 w 1578"/>
                <a:gd name="T39" fmla="*/ 1538 h 1598"/>
                <a:gd name="T40" fmla="*/ 714 w 1578"/>
                <a:gd name="T41" fmla="*/ 1538 h 1598"/>
                <a:gd name="T42" fmla="*/ 722 w 1578"/>
                <a:gd name="T43" fmla="*/ 1552 h 1598"/>
                <a:gd name="T44" fmla="*/ 730 w 1578"/>
                <a:gd name="T45" fmla="*/ 1564 h 1598"/>
                <a:gd name="T46" fmla="*/ 738 w 1578"/>
                <a:gd name="T47" fmla="*/ 1574 h 1598"/>
                <a:gd name="T48" fmla="*/ 748 w 1578"/>
                <a:gd name="T49" fmla="*/ 1582 h 1598"/>
                <a:gd name="T50" fmla="*/ 758 w 1578"/>
                <a:gd name="T51" fmla="*/ 1588 h 1598"/>
                <a:gd name="T52" fmla="*/ 768 w 1578"/>
                <a:gd name="T53" fmla="*/ 1594 h 1598"/>
                <a:gd name="T54" fmla="*/ 778 w 1578"/>
                <a:gd name="T55" fmla="*/ 1596 h 1598"/>
                <a:gd name="T56" fmla="*/ 788 w 1578"/>
                <a:gd name="T57" fmla="*/ 1598 h 1598"/>
                <a:gd name="T58" fmla="*/ 800 w 1578"/>
                <a:gd name="T59" fmla="*/ 1596 h 1598"/>
                <a:gd name="T60" fmla="*/ 810 w 1578"/>
                <a:gd name="T61" fmla="*/ 1594 h 1598"/>
                <a:gd name="T62" fmla="*/ 820 w 1578"/>
                <a:gd name="T63" fmla="*/ 1588 h 1598"/>
                <a:gd name="T64" fmla="*/ 830 w 1578"/>
                <a:gd name="T65" fmla="*/ 1582 h 1598"/>
                <a:gd name="T66" fmla="*/ 838 w 1578"/>
                <a:gd name="T67" fmla="*/ 1574 h 1598"/>
                <a:gd name="T68" fmla="*/ 848 w 1578"/>
                <a:gd name="T69" fmla="*/ 1564 h 1598"/>
                <a:gd name="T70" fmla="*/ 856 w 1578"/>
                <a:gd name="T71" fmla="*/ 1552 h 1598"/>
                <a:gd name="T72" fmla="*/ 864 w 1578"/>
                <a:gd name="T73" fmla="*/ 1538 h 1598"/>
                <a:gd name="T74" fmla="*/ 1564 w 1578"/>
                <a:gd name="T75" fmla="*/ 140 h 1598"/>
                <a:gd name="T76" fmla="*/ 1564 w 1578"/>
                <a:gd name="T77" fmla="*/ 140 h 1598"/>
                <a:gd name="T78" fmla="*/ 1570 w 1578"/>
                <a:gd name="T79" fmla="*/ 126 h 1598"/>
                <a:gd name="T80" fmla="*/ 1574 w 1578"/>
                <a:gd name="T81" fmla="*/ 112 h 1598"/>
                <a:gd name="T82" fmla="*/ 1578 w 1578"/>
                <a:gd name="T83" fmla="*/ 98 h 1598"/>
                <a:gd name="T84" fmla="*/ 1578 w 1578"/>
                <a:gd name="T85" fmla="*/ 84 h 1598"/>
                <a:gd name="T86" fmla="*/ 1578 w 1578"/>
                <a:gd name="T87" fmla="*/ 72 h 1598"/>
                <a:gd name="T88" fmla="*/ 1576 w 1578"/>
                <a:gd name="T89" fmla="*/ 60 h 1598"/>
                <a:gd name="T90" fmla="*/ 1572 w 1578"/>
                <a:gd name="T91" fmla="*/ 50 h 1598"/>
                <a:gd name="T92" fmla="*/ 1566 w 1578"/>
                <a:gd name="T93" fmla="*/ 40 h 1598"/>
                <a:gd name="T94" fmla="*/ 1560 w 1578"/>
                <a:gd name="T95" fmla="*/ 32 h 1598"/>
                <a:gd name="T96" fmla="*/ 1552 w 1578"/>
                <a:gd name="T97" fmla="*/ 24 h 1598"/>
                <a:gd name="T98" fmla="*/ 1542 w 1578"/>
                <a:gd name="T99" fmla="*/ 16 h 1598"/>
                <a:gd name="T100" fmla="*/ 1530 w 1578"/>
                <a:gd name="T101" fmla="*/ 10 h 1598"/>
                <a:gd name="T102" fmla="*/ 1518 w 1578"/>
                <a:gd name="T103" fmla="*/ 6 h 1598"/>
                <a:gd name="T104" fmla="*/ 1504 w 1578"/>
                <a:gd name="T105" fmla="*/ 4 h 1598"/>
                <a:gd name="T106" fmla="*/ 1490 w 1578"/>
                <a:gd name="T107" fmla="*/ 0 h 1598"/>
                <a:gd name="T108" fmla="*/ 1472 w 1578"/>
                <a:gd name="T109" fmla="*/ 0 h 1598"/>
                <a:gd name="T110" fmla="*/ 1472 w 1578"/>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8" h="1598">
                  <a:moveTo>
                    <a:pt x="1472" y="0"/>
                  </a:moveTo>
                  <a:lnTo>
                    <a:pt x="104" y="0"/>
                  </a:lnTo>
                  <a:lnTo>
                    <a:pt x="88" y="2"/>
                  </a:lnTo>
                  <a:lnTo>
                    <a:pt x="74" y="4"/>
                  </a:lnTo>
                  <a:lnTo>
                    <a:pt x="60" y="8"/>
                  </a:lnTo>
                  <a:lnTo>
                    <a:pt x="48" y="12"/>
                  </a:lnTo>
                  <a:lnTo>
                    <a:pt x="36" y="18"/>
                  </a:lnTo>
                  <a:lnTo>
                    <a:pt x="26" y="26"/>
                  </a:lnTo>
                  <a:lnTo>
                    <a:pt x="18" y="36"/>
                  </a:lnTo>
                  <a:lnTo>
                    <a:pt x="12" y="46"/>
                  </a:lnTo>
                  <a:lnTo>
                    <a:pt x="6" y="56"/>
                  </a:lnTo>
                  <a:lnTo>
                    <a:pt x="2" y="68"/>
                  </a:lnTo>
                  <a:lnTo>
                    <a:pt x="0" y="80"/>
                  </a:lnTo>
                  <a:lnTo>
                    <a:pt x="0" y="94"/>
                  </a:lnTo>
                  <a:lnTo>
                    <a:pt x="0" y="106"/>
                  </a:lnTo>
                  <a:lnTo>
                    <a:pt x="4" y="120"/>
                  </a:lnTo>
                  <a:lnTo>
                    <a:pt x="8" y="136"/>
                  </a:lnTo>
                  <a:lnTo>
                    <a:pt x="14" y="150"/>
                  </a:lnTo>
                  <a:lnTo>
                    <a:pt x="714" y="1538"/>
                  </a:lnTo>
                  <a:lnTo>
                    <a:pt x="722" y="1552"/>
                  </a:lnTo>
                  <a:lnTo>
                    <a:pt x="730" y="1564"/>
                  </a:lnTo>
                  <a:lnTo>
                    <a:pt x="738" y="1574"/>
                  </a:lnTo>
                  <a:lnTo>
                    <a:pt x="748" y="1582"/>
                  </a:lnTo>
                  <a:lnTo>
                    <a:pt x="758" y="1588"/>
                  </a:lnTo>
                  <a:lnTo>
                    <a:pt x="768" y="1594"/>
                  </a:lnTo>
                  <a:lnTo>
                    <a:pt x="778" y="1596"/>
                  </a:lnTo>
                  <a:lnTo>
                    <a:pt x="788" y="1598"/>
                  </a:lnTo>
                  <a:lnTo>
                    <a:pt x="800" y="1596"/>
                  </a:lnTo>
                  <a:lnTo>
                    <a:pt x="810" y="1594"/>
                  </a:lnTo>
                  <a:lnTo>
                    <a:pt x="820" y="1588"/>
                  </a:lnTo>
                  <a:lnTo>
                    <a:pt x="830" y="1582"/>
                  </a:lnTo>
                  <a:lnTo>
                    <a:pt x="838" y="1574"/>
                  </a:lnTo>
                  <a:lnTo>
                    <a:pt x="848" y="1564"/>
                  </a:lnTo>
                  <a:lnTo>
                    <a:pt x="856" y="1552"/>
                  </a:lnTo>
                  <a:lnTo>
                    <a:pt x="864" y="1538"/>
                  </a:lnTo>
                  <a:lnTo>
                    <a:pt x="1564" y="140"/>
                  </a:lnTo>
                  <a:lnTo>
                    <a:pt x="1570" y="126"/>
                  </a:lnTo>
                  <a:lnTo>
                    <a:pt x="1574" y="112"/>
                  </a:lnTo>
                  <a:lnTo>
                    <a:pt x="1578" y="98"/>
                  </a:lnTo>
                  <a:lnTo>
                    <a:pt x="1578" y="84"/>
                  </a:lnTo>
                  <a:lnTo>
                    <a:pt x="1578" y="72"/>
                  </a:lnTo>
                  <a:lnTo>
                    <a:pt x="1576" y="60"/>
                  </a:lnTo>
                  <a:lnTo>
                    <a:pt x="1572" y="50"/>
                  </a:lnTo>
                  <a:lnTo>
                    <a:pt x="1566" y="40"/>
                  </a:lnTo>
                  <a:lnTo>
                    <a:pt x="1560" y="32"/>
                  </a:lnTo>
                  <a:lnTo>
                    <a:pt x="1552" y="24"/>
                  </a:lnTo>
                  <a:lnTo>
                    <a:pt x="1542" y="16"/>
                  </a:lnTo>
                  <a:lnTo>
                    <a:pt x="1530" y="10"/>
                  </a:lnTo>
                  <a:lnTo>
                    <a:pt x="1518" y="6"/>
                  </a:lnTo>
                  <a:lnTo>
                    <a:pt x="1504" y="4"/>
                  </a:lnTo>
                  <a:lnTo>
                    <a:pt x="1490" y="0"/>
                  </a:lnTo>
                  <a:lnTo>
                    <a:pt x="1472" y="0"/>
                  </a:lnTo>
                  <a:close/>
                </a:path>
              </a:pathLst>
            </a:custGeom>
            <a:solidFill>
              <a:schemeClr val="accent2"/>
            </a:solidFill>
            <a:ln>
              <a:noFill/>
            </a:ln>
          </p:spPr>
          <p:txBody>
            <a:bodyPr/>
            <a:lstStyle/>
            <a:p>
              <a:endParaRPr lang="zh-CN" altLang="en-US" sz="1013">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41" name="文本框 21"/>
            <p:cNvSpPr>
              <a:spLocks noChangeArrowheads="1"/>
            </p:cNvSpPr>
            <p:nvPr/>
          </p:nvSpPr>
          <p:spPr bwMode="auto">
            <a:xfrm>
              <a:off x="2987279" y="1754981"/>
              <a:ext cx="69413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02</a:t>
              </a:r>
              <a:endParaRPr lang="zh-CN" altLang="en-US" sz="33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30742" name="图片 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29026" y="1815704"/>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3" name="直接连接符 23"/>
            <p:cNvSpPr>
              <a:spLocks noChangeShapeType="1"/>
            </p:cNvSpPr>
            <p:nvPr/>
          </p:nvSpPr>
          <p:spPr bwMode="auto">
            <a:xfrm>
              <a:off x="2936082" y="2343150"/>
              <a:ext cx="1160860"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1013">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44" name="矩形 24"/>
            <p:cNvSpPr>
              <a:spLocks noChangeArrowheads="1"/>
            </p:cNvSpPr>
            <p:nvPr/>
          </p:nvSpPr>
          <p:spPr bwMode="auto">
            <a:xfrm>
              <a:off x="3169161" y="2406254"/>
              <a:ext cx="72327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CN" altLang="en-US"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a:t>
              </a:r>
              <a:endParaRPr lang="en-US" altLang="zh-CN"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a:p>
              <a:pPr algn="ctr"/>
              <a:r>
                <a:rPr lang="zh-CN" altLang="en-US"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说明</a:t>
              </a:r>
              <a:endParaRPr lang="en-US" altLang="zh-CN"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5" name="组合 4"/>
          <p:cNvGrpSpPr/>
          <p:nvPr/>
        </p:nvGrpSpPr>
        <p:grpSpPr>
          <a:xfrm>
            <a:off x="6368654" y="1712119"/>
            <a:ext cx="1883569" cy="1902619"/>
            <a:chOff x="6368654" y="1712119"/>
            <a:chExt cx="1883569" cy="1902619"/>
          </a:xfrm>
        </p:grpSpPr>
        <p:sp>
          <p:nvSpPr>
            <p:cNvPr id="30732" name="Freeform 8"/>
            <p:cNvSpPr>
              <a:spLocks noChangeArrowheads="1"/>
            </p:cNvSpPr>
            <p:nvPr/>
          </p:nvSpPr>
          <p:spPr bwMode="auto">
            <a:xfrm>
              <a:off x="6368654" y="1712119"/>
              <a:ext cx="1883569" cy="1902619"/>
            </a:xfrm>
            <a:custGeom>
              <a:avLst/>
              <a:gdLst>
                <a:gd name="T0" fmla="*/ 1476 w 1582"/>
                <a:gd name="T1" fmla="*/ 0 h 1598"/>
                <a:gd name="T2" fmla="*/ 98 w 1582"/>
                <a:gd name="T3" fmla="*/ 0 h 1598"/>
                <a:gd name="T4" fmla="*/ 98 w 1582"/>
                <a:gd name="T5" fmla="*/ 0 h 1598"/>
                <a:gd name="T6" fmla="*/ 84 w 1582"/>
                <a:gd name="T7" fmla="*/ 2 h 1598"/>
                <a:gd name="T8" fmla="*/ 70 w 1582"/>
                <a:gd name="T9" fmla="*/ 4 h 1598"/>
                <a:gd name="T10" fmla="*/ 58 w 1582"/>
                <a:gd name="T11" fmla="*/ 8 h 1598"/>
                <a:gd name="T12" fmla="*/ 46 w 1582"/>
                <a:gd name="T13" fmla="*/ 12 h 1598"/>
                <a:gd name="T14" fmla="*/ 36 w 1582"/>
                <a:gd name="T15" fmla="*/ 18 h 1598"/>
                <a:gd name="T16" fmla="*/ 26 w 1582"/>
                <a:gd name="T17" fmla="*/ 26 h 1598"/>
                <a:gd name="T18" fmla="*/ 18 w 1582"/>
                <a:gd name="T19" fmla="*/ 36 h 1598"/>
                <a:gd name="T20" fmla="*/ 10 w 1582"/>
                <a:gd name="T21" fmla="*/ 46 h 1598"/>
                <a:gd name="T22" fmla="*/ 6 w 1582"/>
                <a:gd name="T23" fmla="*/ 56 h 1598"/>
                <a:gd name="T24" fmla="*/ 2 w 1582"/>
                <a:gd name="T25" fmla="*/ 68 h 1598"/>
                <a:gd name="T26" fmla="*/ 0 w 1582"/>
                <a:gd name="T27" fmla="*/ 80 h 1598"/>
                <a:gd name="T28" fmla="*/ 0 w 1582"/>
                <a:gd name="T29" fmla="*/ 94 h 1598"/>
                <a:gd name="T30" fmla="*/ 2 w 1582"/>
                <a:gd name="T31" fmla="*/ 106 h 1598"/>
                <a:gd name="T32" fmla="*/ 6 w 1582"/>
                <a:gd name="T33" fmla="*/ 120 h 1598"/>
                <a:gd name="T34" fmla="*/ 12 w 1582"/>
                <a:gd name="T35" fmla="*/ 136 h 1598"/>
                <a:gd name="T36" fmla="*/ 20 w 1582"/>
                <a:gd name="T37" fmla="*/ 150 h 1598"/>
                <a:gd name="T38" fmla="*/ 720 w 1582"/>
                <a:gd name="T39" fmla="*/ 1538 h 1598"/>
                <a:gd name="T40" fmla="*/ 720 w 1582"/>
                <a:gd name="T41" fmla="*/ 1538 h 1598"/>
                <a:gd name="T42" fmla="*/ 726 w 1582"/>
                <a:gd name="T43" fmla="*/ 1552 h 1598"/>
                <a:gd name="T44" fmla="*/ 734 w 1582"/>
                <a:gd name="T45" fmla="*/ 1564 h 1598"/>
                <a:gd name="T46" fmla="*/ 744 w 1582"/>
                <a:gd name="T47" fmla="*/ 1574 h 1598"/>
                <a:gd name="T48" fmla="*/ 752 w 1582"/>
                <a:gd name="T49" fmla="*/ 1582 h 1598"/>
                <a:gd name="T50" fmla="*/ 760 w 1582"/>
                <a:gd name="T51" fmla="*/ 1588 h 1598"/>
                <a:gd name="T52" fmla="*/ 770 w 1582"/>
                <a:gd name="T53" fmla="*/ 1594 h 1598"/>
                <a:gd name="T54" fmla="*/ 780 w 1582"/>
                <a:gd name="T55" fmla="*/ 1596 h 1598"/>
                <a:gd name="T56" fmla="*/ 788 w 1582"/>
                <a:gd name="T57" fmla="*/ 1598 h 1598"/>
                <a:gd name="T58" fmla="*/ 798 w 1582"/>
                <a:gd name="T59" fmla="*/ 1596 h 1598"/>
                <a:gd name="T60" fmla="*/ 808 w 1582"/>
                <a:gd name="T61" fmla="*/ 1594 h 1598"/>
                <a:gd name="T62" fmla="*/ 816 w 1582"/>
                <a:gd name="T63" fmla="*/ 1588 h 1598"/>
                <a:gd name="T64" fmla="*/ 826 w 1582"/>
                <a:gd name="T65" fmla="*/ 1582 h 1598"/>
                <a:gd name="T66" fmla="*/ 834 w 1582"/>
                <a:gd name="T67" fmla="*/ 1574 h 1598"/>
                <a:gd name="T68" fmla="*/ 842 w 1582"/>
                <a:gd name="T69" fmla="*/ 1564 h 1598"/>
                <a:gd name="T70" fmla="*/ 850 w 1582"/>
                <a:gd name="T71" fmla="*/ 1552 h 1598"/>
                <a:gd name="T72" fmla="*/ 858 w 1582"/>
                <a:gd name="T73" fmla="*/ 1538 h 1598"/>
                <a:gd name="T74" fmla="*/ 1566 w 1582"/>
                <a:gd name="T75" fmla="*/ 140 h 1598"/>
                <a:gd name="T76" fmla="*/ 1566 w 1582"/>
                <a:gd name="T77" fmla="*/ 140 h 1598"/>
                <a:gd name="T78" fmla="*/ 1572 w 1582"/>
                <a:gd name="T79" fmla="*/ 126 h 1598"/>
                <a:gd name="T80" fmla="*/ 1578 w 1582"/>
                <a:gd name="T81" fmla="*/ 112 h 1598"/>
                <a:gd name="T82" fmla="*/ 1580 w 1582"/>
                <a:gd name="T83" fmla="*/ 98 h 1598"/>
                <a:gd name="T84" fmla="*/ 1582 w 1582"/>
                <a:gd name="T85" fmla="*/ 84 h 1598"/>
                <a:gd name="T86" fmla="*/ 1582 w 1582"/>
                <a:gd name="T87" fmla="*/ 72 h 1598"/>
                <a:gd name="T88" fmla="*/ 1578 w 1582"/>
                <a:gd name="T89" fmla="*/ 60 h 1598"/>
                <a:gd name="T90" fmla="*/ 1576 w 1582"/>
                <a:gd name="T91" fmla="*/ 50 h 1598"/>
                <a:gd name="T92" fmla="*/ 1570 w 1582"/>
                <a:gd name="T93" fmla="*/ 40 h 1598"/>
                <a:gd name="T94" fmla="*/ 1564 w 1582"/>
                <a:gd name="T95" fmla="*/ 32 h 1598"/>
                <a:gd name="T96" fmla="*/ 1554 w 1582"/>
                <a:gd name="T97" fmla="*/ 24 h 1598"/>
                <a:gd name="T98" fmla="*/ 1546 w 1582"/>
                <a:gd name="T99" fmla="*/ 16 h 1598"/>
                <a:gd name="T100" fmla="*/ 1534 w 1582"/>
                <a:gd name="T101" fmla="*/ 10 h 1598"/>
                <a:gd name="T102" fmla="*/ 1522 w 1582"/>
                <a:gd name="T103" fmla="*/ 6 h 1598"/>
                <a:gd name="T104" fmla="*/ 1508 w 1582"/>
                <a:gd name="T105" fmla="*/ 4 h 1598"/>
                <a:gd name="T106" fmla="*/ 1492 w 1582"/>
                <a:gd name="T107" fmla="*/ 0 h 1598"/>
                <a:gd name="T108" fmla="*/ 1476 w 1582"/>
                <a:gd name="T109" fmla="*/ 0 h 1598"/>
                <a:gd name="T110" fmla="*/ 1476 w 1582"/>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2" h="1598">
                  <a:moveTo>
                    <a:pt x="1476" y="0"/>
                  </a:moveTo>
                  <a:lnTo>
                    <a:pt x="98" y="0"/>
                  </a:lnTo>
                  <a:lnTo>
                    <a:pt x="84" y="2"/>
                  </a:lnTo>
                  <a:lnTo>
                    <a:pt x="70" y="4"/>
                  </a:lnTo>
                  <a:lnTo>
                    <a:pt x="58" y="8"/>
                  </a:lnTo>
                  <a:lnTo>
                    <a:pt x="46" y="12"/>
                  </a:lnTo>
                  <a:lnTo>
                    <a:pt x="36" y="18"/>
                  </a:lnTo>
                  <a:lnTo>
                    <a:pt x="26" y="26"/>
                  </a:lnTo>
                  <a:lnTo>
                    <a:pt x="18" y="36"/>
                  </a:lnTo>
                  <a:lnTo>
                    <a:pt x="10" y="46"/>
                  </a:lnTo>
                  <a:lnTo>
                    <a:pt x="6" y="56"/>
                  </a:lnTo>
                  <a:lnTo>
                    <a:pt x="2" y="68"/>
                  </a:lnTo>
                  <a:lnTo>
                    <a:pt x="0" y="80"/>
                  </a:lnTo>
                  <a:lnTo>
                    <a:pt x="0" y="94"/>
                  </a:lnTo>
                  <a:lnTo>
                    <a:pt x="2" y="106"/>
                  </a:lnTo>
                  <a:lnTo>
                    <a:pt x="6" y="120"/>
                  </a:lnTo>
                  <a:lnTo>
                    <a:pt x="12" y="136"/>
                  </a:lnTo>
                  <a:lnTo>
                    <a:pt x="20" y="150"/>
                  </a:lnTo>
                  <a:lnTo>
                    <a:pt x="720" y="1538"/>
                  </a:lnTo>
                  <a:lnTo>
                    <a:pt x="726" y="1552"/>
                  </a:lnTo>
                  <a:lnTo>
                    <a:pt x="734" y="1564"/>
                  </a:lnTo>
                  <a:lnTo>
                    <a:pt x="744" y="1574"/>
                  </a:lnTo>
                  <a:lnTo>
                    <a:pt x="752" y="1582"/>
                  </a:lnTo>
                  <a:lnTo>
                    <a:pt x="760" y="1588"/>
                  </a:lnTo>
                  <a:lnTo>
                    <a:pt x="770" y="1594"/>
                  </a:lnTo>
                  <a:lnTo>
                    <a:pt x="780" y="1596"/>
                  </a:lnTo>
                  <a:lnTo>
                    <a:pt x="788" y="1598"/>
                  </a:lnTo>
                  <a:lnTo>
                    <a:pt x="798" y="1596"/>
                  </a:lnTo>
                  <a:lnTo>
                    <a:pt x="808" y="1594"/>
                  </a:lnTo>
                  <a:lnTo>
                    <a:pt x="816" y="1588"/>
                  </a:lnTo>
                  <a:lnTo>
                    <a:pt x="826" y="1582"/>
                  </a:lnTo>
                  <a:lnTo>
                    <a:pt x="834" y="1574"/>
                  </a:lnTo>
                  <a:lnTo>
                    <a:pt x="842" y="1564"/>
                  </a:lnTo>
                  <a:lnTo>
                    <a:pt x="850" y="1552"/>
                  </a:lnTo>
                  <a:lnTo>
                    <a:pt x="858" y="1538"/>
                  </a:lnTo>
                  <a:lnTo>
                    <a:pt x="1566" y="140"/>
                  </a:lnTo>
                  <a:lnTo>
                    <a:pt x="1572" y="126"/>
                  </a:lnTo>
                  <a:lnTo>
                    <a:pt x="1578" y="112"/>
                  </a:lnTo>
                  <a:lnTo>
                    <a:pt x="1580" y="98"/>
                  </a:lnTo>
                  <a:lnTo>
                    <a:pt x="1582" y="84"/>
                  </a:lnTo>
                  <a:lnTo>
                    <a:pt x="1582" y="72"/>
                  </a:lnTo>
                  <a:lnTo>
                    <a:pt x="1578" y="60"/>
                  </a:lnTo>
                  <a:lnTo>
                    <a:pt x="1576" y="50"/>
                  </a:lnTo>
                  <a:lnTo>
                    <a:pt x="1570" y="40"/>
                  </a:lnTo>
                  <a:lnTo>
                    <a:pt x="1564" y="32"/>
                  </a:lnTo>
                  <a:lnTo>
                    <a:pt x="1554" y="24"/>
                  </a:lnTo>
                  <a:lnTo>
                    <a:pt x="1546" y="16"/>
                  </a:lnTo>
                  <a:lnTo>
                    <a:pt x="1534" y="10"/>
                  </a:lnTo>
                  <a:lnTo>
                    <a:pt x="1522" y="6"/>
                  </a:lnTo>
                  <a:lnTo>
                    <a:pt x="1508" y="4"/>
                  </a:lnTo>
                  <a:lnTo>
                    <a:pt x="1492" y="0"/>
                  </a:lnTo>
                  <a:lnTo>
                    <a:pt x="1476" y="0"/>
                  </a:lnTo>
                  <a:close/>
                </a:path>
              </a:pathLst>
            </a:custGeom>
            <a:solidFill>
              <a:schemeClr val="accent4"/>
            </a:solidFill>
            <a:ln>
              <a:noFill/>
            </a:ln>
          </p:spPr>
          <p:txBody>
            <a:bodyPr/>
            <a:lstStyle/>
            <a:p>
              <a:endParaRPr lang="zh-CN" altLang="en-US" sz="1013">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45" name="文本框 25"/>
            <p:cNvSpPr>
              <a:spLocks noChangeArrowheads="1"/>
            </p:cNvSpPr>
            <p:nvPr/>
          </p:nvSpPr>
          <p:spPr bwMode="auto">
            <a:xfrm>
              <a:off x="6746082" y="1754981"/>
              <a:ext cx="694135"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04</a:t>
              </a:r>
              <a:endParaRPr lang="zh-CN" altLang="en-US" sz="3300">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pic>
          <p:nvPicPr>
            <p:cNvPr id="30746" name="图片 2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387829" y="1815704"/>
              <a:ext cx="383381" cy="38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7" name="直接连接符 27"/>
            <p:cNvSpPr>
              <a:spLocks noChangeShapeType="1"/>
            </p:cNvSpPr>
            <p:nvPr/>
          </p:nvSpPr>
          <p:spPr bwMode="auto">
            <a:xfrm>
              <a:off x="6694885" y="2343150"/>
              <a:ext cx="1160859"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sz="1013">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48" name="矩形 28"/>
            <p:cNvSpPr>
              <a:spLocks noChangeArrowheads="1"/>
            </p:cNvSpPr>
            <p:nvPr/>
          </p:nvSpPr>
          <p:spPr bwMode="auto">
            <a:xfrm>
              <a:off x="6927964" y="2406254"/>
              <a:ext cx="72327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CN" altLang="en-US"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内容</a:t>
              </a:r>
              <a:endParaRPr lang="en-US" altLang="zh-CN"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a:p>
              <a:pPr algn="ctr"/>
              <a:r>
                <a:rPr lang="zh-CN" altLang="en-US"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说明</a:t>
              </a:r>
              <a:endParaRPr lang="en-US" altLang="zh-CN" sz="2100" b="1">
                <a:solidFill>
                  <a:schemeClr val="bg1"/>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30750" name="矩形 30"/>
          <p:cNvSpPr>
            <a:spLocks noChangeArrowheads="1"/>
          </p:cNvSpPr>
          <p:nvPr/>
        </p:nvSpPr>
        <p:spPr bwMode="auto">
          <a:xfrm>
            <a:off x="1100138" y="3114675"/>
            <a:ext cx="1223412" cy="535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solidFill>
                  <a:srgbClr val="595959"/>
                </a:solidFill>
                <a:latin typeface="微软雅黑" panose="020B0503020204020204" pitchFamily="34" charset="-122"/>
                <a:ea typeface="微软雅黑" panose="020B0503020204020204" pitchFamily="34" charset="-122"/>
                <a:sym typeface="微软雅黑" panose="020B0503020204020204" pitchFamily="34" charset="-122"/>
              </a:rPr>
              <a:t>内容说明内容说明</a:t>
            </a:r>
            <a:endParaRPr lang="en-US" altLang="zh-CN" sz="1013" dirty="0">
              <a:solidFill>
                <a:srgbClr val="595959"/>
              </a:solidFill>
              <a:latin typeface="微软雅黑" panose="020B0503020204020204" pitchFamily="34" charset="-122"/>
              <a:ea typeface="微软雅黑" panose="020B0503020204020204" pitchFamily="34" charset="-122"/>
              <a:sym typeface="微软雅黑" panose="020B0503020204020204" pitchFamily="34" charset="-122"/>
            </a:endParaRPr>
          </a:p>
          <a:p>
            <a:pPr>
              <a:lnSpc>
                <a:spcPct val="150000"/>
              </a:lnSpc>
            </a:pPr>
            <a:r>
              <a:rPr lang="zh-CN" altLang="en-US" sz="1013" dirty="0">
                <a:solidFill>
                  <a:srgbClr val="595959"/>
                </a:solidFill>
                <a:latin typeface="微软雅黑" panose="020B0503020204020204" pitchFamily="34" charset="-122"/>
                <a:ea typeface="微软雅黑" panose="020B0503020204020204" pitchFamily="34" charset="-122"/>
                <a:sym typeface="微软雅黑" panose="020B0503020204020204" pitchFamily="34" charset="-122"/>
              </a:rPr>
              <a:t>内容说明内容说明</a:t>
            </a:r>
            <a:endParaRPr lang="en-US" altLang="zh-CN" sz="1013" dirty="0">
              <a:solidFill>
                <a:srgbClr val="595959"/>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52" name="矩形 32"/>
          <p:cNvSpPr>
            <a:spLocks noChangeArrowheads="1"/>
          </p:cNvSpPr>
          <p:nvPr/>
        </p:nvSpPr>
        <p:spPr bwMode="auto">
          <a:xfrm>
            <a:off x="2914650" y="963216"/>
            <a:ext cx="1223412" cy="535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dirty="0">
                <a:solidFill>
                  <a:srgbClr val="595959"/>
                </a:solidFill>
                <a:latin typeface="微软雅黑" panose="020B0503020204020204" pitchFamily="34" charset="-122"/>
                <a:ea typeface="微软雅黑" panose="020B0503020204020204" pitchFamily="34" charset="-122"/>
                <a:sym typeface="微软雅黑" panose="020B0503020204020204" pitchFamily="34" charset="-122"/>
              </a:rPr>
              <a:t>内容说明内容说明</a:t>
            </a:r>
            <a:endParaRPr lang="en-US" altLang="zh-CN" sz="1013" dirty="0">
              <a:solidFill>
                <a:srgbClr val="595959"/>
              </a:solidFill>
              <a:latin typeface="微软雅黑" panose="020B0503020204020204" pitchFamily="34" charset="-122"/>
              <a:ea typeface="微软雅黑" panose="020B0503020204020204" pitchFamily="34" charset="-122"/>
              <a:sym typeface="微软雅黑" panose="020B0503020204020204" pitchFamily="34" charset="-122"/>
            </a:endParaRPr>
          </a:p>
          <a:p>
            <a:pPr>
              <a:lnSpc>
                <a:spcPct val="150000"/>
              </a:lnSpc>
            </a:pPr>
            <a:r>
              <a:rPr lang="zh-CN" altLang="en-US" sz="1013" dirty="0">
                <a:solidFill>
                  <a:srgbClr val="595959"/>
                </a:solidFill>
                <a:latin typeface="微软雅黑" panose="020B0503020204020204" pitchFamily="34" charset="-122"/>
                <a:ea typeface="微软雅黑" panose="020B0503020204020204" pitchFamily="34" charset="-122"/>
                <a:sym typeface="微软雅黑" panose="020B0503020204020204" pitchFamily="34" charset="-122"/>
              </a:rPr>
              <a:t>内容说明内容说明</a:t>
            </a:r>
            <a:endParaRPr lang="en-US" altLang="zh-CN" sz="1013" dirty="0">
              <a:solidFill>
                <a:srgbClr val="595959"/>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54" name="矩形 34"/>
          <p:cNvSpPr>
            <a:spLocks noChangeArrowheads="1"/>
          </p:cNvSpPr>
          <p:nvPr/>
        </p:nvSpPr>
        <p:spPr bwMode="auto">
          <a:xfrm>
            <a:off x="4737497" y="3114675"/>
            <a:ext cx="1223412" cy="535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a:solidFill>
                  <a:srgbClr val="595959"/>
                </a:solidFill>
                <a:latin typeface="微软雅黑" panose="020B0503020204020204" pitchFamily="34" charset="-122"/>
                <a:ea typeface="微软雅黑" panose="020B0503020204020204" pitchFamily="34" charset="-122"/>
                <a:sym typeface="微软雅黑" panose="020B0503020204020204" pitchFamily="34" charset="-122"/>
              </a:rPr>
              <a:t>内容说明内容说明</a:t>
            </a:r>
            <a:endParaRPr lang="en-US" altLang="zh-CN" sz="1013">
              <a:solidFill>
                <a:srgbClr val="595959"/>
              </a:solidFill>
              <a:latin typeface="微软雅黑" panose="020B0503020204020204" pitchFamily="34" charset="-122"/>
              <a:ea typeface="微软雅黑" panose="020B0503020204020204" pitchFamily="34" charset="-122"/>
              <a:sym typeface="微软雅黑" panose="020B0503020204020204" pitchFamily="34" charset="-122"/>
            </a:endParaRPr>
          </a:p>
          <a:p>
            <a:pPr>
              <a:lnSpc>
                <a:spcPct val="150000"/>
              </a:lnSpc>
            </a:pPr>
            <a:r>
              <a:rPr lang="zh-CN" altLang="en-US" sz="1013">
                <a:solidFill>
                  <a:srgbClr val="595959"/>
                </a:solidFill>
                <a:latin typeface="微软雅黑" panose="020B0503020204020204" pitchFamily="34" charset="-122"/>
                <a:ea typeface="微软雅黑" panose="020B0503020204020204" pitchFamily="34" charset="-122"/>
                <a:sym typeface="微软雅黑" panose="020B0503020204020204" pitchFamily="34" charset="-122"/>
              </a:rPr>
              <a:t>内容说明内容说明</a:t>
            </a:r>
            <a:endParaRPr lang="en-US" altLang="zh-CN" sz="1013">
              <a:solidFill>
                <a:srgbClr val="595959"/>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0756" name="矩形 36"/>
          <p:cNvSpPr>
            <a:spLocks noChangeArrowheads="1"/>
          </p:cNvSpPr>
          <p:nvPr/>
        </p:nvSpPr>
        <p:spPr bwMode="auto">
          <a:xfrm>
            <a:off x="6621066" y="963216"/>
            <a:ext cx="1223412" cy="535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50000"/>
              </a:lnSpc>
            </a:pPr>
            <a:r>
              <a:rPr lang="zh-CN" altLang="en-US" sz="1013">
                <a:solidFill>
                  <a:srgbClr val="595959"/>
                </a:solidFill>
                <a:latin typeface="微软雅黑" panose="020B0503020204020204" pitchFamily="34" charset="-122"/>
                <a:ea typeface="微软雅黑" panose="020B0503020204020204" pitchFamily="34" charset="-122"/>
                <a:sym typeface="微软雅黑" panose="020B0503020204020204" pitchFamily="34" charset="-122"/>
              </a:rPr>
              <a:t>内容说明内容说明</a:t>
            </a:r>
            <a:endParaRPr lang="en-US" altLang="zh-CN" sz="1013">
              <a:solidFill>
                <a:srgbClr val="595959"/>
              </a:solidFill>
              <a:latin typeface="微软雅黑" panose="020B0503020204020204" pitchFamily="34" charset="-122"/>
              <a:ea typeface="微软雅黑" panose="020B0503020204020204" pitchFamily="34" charset="-122"/>
              <a:sym typeface="微软雅黑" panose="020B0503020204020204" pitchFamily="34" charset="-122"/>
            </a:endParaRPr>
          </a:p>
          <a:p>
            <a:pPr>
              <a:lnSpc>
                <a:spcPct val="150000"/>
              </a:lnSpc>
            </a:pPr>
            <a:r>
              <a:rPr lang="zh-CN" altLang="en-US" sz="1013">
                <a:solidFill>
                  <a:srgbClr val="595959"/>
                </a:solidFill>
                <a:latin typeface="微软雅黑" panose="020B0503020204020204" pitchFamily="34" charset="-122"/>
                <a:ea typeface="微软雅黑" panose="020B0503020204020204" pitchFamily="34" charset="-122"/>
                <a:sym typeface="微软雅黑" panose="020B0503020204020204" pitchFamily="34" charset="-122"/>
              </a:rPr>
              <a:t>内容说明内容说明</a:t>
            </a:r>
            <a:endParaRPr lang="en-US" altLang="zh-CN" sz="1013">
              <a:solidFill>
                <a:srgbClr val="595959"/>
              </a:solidFill>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1600407024"/>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30750"/>
                                        </p:tgtEl>
                                        <p:attrNameLst>
                                          <p:attrName>style.visibility</p:attrName>
                                        </p:attrNameLst>
                                      </p:cBhvr>
                                      <p:to>
                                        <p:strVal val="visible"/>
                                      </p:to>
                                    </p:set>
                                    <p:animEffect transition="in" filter="fade">
                                      <p:cBhvr>
                                        <p:cTn id="14" dur="1000"/>
                                        <p:tgtEl>
                                          <p:spTgt spid="30750"/>
                                        </p:tgtEl>
                                      </p:cBhvr>
                                    </p:animEffect>
                                    <p:anim calcmode="lin" valueType="num">
                                      <p:cBhvr>
                                        <p:cTn id="15" dur="1000" fill="hold"/>
                                        <p:tgtEl>
                                          <p:spTgt spid="30750"/>
                                        </p:tgtEl>
                                        <p:attrNameLst>
                                          <p:attrName>ppt_x</p:attrName>
                                        </p:attrNameLst>
                                      </p:cBhvr>
                                      <p:tavLst>
                                        <p:tav tm="0">
                                          <p:val>
                                            <p:strVal val="#ppt_x"/>
                                          </p:val>
                                        </p:tav>
                                        <p:tav tm="100000">
                                          <p:val>
                                            <p:strVal val="#ppt_x"/>
                                          </p:val>
                                        </p:tav>
                                      </p:tavLst>
                                    </p:anim>
                                    <p:anim calcmode="lin" valueType="num">
                                      <p:cBhvr>
                                        <p:cTn id="16" dur="1000" fill="hold"/>
                                        <p:tgtEl>
                                          <p:spTgt spid="30750"/>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15"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1000" fill="hold"/>
                                        <p:tgtEl>
                                          <p:spTgt spid="3"/>
                                        </p:tgtEl>
                                        <p:attrNameLst>
                                          <p:attrName>ppt_w</p:attrName>
                                        </p:attrNameLst>
                                      </p:cBhvr>
                                      <p:tavLst>
                                        <p:tav tm="0">
                                          <p:val>
                                            <p:fltVal val="0"/>
                                          </p:val>
                                        </p:tav>
                                        <p:tav tm="100000">
                                          <p:val>
                                            <p:strVal val="#ppt_w"/>
                                          </p:val>
                                        </p:tav>
                                      </p:tavLst>
                                    </p:anim>
                                    <p:anim calcmode="lin" valueType="num">
                                      <p:cBhvr>
                                        <p:cTn id="21" dur="1000" fill="hold"/>
                                        <p:tgtEl>
                                          <p:spTgt spid="3"/>
                                        </p:tgtEl>
                                        <p:attrNameLst>
                                          <p:attrName>ppt_h</p:attrName>
                                        </p:attrNameLst>
                                      </p:cBhvr>
                                      <p:tavLst>
                                        <p:tav tm="0">
                                          <p:val>
                                            <p:fltVal val="0"/>
                                          </p:val>
                                        </p:tav>
                                        <p:tav tm="100000">
                                          <p:val>
                                            <p:strVal val="#ppt_h"/>
                                          </p:val>
                                        </p:tav>
                                      </p:tavLst>
                                    </p:anim>
                                    <p:anim calcmode="lin" valueType="num">
                                      <p:cBhvr>
                                        <p:cTn id="22"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par>
                          <p:cTn id="24" fill="hold">
                            <p:stCondLst>
                              <p:cond delay="3000"/>
                            </p:stCondLst>
                            <p:childTnLst>
                              <p:par>
                                <p:cTn id="25" presetID="47" presetClass="entr" presetSubtype="0" fill="hold" grpId="0" nodeType="afterEffect">
                                  <p:stCondLst>
                                    <p:cond delay="0"/>
                                  </p:stCondLst>
                                  <p:childTnLst>
                                    <p:set>
                                      <p:cBhvr>
                                        <p:cTn id="26" dur="1" fill="hold">
                                          <p:stCondLst>
                                            <p:cond delay="0"/>
                                          </p:stCondLst>
                                        </p:cTn>
                                        <p:tgtEl>
                                          <p:spTgt spid="30752"/>
                                        </p:tgtEl>
                                        <p:attrNameLst>
                                          <p:attrName>style.visibility</p:attrName>
                                        </p:attrNameLst>
                                      </p:cBhvr>
                                      <p:to>
                                        <p:strVal val="visible"/>
                                      </p:to>
                                    </p:set>
                                    <p:animEffect transition="in" filter="fade">
                                      <p:cBhvr>
                                        <p:cTn id="27" dur="1000"/>
                                        <p:tgtEl>
                                          <p:spTgt spid="30752"/>
                                        </p:tgtEl>
                                      </p:cBhvr>
                                    </p:animEffect>
                                    <p:anim calcmode="lin" valueType="num">
                                      <p:cBhvr>
                                        <p:cTn id="28" dur="1000" fill="hold"/>
                                        <p:tgtEl>
                                          <p:spTgt spid="30752"/>
                                        </p:tgtEl>
                                        <p:attrNameLst>
                                          <p:attrName>ppt_x</p:attrName>
                                        </p:attrNameLst>
                                      </p:cBhvr>
                                      <p:tavLst>
                                        <p:tav tm="0">
                                          <p:val>
                                            <p:strVal val="#ppt_x"/>
                                          </p:val>
                                        </p:tav>
                                        <p:tav tm="100000">
                                          <p:val>
                                            <p:strVal val="#ppt_x"/>
                                          </p:val>
                                        </p:tav>
                                      </p:tavLst>
                                    </p:anim>
                                    <p:anim calcmode="lin" valueType="num">
                                      <p:cBhvr>
                                        <p:cTn id="29" dur="1000" fill="hold"/>
                                        <p:tgtEl>
                                          <p:spTgt spid="30752"/>
                                        </p:tgtEl>
                                        <p:attrNameLst>
                                          <p:attrName>ppt_y</p:attrName>
                                        </p:attrNameLst>
                                      </p:cBhvr>
                                      <p:tavLst>
                                        <p:tav tm="0">
                                          <p:val>
                                            <p:strVal val="#ppt_y-.1"/>
                                          </p:val>
                                        </p:tav>
                                        <p:tav tm="100000">
                                          <p:val>
                                            <p:strVal val="#ppt_y"/>
                                          </p:val>
                                        </p:tav>
                                      </p:tavLst>
                                    </p:anim>
                                  </p:childTnLst>
                                </p:cTn>
                              </p:par>
                              <p:par>
                                <p:cTn id="30" presetID="15" presetClass="entr" presetSubtype="0" fill="hold"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 calcmode="lin" valueType="num">
                                      <p:cBhvr>
                                        <p:cTn id="34"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30754"/>
                                        </p:tgtEl>
                                        <p:attrNameLst>
                                          <p:attrName>style.visibility</p:attrName>
                                        </p:attrNameLst>
                                      </p:cBhvr>
                                      <p:to>
                                        <p:strVal val="visible"/>
                                      </p:to>
                                    </p:set>
                                    <p:animEffect transition="in" filter="fade">
                                      <p:cBhvr>
                                        <p:cTn id="39" dur="1000"/>
                                        <p:tgtEl>
                                          <p:spTgt spid="30754"/>
                                        </p:tgtEl>
                                      </p:cBhvr>
                                    </p:animEffect>
                                    <p:anim calcmode="lin" valueType="num">
                                      <p:cBhvr>
                                        <p:cTn id="40" dur="1000" fill="hold"/>
                                        <p:tgtEl>
                                          <p:spTgt spid="30754"/>
                                        </p:tgtEl>
                                        <p:attrNameLst>
                                          <p:attrName>ppt_x</p:attrName>
                                        </p:attrNameLst>
                                      </p:cBhvr>
                                      <p:tavLst>
                                        <p:tav tm="0">
                                          <p:val>
                                            <p:strVal val="#ppt_x"/>
                                          </p:val>
                                        </p:tav>
                                        <p:tav tm="100000">
                                          <p:val>
                                            <p:strVal val="#ppt_x"/>
                                          </p:val>
                                        </p:tav>
                                      </p:tavLst>
                                    </p:anim>
                                    <p:anim calcmode="lin" valueType="num">
                                      <p:cBhvr>
                                        <p:cTn id="41" dur="1000" fill="hold"/>
                                        <p:tgtEl>
                                          <p:spTgt spid="30754"/>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15" presetClass="entr" presetSubtype="0"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1000" fill="hold"/>
                                        <p:tgtEl>
                                          <p:spTgt spid="5"/>
                                        </p:tgtEl>
                                        <p:attrNameLst>
                                          <p:attrName>ppt_w</p:attrName>
                                        </p:attrNameLst>
                                      </p:cBhvr>
                                      <p:tavLst>
                                        <p:tav tm="0">
                                          <p:val>
                                            <p:fltVal val="0"/>
                                          </p:val>
                                        </p:tav>
                                        <p:tav tm="100000">
                                          <p:val>
                                            <p:strVal val="#ppt_w"/>
                                          </p:val>
                                        </p:tav>
                                      </p:tavLst>
                                    </p:anim>
                                    <p:anim calcmode="lin" valueType="num">
                                      <p:cBhvr>
                                        <p:cTn id="46" dur="1000" fill="hold"/>
                                        <p:tgtEl>
                                          <p:spTgt spid="5"/>
                                        </p:tgtEl>
                                        <p:attrNameLst>
                                          <p:attrName>ppt_h</p:attrName>
                                        </p:attrNameLst>
                                      </p:cBhvr>
                                      <p:tavLst>
                                        <p:tav tm="0">
                                          <p:val>
                                            <p:fltVal val="0"/>
                                          </p:val>
                                        </p:tav>
                                        <p:tav tm="100000">
                                          <p:val>
                                            <p:strVal val="#ppt_h"/>
                                          </p:val>
                                        </p:tav>
                                      </p:tavLst>
                                    </p:anim>
                                    <p:anim calcmode="lin" valueType="num">
                                      <p:cBhvr>
                                        <p:cTn id="47"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49" fill="hold">
                            <p:stCondLst>
                              <p:cond delay="6000"/>
                            </p:stCondLst>
                            <p:childTnLst>
                              <p:par>
                                <p:cTn id="50" presetID="47" presetClass="entr" presetSubtype="0" fill="hold" grpId="0" nodeType="afterEffect">
                                  <p:stCondLst>
                                    <p:cond delay="0"/>
                                  </p:stCondLst>
                                  <p:childTnLst>
                                    <p:set>
                                      <p:cBhvr>
                                        <p:cTn id="51" dur="1" fill="hold">
                                          <p:stCondLst>
                                            <p:cond delay="0"/>
                                          </p:stCondLst>
                                        </p:cTn>
                                        <p:tgtEl>
                                          <p:spTgt spid="30756"/>
                                        </p:tgtEl>
                                        <p:attrNameLst>
                                          <p:attrName>style.visibility</p:attrName>
                                        </p:attrNameLst>
                                      </p:cBhvr>
                                      <p:to>
                                        <p:strVal val="visible"/>
                                      </p:to>
                                    </p:set>
                                    <p:animEffect transition="in" filter="fade">
                                      <p:cBhvr>
                                        <p:cTn id="52" dur="1000"/>
                                        <p:tgtEl>
                                          <p:spTgt spid="30756"/>
                                        </p:tgtEl>
                                      </p:cBhvr>
                                    </p:animEffect>
                                    <p:anim calcmode="lin" valueType="num">
                                      <p:cBhvr>
                                        <p:cTn id="53" dur="1000" fill="hold"/>
                                        <p:tgtEl>
                                          <p:spTgt spid="30756"/>
                                        </p:tgtEl>
                                        <p:attrNameLst>
                                          <p:attrName>ppt_x</p:attrName>
                                        </p:attrNameLst>
                                      </p:cBhvr>
                                      <p:tavLst>
                                        <p:tav tm="0">
                                          <p:val>
                                            <p:strVal val="#ppt_x"/>
                                          </p:val>
                                        </p:tav>
                                        <p:tav tm="100000">
                                          <p:val>
                                            <p:strVal val="#ppt_x"/>
                                          </p:val>
                                        </p:tav>
                                      </p:tavLst>
                                    </p:anim>
                                    <p:anim calcmode="lin" valueType="num">
                                      <p:cBhvr>
                                        <p:cTn id="54" dur="1000" fill="hold"/>
                                        <p:tgtEl>
                                          <p:spTgt spid="307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0" grpId="0"/>
      <p:bldP spid="30752" grpId="0"/>
      <p:bldP spid="30754" grpId="0"/>
      <p:bldP spid="30756" grpId="0"/>
    </p:bldLst>
  </p:timing>
</p:sld>
</file>

<file path=ppt/slides/slide2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alphaModFix amt="15000"/>
            <a:lum/>
          </a:blip>
          <a:srcRect/>
          <a:stretch>
            <a:fillRect t="-12000" b="-12000"/>
          </a:stretch>
        </a:blipFill>
        <a:effectLst/>
      </p:bgPr>
    </p:bg>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60502" y="2489199"/>
            <a:ext cx="2883498" cy="1915925"/>
          </a:xfrm>
          <a:prstGeom prst="rect">
            <a:avLst/>
          </a:prstGeom>
        </p:spPr>
      </p:pic>
      <p:pic>
        <p:nvPicPr>
          <p:cNvPr id="3" name="图片 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714500" y="870692"/>
            <a:ext cx="5715000" cy="2209308"/>
          </a:xfrm>
          <a:prstGeom prst="rect">
            <a:avLst/>
          </a:prstGeom>
        </p:spPr>
      </p:pic>
      <p:pic>
        <p:nvPicPr>
          <p:cNvPr id="7" name="图片 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0" y="1748107"/>
            <a:ext cx="3382453" cy="2657017"/>
          </a:xfrm>
          <a:prstGeom prst="rect">
            <a:avLst/>
          </a:prstGeom>
        </p:spPr>
      </p:pic>
      <p:sp>
        <p:nvSpPr>
          <p:cNvPr id="9" name="文本框 8"/>
          <p:cNvSpPr txBox="1"/>
          <p:nvPr/>
        </p:nvSpPr>
        <p:spPr>
          <a:xfrm>
            <a:off x="2143978" y="1745757"/>
            <a:ext cx="4934364" cy="523220"/>
          </a:xfrm>
          <a:prstGeom prst="rect">
            <a:avLst/>
          </a:prstGeom>
          <a:noFill/>
        </p:spPr>
        <p:txBody>
          <a:bodyPr wrap="none" rtlCol="0">
            <a:spAutoFit/>
          </a:bodyPr>
          <a:lstStyle/>
          <a:p>
            <a:pPr lvl="0">
              <a:defRPr/>
            </a:pPr>
            <a:r>
              <a:rPr lang="en-US" altLang="zh-CN" sz="2800" b="1" dirty="0" smtClean="0">
                <a:solidFill>
                  <a:srgbClr val="CD7A64"/>
                </a:solidFill>
                <a:latin typeface="微软雅黑" panose="020B0503020204020204" pitchFamily="34" charset="-122"/>
                <a:ea typeface="微软雅黑" panose="020B0503020204020204" pitchFamily="34" charset="-122"/>
                <a:sym typeface="微软雅黑" panose="020B0503020204020204" pitchFamily="34" charset="-122"/>
              </a:rPr>
              <a:t>2037</a:t>
            </a:r>
            <a:r>
              <a:rPr lang="zh-CN" altLang="en-US" sz="2800" b="1" dirty="0">
                <a:solidFill>
                  <a:srgbClr val="CD7A64"/>
                </a:solidFill>
                <a:latin typeface="微软雅黑" panose="020B0503020204020204" pitchFamily="34" charset="-122"/>
                <a:ea typeface="微软雅黑" panose="020B0503020204020204" pitchFamily="34" charset="-122"/>
                <a:sym typeface="微软雅黑" panose="020B0503020204020204" pitchFamily="34" charset="-122"/>
              </a:rPr>
              <a:t>感恩有你 </a:t>
            </a:r>
            <a:r>
              <a:rPr lang="en-US" altLang="zh-CN" sz="2800" b="1" smtClean="0">
                <a:solidFill>
                  <a:srgbClr val="CD7A64"/>
                </a:solidFill>
                <a:latin typeface="微软雅黑" panose="020B0503020204020204" pitchFamily="34" charset="-122"/>
                <a:ea typeface="微软雅黑" panose="020B0503020204020204" pitchFamily="34" charset="-122"/>
                <a:sym typeface="微软雅黑" panose="020B0503020204020204" pitchFamily="34" charset="-122"/>
              </a:rPr>
              <a:t>2038</a:t>
            </a:r>
            <a:r>
              <a:rPr lang="zh-CN" altLang="en-US" sz="2800" b="1" dirty="0">
                <a:solidFill>
                  <a:srgbClr val="CD7A64"/>
                </a:solidFill>
                <a:latin typeface="微软雅黑" panose="020B0503020204020204" pitchFamily="34" charset="-122"/>
                <a:ea typeface="微软雅黑" panose="020B0503020204020204" pitchFamily="34" charset="-122"/>
                <a:sym typeface="微软雅黑" panose="020B0503020204020204" pitchFamily="34" charset="-122"/>
              </a:rPr>
              <a:t>重新出发</a:t>
            </a:r>
            <a:endParaRPr kumimoji="0" lang="zh-CN" altLang="en-US" sz="2800" b="1" i="0" u="none" strike="noStrike" kern="1200" cap="none" spc="0" normalizeH="0" baseline="0" noProof="0" dirty="0">
              <a:ln>
                <a:noFill/>
              </a:ln>
              <a:solidFill>
                <a:srgbClr val="CD7A64"/>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0" name="文本框 9"/>
          <p:cNvSpPr txBox="1"/>
          <p:nvPr/>
        </p:nvSpPr>
        <p:spPr>
          <a:xfrm>
            <a:off x="3682587" y="1439429"/>
            <a:ext cx="1821332" cy="307777"/>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srgbClr val="CD7A64"/>
                </a:solidFill>
                <a:effectLst/>
                <a:uLnTx/>
                <a:uFillTx/>
                <a:latin typeface="微软雅黑" panose="020B0503020204020204" pitchFamily="34" charset="-122"/>
                <a:ea typeface="微软雅黑" panose="020B0503020204020204" pitchFamily="34" charset="-122"/>
                <a:sym typeface="微软雅黑" panose="020B0503020204020204" pitchFamily="34" charset="-122"/>
              </a:rPr>
              <a:t>2038POWERPOINT</a:t>
            </a:r>
            <a:endParaRPr kumimoji="0" lang="en-US" altLang="zh-CN" sz="1400" b="0" i="0" u="none" strike="noStrike" kern="1200" cap="none" spc="0" normalizeH="0" baseline="0" noProof="0" dirty="0">
              <a:ln>
                <a:noFill/>
              </a:ln>
              <a:solidFill>
                <a:srgbClr val="CD7A64"/>
              </a:solidFill>
              <a:effectLst/>
              <a:uLnTx/>
              <a:uFillTx/>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917575424"/>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1000"/>
                                        <p:tgtEl>
                                          <p:spTgt spid="5"/>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1000" fill="hold"/>
                                        <p:tgtEl>
                                          <p:spTgt spid="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par>
                                <p:cTn id="20" presetID="22" presetClass="entr" presetSubtype="4" fill="hold" nodeType="withEffect">
                                  <p:stCondLst>
                                    <p:cond delay="50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47" presetClass="entr" presetSubtype="0" fill="hold" nodeType="withEffect">
                                  <p:stCondLst>
                                    <p:cond delay="7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anim calcmode="lin" valueType="num">
                                      <p:cBhvr>
                                        <p:cTn id="26" dur="1000" fill="hold"/>
                                        <p:tgtEl>
                                          <p:spTgt spid="2"/>
                                        </p:tgtEl>
                                        <p:attrNameLst>
                                          <p:attrName>ppt_x</p:attrName>
                                        </p:attrNameLst>
                                      </p:cBhvr>
                                      <p:tavLst>
                                        <p:tav tm="0">
                                          <p:val>
                                            <p:strVal val="#ppt_x"/>
                                          </p:val>
                                        </p:tav>
                                        <p:tav tm="100000">
                                          <p:val>
                                            <p:strVal val="#ppt_x"/>
                                          </p:val>
                                        </p:tav>
                                      </p:tavLst>
                                    </p:anim>
                                    <p:anim calcmode="lin" valueType="num">
                                      <p:cBhvr>
                                        <p:cTn id="27" dur="1000" fill="hold"/>
                                        <p:tgtEl>
                                          <p:spTgt spid="2"/>
                                        </p:tgtEl>
                                        <p:attrNameLst>
                                          <p:attrName>ppt_y</p:attrName>
                                        </p:attrNameLst>
                                      </p:cBhvr>
                                      <p:tavLst>
                                        <p:tav tm="0">
                                          <p:val>
                                            <p:strVal val="#ppt_y-.1"/>
                                          </p:val>
                                        </p:tav>
                                        <p:tav tm="100000">
                                          <p:val>
                                            <p:strVal val="#ppt_y"/>
                                          </p:val>
                                        </p:tav>
                                      </p:tavLst>
                                    </p:anim>
                                  </p:childTnLst>
                                </p:cTn>
                              </p:par>
                            </p:childTnLst>
                          </p:cTn>
                        </p:par>
                        <p:par>
                          <p:cTn id="28" fill="hold">
                            <p:stCondLst>
                              <p:cond delay="3700"/>
                            </p:stCondLst>
                            <p:childTnLst>
                              <p:par>
                                <p:cTn id="29" presetID="50" presetClass="entr" presetSubtype="0" decel="100000"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1000" fill="hold"/>
                                        <p:tgtEl>
                                          <p:spTgt spid="3"/>
                                        </p:tgtEl>
                                        <p:attrNameLst>
                                          <p:attrName>ppt_w</p:attrName>
                                        </p:attrNameLst>
                                      </p:cBhvr>
                                      <p:tavLst>
                                        <p:tav tm="0">
                                          <p:val>
                                            <p:strVal val="#ppt_w+.3"/>
                                          </p:val>
                                        </p:tav>
                                        <p:tav tm="100000">
                                          <p:val>
                                            <p:strVal val="#ppt_w"/>
                                          </p:val>
                                        </p:tav>
                                      </p:tavLst>
                                    </p:anim>
                                    <p:anim calcmode="lin" valueType="num">
                                      <p:cBhvr>
                                        <p:cTn id="32" dur="1000" fill="hold"/>
                                        <p:tgtEl>
                                          <p:spTgt spid="3"/>
                                        </p:tgtEl>
                                        <p:attrNameLst>
                                          <p:attrName>ppt_h</p:attrName>
                                        </p:attrNameLst>
                                      </p:cBhvr>
                                      <p:tavLst>
                                        <p:tav tm="0">
                                          <p:val>
                                            <p:strVal val="#ppt_h"/>
                                          </p:val>
                                        </p:tav>
                                        <p:tav tm="100000">
                                          <p:val>
                                            <p:strVal val="#ppt_h"/>
                                          </p:val>
                                        </p:tav>
                                      </p:tavLst>
                                    </p:anim>
                                    <p:animEffect transition="in" filter="fade">
                                      <p:cBhvr>
                                        <p:cTn id="33" dur="1000"/>
                                        <p:tgtEl>
                                          <p:spTgt spid="3"/>
                                        </p:tgtEl>
                                      </p:cBhvr>
                                    </p:animEffect>
                                  </p:childTnLst>
                                </p:cTn>
                              </p:par>
                            </p:childTnLst>
                          </p:cTn>
                        </p:par>
                        <p:par>
                          <p:cTn id="34" fill="hold">
                            <p:stCondLst>
                              <p:cond delay="4700"/>
                            </p:stCondLst>
                            <p:childTnLst>
                              <p:par>
                                <p:cTn id="35" presetID="22" presetClass="entr" presetSubtype="8"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500"/>
                                        <p:tgtEl>
                                          <p:spTgt spid="10"/>
                                        </p:tgtEl>
                                      </p:cBhvr>
                                    </p:animEffect>
                                  </p:childTnLst>
                                </p:cTn>
                              </p:par>
                            </p:childTnLst>
                          </p:cTn>
                        </p:par>
                        <p:par>
                          <p:cTn id="38" fill="hold">
                            <p:stCondLst>
                              <p:cond delay="5200"/>
                            </p:stCondLst>
                            <p:childTnLst>
                              <p:par>
                                <p:cTn id="39" presetID="10" presetClass="entr" presetSubtype="0" fill="hold" grpId="0" nodeType="afterEffect">
                                  <p:stCondLst>
                                    <p:cond delay="0"/>
                                  </p:stCondLst>
                                  <p:iterate type="lt">
                                    <p:tmPct val="14000"/>
                                  </p:iterate>
                                  <p:childTnLst>
                                    <p:set>
                                      <p:cBhvr>
                                        <p:cTn id="40" dur="1" fill="hold">
                                          <p:stCondLst>
                                            <p:cond delay="0"/>
                                          </p:stCondLst>
                                        </p:cTn>
                                        <p:tgtEl>
                                          <p:spTgt spid="9"/>
                                        </p:tgtEl>
                                        <p:attrNameLst>
                                          <p:attrName>style.visibility</p:attrName>
                                        </p:attrNameLst>
                                      </p:cBhvr>
                                      <p:to>
                                        <p:strVal val="visible"/>
                                      </p:to>
                                    </p:set>
                                    <p:animEffect transition="in" filter="fade">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alphaModFix amt="15000"/>
            <a:lum/>
          </a:blip>
          <a:srcRect/>
          <a:stretch>
            <a:fillRect t="-12000" b="-12000"/>
          </a:stretch>
        </a:blipFill>
        <a:effectLst/>
      </p:bgPr>
    </p:bg>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60502" y="2527299"/>
            <a:ext cx="2883498" cy="1915925"/>
          </a:xfrm>
          <a:prstGeom prst="rect">
            <a:avLst/>
          </a:prstGeom>
        </p:spPr>
      </p:pic>
      <p:pic>
        <p:nvPicPr>
          <p:cNvPr id="7" name="图片 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1748107"/>
            <a:ext cx="3382453" cy="2657017"/>
          </a:xfrm>
          <a:prstGeom prst="rect">
            <a:avLst/>
          </a:prstGeom>
        </p:spPr>
      </p:pic>
      <p:grpSp>
        <p:nvGrpSpPr>
          <p:cNvPr id="17" name="组合 16"/>
          <p:cNvGrpSpPr/>
          <p:nvPr/>
        </p:nvGrpSpPr>
        <p:grpSpPr>
          <a:xfrm>
            <a:off x="4393602" y="1848222"/>
            <a:ext cx="2489200" cy="342651"/>
            <a:chOff x="4520602" y="952500"/>
            <a:chExt cx="2489200" cy="342651"/>
          </a:xfrm>
        </p:grpSpPr>
        <p:sp>
          <p:nvSpPr>
            <p:cNvPr id="12" name="矩形 11"/>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 name="文本框 14"/>
            <p:cNvSpPr txBox="1"/>
            <p:nvPr/>
          </p:nvSpPr>
          <p:spPr>
            <a:xfrm>
              <a:off x="4813300" y="973784"/>
              <a:ext cx="1915909" cy="300082"/>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sym typeface="微软雅黑" panose="020B0503020204020204" pitchFamily="34" charset="-122"/>
                </a:rPr>
                <a:t>单击此处添加文字标题</a:t>
              </a:r>
            </a:p>
          </p:txBody>
        </p:sp>
      </p:grpSp>
      <p:grpSp>
        <p:nvGrpSpPr>
          <p:cNvPr id="16" name="组合 15"/>
          <p:cNvGrpSpPr/>
          <p:nvPr/>
        </p:nvGrpSpPr>
        <p:grpSpPr>
          <a:xfrm>
            <a:off x="3613150" y="1848222"/>
            <a:ext cx="946150" cy="342651"/>
            <a:chOff x="3740150" y="952500"/>
            <a:chExt cx="946150" cy="342651"/>
          </a:xfrm>
        </p:grpSpPr>
        <p:sp>
          <p:nvSpPr>
            <p:cNvPr id="6" name="五边形 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 name="文本框 13"/>
            <p:cNvSpPr txBox="1"/>
            <p:nvPr/>
          </p:nvSpPr>
          <p:spPr>
            <a:xfrm>
              <a:off x="3740150" y="973784"/>
              <a:ext cx="877163" cy="300082"/>
            </a:xfrm>
            <a:prstGeom prst="rect">
              <a:avLst/>
            </a:prstGeom>
            <a:noFill/>
          </p:spPr>
          <p:txBody>
            <a:bodyPr wrap="none" rtlCol="0">
              <a:spAutoFit/>
            </a:bodyPr>
            <a:lstStyle/>
            <a:p>
              <a:r>
                <a:rPr lang="zh-CN" altLang="en-US" b="1" dirty="0">
                  <a:latin typeface="微软雅黑" panose="020B0503020204020204" pitchFamily="34" charset="-122"/>
                  <a:ea typeface="微软雅黑" panose="020B0503020204020204" pitchFamily="34" charset="-122"/>
                  <a:sym typeface="微软雅黑" panose="020B0503020204020204" pitchFamily="34" charset="-122"/>
                </a:rPr>
                <a:t>第一部分</a:t>
              </a:r>
            </a:p>
          </p:txBody>
        </p:sp>
      </p:grpSp>
    </p:spTree>
    <p:extLst>
      <p:ext uri="{BB962C8B-B14F-4D97-AF65-F5344CB8AC3E}">
        <p14:creationId xmlns:p14="http://schemas.microsoft.com/office/powerpoint/2010/main" val="2009730403"/>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38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decel="3800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sp>
        <p:nvSpPr>
          <p:cNvPr id="75" name="直接连接符 3"/>
          <p:cNvSpPr>
            <a:spLocks noChangeShapeType="1"/>
          </p:cNvSpPr>
          <p:nvPr/>
        </p:nvSpPr>
        <p:spPr bwMode="auto">
          <a:xfrm>
            <a:off x="827485" y="2618681"/>
            <a:ext cx="7653338" cy="1190"/>
          </a:xfrm>
          <a:prstGeom prst="line">
            <a:avLst/>
          </a:prstGeom>
          <a:noFill/>
          <a:ln w="9525">
            <a:solidFill>
              <a:srgbClr val="1B2153"/>
            </a:solidFill>
            <a:bevel/>
          </a:ln>
          <a:extLst>
            <a:ext uri="{909E8E84-426E-40DD-AFC4-6F175D3DCCD1}">
              <a14:hiddenFill xmlns:a14="http://schemas.microsoft.com/office/drawing/2010/main">
                <a:noFill/>
              </a14:hiddenFill>
            </a:ext>
          </a:extLst>
        </p:spPr>
        <p:txBody>
          <a:bodyPr lIns="68568" tIns="34289" rIns="68568" bIns="34289"/>
          <a:lstStyle/>
          <a:p>
            <a:pPr defTabSz="913765" fontAlgn="base">
              <a:spcBef>
                <a:spcPct val="0"/>
              </a:spcBef>
              <a:spcAft>
                <a:spcPct val="0"/>
              </a:spcAft>
              <a:buFont typeface="Arial" pitchFamily="34" charset="0"/>
              <a:buNone/>
            </a:pPr>
            <a:endParaRPr lang="zh-CN" altLang="en-US">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grpSp>
        <p:nvGrpSpPr>
          <p:cNvPr id="2" name="组合 1"/>
          <p:cNvGrpSpPr/>
          <p:nvPr/>
        </p:nvGrpSpPr>
        <p:grpSpPr>
          <a:xfrm>
            <a:off x="964408" y="2069811"/>
            <a:ext cx="1081088" cy="1079897"/>
            <a:chOff x="964408" y="2069811"/>
            <a:chExt cx="1081088" cy="1079897"/>
          </a:xfrm>
        </p:grpSpPr>
        <p:sp>
          <p:nvSpPr>
            <p:cNvPr id="76" name="Diamond 151"/>
            <p:cNvSpPr>
              <a:spLocks noChangeArrowheads="1"/>
            </p:cNvSpPr>
            <p:nvPr/>
          </p:nvSpPr>
          <p:spPr bwMode="auto">
            <a:xfrm>
              <a:off x="964408" y="2069811"/>
              <a:ext cx="1081088" cy="1079897"/>
            </a:xfrm>
            <a:prstGeom prst="diamond">
              <a:avLst/>
            </a:prstGeom>
            <a:solidFill>
              <a:schemeClr val="accent1"/>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a:solidFill>
                  <a:srgbClr val="FFFFFF"/>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81" name="文本框 19"/>
            <p:cNvSpPr>
              <a:spLocks noChangeArrowheads="1"/>
            </p:cNvSpPr>
            <p:nvPr/>
          </p:nvSpPr>
          <p:spPr bwMode="auto">
            <a:xfrm>
              <a:off x="1125738"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rPr>
                <a:t>标题</a:t>
              </a:r>
            </a:p>
          </p:txBody>
        </p:sp>
      </p:grpSp>
      <p:grpSp>
        <p:nvGrpSpPr>
          <p:cNvPr id="7" name="组合 6"/>
          <p:cNvGrpSpPr/>
          <p:nvPr/>
        </p:nvGrpSpPr>
        <p:grpSpPr>
          <a:xfrm>
            <a:off x="914969" y="1264940"/>
            <a:ext cx="1409131" cy="723426"/>
            <a:chOff x="914969" y="1264940"/>
            <a:chExt cx="1650277" cy="723426"/>
          </a:xfrm>
        </p:grpSpPr>
        <p:sp>
          <p:nvSpPr>
            <p:cNvPr id="82" name="文本框 355"/>
            <p:cNvSpPr>
              <a:spLocks noChangeArrowheads="1"/>
            </p:cNvSpPr>
            <p:nvPr/>
          </p:nvSpPr>
          <p:spPr bwMode="auto">
            <a:xfrm>
              <a:off x="914969" y="1588256"/>
              <a:ext cx="16502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a:t>
              </a:r>
            </a:p>
          </p:txBody>
        </p:sp>
        <p:sp>
          <p:nvSpPr>
            <p:cNvPr id="83" name="文本框 356"/>
            <p:cNvSpPr>
              <a:spLocks noChangeArrowheads="1"/>
            </p:cNvSpPr>
            <p:nvPr/>
          </p:nvSpPr>
          <p:spPr bwMode="auto">
            <a:xfrm>
              <a:off x="914969" y="1264940"/>
              <a:ext cx="113052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微软雅黑" panose="020B0503020204020204" pitchFamily="34" charset="-122"/>
                  <a:ea typeface="微软雅黑" panose="020B0503020204020204" pitchFamily="34" charset="-122"/>
                  <a:cs typeface="+mn-ea"/>
                  <a:sym typeface="微软雅黑" panose="020B0503020204020204" pitchFamily="34" charset="-122"/>
                </a:rPr>
                <a:t>添加标题</a:t>
              </a:r>
            </a:p>
          </p:txBody>
        </p:sp>
      </p:grpSp>
      <p:grpSp>
        <p:nvGrpSpPr>
          <p:cNvPr id="8" name="组合 7"/>
          <p:cNvGrpSpPr/>
          <p:nvPr/>
        </p:nvGrpSpPr>
        <p:grpSpPr>
          <a:xfrm>
            <a:off x="2541393" y="3175896"/>
            <a:ext cx="1651392" cy="723975"/>
            <a:chOff x="2541393" y="3175896"/>
            <a:chExt cx="1651392" cy="723975"/>
          </a:xfrm>
        </p:grpSpPr>
        <p:sp>
          <p:nvSpPr>
            <p:cNvPr id="84" name="文本框 355"/>
            <p:cNvSpPr>
              <a:spLocks noChangeArrowheads="1"/>
            </p:cNvSpPr>
            <p:nvPr/>
          </p:nvSpPr>
          <p:spPr bwMode="auto">
            <a:xfrm>
              <a:off x="2541393" y="3499761"/>
              <a:ext cx="16513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a:t>
              </a:r>
            </a:p>
          </p:txBody>
        </p:sp>
        <p:sp>
          <p:nvSpPr>
            <p:cNvPr id="85" name="文本框 356"/>
            <p:cNvSpPr>
              <a:spLocks noChangeArrowheads="1"/>
            </p:cNvSpPr>
            <p:nvPr/>
          </p:nvSpPr>
          <p:spPr bwMode="auto">
            <a:xfrm>
              <a:off x="2541393" y="3175896"/>
              <a:ext cx="16513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微软雅黑" panose="020B0503020204020204" pitchFamily="34" charset="-122"/>
                  <a:ea typeface="微软雅黑" panose="020B0503020204020204" pitchFamily="34" charset="-122"/>
                  <a:cs typeface="+mn-ea"/>
                  <a:sym typeface="微软雅黑" panose="020B0503020204020204" pitchFamily="34" charset="-122"/>
                </a:rPr>
                <a:t>添加标题</a:t>
              </a:r>
            </a:p>
          </p:txBody>
        </p:sp>
      </p:grpSp>
      <p:grpSp>
        <p:nvGrpSpPr>
          <p:cNvPr id="9" name="组合 8"/>
          <p:cNvGrpSpPr/>
          <p:nvPr/>
        </p:nvGrpSpPr>
        <p:grpSpPr>
          <a:xfrm>
            <a:off x="4096316" y="1220889"/>
            <a:ext cx="1650277" cy="723975"/>
            <a:chOff x="4096316" y="1220889"/>
            <a:chExt cx="1650277" cy="723975"/>
          </a:xfrm>
        </p:grpSpPr>
        <p:sp>
          <p:nvSpPr>
            <p:cNvPr id="86" name="文本框 355"/>
            <p:cNvSpPr>
              <a:spLocks noChangeArrowheads="1"/>
            </p:cNvSpPr>
            <p:nvPr/>
          </p:nvSpPr>
          <p:spPr bwMode="auto">
            <a:xfrm>
              <a:off x="4096316" y="1544754"/>
              <a:ext cx="16502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a:t>
              </a:r>
            </a:p>
          </p:txBody>
        </p:sp>
        <p:sp>
          <p:nvSpPr>
            <p:cNvPr id="87" name="文本框 356"/>
            <p:cNvSpPr>
              <a:spLocks noChangeArrowheads="1"/>
            </p:cNvSpPr>
            <p:nvPr/>
          </p:nvSpPr>
          <p:spPr bwMode="auto">
            <a:xfrm>
              <a:off x="4096316" y="1220889"/>
              <a:ext cx="165027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微软雅黑" panose="020B0503020204020204" pitchFamily="34" charset="-122"/>
                  <a:ea typeface="微软雅黑" panose="020B0503020204020204" pitchFamily="34" charset="-122"/>
                  <a:cs typeface="+mn-ea"/>
                  <a:sym typeface="微软雅黑" panose="020B0503020204020204" pitchFamily="34" charset="-122"/>
                </a:rPr>
                <a:t>添加标题</a:t>
              </a:r>
            </a:p>
          </p:txBody>
        </p:sp>
      </p:grpSp>
      <p:grpSp>
        <p:nvGrpSpPr>
          <p:cNvPr id="10" name="组合 9"/>
          <p:cNvGrpSpPr/>
          <p:nvPr/>
        </p:nvGrpSpPr>
        <p:grpSpPr>
          <a:xfrm>
            <a:off x="5640551" y="3203278"/>
            <a:ext cx="1650276" cy="723976"/>
            <a:chOff x="5640551" y="3203278"/>
            <a:chExt cx="1650276" cy="723976"/>
          </a:xfrm>
        </p:grpSpPr>
        <p:sp>
          <p:nvSpPr>
            <p:cNvPr id="88" name="文本框 355"/>
            <p:cNvSpPr>
              <a:spLocks noChangeArrowheads="1"/>
            </p:cNvSpPr>
            <p:nvPr/>
          </p:nvSpPr>
          <p:spPr bwMode="auto">
            <a:xfrm>
              <a:off x="5640551" y="3527144"/>
              <a:ext cx="16502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a:t>
              </a:r>
            </a:p>
          </p:txBody>
        </p:sp>
        <p:sp>
          <p:nvSpPr>
            <p:cNvPr id="89" name="文本框 356"/>
            <p:cNvSpPr>
              <a:spLocks noChangeArrowheads="1"/>
            </p:cNvSpPr>
            <p:nvPr/>
          </p:nvSpPr>
          <p:spPr bwMode="auto">
            <a:xfrm>
              <a:off x="5640551" y="3203278"/>
              <a:ext cx="16502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微软雅黑" panose="020B0503020204020204" pitchFamily="34" charset="-122"/>
                  <a:ea typeface="微软雅黑" panose="020B0503020204020204" pitchFamily="34" charset="-122"/>
                  <a:cs typeface="+mn-ea"/>
                  <a:sym typeface="微软雅黑" panose="020B0503020204020204" pitchFamily="34" charset="-122"/>
                </a:rPr>
                <a:t>添加标题</a:t>
              </a:r>
            </a:p>
          </p:txBody>
        </p:sp>
      </p:grpSp>
      <p:grpSp>
        <p:nvGrpSpPr>
          <p:cNvPr id="11" name="组合 10"/>
          <p:cNvGrpSpPr/>
          <p:nvPr/>
        </p:nvGrpSpPr>
        <p:grpSpPr>
          <a:xfrm>
            <a:off x="7255039" y="1131590"/>
            <a:ext cx="1650276" cy="723426"/>
            <a:chOff x="7255039" y="1131590"/>
            <a:chExt cx="1650276" cy="723426"/>
          </a:xfrm>
        </p:grpSpPr>
        <p:sp>
          <p:nvSpPr>
            <p:cNvPr id="90" name="文本框 355"/>
            <p:cNvSpPr>
              <a:spLocks noChangeArrowheads="1"/>
            </p:cNvSpPr>
            <p:nvPr/>
          </p:nvSpPr>
          <p:spPr bwMode="auto">
            <a:xfrm>
              <a:off x="7255039" y="1454906"/>
              <a:ext cx="16502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单击此处添加文本</a:t>
              </a:r>
            </a:p>
          </p:txBody>
        </p:sp>
        <p:sp>
          <p:nvSpPr>
            <p:cNvPr id="91" name="文本框 356"/>
            <p:cNvSpPr>
              <a:spLocks noChangeArrowheads="1"/>
            </p:cNvSpPr>
            <p:nvPr/>
          </p:nvSpPr>
          <p:spPr bwMode="auto">
            <a:xfrm>
              <a:off x="7255039" y="1131590"/>
              <a:ext cx="16502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微软雅黑" panose="020B0503020204020204" pitchFamily="34" charset="-122"/>
                  <a:ea typeface="微软雅黑" panose="020B0503020204020204" pitchFamily="34" charset="-122"/>
                  <a:cs typeface="+mn-ea"/>
                  <a:sym typeface="微软雅黑" panose="020B0503020204020204" pitchFamily="34" charset="-122"/>
                </a:rPr>
                <a:t>添加标题</a:t>
              </a:r>
            </a:p>
          </p:txBody>
        </p:sp>
      </p:grpSp>
      <p:grpSp>
        <p:nvGrpSpPr>
          <p:cNvPr id="3" name="组合 2"/>
          <p:cNvGrpSpPr/>
          <p:nvPr/>
        </p:nvGrpSpPr>
        <p:grpSpPr>
          <a:xfrm>
            <a:off x="2531277" y="2069811"/>
            <a:ext cx="1079897" cy="1079897"/>
            <a:chOff x="2531277" y="2069811"/>
            <a:chExt cx="1079897" cy="1079897"/>
          </a:xfrm>
        </p:grpSpPr>
        <p:sp>
          <p:nvSpPr>
            <p:cNvPr id="77" name="Diamond 152"/>
            <p:cNvSpPr>
              <a:spLocks noChangeArrowheads="1"/>
            </p:cNvSpPr>
            <p:nvPr/>
          </p:nvSpPr>
          <p:spPr bwMode="auto">
            <a:xfrm>
              <a:off x="2531277" y="2069811"/>
              <a:ext cx="1079897" cy="1079897"/>
            </a:xfrm>
            <a:prstGeom prst="diamond">
              <a:avLst/>
            </a:prstGeom>
            <a:solidFill>
              <a:schemeClr val="accent2"/>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a:solidFill>
                  <a:srgbClr val="FFFFFF"/>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3" name="文本框 19"/>
            <p:cNvSpPr>
              <a:spLocks noChangeArrowheads="1"/>
            </p:cNvSpPr>
            <p:nvPr/>
          </p:nvSpPr>
          <p:spPr bwMode="auto">
            <a:xfrm>
              <a:off x="2706888"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rPr>
                <a:t>标题</a:t>
              </a:r>
            </a:p>
          </p:txBody>
        </p:sp>
      </p:grpSp>
      <p:grpSp>
        <p:nvGrpSpPr>
          <p:cNvPr id="4" name="组合 3"/>
          <p:cNvGrpSpPr/>
          <p:nvPr/>
        </p:nvGrpSpPr>
        <p:grpSpPr>
          <a:xfrm>
            <a:off x="4126715" y="2069811"/>
            <a:ext cx="1079897" cy="1079897"/>
            <a:chOff x="4126715" y="2069811"/>
            <a:chExt cx="1079897" cy="1079897"/>
          </a:xfrm>
        </p:grpSpPr>
        <p:sp>
          <p:nvSpPr>
            <p:cNvPr id="78" name="Diamond 153"/>
            <p:cNvSpPr>
              <a:spLocks noChangeArrowheads="1"/>
            </p:cNvSpPr>
            <p:nvPr/>
          </p:nvSpPr>
          <p:spPr bwMode="auto">
            <a:xfrm>
              <a:off x="4126715" y="2069811"/>
              <a:ext cx="1079897" cy="1079897"/>
            </a:xfrm>
            <a:prstGeom prst="diamond">
              <a:avLst/>
            </a:prstGeom>
            <a:solidFill>
              <a:schemeClr val="accent3"/>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a:solidFill>
                  <a:srgbClr val="FFFFFF"/>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4" name="文本框 19"/>
            <p:cNvSpPr>
              <a:spLocks noChangeArrowheads="1"/>
            </p:cNvSpPr>
            <p:nvPr/>
          </p:nvSpPr>
          <p:spPr bwMode="auto">
            <a:xfrm>
              <a:off x="4287443"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rPr>
                <a:t>标题</a:t>
              </a:r>
            </a:p>
          </p:txBody>
        </p:sp>
      </p:grpSp>
      <p:grpSp>
        <p:nvGrpSpPr>
          <p:cNvPr id="5" name="组合 4"/>
          <p:cNvGrpSpPr/>
          <p:nvPr/>
        </p:nvGrpSpPr>
        <p:grpSpPr>
          <a:xfrm>
            <a:off x="5661430" y="2069811"/>
            <a:ext cx="1079897" cy="1079897"/>
            <a:chOff x="5661430" y="2069811"/>
            <a:chExt cx="1079897" cy="1079897"/>
          </a:xfrm>
        </p:grpSpPr>
        <p:sp>
          <p:nvSpPr>
            <p:cNvPr id="79" name="Diamond 153"/>
            <p:cNvSpPr>
              <a:spLocks noChangeArrowheads="1"/>
            </p:cNvSpPr>
            <p:nvPr/>
          </p:nvSpPr>
          <p:spPr bwMode="auto">
            <a:xfrm>
              <a:off x="5661430" y="2069811"/>
              <a:ext cx="1079897" cy="1079897"/>
            </a:xfrm>
            <a:prstGeom prst="diamond">
              <a:avLst/>
            </a:prstGeom>
            <a:solidFill>
              <a:schemeClr val="accent4"/>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a:solidFill>
                  <a:srgbClr val="FFFFFF"/>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5" name="文本框 19"/>
            <p:cNvSpPr>
              <a:spLocks noChangeArrowheads="1"/>
            </p:cNvSpPr>
            <p:nvPr/>
          </p:nvSpPr>
          <p:spPr bwMode="auto">
            <a:xfrm>
              <a:off x="5802513"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rPr>
                <a:t>标题</a:t>
              </a:r>
            </a:p>
          </p:txBody>
        </p:sp>
      </p:grpSp>
      <p:grpSp>
        <p:nvGrpSpPr>
          <p:cNvPr id="6" name="组合 5"/>
          <p:cNvGrpSpPr/>
          <p:nvPr/>
        </p:nvGrpSpPr>
        <p:grpSpPr>
          <a:xfrm>
            <a:off x="7206861" y="2069811"/>
            <a:ext cx="1079897" cy="1079897"/>
            <a:chOff x="7206861" y="2069811"/>
            <a:chExt cx="1079897" cy="1079897"/>
          </a:xfrm>
        </p:grpSpPr>
        <p:sp>
          <p:nvSpPr>
            <p:cNvPr id="80" name="Diamond 153"/>
            <p:cNvSpPr>
              <a:spLocks noChangeArrowheads="1"/>
            </p:cNvSpPr>
            <p:nvPr/>
          </p:nvSpPr>
          <p:spPr bwMode="auto">
            <a:xfrm>
              <a:off x="7206861" y="2069811"/>
              <a:ext cx="1079897" cy="1079897"/>
            </a:xfrm>
            <a:prstGeom prst="diamond">
              <a:avLst/>
            </a:prstGeom>
            <a:solidFill>
              <a:schemeClr val="accent1"/>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a:solidFill>
                  <a:srgbClr val="FFFFFF"/>
                </a:solidFill>
                <a:latin typeface="微软雅黑" panose="020B0503020204020204" pitchFamily="34" charset="-122"/>
                <a:ea typeface="微软雅黑" panose="020B0503020204020204" pitchFamily="34" charset="-122"/>
                <a:cs typeface="+mn-ea"/>
                <a:sym typeface="微软雅黑" panose="020B0503020204020204" pitchFamily="34" charset="-122"/>
              </a:endParaRPr>
            </a:p>
          </p:txBody>
        </p:sp>
        <p:sp>
          <p:nvSpPr>
            <p:cNvPr id="96" name="文本框 19"/>
            <p:cNvSpPr>
              <a:spLocks noChangeArrowheads="1"/>
            </p:cNvSpPr>
            <p:nvPr/>
          </p:nvSpPr>
          <p:spPr bwMode="auto">
            <a:xfrm>
              <a:off x="7368185"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微软雅黑" panose="020B0503020204020204" pitchFamily="34" charset="-122"/>
                  <a:ea typeface="微软雅黑" panose="020B0503020204020204" pitchFamily="34" charset="-122"/>
                  <a:cs typeface="+mn-ea"/>
                  <a:sym typeface="微软雅黑" panose="020B0503020204020204" pitchFamily="34" charset="-122"/>
                </a:rPr>
                <a:t>标题</a:t>
              </a:r>
            </a:p>
          </p:txBody>
        </p:sp>
      </p:grpSp>
    </p:spTree>
    <p:extLst>
      <p:ext uri="{BB962C8B-B14F-4D97-AF65-F5344CB8AC3E}">
        <p14:creationId xmlns:p14="http://schemas.microsoft.com/office/powerpoint/2010/main" val="2886374025"/>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750"/>
                                        <p:tgtEl>
                                          <p:spTgt spid="75"/>
                                        </p:tgtEl>
                                      </p:cBhvr>
                                    </p:animEffect>
                                  </p:childTnLst>
                                </p:cTn>
                              </p:par>
                            </p:childTnLst>
                          </p:cTn>
                        </p:par>
                        <p:par>
                          <p:cTn id="8" fill="hold">
                            <p:stCondLst>
                              <p:cond delay="750"/>
                            </p:stCondLst>
                            <p:childTnLst>
                              <p:par>
                                <p:cTn id="9" presetID="16" presetClass="entr" presetSubtype="4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Horizontal)">
                                      <p:cBhvr>
                                        <p:cTn id="11" dur="750"/>
                                        <p:tgtEl>
                                          <p:spTgt spid="2"/>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16" presetClass="entr" presetSubtype="42"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outHorizontal)">
                                      <p:cBhvr>
                                        <p:cTn id="21" dur="750"/>
                                        <p:tgtEl>
                                          <p:spTgt spid="3"/>
                                        </p:tgtEl>
                                      </p:cBhvr>
                                    </p:animEffect>
                                  </p:childTnLst>
                                </p:cTn>
                              </p:par>
                            </p:childTnLst>
                          </p:cTn>
                        </p:par>
                        <p:par>
                          <p:cTn id="22" fill="hold">
                            <p:stCondLst>
                              <p:cond delay="325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par>
                          <p:cTn id="28" fill="hold">
                            <p:stCondLst>
                              <p:cond delay="4250"/>
                            </p:stCondLst>
                            <p:childTnLst>
                              <p:par>
                                <p:cTn id="29" presetID="16" presetClass="entr" presetSubtype="42"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barn(outHorizontal)">
                                      <p:cBhvr>
                                        <p:cTn id="31" dur="750"/>
                                        <p:tgtEl>
                                          <p:spTgt spid="4"/>
                                        </p:tgtEl>
                                      </p:cBhvr>
                                    </p:animEffect>
                                  </p:childTnLst>
                                </p:cTn>
                              </p:par>
                            </p:childTnLst>
                          </p:cTn>
                        </p:par>
                        <p:par>
                          <p:cTn id="32" fill="hold">
                            <p:stCondLst>
                              <p:cond delay="5000"/>
                            </p:stCondLst>
                            <p:childTnLst>
                              <p:par>
                                <p:cTn id="33" presetID="47"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16" presetClass="entr" presetSubtype="42"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barn(outHorizontal)">
                                      <p:cBhvr>
                                        <p:cTn id="41" dur="750"/>
                                        <p:tgtEl>
                                          <p:spTgt spid="5"/>
                                        </p:tgtEl>
                                      </p:cBhvr>
                                    </p:animEffect>
                                  </p:childTnLst>
                                </p:cTn>
                              </p:par>
                            </p:childTnLst>
                          </p:cTn>
                        </p:par>
                        <p:par>
                          <p:cTn id="42" fill="hold">
                            <p:stCondLst>
                              <p:cond delay="6750"/>
                            </p:stCondLst>
                            <p:childTnLst>
                              <p:par>
                                <p:cTn id="43" presetID="42" presetClass="entr" presetSubtype="0" fill="hold"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7750"/>
                            </p:stCondLst>
                            <p:childTnLst>
                              <p:par>
                                <p:cTn id="49" presetID="16" presetClass="entr" presetSubtype="42" fill="hold" nodeType="after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barn(outHorizontal)">
                                      <p:cBhvr>
                                        <p:cTn id="51" dur="750"/>
                                        <p:tgtEl>
                                          <p:spTgt spid="6"/>
                                        </p:tgtEl>
                                      </p:cBhvr>
                                    </p:animEffect>
                                  </p:childTnLst>
                                </p:cTn>
                              </p:par>
                            </p:childTnLst>
                          </p:cTn>
                        </p:par>
                        <p:par>
                          <p:cTn id="52" fill="hold">
                            <p:stCondLst>
                              <p:cond delay="8500"/>
                            </p:stCondLst>
                            <p:childTnLst>
                              <p:par>
                                <p:cTn id="53" presetID="47" presetClass="entr" presetSubtype="0" fill="hold" nodeType="after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1000"/>
                                        <p:tgtEl>
                                          <p:spTgt spid="11"/>
                                        </p:tgtEl>
                                      </p:cBhvr>
                                    </p:animEffect>
                                    <p:anim calcmode="lin" valueType="num">
                                      <p:cBhvr>
                                        <p:cTn id="56" dur="1000" fill="hold"/>
                                        <p:tgtEl>
                                          <p:spTgt spid="11"/>
                                        </p:tgtEl>
                                        <p:attrNameLst>
                                          <p:attrName>ppt_x</p:attrName>
                                        </p:attrNameLst>
                                      </p:cBhvr>
                                      <p:tavLst>
                                        <p:tav tm="0">
                                          <p:val>
                                            <p:strVal val="#ppt_x"/>
                                          </p:val>
                                        </p:tav>
                                        <p:tav tm="100000">
                                          <p:val>
                                            <p:strVal val="#ppt_x"/>
                                          </p:val>
                                        </p:tav>
                                      </p:tavLst>
                                    </p:anim>
                                    <p:anim calcmode="lin" valueType="num">
                                      <p:cBhvr>
                                        <p:cTn id="5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sp>
        <p:nvSpPr>
          <p:cNvPr id="296"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297" name="直接连接符 296"/>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298"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sym typeface="微软雅黑" panose="020B0503020204020204" pitchFamily="34" charset="-122"/>
              </a:rPr>
              <a:t>添加标题</a:t>
            </a:r>
          </a:p>
        </p:txBody>
      </p:sp>
      <p:sp>
        <p:nvSpPr>
          <p:cNvPr id="36" name="Block Arc 11"/>
          <p:cNvSpPr/>
          <p:nvPr/>
        </p:nvSpPr>
        <p:spPr>
          <a:xfrm rot="10800000">
            <a:off x="5270381" y="2343539"/>
            <a:ext cx="1782198" cy="1765903"/>
          </a:xfrm>
          <a:prstGeom prst="blockArc">
            <a:avLst>
              <a:gd name="adj1" fmla="val 10800000"/>
              <a:gd name="adj2" fmla="val 21562961"/>
              <a:gd name="adj3" fmla="val 1243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ea typeface="微软雅黑" panose="020B0503020204020204" pitchFamily="34" charset="-122"/>
              <a:sym typeface="微软雅黑" panose="020B0503020204020204" pitchFamily="34" charset="-122"/>
            </a:endParaRPr>
          </a:p>
        </p:txBody>
      </p:sp>
      <p:sp>
        <p:nvSpPr>
          <p:cNvPr id="37" name="Block Arc 13"/>
          <p:cNvSpPr/>
          <p:nvPr/>
        </p:nvSpPr>
        <p:spPr>
          <a:xfrm>
            <a:off x="6834460" y="2343539"/>
            <a:ext cx="1782198" cy="1765903"/>
          </a:xfrm>
          <a:prstGeom prst="blockArc">
            <a:avLst>
              <a:gd name="adj1" fmla="val 10800000"/>
              <a:gd name="adj2" fmla="val 78694"/>
              <a:gd name="adj3" fmla="val 1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ea typeface="微软雅黑" panose="020B0503020204020204" pitchFamily="34" charset="-122"/>
              <a:sym typeface="微软雅黑" panose="020B0503020204020204" pitchFamily="34" charset="-122"/>
            </a:endParaRPr>
          </a:p>
        </p:txBody>
      </p:sp>
      <p:sp>
        <p:nvSpPr>
          <p:cNvPr id="38" name="Block Arc 20"/>
          <p:cNvSpPr/>
          <p:nvPr/>
        </p:nvSpPr>
        <p:spPr>
          <a:xfrm>
            <a:off x="3706301" y="2343538"/>
            <a:ext cx="1782198" cy="1765903"/>
          </a:xfrm>
          <a:prstGeom prst="blockArc">
            <a:avLst>
              <a:gd name="adj1" fmla="val 10800000"/>
              <a:gd name="adj2" fmla="val 78694"/>
              <a:gd name="adj3" fmla="val 1242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ea typeface="微软雅黑" panose="020B0503020204020204" pitchFamily="34" charset="-122"/>
              <a:sym typeface="微软雅黑" panose="020B0503020204020204" pitchFamily="34" charset="-122"/>
            </a:endParaRPr>
          </a:p>
        </p:txBody>
      </p:sp>
      <p:sp>
        <p:nvSpPr>
          <p:cNvPr id="39" name="Block Arc 21"/>
          <p:cNvSpPr/>
          <p:nvPr/>
        </p:nvSpPr>
        <p:spPr>
          <a:xfrm rot="10800000">
            <a:off x="2142222" y="2343538"/>
            <a:ext cx="1782198" cy="1765903"/>
          </a:xfrm>
          <a:prstGeom prst="blockArc">
            <a:avLst>
              <a:gd name="adj1" fmla="val 10800000"/>
              <a:gd name="adj2" fmla="val 21562961"/>
              <a:gd name="adj3" fmla="val 1243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ea typeface="微软雅黑" panose="020B0503020204020204" pitchFamily="34" charset="-122"/>
              <a:sym typeface="微软雅黑" panose="020B0503020204020204" pitchFamily="34" charset="-122"/>
            </a:endParaRPr>
          </a:p>
        </p:txBody>
      </p:sp>
      <p:sp>
        <p:nvSpPr>
          <p:cNvPr id="40" name="Block Arc 22"/>
          <p:cNvSpPr/>
          <p:nvPr/>
        </p:nvSpPr>
        <p:spPr>
          <a:xfrm>
            <a:off x="578142" y="2343538"/>
            <a:ext cx="1782198" cy="1765903"/>
          </a:xfrm>
          <a:prstGeom prst="blockArc">
            <a:avLst>
              <a:gd name="adj1" fmla="val 10800000"/>
              <a:gd name="adj2" fmla="val 78694"/>
              <a:gd name="adj3" fmla="val 1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ea typeface="微软雅黑" panose="020B0503020204020204" pitchFamily="34" charset="-122"/>
              <a:sym typeface="微软雅黑" panose="020B0503020204020204" pitchFamily="34" charset="-122"/>
            </a:endParaRPr>
          </a:p>
        </p:txBody>
      </p:sp>
      <p:grpSp>
        <p:nvGrpSpPr>
          <p:cNvPr id="3" name="组合 2"/>
          <p:cNvGrpSpPr/>
          <p:nvPr/>
        </p:nvGrpSpPr>
        <p:grpSpPr>
          <a:xfrm>
            <a:off x="1266060" y="3093346"/>
            <a:ext cx="500939" cy="401135"/>
            <a:chOff x="1266060" y="3093346"/>
            <a:chExt cx="500939" cy="401135"/>
          </a:xfrm>
        </p:grpSpPr>
        <p:sp>
          <p:nvSpPr>
            <p:cNvPr id="41" name="Teardrop 38"/>
            <p:cNvSpPr/>
            <p:nvPr/>
          </p:nvSpPr>
          <p:spPr>
            <a:xfrm rot="8228570">
              <a:off x="1266060" y="3093346"/>
              <a:ext cx="401134" cy="401135"/>
            </a:xfrm>
            <a:prstGeom prst="teardrop">
              <a:avLst/>
            </a:prstGeom>
            <a:solidFill>
              <a:srgbClr val="F2F2F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ea typeface="微软雅黑" panose="020B0503020204020204" pitchFamily="34" charset="-122"/>
                <a:sym typeface="微软雅黑" panose="020B0503020204020204" pitchFamily="34" charset="-122"/>
              </a:endParaRPr>
            </a:p>
          </p:txBody>
        </p:sp>
        <p:sp>
          <p:nvSpPr>
            <p:cNvPr id="42" name="TextBox 39"/>
            <p:cNvSpPr txBox="1"/>
            <p:nvPr/>
          </p:nvSpPr>
          <p:spPr>
            <a:xfrm>
              <a:off x="1266541" y="3166956"/>
              <a:ext cx="50045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86%</a:t>
              </a:r>
              <a:endParaRPr lang="vi-VN" sz="1200" dirty="0">
                <a:solidFill>
                  <a:prstClr val="black">
                    <a:lumMod val="75000"/>
                    <a:lumOff val="25000"/>
                  </a:prstClr>
                </a:solidFill>
                <a:latin typeface="Calibri" pitchFamily="34" charset="0"/>
                <a:ea typeface="微软雅黑" panose="020B0503020204020204" pitchFamily="34" charset="-122"/>
                <a:sym typeface="微软雅黑" panose="020B0503020204020204" pitchFamily="34" charset="-122"/>
              </a:endParaRPr>
            </a:p>
          </p:txBody>
        </p:sp>
      </p:grpSp>
      <p:grpSp>
        <p:nvGrpSpPr>
          <p:cNvPr id="7" name="组合 6"/>
          <p:cNvGrpSpPr/>
          <p:nvPr/>
        </p:nvGrpSpPr>
        <p:grpSpPr>
          <a:xfrm>
            <a:off x="7522858" y="3093346"/>
            <a:ext cx="500458" cy="401135"/>
            <a:chOff x="7522858" y="3093346"/>
            <a:chExt cx="500458" cy="401135"/>
          </a:xfrm>
        </p:grpSpPr>
        <p:sp>
          <p:nvSpPr>
            <p:cNvPr id="49" name="Teardrop 36"/>
            <p:cNvSpPr/>
            <p:nvPr/>
          </p:nvSpPr>
          <p:spPr>
            <a:xfrm rot="8228570">
              <a:off x="7524991" y="3093346"/>
              <a:ext cx="401135" cy="401135"/>
            </a:xfrm>
            <a:prstGeom prst="teardrop">
              <a:avLst/>
            </a:prstGeom>
            <a:solidFill>
              <a:srgbClr val="F2F2F2"/>
            </a:solidFill>
            <a:ln w="38100">
              <a:solidFill>
                <a:srgbClr val="CD7A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ea typeface="微软雅黑" panose="020B0503020204020204" pitchFamily="34" charset="-122"/>
                <a:sym typeface="微软雅黑" panose="020B0503020204020204" pitchFamily="34" charset="-122"/>
              </a:endParaRPr>
            </a:p>
          </p:txBody>
        </p:sp>
        <p:sp>
          <p:nvSpPr>
            <p:cNvPr id="50" name="TextBox 43"/>
            <p:cNvSpPr txBox="1"/>
            <p:nvPr/>
          </p:nvSpPr>
          <p:spPr>
            <a:xfrm>
              <a:off x="7522858" y="3164114"/>
              <a:ext cx="500458" cy="276999"/>
            </a:xfrm>
            <a:prstGeom prst="rect">
              <a:avLst/>
            </a:prstGeom>
            <a:noFill/>
          </p:spPr>
          <p:txBody>
            <a:bodyPr wrap="none" rtlCol="0">
              <a:spAutoFit/>
            </a:bodyPr>
            <a:lstStyle/>
            <a:p>
              <a:pPr defTabSz="685800" fontAlgn="base">
                <a:spcBef>
                  <a:spcPct val="0"/>
                </a:spcBef>
                <a:spcAft>
                  <a:spcPct val="0"/>
                </a:spcAft>
              </a:pPr>
              <a:r>
                <a:rPr lang="en-US" sz="120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86%</a:t>
              </a:r>
              <a:endParaRPr lang="vi-VN" sz="1200">
                <a:solidFill>
                  <a:prstClr val="black">
                    <a:lumMod val="75000"/>
                    <a:lumOff val="25000"/>
                  </a:prstClr>
                </a:solidFill>
                <a:latin typeface="Calibri" pitchFamily="34" charset="0"/>
                <a:ea typeface="微软雅黑" panose="020B0503020204020204" pitchFamily="34" charset="-122"/>
                <a:sym typeface="微软雅黑" panose="020B0503020204020204" pitchFamily="34" charset="-122"/>
              </a:endParaRPr>
            </a:p>
          </p:txBody>
        </p:sp>
      </p:grpSp>
      <p:grpSp>
        <p:nvGrpSpPr>
          <p:cNvPr id="5" name="组合 4"/>
          <p:cNvGrpSpPr/>
          <p:nvPr/>
        </p:nvGrpSpPr>
        <p:grpSpPr>
          <a:xfrm>
            <a:off x="4353390" y="3093347"/>
            <a:ext cx="541768" cy="716061"/>
            <a:chOff x="4353390" y="3093347"/>
            <a:chExt cx="541768" cy="716061"/>
          </a:xfrm>
        </p:grpSpPr>
        <p:sp>
          <p:nvSpPr>
            <p:cNvPr id="45" name="Teardrop 37"/>
            <p:cNvSpPr/>
            <p:nvPr/>
          </p:nvSpPr>
          <p:spPr>
            <a:xfrm rot="8228570">
              <a:off x="4396833" y="3093347"/>
              <a:ext cx="401135" cy="401135"/>
            </a:xfrm>
            <a:prstGeom prst="teardrop">
              <a:avLst/>
            </a:prstGeom>
            <a:solidFill>
              <a:srgbClr val="F2F2F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ea typeface="微软雅黑" panose="020B0503020204020204" pitchFamily="34" charset="-122"/>
                <a:sym typeface="微软雅黑" panose="020B0503020204020204" pitchFamily="34" charset="-122"/>
              </a:endParaRPr>
            </a:p>
          </p:txBody>
        </p:sp>
        <p:sp>
          <p:nvSpPr>
            <p:cNvPr id="46" name="TextBox 41"/>
            <p:cNvSpPr txBox="1"/>
            <p:nvPr/>
          </p:nvSpPr>
          <p:spPr>
            <a:xfrm>
              <a:off x="4394700" y="3166955"/>
              <a:ext cx="50045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86%</a:t>
              </a:r>
              <a:endParaRPr lang="vi-VN" sz="1200" dirty="0">
                <a:solidFill>
                  <a:prstClr val="black">
                    <a:lumMod val="75000"/>
                    <a:lumOff val="25000"/>
                  </a:prstClr>
                </a:solidFill>
                <a:latin typeface="Calibri" pitchFamily="34" charset="0"/>
                <a:ea typeface="微软雅黑" panose="020B0503020204020204" pitchFamily="34" charset="-122"/>
                <a:sym typeface="微软雅黑" panose="020B0503020204020204" pitchFamily="34" charset="-122"/>
              </a:endParaRPr>
            </a:p>
          </p:txBody>
        </p:sp>
        <p:sp>
          <p:nvSpPr>
            <p:cNvPr id="51" name="TextBox 57"/>
            <p:cNvSpPr txBox="1"/>
            <p:nvPr/>
          </p:nvSpPr>
          <p:spPr>
            <a:xfrm>
              <a:off x="4353390" y="3555492"/>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标题</a:t>
              </a:r>
              <a:endParaRPr lang="vi-VN" sz="1200" dirty="0">
                <a:solidFill>
                  <a:prstClr val="black">
                    <a:lumMod val="75000"/>
                    <a:lumOff val="25000"/>
                  </a:prstClr>
                </a:solidFill>
                <a:latin typeface="Calibri" pitchFamily="34" charset="0"/>
                <a:ea typeface="微软雅黑" panose="020B0503020204020204" pitchFamily="34" charset="-122"/>
                <a:sym typeface="微软雅黑" panose="020B0503020204020204" pitchFamily="34" charset="-122"/>
              </a:endParaRPr>
            </a:p>
          </p:txBody>
        </p:sp>
      </p:grpSp>
      <p:grpSp>
        <p:nvGrpSpPr>
          <p:cNvPr id="4" name="组合 3"/>
          <p:cNvGrpSpPr/>
          <p:nvPr/>
        </p:nvGrpSpPr>
        <p:grpSpPr>
          <a:xfrm>
            <a:off x="2809933" y="2364434"/>
            <a:ext cx="560645" cy="737929"/>
            <a:chOff x="2809933" y="2364434"/>
            <a:chExt cx="560645" cy="737929"/>
          </a:xfrm>
        </p:grpSpPr>
        <p:sp>
          <p:nvSpPr>
            <p:cNvPr id="43" name="Teardrop 34"/>
            <p:cNvSpPr/>
            <p:nvPr/>
          </p:nvSpPr>
          <p:spPr>
            <a:xfrm rot="8228570">
              <a:off x="2872253" y="2364434"/>
              <a:ext cx="401135" cy="401135"/>
            </a:xfrm>
            <a:prstGeom prst="teardrop">
              <a:avLst/>
            </a:prstGeom>
            <a:solidFill>
              <a:srgbClr val="F2F2F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ea typeface="微软雅黑" panose="020B0503020204020204" pitchFamily="34" charset="-122"/>
                <a:sym typeface="微软雅黑" panose="020B0503020204020204" pitchFamily="34" charset="-122"/>
              </a:endParaRPr>
            </a:p>
          </p:txBody>
        </p:sp>
        <p:sp>
          <p:nvSpPr>
            <p:cNvPr id="44" name="TextBox 40"/>
            <p:cNvSpPr txBox="1"/>
            <p:nvPr/>
          </p:nvSpPr>
          <p:spPr>
            <a:xfrm>
              <a:off x="2870120" y="2438043"/>
              <a:ext cx="50045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86%</a:t>
              </a:r>
              <a:endParaRPr lang="vi-VN" sz="1200" dirty="0">
                <a:solidFill>
                  <a:prstClr val="black">
                    <a:lumMod val="75000"/>
                    <a:lumOff val="25000"/>
                  </a:prstClr>
                </a:solidFill>
                <a:latin typeface="Calibri" pitchFamily="34" charset="0"/>
                <a:ea typeface="微软雅黑" panose="020B0503020204020204" pitchFamily="34" charset="-122"/>
                <a:sym typeface="微软雅黑" panose="020B0503020204020204" pitchFamily="34" charset="-122"/>
              </a:endParaRPr>
            </a:p>
          </p:txBody>
        </p:sp>
        <p:sp>
          <p:nvSpPr>
            <p:cNvPr id="52" name="TextBox 61"/>
            <p:cNvSpPr txBox="1"/>
            <p:nvPr/>
          </p:nvSpPr>
          <p:spPr>
            <a:xfrm>
              <a:off x="2809933" y="2848447"/>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标题</a:t>
              </a:r>
              <a:endParaRPr lang="vi-VN" sz="1200" dirty="0">
                <a:solidFill>
                  <a:prstClr val="black">
                    <a:lumMod val="75000"/>
                    <a:lumOff val="25000"/>
                  </a:prstClr>
                </a:solidFill>
                <a:latin typeface="Calibri" pitchFamily="34" charset="0"/>
                <a:ea typeface="微软雅黑" panose="020B0503020204020204" pitchFamily="34" charset="-122"/>
                <a:sym typeface="微软雅黑" panose="020B0503020204020204" pitchFamily="34" charset="-122"/>
              </a:endParaRPr>
            </a:p>
          </p:txBody>
        </p:sp>
      </p:grpSp>
      <p:grpSp>
        <p:nvGrpSpPr>
          <p:cNvPr id="6" name="组合 5"/>
          <p:cNvGrpSpPr/>
          <p:nvPr/>
        </p:nvGrpSpPr>
        <p:grpSpPr>
          <a:xfrm>
            <a:off x="5921029" y="2364433"/>
            <a:ext cx="538206" cy="737930"/>
            <a:chOff x="5921029" y="2364433"/>
            <a:chExt cx="538206" cy="737930"/>
          </a:xfrm>
        </p:grpSpPr>
        <p:sp>
          <p:nvSpPr>
            <p:cNvPr id="47" name="Teardrop 35"/>
            <p:cNvSpPr/>
            <p:nvPr/>
          </p:nvSpPr>
          <p:spPr>
            <a:xfrm rot="8228570">
              <a:off x="5963524" y="2364433"/>
              <a:ext cx="401134" cy="401135"/>
            </a:xfrm>
            <a:prstGeom prst="teardrop">
              <a:avLst/>
            </a:prstGeom>
            <a:solidFill>
              <a:srgbClr val="F2F2F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ea typeface="微软雅黑" panose="020B0503020204020204" pitchFamily="34" charset="-122"/>
                <a:sym typeface="微软雅黑" panose="020B0503020204020204" pitchFamily="34" charset="-122"/>
              </a:endParaRPr>
            </a:p>
          </p:txBody>
        </p:sp>
        <p:sp>
          <p:nvSpPr>
            <p:cNvPr id="48" name="TextBox 42"/>
            <p:cNvSpPr txBox="1"/>
            <p:nvPr/>
          </p:nvSpPr>
          <p:spPr>
            <a:xfrm>
              <a:off x="5958777" y="2438043"/>
              <a:ext cx="500458" cy="276999"/>
            </a:xfrm>
            <a:prstGeom prst="rect">
              <a:avLst/>
            </a:prstGeom>
            <a:noFill/>
          </p:spPr>
          <p:txBody>
            <a:bodyPr wrap="none" rtlCol="0">
              <a:spAutoFit/>
            </a:bodyPr>
            <a:lstStyle/>
            <a:p>
              <a:pPr defTabSz="685800" fontAlgn="base">
                <a:spcBef>
                  <a:spcPct val="0"/>
                </a:spcBef>
                <a:spcAft>
                  <a:spcPct val="0"/>
                </a:spcAft>
              </a:pPr>
              <a:r>
                <a:rPr lang="en-US" sz="120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86%</a:t>
              </a:r>
              <a:endParaRPr lang="vi-VN" sz="1200">
                <a:solidFill>
                  <a:prstClr val="black">
                    <a:lumMod val="75000"/>
                    <a:lumOff val="25000"/>
                  </a:prstClr>
                </a:solidFill>
                <a:latin typeface="Calibri" pitchFamily="34" charset="0"/>
                <a:ea typeface="微软雅黑" panose="020B0503020204020204" pitchFamily="34" charset="-122"/>
                <a:sym typeface="微软雅黑" panose="020B0503020204020204" pitchFamily="34" charset="-122"/>
              </a:endParaRPr>
            </a:p>
          </p:txBody>
        </p:sp>
        <p:sp>
          <p:nvSpPr>
            <p:cNvPr id="53" name="TextBox 62"/>
            <p:cNvSpPr txBox="1"/>
            <p:nvPr/>
          </p:nvSpPr>
          <p:spPr>
            <a:xfrm>
              <a:off x="5921029" y="2848447"/>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cs typeface="+mn-ea"/>
                  <a:sym typeface="微软雅黑" panose="020B0503020204020204" pitchFamily="34" charset="-122"/>
                </a:rPr>
                <a:t>标题</a:t>
              </a:r>
              <a:endParaRPr lang="vi-VN" sz="1200" dirty="0">
                <a:solidFill>
                  <a:prstClr val="black">
                    <a:lumMod val="75000"/>
                    <a:lumOff val="25000"/>
                  </a:prstClr>
                </a:solidFill>
                <a:latin typeface="Calibri" pitchFamily="34" charset="0"/>
                <a:ea typeface="微软雅黑" panose="020B0503020204020204" pitchFamily="34" charset="-122"/>
                <a:sym typeface="微软雅黑" panose="020B0503020204020204" pitchFamily="34" charset="-122"/>
              </a:endParaRPr>
            </a:p>
          </p:txBody>
        </p:sp>
      </p:grpSp>
    </p:spTree>
    <p:extLst>
      <p:ext uri="{BB962C8B-B14F-4D97-AF65-F5344CB8AC3E}">
        <p14:creationId xmlns:p14="http://schemas.microsoft.com/office/powerpoint/2010/main" val="3409820016"/>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98"/>
                                        </p:tgtEl>
                                        <p:attrNameLst>
                                          <p:attrName>style.visibility</p:attrName>
                                        </p:attrNameLst>
                                      </p:cBhvr>
                                      <p:to>
                                        <p:strVal val="visible"/>
                                      </p:to>
                                    </p:set>
                                    <p:animEffect transition="in" filter="wipe(left)">
                                      <p:cBhvr>
                                        <p:cTn id="7" dur="500"/>
                                        <p:tgtEl>
                                          <p:spTgt spid="298"/>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97"/>
                                        </p:tgtEl>
                                        <p:attrNameLst>
                                          <p:attrName>style.visibility</p:attrName>
                                        </p:attrNameLst>
                                      </p:cBhvr>
                                      <p:to>
                                        <p:strVal val="visible"/>
                                      </p:to>
                                    </p:set>
                                    <p:animEffect transition="in" filter="barn(inVertical)">
                                      <p:cBhvr>
                                        <p:cTn id="11" dur="500"/>
                                        <p:tgtEl>
                                          <p:spTgt spid="297"/>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296"/>
                                        </p:tgtEl>
                                        <p:attrNameLst>
                                          <p:attrName>style.visibility</p:attrName>
                                        </p:attrNameLst>
                                      </p:cBhvr>
                                      <p:to>
                                        <p:strVal val="visible"/>
                                      </p:to>
                                    </p:set>
                                    <p:anim calcmode="lin" valueType="num">
                                      <p:cBhvr additive="base">
                                        <p:cTn id="15" dur="500"/>
                                        <p:tgtEl>
                                          <p:spTgt spid="296"/>
                                        </p:tgtEl>
                                        <p:attrNameLst>
                                          <p:attrName>ppt_y</p:attrName>
                                        </p:attrNameLst>
                                      </p:cBhvr>
                                      <p:tavLst>
                                        <p:tav tm="0">
                                          <p:val>
                                            <p:strVal val="#ppt_y-#ppt_h*1.125000"/>
                                          </p:val>
                                        </p:tav>
                                        <p:tav tm="100000">
                                          <p:val>
                                            <p:strVal val="#ppt_y"/>
                                          </p:val>
                                        </p:tav>
                                      </p:tavLst>
                                    </p:anim>
                                    <p:animEffect transition="in" filter="wipe(down)">
                                      <p:cBhvr>
                                        <p:cTn id="16" dur="500"/>
                                        <p:tgtEl>
                                          <p:spTgt spid="296"/>
                                        </p:tgtEl>
                                      </p:cBhvr>
                                    </p:animEffect>
                                  </p:childTnLst>
                                </p:cTn>
                              </p:par>
                            </p:childTnLst>
                          </p:cTn>
                        </p:par>
                        <p:par>
                          <p:cTn id="17" fill="hold">
                            <p:stCondLst>
                              <p:cond delay="1500"/>
                            </p:stCondLst>
                            <p:childTnLst>
                              <p:par>
                                <p:cTn id="18" presetID="47"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0"/>
                                        <p:tgtEl>
                                          <p:spTgt spid="40"/>
                                        </p:tgtEl>
                                      </p:cBhvr>
                                    </p:animEffect>
                                    <p:anim calcmode="lin" valueType="num">
                                      <p:cBhvr>
                                        <p:cTn id="21" dur="1000" fill="hold"/>
                                        <p:tgtEl>
                                          <p:spTgt spid="40"/>
                                        </p:tgtEl>
                                        <p:attrNameLst>
                                          <p:attrName>ppt_x</p:attrName>
                                        </p:attrNameLst>
                                      </p:cBhvr>
                                      <p:tavLst>
                                        <p:tav tm="0">
                                          <p:val>
                                            <p:strVal val="#ppt_x"/>
                                          </p:val>
                                        </p:tav>
                                        <p:tav tm="100000">
                                          <p:val>
                                            <p:strVal val="#ppt_x"/>
                                          </p:val>
                                        </p:tav>
                                      </p:tavLst>
                                    </p:anim>
                                    <p:anim calcmode="lin" valueType="num">
                                      <p:cBhvr>
                                        <p:cTn id="22" dur="1000" fill="hold"/>
                                        <p:tgtEl>
                                          <p:spTgt spid="40"/>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anim calcmode="lin" valueType="num">
                                      <p:cBhvr>
                                        <p:cTn id="26" dur="1000" fill="hold"/>
                                        <p:tgtEl>
                                          <p:spTgt spid="3"/>
                                        </p:tgtEl>
                                        <p:attrNameLst>
                                          <p:attrName>ppt_x</p:attrName>
                                        </p:attrNameLst>
                                      </p:cBhvr>
                                      <p:tavLst>
                                        <p:tav tm="0">
                                          <p:val>
                                            <p:strVal val="#ppt_x"/>
                                          </p:val>
                                        </p:tav>
                                        <p:tav tm="100000">
                                          <p:val>
                                            <p:strVal val="#ppt_x"/>
                                          </p:val>
                                        </p:tav>
                                      </p:tavLst>
                                    </p:anim>
                                    <p:anim calcmode="lin" valueType="num">
                                      <p:cBhvr>
                                        <p:cTn id="27" dur="1000" fill="hold"/>
                                        <p:tgtEl>
                                          <p:spTgt spid="3"/>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42" presetClass="entr" presetSubtype="0"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par>
                                <p:cTn id="34" presetID="47" presetClass="entr" presetSubtype="0" fill="hold"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000"/>
                                        <p:tgtEl>
                                          <p:spTgt spid="4"/>
                                        </p:tgtEl>
                                      </p:cBhvr>
                                    </p:animEffect>
                                    <p:anim calcmode="lin" valueType="num">
                                      <p:cBhvr>
                                        <p:cTn id="37" dur="1000" fill="hold"/>
                                        <p:tgtEl>
                                          <p:spTgt spid="4"/>
                                        </p:tgtEl>
                                        <p:attrNameLst>
                                          <p:attrName>ppt_x</p:attrName>
                                        </p:attrNameLst>
                                      </p:cBhvr>
                                      <p:tavLst>
                                        <p:tav tm="0">
                                          <p:val>
                                            <p:strVal val="#ppt_x"/>
                                          </p:val>
                                        </p:tav>
                                        <p:tav tm="100000">
                                          <p:val>
                                            <p:strVal val="#ppt_x"/>
                                          </p:val>
                                        </p:tav>
                                      </p:tavLst>
                                    </p:anim>
                                    <p:anim calcmode="lin" valueType="num">
                                      <p:cBhvr>
                                        <p:cTn id="38" dur="1000" fill="hold"/>
                                        <p:tgtEl>
                                          <p:spTgt spid="4"/>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7" presetClass="entr" presetSubtype="0" fill="hold" grpId="0" nodeType="after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1000"/>
                                        <p:tgtEl>
                                          <p:spTgt spid="38"/>
                                        </p:tgtEl>
                                      </p:cBhvr>
                                    </p:animEffect>
                                    <p:anim calcmode="lin" valueType="num">
                                      <p:cBhvr>
                                        <p:cTn id="43" dur="1000" fill="hold"/>
                                        <p:tgtEl>
                                          <p:spTgt spid="38"/>
                                        </p:tgtEl>
                                        <p:attrNameLst>
                                          <p:attrName>ppt_x</p:attrName>
                                        </p:attrNameLst>
                                      </p:cBhvr>
                                      <p:tavLst>
                                        <p:tav tm="0">
                                          <p:val>
                                            <p:strVal val="#ppt_x"/>
                                          </p:val>
                                        </p:tav>
                                        <p:tav tm="100000">
                                          <p:val>
                                            <p:strVal val="#ppt_x"/>
                                          </p:val>
                                        </p:tav>
                                      </p:tavLst>
                                    </p:anim>
                                    <p:anim calcmode="lin" valueType="num">
                                      <p:cBhvr>
                                        <p:cTn id="44" dur="1000" fill="hold"/>
                                        <p:tgtEl>
                                          <p:spTgt spid="38"/>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1000"/>
                                        <p:tgtEl>
                                          <p:spTgt spid="5"/>
                                        </p:tgtEl>
                                      </p:cBhvr>
                                    </p:animEffect>
                                    <p:anim calcmode="lin" valueType="num">
                                      <p:cBhvr>
                                        <p:cTn id="48" dur="1000" fill="hold"/>
                                        <p:tgtEl>
                                          <p:spTgt spid="5"/>
                                        </p:tgtEl>
                                        <p:attrNameLst>
                                          <p:attrName>ppt_x</p:attrName>
                                        </p:attrNameLst>
                                      </p:cBhvr>
                                      <p:tavLst>
                                        <p:tav tm="0">
                                          <p:val>
                                            <p:strVal val="#ppt_x"/>
                                          </p:val>
                                        </p:tav>
                                        <p:tav tm="100000">
                                          <p:val>
                                            <p:strVal val="#ppt_x"/>
                                          </p:val>
                                        </p:tav>
                                      </p:tavLst>
                                    </p:anim>
                                    <p:anim calcmode="lin" valueType="num">
                                      <p:cBhvr>
                                        <p:cTn id="49" dur="1000" fill="hold"/>
                                        <p:tgtEl>
                                          <p:spTgt spid="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42" presetClass="entr" presetSubtype="0" fill="hold" grpId="0" nodeType="after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1000"/>
                                        <p:tgtEl>
                                          <p:spTgt spid="36"/>
                                        </p:tgtEl>
                                      </p:cBhvr>
                                    </p:animEffect>
                                    <p:anim calcmode="lin" valueType="num">
                                      <p:cBhvr>
                                        <p:cTn id="54" dur="1000" fill="hold"/>
                                        <p:tgtEl>
                                          <p:spTgt spid="36"/>
                                        </p:tgtEl>
                                        <p:attrNameLst>
                                          <p:attrName>ppt_x</p:attrName>
                                        </p:attrNameLst>
                                      </p:cBhvr>
                                      <p:tavLst>
                                        <p:tav tm="0">
                                          <p:val>
                                            <p:strVal val="#ppt_x"/>
                                          </p:val>
                                        </p:tav>
                                        <p:tav tm="100000">
                                          <p:val>
                                            <p:strVal val="#ppt_x"/>
                                          </p:val>
                                        </p:tav>
                                      </p:tavLst>
                                    </p:anim>
                                    <p:anim calcmode="lin" valueType="num">
                                      <p:cBhvr>
                                        <p:cTn id="55" dur="1000" fill="hold"/>
                                        <p:tgtEl>
                                          <p:spTgt spid="3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1000"/>
                                        <p:tgtEl>
                                          <p:spTgt spid="6"/>
                                        </p:tgtEl>
                                      </p:cBhvr>
                                    </p:animEffect>
                                    <p:anim calcmode="lin" valueType="num">
                                      <p:cBhvr>
                                        <p:cTn id="59" dur="1000" fill="hold"/>
                                        <p:tgtEl>
                                          <p:spTgt spid="6"/>
                                        </p:tgtEl>
                                        <p:attrNameLst>
                                          <p:attrName>ppt_x</p:attrName>
                                        </p:attrNameLst>
                                      </p:cBhvr>
                                      <p:tavLst>
                                        <p:tav tm="0">
                                          <p:val>
                                            <p:strVal val="#ppt_x"/>
                                          </p:val>
                                        </p:tav>
                                        <p:tav tm="100000">
                                          <p:val>
                                            <p:strVal val="#ppt_x"/>
                                          </p:val>
                                        </p:tav>
                                      </p:tavLst>
                                    </p:anim>
                                    <p:anim calcmode="lin" valueType="num">
                                      <p:cBhvr>
                                        <p:cTn id="60" dur="1000" fill="hold"/>
                                        <p:tgtEl>
                                          <p:spTgt spid="6"/>
                                        </p:tgtEl>
                                        <p:attrNameLst>
                                          <p:attrName>ppt_y</p:attrName>
                                        </p:attrNameLst>
                                      </p:cBhvr>
                                      <p:tavLst>
                                        <p:tav tm="0">
                                          <p:val>
                                            <p:strVal val="#ppt_y-.1"/>
                                          </p:val>
                                        </p:tav>
                                        <p:tav tm="100000">
                                          <p:val>
                                            <p:strVal val="#ppt_y"/>
                                          </p:val>
                                        </p:tav>
                                      </p:tavLst>
                                    </p:anim>
                                  </p:childTnLst>
                                </p:cTn>
                              </p:par>
                            </p:childTnLst>
                          </p:cTn>
                        </p:par>
                        <p:par>
                          <p:cTn id="61" fill="hold">
                            <p:stCondLst>
                              <p:cond delay="5500"/>
                            </p:stCondLst>
                            <p:childTnLst>
                              <p:par>
                                <p:cTn id="62" presetID="47" presetClass="entr" presetSubtype="0" fill="hold" grpId="0" nodeType="after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1000"/>
                                        <p:tgtEl>
                                          <p:spTgt spid="37"/>
                                        </p:tgtEl>
                                      </p:cBhvr>
                                    </p:animEffect>
                                    <p:anim calcmode="lin" valueType="num">
                                      <p:cBhvr>
                                        <p:cTn id="65" dur="1000" fill="hold"/>
                                        <p:tgtEl>
                                          <p:spTgt spid="37"/>
                                        </p:tgtEl>
                                        <p:attrNameLst>
                                          <p:attrName>ppt_x</p:attrName>
                                        </p:attrNameLst>
                                      </p:cBhvr>
                                      <p:tavLst>
                                        <p:tav tm="0">
                                          <p:val>
                                            <p:strVal val="#ppt_x"/>
                                          </p:val>
                                        </p:tav>
                                        <p:tav tm="100000">
                                          <p:val>
                                            <p:strVal val="#ppt_x"/>
                                          </p:val>
                                        </p:tav>
                                      </p:tavLst>
                                    </p:anim>
                                    <p:anim calcmode="lin" valueType="num">
                                      <p:cBhvr>
                                        <p:cTn id="66" dur="1000" fill="hold"/>
                                        <p:tgtEl>
                                          <p:spTgt spid="37"/>
                                        </p:tgtEl>
                                        <p:attrNameLst>
                                          <p:attrName>ppt_y</p:attrName>
                                        </p:attrNameLst>
                                      </p:cBhvr>
                                      <p:tavLst>
                                        <p:tav tm="0">
                                          <p:val>
                                            <p:strVal val="#ppt_y-.1"/>
                                          </p:val>
                                        </p:tav>
                                        <p:tav tm="100000">
                                          <p:val>
                                            <p:strVal val="#ppt_y"/>
                                          </p:val>
                                        </p:tav>
                                      </p:tavLst>
                                    </p:anim>
                                  </p:childTnLst>
                                </p:cTn>
                              </p:par>
                              <p:par>
                                <p:cTn id="67" presetID="42" presetClass="entr" presetSubtype="0" fill="hold" nodeType="withEffect">
                                  <p:stCondLst>
                                    <p:cond delay="0"/>
                                  </p:stCondLst>
                                  <p:childTnLst>
                                    <p:set>
                                      <p:cBhvr>
                                        <p:cTn id="68" dur="1" fill="hold">
                                          <p:stCondLst>
                                            <p:cond delay="0"/>
                                          </p:stCondLst>
                                        </p:cTn>
                                        <p:tgtEl>
                                          <p:spTgt spid="7"/>
                                        </p:tgtEl>
                                        <p:attrNameLst>
                                          <p:attrName>style.visibility</p:attrName>
                                        </p:attrNameLst>
                                      </p:cBhvr>
                                      <p:to>
                                        <p:strVal val="visible"/>
                                      </p:to>
                                    </p:set>
                                    <p:animEffect transition="in" filter="fade">
                                      <p:cBhvr>
                                        <p:cTn id="69" dur="1000"/>
                                        <p:tgtEl>
                                          <p:spTgt spid="7"/>
                                        </p:tgtEl>
                                      </p:cBhvr>
                                    </p:animEffect>
                                    <p:anim calcmode="lin" valueType="num">
                                      <p:cBhvr>
                                        <p:cTn id="70" dur="1000" fill="hold"/>
                                        <p:tgtEl>
                                          <p:spTgt spid="7"/>
                                        </p:tgtEl>
                                        <p:attrNameLst>
                                          <p:attrName>ppt_x</p:attrName>
                                        </p:attrNameLst>
                                      </p:cBhvr>
                                      <p:tavLst>
                                        <p:tav tm="0">
                                          <p:val>
                                            <p:strVal val="#ppt_x"/>
                                          </p:val>
                                        </p:tav>
                                        <p:tav tm="100000">
                                          <p:val>
                                            <p:strVal val="#ppt_x"/>
                                          </p:val>
                                        </p:tav>
                                      </p:tavLst>
                                    </p:anim>
                                    <p:anim calcmode="lin" valueType="num">
                                      <p:cBhvr>
                                        <p:cTn id="7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P spid="298" grpId="0"/>
      <p:bldP spid="36" grpId="0" animBg="1"/>
      <p:bldP spid="37" grpId="0" animBg="1"/>
      <p:bldP spid="38" grpId="0" animBg="1"/>
      <p:bldP spid="39" grpId="0" animBg="1"/>
      <p:bldP spid="40" grpId="0" animBg="1"/>
    </p:bldLst>
  </p:timing>
</p:sld>
</file>

<file path=ppt/slides/slide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cxnSp>
        <p:nvCxnSpPr>
          <p:cNvPr id="166" name="直接连接符 165"/>
          <p:cNvCxnSpPr/>
          <p:nvPr/>
        </p:nvCxnSpPr>
        <p:spPr>
          <a:xfrm>
            <a:off x="580768" y="4227934"/>
            <a:ext cx="7952045" cy="0"/>
          </a:xfrm>
          <a:prstGeom prst="line">
            <a:avLst/>
          </a:prstGeom>
          <a:solidFill>
            <a:srgbClr val="070606"/>
          </a:solidFill>
          <a:ln w="15875">
            <a:solidFill>
              <a:schemeClr val="bg1">
                <a:lumMod val="65000"/>
              </a:schemeClr>
            </a:solidFill>
            <a:round/>
          </a:ln>
        </p:spPr>
      </p:cxnSp>
      <p:grpSp>
        <p:nvGrpSpPr>
          <p:cNvPr id="2" name="组合 1"/>
          <p:cNvGrpSpPr/>
          <p:nvPr/>
        </p:nvGrpSpPr>
        <p:grpSpPr>
          <a:xfrm>
            <a:off x="1033463" y="2093193"/>
            <a:ext cx="1990725" cy="1990725"/>
            <a:chOff x="1033463" y="2093193"/>
            <a:chExt cx="1990725" cy="1990725"/>
          </a:xfrm>
        </p:grpSpPr>
        <p:sp>
          <p:nvSpPr>
            <p:cNvPr id="89097" name="Freeform 8"/>
            <p:cNvSpPr/>
            <p:nvPr/>
          </p:nvSpPr>
          <p:spPr bwMode="auto">
            <a:xfrm>
              <a:off x="1033463" y="2093193"/>
              <a:ext cx="1990725" cy="1990725"/>
            </a:xfrm>
            <a:prstGeom prst="star10">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098" name="Oval 9"/>
            <p:cNvSpPr>
              <a:spLocks noChangeArrowheads="1"/>
            </p:cNvSpPr>
            <p:nvPr/>
          </p:nvSpPr>
          <p:spPr bwMode="auto">
            <a:xfrm>
              <a:off x="124618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8" name="TextBox 682"/>
            <p:cNvSpPr txBox="1"/>
            <p:nvPr/>
          </p:nvSpPr>
          <p:spPr>
            <a:xfrm>
              <a:off x="1376994" y="2577365"/>
              <a:ext cx="1372492"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85</a:t>
              </a:r>
              <a:r>
                <a:rPr lang="en-US" altLang="zh-CN" sz="28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a:t>
              </a:r>
              <a:endParaRPr lang="zh-CN" altLang="en-US" sz="48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3" name="组合 2"/>
          <p:cNvGrpSpPr/>
          <p:nvPr/>
        </p:nvGrpSpPr>
        <p:grpSpPr>
          <a:xfrm>
            <a:off x="3506903" y="2093193"/>
            <a:ext cx="1946160" cy="1990725"/>
            <a:chOff x="3506903" y="2093193"/>
            <a:chExt cx="1946160" cy="1990725"/>
          </a:xfrm>
        </p:grpSpPr>
        <p:sp>
          <p:nvSpPr>
            <p:cNvPr id="89102" name="Freeform 13"/>
            <p:cNvSpPr/>
            <p:nvPr/>
          </p:nvSpPr>
          <p:spPr bwMode="auto">
            <a:xfrm>
              <a:off x="3506903" y="2093193"/>
              <a:ext cx="1946160" cy="1990725"/>
            </a:xfrm>
            <a:prstGeom prst="star10">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103" name="Oval 14"/>
            <p:cNvSpPr>
              <a:spLocks noChangeArrowheads="1"/>
            </p:cNvSpPr>
            <p:nvPr/>
          </p:nvSpPr>
          <p:spPr bwMode="auto">
            <a:xfrm>
              <a:off x="3675063"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0" name="TextBox 682"/>
            <p:cNvSpPr txBox="1"/>
            <p:nvPr/>
          </p:nvSpPr>
          <p:spPr>
            <a:xfrm>
              <a:off x="3815394" y="2577365"/>
              <a:ext cx="1372492"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75</a:t>
              </a:r>
              <a:r>
                <a:rPr lang="en-US" altLang="zh-CN" sz="28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a:t>
              </a:r>
              <a:endParaRPr lang="zh-CN" altLang="en-US" sz="48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4" name="组合 3"/>
          <p:cNvGrpSpPr/>
          <p:nvPr/>
        </p:nvGrpSpPr>
        <p:grpSpPr>
          <a:xfrm>
            <a:off x="5868144" y="2093193"/>
            <a:ext cx="2021732" cy="1990725"/>
            <a:chOff x="5868144" y="2093193"/>
            <a:chExt cx="2021732" cy="1990725"/>
          </a:xfrm>
        </p:grpSpPr>
        <p:sp>
          <p:nvSpPr>
            <p:cNvPr id="89107" name="Freeform 18"/>
            <p:cNvSpPr/>
            <p:nvPr/>
          </p:nvSpPr>
          <p:spPr bwMode="auto">
            <a:xfrm>
              <a:off x="5868144" y="2093193"/>
              <a:ext cx="2021732" cy="1990725"/>
            </a:xfrm>
            <a:prstGeom prst="star10">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89108" name="Oval 19"/>
            <p:cNvSpPr>
              <a:spLocks noChangeArrowheads="1"/>
            </p:cNvSpPr>
            <p:nvPr/>
          </p:nvSpPr>
          <p:spPr bwMode="auto">
            <a:xfrm>
              <a:off x="610393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71" name="TextBox 682"/>
            <p:cNvSpPr txBox="1"/>
            <p:nvPr/>
          </p:nvSpPr>
          <p:spPr>
            <a:xfrm>
              <a:off x="6282822" y="2577365"/>
              <a:ext cx="1372492"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65</a:t>
              </a:r>
              <a:r>
                <a:rPr lang="en-US" altLang="zh-CN" sz="28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a:t>
              </a:r>
              <a:endParaRPr lang="zh-CN" altLang="en-US" sz="4800" b="1"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15"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6" name="直接连接符 15"/>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7"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sym typeface="微软雅黑" panose="020B0503020204020204" pitchFamily="34" charset="-122"/>
              </a:rPr>
              <a:t>添加标题</a:t>
            </a:r>
          </a:p>
        </p:txBody>
      </p:sp>
    </p:spTree>
    <p:extLst>
      <p:ext uri="{BB962C8B-B14F-4D97-AF65-F5344CB8AC3E}">
        <p14:creationId xmlns:p14="http://schemas.microsoft.com/office/powerpoint/2010/main" val="1035094462"/>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inVertical)">
                                      <p:cBhvr>
                                        <p:cTn id="11" dur="500"/>
                                        <p:tgtEl>
                                          <p:spTgt spid="16"/>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p:tgtEl>
                                          <p:spTgt spid="15"/>
                                        </p:tgtEl>
                                        <p:attrNameLst>
                                          <p:attrName>ppt_y</p:attrName>
                                        </p:attrNameLst>
                                      </p:cBhvr>
                                      <p:tavLst>
                                        <p:tav tm="0">
                                          <p:val>
                                            <p:strVal val="#ppt_y-#ppt_h*1.125000"/>
                                          </p:val>
                                        </p:tav>
                                        <p:tav tm="100000">
                                          <p:val>
                                            <p:strVal val="#ppt_y"/>
                                          </p:val>
                                        </p:tav>
                                      </p:tavLst>
                                    </p:anim>
                                    <p:animEffect transition="in" filter="wipe(down)">
                                      <p:cBhvr>
                                        <p:cTn id="16" dur="500"/>
                                        <p:tgtEl>
                                          <p:spTgt spid="15"/>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166"/>
                                        </p:tgtEl>
                                        <p:attrNameLst>
                                          <p:attrName>style.visibility</p:attrName>
                                        </p:attrNameLst>
                                      </p:cBhvr>
                                      <p:to>
                                        <p:strVal val="visible"/>
                                      </p:to>
                                    </p:set>
                                    <p:animEffect transition="in" filter="barn(inVertical)">
                                      <p:cBhvr>
                                        <p:cTn id="20" dur="750"/>
                                        <p:tgtEl>
                                          <p:spTgt spid="166"/>
                                        </p:tgtEl>
                                      </p:cBhvr>
                                    </p:animEffect>
                                  </p:childTnLst>
                                </p:cTn>
                              </p:par>
                            </p:childTnLst>
                          </p:cTn>
                        </p:par>
                        <p:par>
                          <p:cTn id="21" fill="hold">
                            <p:stCondLst>
                              <p:cond delay="2250"/>
                            </p:stCondLst>
                            <p:childTnLst>
                              <p:par>
                                <p:cTn id="22" presetID="52"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Scale>
                                      <p:cBhvr>
                                        <p:cTn id="24"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5" dur="1000" decel="50000" fill="hold">
                                          <p:stCondLst>
                                            <p:cond delay="0"/>
                                          </p:stCondLst>
                                        </p:cTn>
                                        <p:tgtEl>
                                          <p:spTgt spid="2"/>
                                        </p:tgtEl>
                                        <p:attrNameLst>
                                          <p:attrName>ppt_x</p:attrName>
                                          <p:attrName>ppt_y</p:attrName>
                                        </p:attrNameLst>
                                      </p:cBhvr>
                                    </p:animMotion>
                                    <p:animEffect transition="in" filter="fade">
                                      <p:cBhvr>
                                        <p:cTn id="26" dur="1000"/>
                                        <p:tgtEl>
                                          <p:spTgt spid="2"/>
                                        </p:tgtEl>
                                      </p:cBhvr>
                                    </p:animEffect>
                                  </p:childTnLst>
                                </p:cTn>
                              </p:par>
                            </p:childTnLst>
                          </p:cTn>
                        </p:par>
                        <p:par>
                          <p:cTn id="27" fill="hold">
                            <p:stCondLst>
                              <p:cond delay="3250"/>
                            </p:stCondLst>
                            <p:childTnLst>
                              <p:par>
                                <p:cTn id="28" presetID="52" presetClass="entr" presetSubtype="0"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Scale>
                                      <p:cBhvr>
                                        <p:cTn id="30"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1" dur="1000" decel="50000" fill="hold">
                                          <p:stCondLst>
                                            <p:cond delay="0"/>
                                          </p:stCondLst>
                                        </p:cTn>
                                        <p:tgtEl>
                                          <p:spTgt spid="3"/>
                                        </p:tgtEl>
                                        <p:attrNameLst>
                                          <p:attrName>ppt_x</p:attrName>
                                          <p:attrName>ppt_y</p:attrName>
                                        </p:attrNameLst>
                                      </p:cBhvr>
                                    </p:animMotion>
                                    <p:animEffect transition="in" filter="fade">
                                      <p:cBhvr>
                                        <p:cTn id="32" dur="1000"/>
                                        <p:tgtEl>
                                          <p:spTgt spid="3"/>
                                        </p:tgtEl>
                                      </p:cBhvr>
                                    </p:animEffect>
                                  </p:childTnLst>
                                </p:cTn>
                              </p:par>
                            </p:childTnLst>
                          </p:cTn>
                        </p:par>
                        <p:par>
                          <p:cTn id="33" fill="hold">
                            <p:stCondLst>
                              <p:cond delay="4250"/>
                            </p:stCondLst>
                            <p:childTnLst>
                              <p:par>
                                <p:cTn id="34" presetID="52" presetClass="entr" presetSubtype="0"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Scale>
                                      <p:cBhvr>
                                        <p:cTn id="36"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7" dur="1000" decel="50000" fill="hold">
                                          <p:stCondLst>
                                            <p:cond delay="0"/>
                                          </p:stCondLst>
                                        </p:cTn>
                                        <p:tgtEl>
                                          <p:spTgt spid="4"/>
                                        </p:tgtEl>
                                        <p:attrNameLst>
                                          <p:attrName>ppt_x</p:attrName>
                                          <p:attrName>ppt_y</p:attrName>
                                        </p:attrNameLst>
                                      </p:cBhvr>
                                    </p:animMotion>
                                    <p:animEffect transition="in" filter="fade">
                                      <p:cBhvr>
                                        <p:cTn id="38"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grpSp>
        <p:nvGrpSpPr>
          <p:cNvPr id="3" name="组合 2"/>
          <p:cNvGrpSpPr/>
          <p:nvPr/>
        </p:nvGrpSpPr>
        <p:grpSpPr>
          <a:xfrm>
            <a:off x="3132652" y="1254891"/>
            <a:ext cx="2804662" cy="2804659"/>
            <a:chOff x="3132652" y="1254891"/>
            <a:chExt cx="2804662" cy="2804659"/>
          </a:xfrm>
        </p:grpSpPr>
        <p:sp>
          <p:nvSpPr>
            <p:cNvPr id="38" name="椭圆 163"/>
            <p:cNvSpPr/>
            <p:nvPr/>
          </p:nvSpPr>
          <p:spPr>
            <a:xfrm rot="2700000">
              <a:off x="3132653" y="2203471"/>
              <a:ext cx="1856078" cy="1856080"/>
            </a:xfrm>
            <a:custGeom>
              <a:avLst/>
              <a:gdLst/>
              <a:ahLst/>
              <a:cxnLst/>
              <a:rect l="l" t="t" r="r" b="b"/>
              <a:pathLst>
                <a:path w="2207690" h="2207692">
                  <a:moveTo>
                    <a:pt x="2195631" y="1258405"/>
                  </a:moveTo>
                  <a:cubicBezTo>
                    <a:pt x="2191595" y="1296645"/>
                    <a:pt x="2184315" y="1334081"/>
                    <a:pt x="2173913" y="1370472"/>
                  </a:cubicBezTo>
                  <a:close/>
                  <a:moveTo>
                    <a:pt x="2207690" y="1103924"/>
                  </a:moveTo>
                  <a:cubicBezTo>
                    <a:pt x="2207691" y="1147015"/>
                    <a:pt x="2205219" y="1189529"/>
                    <a:pt x="2199774" y="1231259"/>
                  </a:cubicBezTo>
                  <a:close/>
                  <a:moveTo>
                    <a:pt x="815432" y="39382"/>
                  </a:moveTo>
                  <a:cubicBezTo>
                    <a:pt x="792913" y="124550"/>
                    <a:pt x="781644" y="213975"/>
                    <a:pt x="781644" y="306031"/>
                  </a:cubicBezTo>
                  <a:cubicBezTo>
                    <a:pt x="781644" y="915669"/>
                    <a:pt x="1275853" y="1409878"/>
                    <a:pt x="1885491" y="1409878"/>
                  </a:cubicBezTo>
                  <a:cubicBezTo>
                    <a:pt x="1985397" y="1409878"/>
                    <a:pt x="2082202" y="1396606"/>
                    <a:pt x="2173907" y="1370494"/>
                  </a:cubicBezTo>
                  <a:cubicBezTo>
                    <a:pt x="2055810" y="1851467"/>
                    <a:pt x="1621429" y="2207692"/>
                    <a:pt x="1103847" y="2207692"/>
                  </a:cubicBezTo>
                  <a:cubicBezTo>
                    <a:pt x="494209" y="2207692"/>
                    <a:pt x="0" y="1713483"/>
                    <a:pt x="0" y="1103845"/>
                  </a:cubicBezTo>
                  <a:cubicBezTo>
                    <a:pt x="0" y="594112"/>
                    <a:pt x="345503" y="165076"/>
                    <a:pt x="815432" y="39382"/>
                  </a:cubicBezTo>
                  <a:close/>
                  <a:moveTo>
                    <a:pt x="937859" y="13805"/>
                  </a:moveTo>
                  <a:lnTo>
                    <a:pt x="815433" y="39382"/>
                  </a:lnTo>
                  <a:cubicBezTo>
                    <a:pt x="855095" y="27337"/>
                    <a:pt x="895991" y="18718"/>
                    <a:pt x="937859" y="13805"/>
                  </a:cubicBezTo>
                  <a:close/>
                  <a:moveTo>
                    <a:pt x="1103792" y="1"/>
                  </a:moveTo>
                  <a:lnTo>
                    <a:pt x="968896" y="9068"/>
                  </a:lnTo>
                  <a:cubicBezTo>
                    <a:pt x="1013034" y="2780"/>
                    <a:pt x="1058088" y="0"/>
                    <a:pt x="1103792"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2" name="组合 1"/>
            <p:cNvGrpSpPr/>
            <p:nvPr/>
          </p:nvGrpSpPr>
          <p:grpSpPr>
            <a:xfrm>
              <a:off x="3144444" y="1254891"/>
              <a:ext cx="2792870" cy="2795049"/>
              <a:chOff x="3144444" y="1254891"/>
              <a:chExt cx="2792870" cy="2795049"/>
            </a:xfrm>
          </p:grpSpPr>
          <p:sp>
            <p:nvSpPr>
              <p:cNvPr id="35" name="椭圆 168"/>
              <p:cNvSpPr/>
              <p:nvPr/>
            </p:nvSpPr>
            <p:spPr>
              <a:xfrm rot="2700000">
                <a:off x="4081233" y="1254891"/>
                <a:ext cx="1856082" cy="1856081"/>
              </a:xfrm>
              <a:custGeom>
                <a:avLst/>
                <a:gdLst/>
                <a:ahLst/>
                <a:cxnLst/>
                <a:rect l="l" t="t" r="r" b="b"/>
                <a:pathLst>
                  <a:path w="2207694" h="2207694">
                    <a:moveTo>
                      <a:pt x="1240201" y="2198410"/>
                    </a:moveTo>
                    <a:cubicBezTo>
                      <a:pt x="1195601" y="2204855"/>
                      <a:pt x="1150057" y="2207694"/>
                      <a:pt x="1103851" y="2207694"/>
                    </a:cubicBezTo>
                    <a:close/>
                    <a:moveTo>
                      <a:pt x="1396176" y="2167304"/>
                    </a:moveTo>
                    <a:cubicBezTo>
                      <a:pt x="1355911" y="2179613"/>
                      <a:pt x="1314389" y="2188486"/>
                      <a:pt x="1271865" y="2193577"/>
                    </a:cubicBezTo>
                    <a:close/>
                    <a:moveTo>
                      <a:pt x="7872" y="976750"/>
                    </a:moveTo>
                    <a:lnTo>
                      <a:pt x="1" y="1103847"/>
                    </a:lnTo>
                    <a:cubicBezTo>
                      <a:pt x="1" y="1713485"/>
                      <a:pt x="494210" y="2207694"/>
                      <a:pt x="1103848" y="2207694"/>
                    </a:cubicBezTo>
                    <a:cubicBezTo>
                      <a:pt x="494209" y="2207694"/>
                      <a:pt x="0" y="1713485"/>
                      <a:pt x="0" y="1103847"/>
                    </a:cubicBezTo>
                    <a:cubicBezTo>
                      <a:pt x="0" y="1060839"/>
                      <a:pt x="2460" y="1018405"/>
                      <a:pt x="7872" y="976750"/>
                    </a:cubicBezTo>
                    <a:close/>
                    <a:moveTo>
                      <a:pt x="1103847" y="0"/>
                    </a:moveTo>
                    <a:cubicBezTo>
                      <a:pt x="1713485" y="0"/>
                      <a:pt x="2207694" y="494209"/>
                      <a:pt x="2207694" y="1103847"/>
                    </a:cubicBezTo>
                    <a:cubicBezTo>
                      <a:pt x="2207694" y="1612162"/>
                      <a:pt x="1864110" y="2040229"/>
                      <a:pt x="1396188" y="2167301"/>
                    </a:cubicBezTo>
                    <a:cubicBezTo>
                      <a:pt x="1418536" y="2082435"/>
                      <a:pt x="1429716" y="1993353"/>
                      <a:pt x="1429716" y="1901660"/>
                    </a:cubicBezTo>
                    <a:cubicBezTo>
                      <a:pt x="1429716" y="1292022"/>
                      <a:pt x="935507" y="797813"/>
                      <a:pt x="325869" y="797813"/>
                    </a:cubicBezTo>
                    <a:cubicBezTo>
                      <a:pt x="224547" y="797813"/>
                      <a:pt x="126413" y="811464"/>
                      <a:pt x="33529" y="838206"/>
                    </a:cubicBezTo>
                    <a:cubicBezTo>
                      <a:pt x="23934" y="874644"/>
                      <a:pt x="16397" y="911859"/>
                      <a:pt x="11973" y="949877"/>
                    </a:cubicBezTo>
                    <a:cubicBezTo>
                      <a:pt x="85667" y="413031"/>
                      <a:pt x="546523" y="0"/>
                      <a:pt x="110384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6" name="椭圆 161"/>
              <p:cNvSpPr/>
              <p:nvPr/>
            </p:nvSpPr>
            <p:spPr>
              <a:xfrm rot="2700000">
                <a:off x="3144445" y="1266681"/>
                <a:ext cx="1856078" cy="1856079"/>
              </a:xfrm>
              <a:custGeom>
                <a:avLst/>
                <a:gdLst/>
                <a:ahLst/>
                <a:cxnLst/>
                <a:rect l="l" t="t" r="r" b="b"/>
                <a:pathLst>
                  <a:path w="2207690" h="2207691">
                    <a:moveTo>
                      <a:pt x="967503" y="2198411"/>
                    </a:moveTo>
                    <a:lnTo>
                      <a:pt x="1103795" y="2207691"/>
                    </a:lnTo>
                    <a:cubicBezTo>
                      <a:pt x="1057608" y="2207692"/>
                      <a:pt x="1012085" y="2204853"/>
                      <a:pt x="967503" y="2198411"/>
                    </a:cubicBezTo>
                    <a:close/>
                    <a:moveTo>
                      <a:pt x="811529" y="2167307"/>
                    </a:moveTo>
                    <a:lnTo>
                      <a:pt x="935821" y="2193576"/>
                    </a:lnTo>
                    <a:cubicBezTo>
                      <a:pt x="893304" y="2188486"/>
                      <a:pt x="851788" y="2179614"/>
                      <a:pt x="811529" y="2167307"/>
                    </a:cubicBezTo>
                    <a:close/>
                    <a:moveTo>
                      <a:pt x="2199826" y="976772"/>
                    </a:moveTo>
                    <a:cubicBezTo>
                      <a:pt x="2205232" y="1018393"/>
                      <a:pt x="2207691" y="1060793"/>
                      <a:pt x="2207690" y="1103766"/>
                    </a:cubicBezTo>
                    <a:close/>
                    <a:moveTo>
                      <a:pt x="2174170" y="838223"/>
                    </a:moveTo>
                    <a:cubicBezTo>
                      <a:pt x="2184491" y="874470"/>
                      <a:pt x="2191713" y="911752"/>
                      <a:pt x="2195714" y="949832"/>
                    </a:cubicBezTo>
                    <a:close/>
                    <a:moveTo>
                      <a:pt x="1103847" y="0"/>
                    </a:moveTo>
                    <a:cubicBezTo>
                      <a:pt x="1621792" y="0"/>
                      <a:pt x="2056420" y="356726"/>
                      <a:pt x="2174166" y="838207"/>
                    </a:cubicBezTo>
                    <a:cubicBezTo>
                      <a:pt x="2081282" y="811466"/>
                      <a:pt x="1983150" y="797814"/>
                      <a:pt x="1881827" y="797814"/>
                    </a:cubicBezTo>
                    <a:cubicBezTo>
                      <a:pt x="1272189" y="797814"/>
                      <a:pt x="777980" y="1292023"/>
                      <a:pt x="777980" y="1901661"/>
                    </a:cubicBezTo>
                    <a:cubicBezTo>
                      <a:pt x="777980" y="1993354"/>
                      <a:pt x="789160" y="2082435"/>
                      <a:pt x="811508" y="2167301"/>
                    </a:cubicBezTo>
                    <a:cubicBezTo>
                      <a:pt x="343585" y="2040230"/>
                      <a:pt x="0" y="1612163"/>
                      <a:pt x="0" y="1103847"/>
                    </a:cubicBezTo>
                    <a:cubicBezTo>
                      <a:pt x="0" y="494209"/>
                      <a:pt x="494209" y="0"/>
                      <a:pt x="110384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7" name="椭圆 162"/>
              <p:cNvSpPr/>
              <p:nvPr/>
            </p:nvSpPr>
            <p:spPr>
              <a:xfrm rot="2700000">
                <a:off x="4071621" y="2193858"/>
                <a:ext cx="1856082" cy="1856081"/>
              </a:xfrm>
              <a:custGeom>
                <a:avLst/>
                <a:gdLst/>
                <a:ahLst/>
                <a:cxnLst/>
                <a:rect l="l" t="t" r="r" b="b"/>
                <a:pathLst>
                  <a:path w="2207694" h="2207694">
                    <a:moveTo>
                      <a:pt x="1269814" y="13804"/>
                    </a:moveTo>
                    <a:cubicBezTo>
                      <a:pt x="1800820" y="92567"/>
                      <a:pt x="2207694" y="550692"/>
                      <a:pt x="2207694" y="1103847"/>
                    </a:cubicBezTo>
                    <a:cubicBezTo>
                      <a:pt x="2207694" y="1713485"/>
                      <a:pt x="1713485" y="2207694"/>
                      <a:pt x="1103847" y="2207694"/>
                    </a:cubicBezTo>
                    <a:cubicBezTo>
                      <a:pt x="546709" y="2207694"/>
                      <a:pt x="85975" y="1794939"/>
                      <a:pt x="12055" y="1258354"/>
                    </a:cubicBezTo>
                    <a:lnTo>
                      <a:pt x="33789" y="1370498"/>
                    </a:lnTo>
                    <a:cubicBezTo>
                      <a:pt x="125494" y="1396610"/>
                      <a:pt x="222299" y="1409882"/>
                      <a:pt x="322205" y="1409882"/>
                    </a:cubicBezTo>
                    <a:cubicBezTo>
                      <a:pt x="931843" y="1409882"/>
                      <a:pt x="1426052" y="915673"/>
                      <a:pt x="1426052" y="306035"/>
                    </a:cubicBezTo>
                    <a:cubicBezTo>
                      <a:pt x="1426052" y="213979"/>
                      <a:pt x="1414784" y="124554"/>
                      <a:pt x="1392265" y="39385"/>
                    </a:cubicBezTo>
                    <a:cubicBezTo>
                      <a:pt x="1352416" y="28038"/>
                      <a:pt x="1311604" y="19116"/>
                      <a:pt x="1269814" y="13804"/>
                    </a:cubicBezTo>
                    <a:close/>
                    <a:moveTo>
                      <a:pt x="1103847" y="0"/>
                    </a:moveTo>
                    <a:cubicBezTo>
                      <a:pt x="1149577" y="0"/>
                      <a:pt x="1194657" y="2781"/>
                      <a:pt x="1238818" y="9073"/>
                    </a:cubicBezTo>
                    <a:lnTo>
                      <a:pt x="1103848" y="1"/>
                    </a:lnTo>
                    <a:cubicBezTo>
                      <a:pt x="494210" y="1"/>
                      <a:pt x="1" y="494210"/>
                      <a:pt x="1" y="1103848"/>
                    </a:cubicBezTo>
                    <a:cubicBezTo>
                      <a:pt x="1" y="1146981"/>
                      <a:pt x="2475" y="1189536"/>
                      <a:pt x="7924" y="1231287"/>
                    </a:cubicBezTo>
                    <a:cubicBezTo>
                      <a:pt x="2473" y="1189523"/>
                      <a:pt x="0" y="1146974"/>
                      <a:pt x="0" y="1103847"/>
                    </a:cubicBezTo>
                    <a:cubicBezTo>
                      <a:pt x="0" y="494209"/>
                      <a:pt x="494209" y="0"/>
                      <a:pt x="110384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39" name="八角星 38"/>
              <p:cNvSpPr/>
              <p:nvPr/>
            </p:nvSpPr>
            <p:spPr>
              <a:xfrm>
                <a:off x="3396389" y="1524972"/>
                <a:ext cx="2266679" cy="2266679"/>
              </a:xfrm>
              <a:prstGeom prst="star8">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0" name="矩形 39"/>
              <p:cNvSpPr/>
              <p:nvPr/>
            </p:nvSpPr>
            <p:spPr>
              <a:xfrm>
                <a:off x="3839621" y="2310469"/>
                <a:ext cx="1380215" cy="276999"/>
              </a:xfrm>
              <a:prstGeom prst="rect">
                <a:avLst/>
              </a:prstGeom>
            </p:spPr>
            <p:txBody>
              <a:bodyPr wrap="square">
                <a:spAutoFit/>
              </a:bodyPr>
              <a:lstStyle/>
              <a:p>
                <a:pPr algn="ctr" fontAlgn="base">
                  <a:spcBef>
                    <a:spcPct val="0"/>
                  </a:spcBef>
                  <a:spcAft>
                    <a:spcPct val="0"/>
                  </a:spcAft>
                </a:pPr>
                <a:r>
                  <a:rPr lang="zh-CN" altLang="en-US" sz="1200" b="1" dirty="0">
                    <a:solidFill>
                      <a:prstClr val="black">
                        <a:lumMod val="85000"/>
                        <a:lumOff val="15000"/>
                      </a:prstClr>
                    </a:solidFill>
                    <a:latin typeface="微软雅黑" panose="020B0503020204020204" pitchFamily="34" charset="-122"/>
                    <a:ea typeface="微软雅黑" panose="020B0503020204020204" pitchFamily="34" charset="-122"/>
                    <a:sym typeface="微软雅黑" panose="020B0503020204020204" pitchFamily="34" charset="-122"/>
                  </a:rPr>
                  <a:t>添加标题</a:t>
                </a:r>
                <a:endParaRPr lang="en-US" altLang="zh-CN" sz="1200" b="1" dirty="0">
                  <a:solidFill>
                    <a:prstClr val="black">
                      <a:lumMod val="85000"/>
                      <a:lumOff val="15000"/>
                    </a:prst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1" name="TextBox 40"/>
              <p:cNvSpPr txBox="1"/>
              <p:nvPr/>
            </p:nvSpPr>
            <p:spPr>
              <a:xfrm>
                <a:off x="3789838" y="2587468"/>
                <a:ext cx="1479779" cy="491994"/>
              </a:xfrm>
              <a:prstGeom prst="rect">
                <a:avLst/>
              </a:prstGeom>
              <a:noFill/>
            </p:spPr>
            <p:txBody>
              <a:bodyPr wrap="square" rtlCol="0">
                <a:spAutoFit/>
              </a:bodyPr>
              <a:lstStyle/>
              <a:p>
                <a:pPr fontAlgn="base">
                  <a:lnSpc>
                    <a:spcPct val="130000"/>
                  </a:lnSpc>
                  <a:spcBef>
                    <a:spcPts val="60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a:t>
                </a:r>
              </a:p>
            </p:txBody>
          </p:sp>
        </p:grpSp>
      </p:grpSp>
      <p:grpSp>
        <p:nvGrpSpPr>
          <p:cNvPr id="4" name="组合 3"/>
          <p:cNvGrpSpPr/>
          <p:nvPr/>
        </p:nvGrpSpPr>
        <p:grpSpPr>
          <a:xfrm>
            <a:off x="1061610" y="1245938"/>
            <a:ext cx="1938025" cy="1134823"/>
            <a:chOff x="1061610" y="1245938"/>
            <a:chExt cx="1938025" cy="1134823"/>
          </a:xfrm>
        </p:grpSpPr>
        <p:sp>
          <p:nvSpPr>
            <p:cNvPr id="42" name="矩形 41"/>
            <p:cNvSpPr/>
            <p:nvPr/>
          </p:nvSpPr>
          <p:spPr>
            <a:xfrm>
              <a:off x="1061611" y="1245938"/>
              <a:ext cx="1938024" cy="307777"/>
            </a:xfrm>
            <a:prstGeom prst="rect">
              <a:avLst/>
            </a:prstGeom>
            <a:ln>
              <a:noFill/>
            </a:ln>
          </p:spPr>
          <p:txBody>
            <a:bodyPr wrap="square">
              <a:spAutoFit/>
            </a:bodyPr>
            <a:lstStyle/>
            <a:p>
              <a:pPr fontAlgn="base">
                <a:spcBef>
                  <a:spcPct val="0"/>
                </a:spcBef>
                <a:spcAft>
                  <a:spcPct val="0"/>
                </a:spcAft>
              </a:pPr>
              <a:r>
                <a:rPr lang="zh-CN" altLang="en-US" sz="1400" b="1" dirty="0">
                  <a:latin typeface="微软雅黑" panose="020B0503020204020204" pitchFamily="34" charset="-122"/>
                  <a:ea typeface="微软雅黑" panose="020B0503020204020204" pitchFamily="34" charset="-122"/>
                  <a:sym typeface="微软雅黑" panose="020B0503020204020204" pitchFamily="34" charset="-122"/>
                </a:rPr>
                <a:t>添加标题</a:t>
              </a:r>
              <a:endParaRPr lang="en-US" altLang="zh-CN" sz="1400" b="1"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3" name="TextBox 42"/>
            <p:cNvSpPr txBox="1"/>
            <p:nvPr/>
          </p:nvSpPr>
          <p:spPr>
            <a:xfrm>
              <a:off x="1061610" y="1568231"/>
              <a:ext cx="1938023" cy="812530"/>
            </a:xfrm>
            <a:prstGeom prst="rect">
              <a:avLst/>
            </a:prstGeom>
            <a:noFill/>
          </p:spPr>
          <p:txBody>
            <a:bodyPr wrap="square" rtlCol="0">
              <a:spAutoFit/>
            </a:bodyPr>
            <a:lstStyle/>
            <a:p>
              <a:pPr fontAlgn="base">
                <a:lnSpc>
                  <a:spcPct val="130000"/>
                </a:lnSpc>
                <a:spcBef>
                  <a:spcPts val="60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a:t>
              </a:r>
            </a:p>
          </p:txBody>
        </p:sp>
      </p:grpSp>
      <p:grpSp>
        <p:nvGrpSpPr>
          <p:cNvPr id="5" name="组合 4"/>
          <p:cNvGrpSpPr/>
          <p:nvPr/>
        </p:nvGrpSpPr>
        <p:grpSpPr>
          <a:xfrm>
            <a:off x="1061610" y="2955431"/>
            <a:ext cx="1938025" cy="1134823"/>
            <a:chOff x="1061610" y="2955431"/>
            <a:chExt cx="1938025" cy="1134823"/>
          </a:xfrm>
        </p:grpSpPr>
        <p:sp>
          <p:nvSpPr>
            <p:cNvPr id="44" name="矩形 43"/>
            <p:cNvSpPr/>
            <p:nvPr/>
          </p:nvSpPr>
          <p:spPr>
            <a:xfrm>
              <a:off x="1061611" y="2955431"/>
              <a:ext cx="1938024" cy="307777"/>
            </a:xfrm>
            <a:prstGeom prst="rect">
              <a:avLst/>
            </a:prstGeom>
          </p:spPr>
          <p:txBody>
            <a:bodyPr wrap="square">
              <a:spAutoFit/>
            </a:bodyPr>
            <a:lstStyle/>
            <a:p>
              <a:pPr fontAlgn="base">
                <a:spcBef>
                  <a:spcPct val="0"/>
                </a:spcBef>
                <a:spcAft>
                  <a:spcPct val="0"/>
                </a:spcAft>
              </a:pPr>
              <a:r>
                <a:rPr lang="zh-CN" altLang="en-US" sz="1400" b="1" dirty="0">
                  <a:latin typeface="微软雅黑" panose="020B0503020204020204" pitchFamily="34" charset="-122"/>
                  <a:ea typeface="微软雅黑" panose="020B0503020204020204" pitchFamily="34" charset="-122"/>
                  <a:sym typeface="微软雅黑" panose="020B0503020204020204" pitchFamily="34" charset="-122"/>
                </a:rPr>
                <a:t>添加标题</a:t>
              </a:r>
              <a:endParaRPr lang="en-US" altLang="zh-CN" sz="1400" b="1"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 name="TextBox 44"/>
            <p:cNvSpPr txBox="1"/>
            <p:nvPr/>
          </p:nvSpPr>
          <p:spPr>
            <a:xfrm>
              <a:off x="1061610" y="3277724"/>
              <a:ext cx="1938023" cy="812530"/>
            </a:xfrm>
            <a:prstGeom prst="rect">
              <a:avLst/>
            </a:prstGeom>
            <a:noFill/>
          </p:spPr>
          <p:txBody>
            <a:bodyPr wrap="square" rtlCol="0">
              <a:spAutoFit/>
            </a:bodyPr>
            <a:lstStyle/>
            <a:p>
              <a:pPr fontAlgn="base">
                <a:lnSpc>
                  <a:spcPct val="130000"/>
                </a:lnSpc>
                <a:spcBef>
                  <a:spcPts val="60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a:t>
              </a:r>
            </a:p>
          </p:txBody>
        </p:sp>
      </p:grpSp>
      <p:grpSp>
        <p:nvGrpSpPr>
          <p:cNvPr id="6" name="组合 5"/>
          <p:cNvGrpSpPr/>
          <p:nvPr/>
        </p:nvGrpSpPr>
        <p:grpSpPr>
          <a:xfrm>
            <a:off x="6030163" y="1245938"/>
            <a:ext cx="2187746" cy="1112446"/>
            <a:chOff x="6030163" y="1245938"/>
            <a:chExt cx="2187746" cy="1112446"/>
          </a:xfrm>
        </p:grpSpPr>
        <p:sp>
          <p:nvSpPr>
            <p:cNvPr id="46" name="矩形 45"/>
            <p:cNvSpPr/>
            <p:nvPr/>
          </p:nvSpPr>
          <p:spPr>
            <a:xfrm>
              <a:off x="6030163" y="1245938"/>
              <a:ext cx="1938024" cy="307777"/>
            </a:xfrm>
            <a:prstGeom prst="rect">
              <a:avLst/>
            </a:prstGeom>
          </p:spPr>
          <p:txBody>
            <a:bodyPr wrap="square">
              <a:spAutoFit/>
            </a:bodyPr>
            <a:lstStyle/>
            <a:p>
              <a:pPr algn="r" fontAlgn="base">
                <a:spcBef>
                  <a:spcPct val="0"/>
                </a:spcBef>
                <a:spcAft>
                  <a:spcPct val="0"/>
                </a:spcAft>
              </a:pPr>
              <a:r>
                <a:rPr lang="zh-CN" altLang="en-US" sz="1400" b="1" dirty="0">
                  <a:latin typeface="微软雅黑" panose="020B0503020204020204" pitchFamily="34" charset="-122"/>
                  <a:ea typeface="微软雅黑" panose="020B0503020204020204" pitchFamily="34" charset="-122"/>
                  <a:sym typeface="微软雅黑" panose="020B0503020204020204" pitchFamily="34" charset="-122"/>
                </a:rPr>
                <a:t>添加标题</a:t>
              </a:r>
              <a:endParaRPr lang="en-US" altLang="zh-CN" sz="1400" b="1"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7" name="TextBox 46"/>
            <p:cNvSpPr txBox="1"/>
            <p:nvPr/>
          </p:nvSpPr>
          <p:spPr>
            <a:xfrm>
              <a:off x="6279886" y="1545854"/>
              <a:ext cx="1938023" cy="812530"/>
            </a:xfrm>
            <a:prstGeom prst="rect">
              <a:avLst/>
            </a:prstGeom>
            <a:noFill/>
          </p:spPr>
          <p:txBody>
            <a:bodyPr wrap="square" rtlCol="0">
              <a:spAutoFit/>
            </a:bodyPr>
            <a:lstStyle/>
            <a:p>
              <a:pPr fontAlgn="base">
                <a:lnSpc>
                  <a:spcPct val="130000"/>
                </a:lnSpc>
                <a:spcBef>
                  <a:spcPts val="60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a:t>
              </a:r>
            </a:p>
          </p:txBody>
        </p:sp>
      </p:grpSp>
      <p:grpSp>
        <p:nvGrpSpPr>
          <p:cNvPr id="7" name="组合 6"/>
          <p:cNvGrpSpPr/>
          <p:nvPr/>
        </p:nvGrpSpPr>
        <p:grpSpPr>
          <a:xfrm>
            <a:off x="6030163" y="2955431"/>
            <a:ext cx="2074191" cy="1086090"/>
            <a:chOff x="6030163" y="2955431"/>
            <a:chExt cx="2074191" cy="1086090"/>
          </a:xfrm>
        </p:grpSpPr>
        <p:sp>
          <p:nvSpPr>
            <p:cNvPr id="48" name="矩形 47"/>
            <p:cNvSpPr/>
            <p:nvPr/>
          </p:nvSpPr>
          <p:spPr>
            <a:xfrm>
              <a:off x="6030163" y="2955431"/>
              <a:ext cx="1938024" cy="307777"/>
            </a:xfrm>
            <a:prstGeom prst="rect">
              <a:avLst/>
            </a:prstGeom>
          </p:spPr>
          <p:txBody>
            <a:bodyPr wrap="square">
              <a:spAutoFit/>
            </a:bodyPr>
            <a:lstStyle/>
            <a:p>
              <a:pPr algn="r" fontAlgn="base">
                <a:spcBef>
                  <a:spcPct val="0"/>
                </a:spcBef>
                <a:spcAft>
                  <a:spcPct val="0"/>
                </a:spcAft>
              </a:pPr>
              <a:r>
                <a:rPr lang="zh-CN" altLang="en-US" sz="1400" b="1" dirty="0">
                  <a:latin typeface="微软雅黑" panose="020B0503020204020204" pitchFamily="34" charset="-122"/>
                  <a:ea typeface="微软雅黑" panose="020B0503020204020204" pitchFamily="34" charset="-122"/>
                  <a:sym typeface="微软雅黑" panose="020B0503020204020204" pitchFamily="34" charset="-122"/>
                </a:rPr>
                <a:t>添加标题</a:t>
              </a:r>
              <a:endParaRPr lang="en-US" altLang="zh-CN" sz="1400" b="1"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9" name="TextBox 48"/>
            <p:cNvSpPr txBox="1"/>
            <p:nvPr/>
          </p:nvSpPr>
          <p:spPr>
            <a:xfrm>
              <a:off x="6166331" y="3228991"/>
              <a:ext cx="1938023" cy="812530"/>
            </a:xfrm>
            <a:prstGeom prst="rect">
              <a:avLst/>
            </a:prstGeom>
            <a:noFill/>
          </p:spPr>
          <p:txBody>
            <a:bodyPr wrap="square" rtlCol="0">
              <a:spAutoFit/>
            </a:bodyPr>
            <a:lstStyle/>
            <a:p>
              <a:pPr fontAlgn="base">
                <a:lnSpc>
                  <a:spcPct val="130000"/>
                </a:lnSpc>
                <a:spcBef>
                  <a:spcPts val="60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a:t>
              </a:r>
            </a:p>
          </p:txBody>
        </p:sp>
      </p:grpSp>
    </p:spTree>
    <p:extLst>
      <p:ext uri="{BB962C8B-B14F-4D97-AF65-F5344CB8AC3E}">
        <p14:creationId xmlns:p14="http://schemas.microsoft.com/office/powerpoint/2010/main" val="79014645"/>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360"/>
                                          </p:val>
                                        </p:tav>
                                        <p:tav tm="100000">
                                          <p:val>
                                            <p:fltVal val="0"/>
                                          </p:val>
                                        </p:tav>
                                      </p:tavLst>
                                    </p:anim>
                                    <p:animEffect transition="in" filter="fade">
                                      <p:cBhvr>
                                        <p:cTn id="10" dur="1000"/>
                                        <p:tgtEl>
                                          <p:spTgt spid="3"/>
                                        </p:tgtEl>
                                      </p:cBhvr>
                                    </p:animEffect>
                                  </p:childTnLst>
                                </p:cTn>
                              </p:par>
                            </p:childTnLst>
                          </p:cTn>
                        </p:par>
                        <p:par>
                          <p:cTn id="11" fill="hold">
                            <p:stCondLst>
                              <p:cond delay="1000"/>
                            </p:stCondLst>
                            <p:childTnLst>
                              <p:par>
                                <p:cTn id="12" presetID="2" presetClass="entr" presetSubtype="8"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0-#ppt_w/2"/>
                                          </p:val>
                                        </p:tav>
                                        <p:tav tm="100000">
                                          <p:val>
                                            <p:strVal val="#ppt_x"/>
                                          </p:val>
                                        </p:tav>
                                      </p:tavLst>
                                    </p:anim>
                                    <p:anim calcmode="lin" valueType="num">
                                      <p:cBhvr additive="base">
                                        <p:cTn id="15" dur="500" fill="hold"/>
                                        <p:tgtEl>
                                          <p:spTgt spid="4"/>
                                        </p:tgtEl>
                                        <p:attrNameLst>
                                          <p:attrName>ppt_y</p:attrName>
                                        </p:attrNameLst>
                                      </p:cBhvr>
                                      <p:tavLst>
                                        <p:tav tm="0">
                                          <p:val>
                                            <p:strVal val="#ppt_y"/>
                                          </p:val>
                                        </p:tav>
                                        <p:tav tm="100000">
                                          <p:val>
                                            <p:strVal val="#ppt_y"/>
                                          </p:val>
                                        </p:tav>
                                      </p:tavLst>
                                    </p:anim>
                                  </p:childTnLst>
                                </p:cTn>
                              </p:par>
                              <p:par>
                                <p:cTn id="16" presetID="2" presetClass="entr" presetSubtype="8"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0-#ppt_w/2"/>
                                          </p:val>
                                        </p:tav>
                                        <p:tav tm="100000">
                                          <p:val>
                                            <p:strVal val="#ppt_x"/>
                                          </p:val>
                                        </p:tav>
                                      </p:tavLst>
                                    </p:anim>
                                    <p:anim calcmode="lin" valueType="num">
                                      <p:cBhvr additive="base">
                                        <p:cTn id="19" dur="500" fill="hold"/>
                                        <p:tgtEl>
                                          <p:spTgt spid="5"/>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1+#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alphaModFix amt="15000"/>
            <a:lum/>
          </a:blip>
          <a:srcRect/>
          <a:stretch>
            <a:fillRect t="-12000" b="-12000"/>
          </a:stretch>
        </a:blipFill>
        <a:effectLst/>
      </p:bgPr>
    </p:bg>
    <p:spTree>
      <p:nvGrpSpPr>
        <p:cNvPr id="1" name=""/>
        <p:cNvGrpSpPr/>
        <p:nvPr/>
      </p:nvGrpSpPr>
      <p:grpSpPr>
        <a:xfrm>
          <a:off x="0" y="0"/>
          <a:ext cx="0" cy="0"/>
          <a:chOff x="0" y="0"/>
          <a:chExt cx="0" cy="0"/>
        </a:xfrm>
      </p:grpSpPr>
      <p:grpSp>
        <p:nvGrpSpPr>
          <p:cNvPr id="2" name="组合 1"/>
          <p:cNvGrpSpPr/>
          <p:nvPr/>
        </p:nvGrpSpPr>
        <p:grpSpPr>
          <a:xfrm flipH="1">
            <a:off x="611560" y="551768"/>
            <a:ext cx="2947767" cy="4146328"/>
            <a:chOff x="4588588" y="551768"/>
            <a:chExt cx="2947767" cy="4146328"/>
          </a:xfrm>
        </p:grpSpPr>
        <p:sp>
          <p:nvSpPr>
            <p:cNvPr id="126086" name="Freeform 5"/>
            <p:cNvSpPr/>
            <p:nvPr/>
          </p:nvSpPr>
          <p:spPr bwMode="auto">
            <a:xfrm>
              <a:off x="4836979" y="551768"/>
              <a:ext cx="2590145" cy="1192575"/>
            </a:xfrm>
            <a:custGeom>
              <a:avLst/>
              <a:gdLst>
                <a:gd name="T0" fmla="*/ 1118 w 1175"/>
                <a:gd name="T1" fmla="*/ 389 h 541"/>
                <a:gd name="T2" fmla="*/ 456 w 1175"/>
                <a:gd name="T3" fmla="*/ 104 h 541"/>
                <a:gd name="T4" fmla="*/ 0 w 1175"/>
                <a:gd name="T5" fmla="*/ 541 h 541"/>
                <a:gd name="T6" fmla="*/ 1175 w 1175"/>
                <a:gd name="T7" fmla="*/ 541 h 541"/>
                <a:gd name="T8" fmla="*/ 1118 w 1175"/>
                <a:gd name="T9" fmla="*/ 389 h 541"/>
              </a:gdLst>
              <a:ahLst/>
              <a:cxnLst>
                <a:cxn ang="0">
                  <a:pos x="T0" y="T1"/>
                </a:cxn>
                <a:cxn ang="0">
                  <a:pos x="T2" y="T3"/>
                </a:cxn>
                <a:cxn ang="0">
                  <a:pos x="T4" y="T5"/>
                </a:cxn>
                <a:cxn ang="0">
                  <a:pos x="T6" y="T7"/>
                </a:cxn>
                <a:cxn ang="0">
                  <a:pos x="T8" y="T9"/>
                </a:cxn>
              </a:cxnLst>
              <a:rect l="0" t="0" r="r" b="b"/>
              <a:pathLst>
                <a:path w="1175" h="541">
                  <a:moveTo>
                    <a:pt x="1118" y="389"/>
                  </a:moveTo>
                  <a:cubicBezTo>
                    <a:pt x="895" y="0"/>
                    <a:pt x="456" y="104"/>
                    <a:pt x="456" y="104"/>
                  </a:cubicBezTo>
                  <a:cubicBezTo>
                    <a:pt x="126" y="200"/>
                    <a:pt x="25" y="389"/>
                    <a:pt x="0" y="541"/>
                  </a:cubicBezTo>
                  <a:cubicBezTo>
                    <a:pt x="1175" y="541"/>
                    <a:pt x="1175" y="541"/>
                    <a:pt x="1175" y="541"/>
                  </a:cubicBezTo>
                  <a:cubicBezTo>
                    <a:pt x="1150" y="449"/>
                    <a:pt x="1118" y="389"/>
                    <a:pt x="1118" y="389"/>
                  </a:cubicBez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6087" name="Freeform 6"/>
            <p:cNvSpPr/>
            <p:nvPr/>
          </p:nvSpPr>
          <p:spPr bwMode="auto">
            <a:xfrm>
              <a:off x="4606544" y="1744343"/>
              <a:ext cx="2929811" cy="984584"/>
            </a:xfrm>
            <a:custGeom>
              <a:avLst/>
              <a:gdLst>
                <a:gd name="T0" fmla="*/ 118 w 1330"/>
                <a:gd name="T1" fmla="*/ 225 h 447"/>
                <a:gd name="T2" fmla="*/ 102 w 1330"/>
                <a:gd name="T3" fmla="*/ 281 h 447"/>
                <a:gd name="T4" fmla="*/ 8 w 1330"/>
                <a:gd name="T5" fmla="*/ 434 h 447"/>
                <a:gd name="T6" fmla="*/ 0 w 1330"/>
                <a:gd name="T7" fmla="*/ 447 h 447"/>
                <a:gd name="T8" fmla="*/ 1250 w 1330"/>
                <a:gd name="T9" fmla="*/ 447 h 447"/>
                <a:gd name="T10" fmla="*/ 1280 w 1330"/>
                <a:gd name="T11" fmla="*/ 0 h 447"/>
                <a:gd name="T12" fmla="*/ 105 w 1330"/>
                <a:gd name="T13" fmla="*/ 0 h 447"/>
                <a:gd name="T14" fmla="*/ 118 w 1330"/>
                <a:gd name="T15" fmla="*/ 225 h 4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0" h="447">
                  <a:moveTo>
                    <a:pt x="118" y="225"/>
                  </a:moveTo>
                  <a:cubicBezTo>
                    <a:pt x="121" y="237"/>
                    <a:pt x="116" y="242"/>
                    <a:pt x="102" y="281"/>
                  </a:cubicBezTo>
                  <a:cubicBezTo>
                    <a:pt x="89" y="321"/>
                    <a:pt x="18" y="422"/>
                    <a:pt x="8" y="434"/>
                  </a:cubicBezTo>
                  <a:cubicBezTo>
                    <a:pt x="5" y="438"/>
                    <a:pt x="2" y="442"/>
                    <a:pt x="0" y="447"/>
                  </a:cubicBezTo>
                  <a:cubicBezTo>
                    <a:pt x="1250" y="447"/>
                    <a:pt x="1250" y="447"/>
                    <a:pt x="1250" y="447"/>
                  </a:cubicBezTo>
                  <a:cubicBezTo>
                    <a:pt x="1330" y="289"/>
                    <a:pt x="1311" y="119"/>
                    <a:pt x="1280" y="0"/>
                  </a:cubicBezTo>
                  <a:cubicBezTo>
                    <a:pt x="105" y="0"/>
                    <a:pt x="105" y="0"/>
                    <a:pt x="105" y="0"/>
                  </a:cubicBezTo>
                  <a:cubicBezTo>
                    <a:pt x="85" y="125"/>
                    <a:pt x="118" y="225"/>
                    <a:pt x="118" y="225"/>
                  </a:cubicBezTo>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6088" name="Freeform 7"/>
            <p:cNvSpPr/>
            <p:nvPr/>
          </p:nvSpPr>
          <p:spPr bwMode="auto">
            <a:xfrm>
              <a:off x="4588588" y="2728927"/>
              <a:ext cx="2772697" cy="984584"/>
            </a:xfrm>
            <a:custGeom>
              <a:avLst/>
              <a:gdLst>
                <a:gd name="T0" fmla="*/ 1 w 1258"/>
                <a:gd name="T1" fmla="*/ 25 h 447"/>
                <a:gd name="T2" fmla="*/ 20 w 1258"/>
                <a:gd name="T3" fmla="*/ 65 h 447"/>
                <a:gd name="T4" fmla="*/ 117 w 1258"/>
                <a:gd name="T5" fmla="*/ 80 h 447"/>
                <a:gd name="T6" fmla="*/ 131 w 1258"/>
                <a:gd name="T7" fmla="*/ 109 h 447"/>
                <a:gd name="T8" fmla="*/ 110 w 1258"/>
                <a:gd name="T9" fmla="*/ 130 h 447"/>
                <a:gd name="T10" fmla="*/ 100 w 1258"/>
                <a:gd name="T11" fmla="*/ 151 h 447"/>
                <a:gd name="T12" fmla="*/ 110 w 1258"/>
                <a:gd name="T13" fmla="*/ 175 h 447"/>
                <a:gd name="T14" fmla="*/ 138 w 1258"/>
                <a:gd name="T15" fmla="*/ 216 h 447"/>
                <a:gd name="T16" fmla="*/ 130 w 1258"/>
                <a:gd name="T17" fmla="*/ 228 h 447"/>
                <a:gd name="T18" fmla="*/ 122 w 1258"/>
                <a:gd name="T19" fmla="*/ 246 h 447"/>
                <a:gd name="T20" fmla="*/ 124 w 1258"/>
                <a:gd name="T21" fmla="*/ 273 h 447"/>
                <a:gd name="T22" fmla="*/ 170 w 1258"/>
                <a:gd name="T23" fmla="*/ 315 h 447"/>
                <a:gd name="T24" fmla="*/ 171 w 1258"/>
                <a:gd name="T25" fmla="*/ 329 h 447"/>
                <a:gd name="T26" fmla="*/ 179 w 1258"/>
                <a:gd name="T27" fmla="*/ 447 h 447"/>
                <a:gd name="T28" fmla="*/ 1116 w 1258"/>
                <a:gd name="T29" fmla="*/ 447 h 447"/>
                <a:gd name="T30" fmla="*/ 1083 w 1258"/>
                <a:gd name="T31" fmla="*/ 331 h 447"/>
                <a:gd name="T32" fmla="*/ 1190 w 1258"/>
                <a:gd name="T33" fmla="*/ 101 h 447"/>
                <a:gd name="T34" fmla="*/ 1258 w 1258"/>
                <a:gd name="T35" fmla="*/ 0 h 447"/>
                <a:gd name="T36" fmla="*/ 8 w 1258"/>
                <a:gd name="T37" fmla="*/ 0 h 447"/>
                <a:gd name="T38" fmla="*/ 1 w 1258"/>
                <a:gd name="T39" fmla="*/ 25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8" h="447">
                  <a:moveTo>
                    <a:pt x="1" y="25"/>
                  </a:moveTo>
                  <a:cubicBezTo>
                    <a:pt x="0" y="43"/>
                    <a:pt x="7" y="58"/>
                    <a:pt x="20" y="65"/>
                  </a:cubicBezTo>
                  <a:cubicBezTo>
                    <a:pt x="33" y="73"/>
                    <a:pt x="117" y="80"/>
                    <a:pt x="117" y="80"/>
                  </a:cubicBezTo>
                  <a:cubicBezTo>
                    <a:pt x="131" y="109"/>
                    <a:pt x="131" y="109"/>
                    <a:pt x="131" y="109"/>
                  </a:cubicBezTo>
                  <a:cubicBezTo>
                    <a:pt x="131" y="109"/>
                    <a:pt x="117" y="122"/>
                    <a:pt x="110" y="130"/>
                  </a:cubicBezTo>
                  <a:cubicBezTo>
                    <a:pt x="104" y="139"/>
                    <a:pt x="102" y="143"/>
                    <a:pt x="100" y="151"/>
                  </a:cubicBezTo>
                  <a:cubicBezTo>
                    <a:pt x="99" y="160"/>
                    <a:pt x="105" y="169"/>
                    <a:pt x="110" y="175"/>
                  </a:cubicBezTo>
                  <a:cubicBezTo>
                    <a:pt x="114" y="182"/>
                    <a:pt x="138" y="216"/>
                    <a:pt x="138" y="216"/>
                  </a:cubicBezTo>
                  <a:cubicBezTo>
                    <a:pt x="138" y="216"/>
                    <a:pt x="134" y="222"/>
                    <a:pt x="130" y="228"/>
                  </a:cubicBezTo>
                  <a:cubicBezTo>
                    <a:pt x="125" y="235"/>
                    <a:pt x="122" y="246"/>
                    <a:pt x="122" y="246"/>
                  </a:cubicBezTo>
                  <a:cubicBezTo>
                    <a:pt x="119" y="254"/>
                    <a:pt x="119" y="263"/>
                    <a:pt x="124" y="273"/>
                  </a:cubicBezTo>
                  <a:cubicBezTo>
                    <a:pt x="130" y="282"/>
                    <a:pt x="165" y="309"/>
                    <a:pt x="170" y="315"/>
                  </a:cubicBezTo>
                  <a:cubicBezTo>
                    <a:pt x="174" y="322"/>
                    <a:pt x="171" y="329"/>
                    <a:pt x="171" y="329"/>
                  </a:cubicBezTo>
                  <a:cubicBezTo>
                    <a:pt x="154" y="381"/>
                    <a:pt x="165" y="422"/>
                    <a:pt x="179" y="447"/>
                  </a:cubicBezTo>
                  <a:cubicBezTo>
                    <a:pt x="1116" y="447"/>
                    <a:pt x="1116" y="447"/>
                    <a:pt x="1116" y="447"/>
                  </a:cubicBezTo>
                  <a:cubicBezTo>
                    <a:pt x="1100" y="402"/>
                    <a:pt x="1088" y="361"/>
                    <a:pt x="1083" y="331"/>
                  </a:cubicBezTo>
                  <a:cubicBezTo>
                    <a:pt x="1068" y="232"/>
                    <a:pt x="1190" y="101"/>
                    <a:pt x="1190" y="101"/>
                  </a:cubicBezTo>
                  <a:cubicBezTo>
                    <a:pt x="1218" y="68"/>
                    <a:pt x="1240" y="34"/>
                    <a:pt x="1258" y="0"/>
                  </a:cubicBezTo>
                  <a:cubicBezTo>
                    <a:pt x="8" y="0"/>
                    <a:pt x="8" y="0"/>
                    <a:pt x="8" y="0"/>
                  </a:cubicBezTo>
                  <a:cubicBezTo>
                    <a:pt x="4" y="7"/>
                    <a:pt x="2" y="14"/>
                    <a:pt x="1" y="25"/>
                  </a:cubicBezTo>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6089" name="Freeform 8"/>
            <p:cNvSpPr/>
            <p:nvPr/>
          </p:nvSpPr>
          <p:spPr bwMode="auto">
            <a:xfrm>
              <a:off x="4983619" y="3713512"/>
              <a:ext cx="2471934" cy="984584"/>
            </a:xfrm>
            <a:custGeom>
              <a:avLst/>
              <a:gdLst>
                <a:gd name="T0" fmla="*/ 22 w 1122"/>
                <a:gd name="T1" fmla="*/ 29 h 447"/>
                <a:gd name="T2" fmla="*/ 291 w 1122"/>
                <a:gd name="T3" fmla="*/ 13 h 447"/>
                <a:gd name="T4" fmla="*/ 357 w 1122"/>
                <a:gd name="T5" fmla="*/ 227 h 447"/>
                <a:gd name="T6" fmla="*/ 353 w 1122"/>
                <a:gd name="T7" fmla="*/ 227 h 447"/>
                <a:gd name="T8" fmla="*/ 140 w 1122"/>
                <a:gd name="T9" fmla="*/ 447 h 447"/>
                <a:gd name="T10" fmla="*/ 1055 w 1122"/>
                <a:gd name="T11" fmla="*/ 447 h 447"/>
                <a:gd name="T12" fmla="*/ 1122 w 1122"/>
                <a:gd name="T13" fmla="*/ 447 h 447"/>
                <a:gd name="T14" fmla="*/ 1038 w 1122"/>
                <a:gd name="T15" fmla="*/ 224 h 447"/>
                <a:gd name="T16" fmla="*/ 937 w 1122"/>
                <a:gd name="T17" fmla="*/ 0 h 447"/>
                <a:gd name="T18" fmla="*/ 0 w 1122"/>
                <a:gd name="T19" fmla="*/ 0 h 447"/>
                <a:gd name="T20" fmla="*/ 22 w 1122"/>
                <a:gd name="T21" fmla="*/ 29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2" h="447">
                  <a:moveTo>
                    <a:pt x="22" y="29"/>
                  </a:moveTo>
                  <a:cubicBezTo>
                    <a:pt x="73" y="71"/>
                    <a:pt x="257" y="9"/>
                    <a:pt x="291" y="13"/>
                  </a:cubicBezTo>
                  <a:cubicBezTo>
                    <a:pt x="316" y="17"/>
                    <a:pt x="345" y="158"/>
                    <a:pt x="357" y="227"/>
                  </a:cubicBezTo>
                  <a:cubicBezTo>
                    <a:pt x="353" y="227"/>
                    <a:pt x="353" y="227"/>
                    <a:pt x="353" y="227"/>
                  </a:cubicBezTo>
                  <a:cubicBezTo>
                    <a:pt x="353" y="227"/>
                    <a:pt x="194" y="418"/>
                    <a:pt x="140" y="447"/>
                  </a:cubicBezTo>
                  <a:cubicBezTo>
                    <a:pt x="1055" y="447"/>
                    <a:pt x="1055" y="447"/>
                    <a:pt x="1055" y="447"/>
                  </a:cubicBezTo>
                  <a:cubicBezTo>
                    <a:pt x="1122" y="447"/>
                    <a:pt x="1122" y="447"/>
                    <a:pt x="1122" y="447"/>
                  </a:cubicBezTo>
                  <a:cubicBezTo>
                    <a:pt x="1038" y="224"/>
                    <a:pt x="1038" y="224"/>
                    <a:pt x="1038" y="224"/>
                  </a:cubicBezTo>
                  <a:cubicBezTo>
                    <a:pt x="1004" y="162"/>
                    <a:pt x="965" y="76"/>
                    <a:pt x="937" y="0"/>
                  </a:cubicBezTo>
                  <a:cubicBezTo>
                    <a:pt x="0" y="0"/>
                    <a:pt x="0" y="0"/>
                    <a:pt x="0" y="0"/>
                  </a:cubicBezTo>
                  <a:cubicBezTo>
                    <a:pt x="8" y="15"/>
                    <a:pt x="18" y="25"/>
                    <a:pt x="22" y="29"/>
                  </a:cubicBezTo>
                  <a:close/>
                </a:path>
              </a:pathLst>
            </a:custGeom>
            <a:solidFill>
              <a:schemeClr val="accent4"/>
            </a:solidFill>
            <a:ln>
              <a:noFill/>
            </a:ln>
          </p:spPr>
          <p:txBody>
            <a:bodyPr/>
            <a:lstStyle/>
            <a:p>
              <a:pPr fontAlgn="base">
                <a:spcBef>
                  <a:spcPct val="0"/>
                </a:spcBef>
                <a:spcAft>
                  <a:spcPct val="0"/>
                </a:spcAft>
              </a:pPr>
              <a:endParaRPr lang="zh-CN" altLang="en-US" sz="1600">
                <a:solidFill>
                  <a:prstClr val="black"/>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615" name="TextBox 614"/>
          <p:cNvSpPr txBox="1"/>
          <p:nvPr/>
        </p:nvSpPr>
        <p:spPr bwMode="auto">
          <a:xfrm>
            <a:off x="1371215" y="1161736"/>
            <a:ext cx="1159293"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prstClr val="white"/>
                </a:solidFill>
                <a:sym typeface="微软雅黑" panose="020B0503020204020204" pitchFamily="34" charset="-122"/>
              </a:rPr>
              <a:t>添加标题</a:t>
            </a:r>
          </a:p>
        </p:txBody>
      </p:sp>
      <p:sp>
        <p:nvSpPr>
          <p:cNvPr id="626" name="矩形 1"/>
          <p:cNvSpPr>
            <a:spLocks noChangeArrowheads="1"/>
          </p:cNvSpPr>
          <p:nvPr/>
        </p:nvSpPr>
        <p:spPr bwMode="auto">
          <a:xfrm>
            <a:off x="3529983" y="1130466"/>
            <a:ext cx="4132164" cy="549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30000"/>
              </a:lnSpc>
              <a:spcBef>
                <a:spcPts val="60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a:t>
            </a:r>
          </a:p>
        </p:txBody>
      </p:sp>
      <p:sp>
        <p:nvSpPr>
          <p:cNvPr id="627" name="TextBox 626"/>
          <p:cNvSpPr txBox="1"/>
          <p:nvPr/>
        </p:nvSpPr>
        <p:spPr bwMode="auto">
          <a:xfrm>
            <a:off x="1416721" y="2069473"/>
            <a:ext cx="1159293"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prstClr val="white"/>
                </a:solidFill>
                <a:sym typeface="微软雅黑" panose="020B0503020204020204" pitchFamily="34" charset="-122"/>
              </a:rPr>
              <a:t>添加标题</a:t>
            </a:r>
          </a:p>
        </p:txBody>
      </p:sp>
      <p:sp>
        <p:nvSpPr>
          <p:cNvPr id="628" name="TextBox 627"/>
          <p:cNvSpPr txBox="1"/>
          <p:nvPr/>
        </p:nvSpPr>
        <p:spPr bwMode="auto">
          <a:xfrm>
            <a:off x="1530252" y="3061664"/>
            <a:ext cx="1159293"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prstClr val="white"/>
                </a:solidFill>
                <a:sym typeface="微软雅黑" panose="020B0503020204020204" pitchFamily="34" charset="-122"/>
              </a:rPr>
              <a:t>添加标题</a:t>
            </a:r>
          </a:p>
        </p:txBody>
      </p:sp>
      <p:sp>
        <p:nvSpPr>
          <p:cNvPr id="629" name="TextBox 628"/>
          <p:cNvSpPr txBox="1"/>
          <p:nvPr/>
        </p:nvSpPr>
        <p:spPr bwMode="auto">
          <a:xfrm>
            <a:off x="1124670" y="4073895"/>
            <a:ext cx="1159293"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prstClr val="white"/>
                </a:solidFill>
                <a:sym typeface="微软雅黑" panose="020B0503020204020204" pitchFamily="34" charset="-122"/>
              </a:rPr>
              <a:t>添加标题</a:t>
            </a:r>
          </a:p>
        </p:txBody>
      </p:sp>
      <p:sp>
        <p:nvSpPr>
          <p:cNvPr id="578" name="任意多边形 577"/>
          <p:cNvSpPr/>
          <p:nvPr/>
        </p:nvSpPr>
        <p:spPr>
          <a:xfrm>
            <a:off x="744786" y="1737714"/>
            <a:ext cx="6679826" cy="47211"/>
          </a:xfrm>
          <a:custGeom>
            <a:avLst/>
            <a:gdLst>
              <a:gd name="connsiteX0" fmla="*/ 4397828 w 4397828"/>
              <a:gd name="connsiteY0" fmla="*/ 0 h 0"/>
              <a:gd name="connsiteX1" fmla="*/ 4397828 w 4397828"/>
              <a:gd name="connsiteY1" fmla="*/ 0 h 0"/>
              <a:gd name="connsiteX2" fmla="*/ 0 w 4397828"/>
              <a:gd name="connsiteY2" fmla="*/ 0 h 0"/>
            </a:gdLst>
            <a:ahLst/>
            <a:cxnLst>
              <a:cxn ang="0">
                <a:pos x="connsiteX0" y="connsiteY0"/>
              </a:cxn>
              <a:cxn ang="0">
                <a:pos x="connsiteX1" y="connsiteY1"/>
              </a:cxn>
              <a:cxn ang="0">
                <a:pos x="connsiteX2" y="connsiteY2"/>
              </a:cxn>
            </a:cxnLst>
            <a:rect l="l" t="t" r="r" b="b"/>
            <a:pathLst>
              <a:path w="4397828">
                <a:moveTo>
                  <a:pt x="4397828" y="0"/>
                </a:moveTo>
                <a:lnTo>
                  <a:pt x="4397828" y="0"/>
                </a:lnTo>
                <a:lnTo>
                  <a:pt x="0" y="0"/>
                </a:lnTo>
              </a:path>
            </a:pathLst>
          </a:cu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1" name="矩形 1"/>
          <p:cNvSpPr>
            <a:spLocks noChangeArrowheads="1"/>
          </p:cNvSpPr>
          <p:nvPr/>
        </p:nvSpPr>
        <p:spPr bwMode="auto">
          <a:xfrm>
            <a:off x="3529983" y="2000565"/>
            <a:ext cx="38765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spcBef>
                <a:spcPct val="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a:t>
            </a:r>
          </a:p>
        </p:txBody>
      </p:sp>
      <p:sp>
        <p:nvSpPr>
          <p:cNvPr id="632" name="任意多边形 631"/>
          <p:cNvSpPr/>
          <p:nvPr/>
        </p:nvSpPr>
        <p:spPr>
          <a:xfrm>
            <a:off x="810624" y="2725757"/>
            <a:ext cx="6613988" cy="46746"/>
          </a:xfrm>
          <a:custGeom>
            <a:avLst/>
            <a:gdLst>
              <a:gd name="connsiteX0" fmla="*/ 4397828 w 4397828"/>
              <a:gd name="connsiteY0" fmla="*/ 0 h 0"/>
              <a:gd name="connsiteX1" fmla="*/ 4397828 w 4397828"/>
              <a:gd name="connsiteY1" fmla="*/ 0 h 0"/>
              <a:gd name="connsiteX2" fmla="*/ 0 w 4397828"/>
              <a:gd name="connsiteY2" fmla="*/ 0 h 0"/>
            </a:gdLst>
            <a:ahLst/>
            <a:cxnLst>
              <a:cxn ang="0">
                <a:pos x="connsiteX0" y="connsiteY0"/>
              </a:cxn>
              <a:cxn ang="0">
                <a:pos x="connsiteX1" y="connsiteY1"/>
              </a:cxn>
              <a:cxn ang="0">
                <a:pos x="connsiteX2" y="connsiteY2"/>
              </a:cxn>
            </a:cxnLst>
            <a:rect l="l" t="t" r="r" b="b"/>
            <a:pathLst>
              <a:path w="4397828">
                <a:moveTo>
                  <a:pt x="4397828" y="0"/>
                </a:moveTo>
                <a:lnTo>
                  <a:pt x="4397828" y="0"/>
                </a:lnTo>
                <a:lnTo>
                  <a:pt x="0" y="0"/>
                </a:lnTo>
              </a:path>
            </a:pathLst>
          </a:cu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4" name="矩形 1"/>
          <p:cNvSpPr>
            <a:spLocks noChangeArrowheads="1"/>
          </p:cNvSpPr>
          <p:nvPr/>
        </p:nvSpPr>
        <p:spPr bwMode="auto">
          <a:xfrm>
            <a:off x="3529983" y="2960064"/>
            <a:ext cx="4074503" cy="549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30000"/>
              </a:lnSpc>
              <a:spcBef>
                <a:spcPts val="60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a:t>
            </a:r>
          </a:p>
        </p:txBody>
      </p:sp>
      <p:sp>
        <p:nvSpPr>
          <p:cNvPr id="635" name="任意多边形 634"/>
          <p:cNvSpPr/>
          <p:nvPr/>
        </p:nvSpPr>
        <p:spPr>
          <a:xfrm>
            <a:off x="1121860" y="3713334"/>
            <a:ext cx="6302752" cy="43093"/>
          </a:xfrm>
          <a:custGeom>
            <a:avLst/>
            <a:gdLst>
              <a:gd name="connsiteX0" fmla="*/ 4397828 w 4397828"/>
              <a:gd name="connsiteY0" fmla="*/ 0 h 0"/>
              <a:gd name="connsiteX1" fmla="*/ 4397828 w 4397828"/>
              <a:gd name="connsiteY1" fmla="*/ 0 h 0"/>
              <a:gd name="connsiteX2" fmla="*/ 0 w 4397828"/>
              <a:gd name="connsiteY2" fmla="*/ 0 h 0"/>
            </a:gdLst>
            <a:ahLst/>
            <a:cxnLst>
              <a:cxn ang="0">
                <a:pos x="connsiteX0" y="connsiteY0"/>
              </a:cxn>
              <a:cxn ang="0">
                <a:pos x="connsiteX1" y="connsiteY1"/>
              </a:cxn>
              <a:cxn ang="0">
                <a:pos x="connsiteX2" y="connsiteY2"/>
              </a:cxn>
            </a:cxnLst>
            <a:rect l="l" t="t" r="r" b="b"/>
            <a:pathLst>
              <a:path w="4397828">
                <a:moveTo>
                  <a:pt x="4397828" y="0"/>
                </a:moveTo>
                <a:lnTo>
                  <a:pt x="4397828" y="0"/>
                </a:lnTo>
                <a:lnTo>
                  <a:pt x="0" y="0"/>
                </a:lnTo>
              </a:path>
            </a:pathLst>
          </a:cu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636" name="矩形 1"/>
          <p:cNvSpPr>
            <a:spLocks noChangeArrowheads="1"/>
          </p:cNvSpPr>
          <p:nvPr/>
        </p:nvSpPr>
        <p:spPr bwMode="auto">
          <a:xfrm>
            <a:off x="3529983" y="3901119"/>
            <a:ext cx="4074503" cy="549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30000"/>
              </a:lnSpc>
              <a:spcBef>
                <a:spcPts val="60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a:t>
            </a:r>
          </a:p>
        </p:txBody>
      </p:sp>
      <p:sp>
        <p:nvSpPr>
          <p:cNvPr id="637" name="任意多边形 636"/>
          <p:cNvSpPr/>
          <p:nvPr/>
        </p:nvSpPr>
        <p:spPr>
          <a:xfrm>
            <a:off x="716357" y="4698095"/>
            <a:ext cx="6708255" cy="45867"/>
          </a:xfrm>
          <a:custGeom>
            <a:avLst/>
            <a:gdLst>
              <a:gd name="connsiteX0" fmla="*/ 4397828 w 4397828"/>
              <a:gd name="connsiteY0" fmla="*/ 0 h 0"/>
              <a:gd name="connsiteX1" fmla="*/ 4397828 w 4397828"/>
              <a:gd name="connsiteY1" fmla="*/ 0 h 0"/>
              <a:gd name="connsiteX2" fmla="*/ 0 w 4397828"/>
              <a:gd name="connsiteY2" fmla="*/ 0 h 0"/>
            </a:gdLst>
            <a:ahLst/>
            <a:cxnLst>
              <a:cxn ang="0">
                <a:pos x="connsiteX0" y="connsiteY0"/>
              </a:cxn>
              <a:cxn ang="0">
                <a:pos x="connsiteX1" y="connsiteY1"/>
              </a:cxn>
              <a:cxn ang="0">
                <a:pos x="connsiteX2" y="connsiteY2"/>
              </a:cxn>
            </a:cxnLst>
            <a:rect l="l" t="t" r="r" b="b"/>
            <a:pathLst>
              <a:path w="4397828">
                <a:moveTo>
                  <a:pt x="4397828" y="0"/>
                </a:moveTo>
                <a:lnTo>
                  <a:pt x="4397828" y="0"/>
                </a:lnTo>
                <a:lnTo>
                  <a:pt x="0" y="0"/>
                </a:lnTo>
              </a:path>
            </a:pathLst>
          </a:cu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Tree>
    <p:extLst>
      <p:ext uri="{BB962C8B-B14F-4D97-AF65-F5344CB8AC3E}">
        <p14:creationId xmlns:p14="http://schemas.microsoft.com/office/powerpoint/2010/main" val="2413810028"/>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15"/>
                                        </p:tgtEl>
                                        <p:attrNameLst>
                                          <p:attrName>style.visibility</p:attrName>
                                        </p:attrNameLst>
                                      </p:cBhvr>
                                      <p:to>
                                        <p:strVal val="visible"/>
                                      </p:to>
                                    </p:set>
                                    <p:animEffect transition="in" filter="fade">
                                      <p:cBhvr>
                                        <p:cTn id="13" dur="500"/>
                                        <p:tgtEl>
                                          <p:spTgt spid="615"/>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578"/>
                                        </p:tgtEl>
                                        <p:attrNameLst>
                                          <p:attrName>style.visibility</p:attrName>
                                        </p:attrNameLst>
                                      </p:cBhvr>
                                      <p:to>
                                        <p:strVal val="visible"/>
                                      </p:to>
                                    </p:set>
                                    <p:animEffect transition="in" filter="wipe(left)">
                                      <p:cBhvr>
                                        <p:cTn id="17" dur="500"/>
                                        <p:tgtEl>
                                          <p:spTgt spid="57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626"/>
                                        </p:tgtEl>
                                        <p:attrNameLst>
                                          <p:attrName>style.visibility</p:attrName>
                                        </p:attrNameLst>
                                      </p:cBhvr>
                                      <p:to>
                                        <p:strVal val="visible"/>
                                      </p:to>
                                    </p:set>
                                    <p:animEffect transition="in" filter="wipe(left)">
                                      <p:cBhvr>
                                        <p:cTn id="21" dur="500"/>
                                        <p:tgtEl>
                                          <p:spTgt spid="62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627"/>
                                        </p:tgtEl>
                                        <p:attrNameLst>
                                          <p:attrName>style.visibility</p:attrName>
                                        </p:attrNameLst>
                                      </p:cBhvr>
                                      <p:to>
                                        <p:strVal val="visible"/>
                                      </p:to>
                                    </p:set>
                                    <p:animEffect transition="in" filter="fade">
                                      <p:cBhvr>
                                        <p:cTn id="25" dur="500"/>
                                        <p:tgtEl>
                                          <p:spTgt spid="627"/>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632"/>
                                        </p:tgtEl>
                                        <p:attrNameLst>
                                          <p:attrName>style.visibility</p:attrName>
                                        </p:attrNameLst>
                                      </p:cBhvr>
                                      <p:to>
                                        <p:strVal val="visible"/>
                                      </p:to>
                                    </p:set>
                                    <p:animEffect transition="in" filter="wipe(left)">
                                      <p:cBhvr>
                                        <p:cTn id="29" dur="500"/>
                                        <p:tgtEl>
                                          <p:spTgt spid="632"/>
                                        </p:tgtEl>
                                      </p:cBhvr>
                                    </p:animEffect>
                                  </p:childTnLst>
                                </p:cTn>
                              </p:par>
                            </p:childTnLst>
                          </p:cTn>
                        </p:par>
                        <p:par>
                          <p:cTn id="30" fill="hold">
                            <p:stCondLst>
                              <p:cond delay="3500"/>
                            </p:stCondLst>
                            <p:childTnLst>
                              <p:par>
                                <p:cTn id="31" presetID="22" presetClass="entr" presetSubtype="8" fill="hold" grpId="0" nodeType="afterEffect">
                                  <p:stCondLst>
                                    <p:cond delay="0"/>
                                  </p:stCondLst>
                                  <p:childTnLst>
                                    <p:set>
                                      <p:cBhvr>
                                        <p:cTn id="32" dur="1" fill="hold">
                                          <p:stCondLst>
                                            <p:cond delay="0"/>
                                          </p:stCondLst>
                                        </p:cTn>
                                        <p:tgtEl>
                                          <p:spTgt spid="631"/>
                                        </p:tgtEl>
                                        <p:attrNameLst>
                                          <p:attrName>style.visibility</p:attrName>
                                        </p:attrNameLst>
                                      </p:cBhvr>
                                      <p:to>
                                        <p:strVal val="visible"/>
                                      </p:to>
                                    </p:set>
                                    <p:animEffect transition="in" filter="wipe(left)">
                                      <p:cBhvr>
                                        <p:cTn id="33" dur="500"/>
                                        <p:tgtEl>
                                          <p:spTgt spid="631"/>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628"/>
                                        </p:tgtEl>
                                        <p:attrNameLst>
                                          <p:attrName>style.visibility</p:attrName>
                                        </p:attrNameLst>
                                      </p:cBhvr>
                                      <p:to>
                                        <p:strVal val="visible"/>
                                      </p:to>
                                    </p:set>
                                    <p:animEffect transition="in" filter="fade">
                                      <p:cBhvr>
                                        <p:cTn id="37" dur="500"/>
                                        <p:tgtEl>
                                          <p:spTgt spid="628"/>
                                        </p:tgtEl>
                                      </p:cBhvr>
                                    </p:animEffect>
                                  </p:childTnLst>
                                </p:cTn>
                              </p:par>
                            </p:childTnLst>
                          </p:cTn>
                        </p:par>
                        <p:par>
                          <p:cTn id="38" fill="hold">
                            <p:stCondLst>
                              <p:cond delay="4500"/>
                            </p:stCondLst>
                            <p:childTnLst>
                              <p:par>
                                <p:cTn id="39" presetID="22" presetClass="entr" presetSubtype="8" fill="hold" grpId="0" nodeType="afterEffect">
                                  <p:stCondLst>
                                    <p:cond delay="0"/>
                                  </p:stCondLst>
                                  <p:childTnLst>
                                    <p:set>
                                      <p:cBhvr>
                                        <p:cTn id="40" dur="1" fill="hold">
                                          <p:stCondLst>
                                            <p:cond delay="0"/>
                                          </p:stCondLst>
                                        </p:cTn>
                                        <p:tgtEl>
                                          <p:spTgt spid="635"/>
                                        </p:tgtEl>
                                        <p:attrNameLst>
                                          <p:attrName>style.visibility</p:attrName>
                                        </p:attrNameLst>
                                      </p:cBhvr>
                                      <p:to>
                                        <p:strVal val="visible"/>
                                      </p:to>
                                    </p:set>
                                    <p:animEffect transition="in" filter="wipe(left)">
                                      <p:cBhvr>
                                        <p:cTn id="41" dur="500"/>
                                        <p:tgtEl>
                                          <p:spTgt spid="635"/>
                                        </p:tgtEl>
                                      </p:cBhvr>
                                    </p:animEffect>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34"/>
                                        </p:tgtEl>
                                        <p:attrNameLst>
                                          <p:attrName>style.visibility</p:attrName>
                                        </p:attrNameLst>
                                      </p:cBhvr>
                                      <p:to>
                                        <p:strVal val="visible"/>
                                      </p:to>
                                    </p:set>
                                    <p:animEffect transition="in" filter="wipe(left)">
                                      <p:cBhvr>
                                        <p:cTn id="45" dur="500"/>
                                        <p:tgtEl>
                                          <p:spTgt spid="634"/>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629"/>
                                        </p:tgtEl>
                                        <p:attrNameLst>
                                          <p:attrName>style.visibility</p:attrName>
                                        </p:attrNameLst>
                                      </p:cBhvr>
                                      <p:to>
                                        <p:strVal val="visible"/>
                                      </p:to>
                                    </p:set>
                                    <p:animEffect transition="in" filter="fade">
                                      <p:cBhvr>
                                        <p:cTn id="49" dur="500"/>
                                        <p:tgtEl>
                                          <p:spTgt spid="629"/>
                                        </p:tgtEl>
                                      </p:cBhvr>
                                    </p:animEffect>
                                  </p:childTnLst>
                                </p:cTn>
                              </p:par>
                            </p:childTnLst>
                          </p:cTn>
                        </p:par>
                        <p:par>
                          <p:cTn id="50" fill="hold">
                            <p:stCondLst>
                              <p:cond delay="6000"/>
                            </p:stCondLst>
                            <p:childTnLst>
                              <p:par>
                                <p:cTn id="51" presetID="22" presetClass="entr" presetSubtype="8" fill="hold" grpId="0" nodeType="afterEffect">
                                  <p:stCondLst>
                                    <p:cond delay="0"/>
                                  </p:stCondLst>
                                  <p:childTnLst>
                                    <p:set>
                                      <p:cBhvr>
                                        <p:cTn id="52" dur="1" fill="hold">
                                          <p:stCondLst>
                                            <p:cond delay="0"/>
                                          </p:stCondLst>
                                        </p:cTn>
                                        <p:tgtEl>
                                          <p:spTgt spid="636"/>
                                        </p:tgtEl>
                                        <p:attrNameLst>
                                          <p:attrName>style.visibility</p:attrName>
                                        </p:attrNameLst>
                                      </p:cBhvr>
                                      <p:to>
                                        <p:strVal val="visible"/>
                                      </p:to>
                                    </p:set>
                                    <p:animEffect transition="in" filter="wipe(left)">
                                      <p:cBhvr>
                                        <p:cTn id="53" dur="500"/>
                                        <p:tgtEl>
                                          <p:spTgt spid="636"/>
                                        </p:tgtEl>
                                      </p:cBhvr>
                                    </p:animEffect>
                                  </p:childTnLst>
                                </p:cTn>
                              </p:par>
                            </p:childTnLst>
                          </p:cTn>
                        </p:par>
                        <p:par>
                          <p:cTn id="54" fill="hold">
                            <p:stCondLst>
                              <p:cond delay="6500"/>
                            </p:stCondLst>
                            <p:childTnLst>
                              <p:par>
                                <p:cTn id="55" presetID="22" presetClass="entr" presetSubtype="8" fill="hold" grpId="0" nodeType="afterEffect">
                                  <p:stCondLst>
                                    <p:cond delay="0"/>
                                  </p:stCondLst>
                                  <p:childTnLst>
                                    <p:set>
                                      <p:cBhvr>
                                        <p:cTn id="56" dur="1" fill="hold">
                                          <p:stCondLst>
                                            <p:cond delay="0"/>
                                          </p:stCondLst>
                                        </p:cTn>
                                        <p:tgtEl>
                                          <p:spTgt spid="637"/>
                                        </p:tgtEl>
                                        <p:attrNameLst>
                                          <p:attrName>style.visibility</p:attrName>
                                        </p:attrNameLst>
                                      </p:cBhvr>
                                      <p:to>
                                        <p:strVal val="visible"/>
                                      </p:to>
                                    </p:set>
                                    <p:animEffect transition="in" filter="wipe(left)">
                                      <p:cBhvr>
                                        <p:cTn id="57" dur="500"/>
                                        <p:tgtEl>
                                          <p:spTgt spid="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 grpId="0"/>
      <p:bldP spid="626" grpId="0"/>
      <p:bldP spid="627" grpId="0"/>
      <p:bldP spid="628" grpId="0"/>
      <p:bldP spid="629" grpId="0"/>
      <p:bldP spid="578" grpId="0" animBg="1"/>
      <p:bldP spid="631" grpId="0"/>
      <p:bldP spid="632" grpId="0" animBg="1"/>
      <p:bldP spid="634" grpId="0"/>
      <p:bldP spid="635" grpId="0" animBg="1"/>
      <p:bldP spid="636" grpId="0"/>
      <p:bldP spid="637" grpId="0" animBg="1"/>
    </p:bldLst>
  </p:timing>
</p:sld>
</file>

<file path=ppt/slides/slide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alphaModFix amt="15000"/>
            <a:lum/>
          </a:blip>
          <a:srcRect/>
          <a:stretch>
            <a:fillRect t="-12000" b="-12000"/>
          </a:stretch>
        </a:blipFill>
        <a:effectLst/>
      </p:bgPr>
    </p:bg>
    <p:spTree>
      <p:nvGrpSpPr>
        <p:cNvPr id="1" name=""/>
        <p:cNvGrpSpPr/>
        <p:nvPr/>
      </p:nvGrpSpPr>
      <p:grpSpPr>
        <a:xfrm>
          <a:off x="0" y="0"/>
          <a:ext cx="0" cy="0"/>
          <a:chOff x="0" y="0"/>
          <a:chExt cx="0" cy="0"/>
        </a:xfrm>
      </p:grpSpPr>
      <p:pic>
        <p:nvPicPr>
          <p:cNvPr id="5" name="图片 4"/>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2" name="图片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42908" y="0"/>
            <a:ext cx="2101092" cy="1461493"/>
          </a:xfrm>
          <a:prstGeom prst="rect">
            <a:avLst/>
          </a:prstGeom>
        </p:spPr>
      </p:pic>
      <p:pic>
        <p:nvPicPr>
          <p:cNvPr id="4" name="图片 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60502" y="2527299"/>
            <a:ext cx="2883498" cy="1915925"/>
          </a:xfrm>
          <a:prstGeom prst="rect">
            <a:avLst/>
          </a:prstGeom>
        </p:spPr>
      </p:pic>
      <p:pic>
        <p:nvPicPr>
          <p:cNvPr id="7" name="图片 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6083" y="0"/>
            <a:ext cx="1960517" cy="1295151"/>
          </a:xfrm>
          <a:prstGeom prst="rect">
            <a:avLst/>
          </a:prstGeom>
        </p:spPr>
      </p:pic>
      <p:pic>
        <p:nvPicPr>
          <p:cNvPr id="8" name="图片 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1748107"/>
            <a:ext cx="3382453" cy="2657017"/>
          </a:xfrm>
          <a:prstGeom prst="rect">
            <a:avLst/>
          </a:prstGeom>
        </p:spPr>
      </p:pic>
      <p:grpSp>
        <p:nvGrpSpPr>
          <p:cNvPr id="17" name="组合 16"/>
          <p:cNvGrpSpPr/>
          <p:nvPr/>
        </p:nvGrpSpPr>
        <p:grpSpPr>
          <a:xfrm>
            <a:off x="4393602" y="1848222"/>
            <a:ext cx="2489200" cy="342651"/>
            <a:chOff x="4520602" y="952500"/>
            <a:chExt cx="2489200" cy="342651"/>
          </a:xfrm>
        </p:grpSpPr>
        <p:sp>
          <p:nvSpPr>
            <p:cNvPr id="12" name="矩形 11"/>
            <p:cNvSpPr/>
            <p:nvPr/>
          </p:nvSpPr>
          <p:spPr>
            <a:xfrm>
              <a:off x="4520602" y="952500"/>
              <a:ext cx="2489200" cy="342651"/>
            </a:xfrm>
            <a:prstGeom prst="rect">
              <a:avLst/>
            </a:prstGeom>
            <a:solidFill>
              <a:srgbClr val="CD7A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 name="文本框 14"/>
            <p:cNvSpPr txBox="1"/>
            <p:nvPr/>
          </p:nvSpPr>
          <p:spPr>
            <a:xfrm>
              <a:off x="4813300" y="973784"/>
              <a:ext cx="1915909" cy="300082"/>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sym typeface="微软雅黑" panose="020B0503020204020204" pitchFamily="34" charset="-122"/>
                </a:rPr>
                <a:t>单击此处添加文字标题</a:t>
              </a:r>
            </a:p>
          </p:txBody>
        </p:sp>
      </p:grpSp>
      <p:grpSp>
        <p:nvGrpSpPr>
          <p:cNvPr id="16" name="组合 15"/>
          <p:cNvGrpSpPr/>
          <p:nvPr/>
        </p:nvGrpSpPr>
        <p:grpSpPr>
          <a:xfrm>
            <a:off x="3613150" y="1848222"/>
            <a:ext cx="946150" cy="342651"/>
            <a:chOff x="3740150" y="952500"/>
            <a:chExt cx="946150" cy="342651"/>
          </a:xfrm>
        </p:grpSpPr>
        <p:sp>
          <p:nvSpPr>
            <p:cNvPr id="6" name="五边形 5"/>
            <p:cNvSpPr/>
            <p:nvPr/>
          </p:nvSpPr>
          <p:spPr>
            <a:xfrm>
              <a:off x="3740150" y="952500"/>
              <a:ext cx="946150" cy="342651"/>
            </a:xfrm>
            <a:prstGeom prst="homePlate">
              <a:avLst/>
            </a:prstGeom>
            <a:solidFill>
              <a:srgbClr val="D590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4" name="文本框 13"/>
            <p:cNvSpPr txBox="1"/>
            <p:nvPr/>
          </p:nvSpPr>
          <p:spPr>
            <a:xfrm>
              <a:off x="3740150" y="973784"/>
              <a:ext cx="877163" cy="300082"/>
            </a:xfrm>
            <a:prstGeom prst="rect">
              <a:avLst/>
            </a:prstGeom>
            <a:noFill/>
          </p:spPr>
          <p:txBody>
            <a:bodyPr wrap="none" rtlCol="0">
              <a:spAutoFit/>
            </a:bodyPr>
            <a:lstStyle/>
            <a:p>
              <a:r>
                <a:rPr lang="zh-CN" altLang="en-US" b="1" dirty="0">
                  <a:latin typeface="微软雅黑" panose="020B0503020204020204" pitchFamily="34" charset="-122"/>
                  <a:ea typeface="微软雅黑" panose="020B0503020204020204" pitchFamily="34" charset="-122"/>
                  <a:sym typeface="微软雅黑" panose="020B0503020204020204" pitchFamily="34" charset="-122"/>
                </a:rPr>
                <a:t>第二部分</a:t>
              </a:r>
            </a:p>
          </p:txBody>
        </p:sp>
      </p:grpSp>
    </p:spTree>
    <p:extLst>
      <p:ext uri="{BB962C8B-B14F-4D97-AF65-F5344CB8AC3E}">
        <p14:creationId xmlns:p14="http://schemas.microsoft.com/office/powerpoint/2010/main" val="4052858063"/>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38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decel="3800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主题​​">
  <a:themeElements>
    <a:clrScheme name="自定义 217">
      <a:dk1>
        <a:sysClr val="windowText" lastClr="000000"/>
      </a:dk1>
      <a:lt1>
        <a:sysClr val="window" lastClr="FFFFFF"/>
      </a:lt1>
      <a:dk2>
        <a:srgbClr val="44546A"/>
      </a:dk2>
      <a:lt2>
        <a:srgbClr val="E7E6E6"/>
      </a:lt2>
      <a:accent1>
        <a:srgbClr val="CD7A64"/>
      </a:accent1>
      <a:accent2>
        <a:srgbClr val="733525"/>
      </a:accent2>
      <a:accent3>
        <a:srgbClr val="CD7A64"/>
      </a:accent3>
      <a:accent4>
        <a:srgbClr val="733525"/>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84</TotalTime>
  <Words>1306</Words>
  <Application>Microsoft Office PowerPoint</Application>
  <PresentationFormat>全屏显示(16:9)</PresentationFormat>
  <Paragraphs>243</Paragraphs>
  <Slides>25</Slides>
  <Notes>7</Notes>
  <HiddenSlides>0</HiddenSlides>
  <MMClips>1</MMClips>
  <ScaleCrop>false</ScaleCrop>
  <HeadingPairs>
    <vt:vector size="6" baseType="variant">
      <vt:variant>
        <vt:lpstr>已用的字体</vt:lpstr>
      </vt:variant>
      <vt:variant>
        <vt:i4>12</vt:i4>
      </vt:variant>
      <vt:variant>
        <vt:lpstr>主题</vt:lpstr>
      </vt:variant>
      <vt:variant>
        <vt:i4>1</vt:i4>
      </vt:variant>
      <vt:variant>
        <vt:lpstr>幻灯片标题</vt:lpstr>
      </vt:variant>
      <vt:variant>
        <vt:i4>25</vt:i4>
      </vt:variant>
    </vt:vector>
  </HeadingPairs>
  <TitlesOfParts>
    <vt:vector size="38" baseType="lpstr">
      <vt:lpstr>Arial Unicode MS</vt:lpstr>
      <vt:lpstr>Roboto condensed</vt:lpstr>
      <vt:lpstr>等线</vt:lpstr>
      <vt:lpstr>等线 Light</vt:lpstr>
      <vt:lpstr>宋体</vt:lpstr>
      <vt:lpstr>微软雅黑</vt:lpstr>
      <vt:lpstr>Arial</vt:lpstr>
      <vt:lpstr>Calibri</vt:lpstr>
      <vt:lpstr>Calibri Light</vt:lpstr>
      <vt:lpstr>Impact</vt:lpstr>
      <vt:lpstr>Open Sans Light</vt:lpstr>
      <vt:lpstr>Segoe UI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Windows 用户</cp:lastModifiedBy>
  <cp:revision>3</cp:revision>
  <dcterms:created xsi:type="dcterms:W3CDTF">2017-03-04T06:55:50Z</dcterms:created>
  <dcterms:modified xsi:type="dcterms:W3CDTF">2019-03-27T04:23:23Z</dcterms:modified>
</cp:coreProperties>
</file>