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836" r:id="rId2"/>
    <p:sldId id="1098" r:id="rId3"/>
    <p:sldId id="1099" r:id="rId4"/>
    <p:sldId id="1110" r:id="rId5"/>
    <p:sldId id="1115" r:id="rId6"/>
    <p:sldId id="1113" r:id="rId7"/>
    <p:sldId id="1107" r:id="rId8"/>
    <p:sldId id="1100" r:id="rId9"/>
    <p:sldId id="1103" r:id="rId10"/>
    <p:sldId id="1118" r:id="rId11"/>
    <p:sldId id="1104" r:id="rId12"/>
    <p:sldId id="1106" r:id="rId13"/>
    <p:sldId id="1101" r:id="rId14"/>
    <p:sldId id="1105" r:id="rId15"/>
    <p:sldId id="1109" r:id="rId16"/>
    <p:sldId id="1111" r:id="rId17"/>
    <p:sldId id="1117" r:id="rId18"/>
    <p:sldId id="1102" r:id="rId19"/>
    <p:sldId id="1114" r:id="rId20"/>
    <p:sldId id="1108" r:id="rId21"/>
    <p:sldId id="1116" r:id="rId22"/>
    <p:sldId id="1097" r:id="rId23"/>
  </p:sldIdLst>
  <p:sldSz cx="9144000" cy="5143500" type="screen16x9"/>
  <p:notesSz cx="6858000" cy="9144000"/>
  <p:custDataLst>
    <p:tags r:id="rId25"/>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5BF"/>
    <a:srgbClr val="034EA2"/>
    <a:srgbClr val="0087CD"/>
    <a:srgbClr val="C68F06"/>
    <a:srgbClr val="DB2C03"/>
    <a:srgbClr val="EBAC07"/>
    <a:srgbClr val="008487"/>
    <a:srgbClr val="163C46"/>
    <a:srgbClr val="008F92"/>
    <a:srgbClr val="0048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84" autoAdjust="0"/>
    <p:restoredTop sz="93354" autoAdjust="0"/>
  </p:normalViewPr>
  <p:slideViewPr>
    <p:cSldViewPr>
      <p:cViewPr varScale="1">
        <p:scale>
          <a:sx n="108" d="100"/>
          <a:sy n="108" d="100"/>
        </p:scale>
        <p:origin x="114" y="480"/>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2019/3/27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a:t>
            </a:fld>
            <a:endParaRPr lang="zh-CN" altLang="en-US"/>
          </a:p>
        </p:txBody>
      </p:sp>
    </p:spTree>
    <p:extLst>
      <p:ext uri="{BB962C8B-B14F-4D97-AF65-F5344CB8AC3E}">
        <p14:creationId xmlns:p14="http://schemas.microsoft.com/office/powerpoint/2010/main" val="25372451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F072CDB6-E1FA-46ED-B4B9-DDF96359B0CB}" type="slidenum">
              <a:rPr lang="zh-CN" altLang="en-US"/>
              <a:pPr algn="r" eaLnBrk="1" latinLnBrk="1" hangingPunct="1">
                <a:spcBef>
                  <a:spcPct val="0"/>
                </a:spcBef>
              </a:pPr>
              <a:t>11</a:t>
            </a:fld>
            <a:endParaRPr lang="zh-CN" altLang="en-US"/>
          </a:p>
        </p:txBody>
      </p:sp>
    </p:spTree>
    <p:extLst>
      <p:ext uri="{BB962C8B-B14F-4D97-AF65-F5344CB8AC3E}">
        <p14:creationId xmlns:p14="http://schemas.microsoft.com/office/powerpoint/2010/main" val="3062623188"/>
      </p:ext>
    </p:extLst>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12</a:t>
            </a:fld>
            <a:endParaRPr lang="zh-CN" altLang="en-US"/>
          </a:p>
        </p:txBody>
      </p:sp>
    </p:spTree>
    <p:extLst>
      <p:ext uri="{BB962C8B-B14F-4D97-AF65-F5344CB8AC3E}">
        <p14:creationId xmlns:p14="http://schemas.microsoft.com/office/powerpoint/2010/main" val="26244587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8333296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14</a:t>
            </a:fld>
            <a:endParaRPr lang="zh-CN" altLang="en-US"/>
          </a:p>
        </p:txBody>
      </p:sp>
    </p:spTree>
    <p:extLst>
      <p:ext uri="{BB962C8B-B14F-4D97-AF65-F5344CB8AC3E}">
        <p14:creationId xmlns:p14="http://schemas.microsoft.com/office/powerpoint/2010/main" val="15425005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15</a:t>
            </a:fld>
            <a:endParaRPr lang="zh-CN" altLang="en-US"/>
          </a:p>
        </p:txBody>
      </p:sp>
    </p:spTree>
    <p:extLst>
      <p:ext uri="{BB962C8B-B14F-4D97-AF65-F5344CB8AC3E}">
        <p14:creationId xmlns:p14="http://schemas.microsoft.com/office/powerpoint/2010/main" val="3776422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16</a:t>
            </a:fld>
            <a:endParaRPr lang="zh-CN" altLang="en-US"/>
          </a:p>
        </p:txBody>
      </p:sp>
    </p:spTree>
    <p:extLst>
      <p:ext uri="{BB962C8B-B14F-4D97-AF65-F5344CB8AC3E}">
        <p14:creationId xmlns:p14="http://schemas.microsoft.com/office/powerpoint/2010/main" val="1246791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21681245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8333296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19</a:t>
            </a:fld>
            <a:endParaRPr lang="zh-CN" altLang="en-US"/>
          </a:p>
        </p:txBody>
      </p:sp>
    </p:spTree>
    <p:extLst>
      <p:ext uri="{BB962C8B-B14F-4D97-AF65-F5344CB8AC3E}">
        <p14:creationId xmlns:p14="http://schemas.microsoft.com/office/powerpoint/2010/main" val="249375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18333296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38586555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22</a:t>
            </a:fld>
            <a:endParaRPr lang="zh-CN" altLang="en-US"/>
          </a:p>
        </p:txBody>
      </p:sp>
    </p:spTree>
    <p:extLst>
      <p:ext uri="{BB962C8B-B14F-4D97-AF65-F5344CB8AC3E}">
        <p14:creationId xmlns:p14="http://schemas.microsoft.com/office/powerpoint/2010/main" val="425373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833329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ChangeArrowheads="1"/>
          </p:cNvSpPr>
          <p:nvPr>
            <p:ph type="sldImg" idx="4294967295"/>
          </p:nvPr>
        </p:nvSpPr>
        <p:spPr>
          <a:ln>
            <a:miter lim="800000"/>
          </a:ln>
        </p:spPr>
      </p:sp>
      <p:sp>
        <p:nvSpPr>
          <p:cNvPr id="39938" name="备注占位符 2"/>
          <p:cNvSpPr>
            <a:spLocks noGrp="1" noChangeArrowheads="1"/>
          </p:cNvSpPr>
          <p:nvPr>
            <p:ph type="body" idx="4294967295"/>
          </p:nvPr>
        </p:nvSpPr>
        <p:spPr/>
        <p:txBody>
          <a:bodyPr/>
          <a:lstStyle/>
          <a:p>
            <a:endParaRPr lang="zh-CN" altLang="en-US" smtClean="0"/>
          </a:p>
        </p:txBody>
      </p:sp>
      <p:sp>
        <p:nvSpPr>
          <p:cNvPr id="39939" name="灯片编号占位符 3"/>
          <p:cNvSpPr>
            <a:spLocks noGrp="1" noChangeArrowheads="1"/>
          </p:cNvSpPr>
          <p:nvPr>
            <p:ph type="sldNum" sz="quarter" idx="5"/>
          </p:nvPr>
        </p:nvSpPr>
        <p:spPr bwMode="auto">
          <a:noFill/>
          <a:ln>
            <a:miter lim="800000"/>
            <a:headEnd/>
            <a:tailEnd/>
          </a:ln>
        </p:spPr>
        <p:txBody>
          <a:bodyPr/>
          <a:lstStyle/>
          <a:p>
            <a:fld id="{12BBFC42-F3A4-446A-A888-9EF763704B8B}" type="slidenum">
              <a:rPr lang="zh-CN" altLang="en-US"/>
              <a:pPr/>
              <a:t>4</a:t>
            </a:fld>
            <a:endParaRPr lang="zh-CN" altLang="en-US"/>
          </a:p>
        </p:txBody>
      </p:sp>
    </p:spTree>
    <p:extLst>
      <p:ext uri="{BB962C8B-B14F-4D97-AF65-F5344CB8AC3E}">
        <p14:creationId xmlns:p14="http://schemas.microsoft.com/office/powerpoint/2010/main" val="1184004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2281358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6</a:t>
            </a:fld>
            <a:endParaRPr lang="zh-CN" altLang="en-US"/>
          </a:p>
        </p:txBody>
      </p:sp>
    </p:spTree>
    <p:extLst>
      <p:ext uri="{BB962C8B-B14F-4D97-AF65-F5344CB8AC3E}">
        <p14:creationId xmlns:p14="http://schemas.microsoft.com/office/powerpoint/2010/main" val="21821342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7</a:t>
            </a:fld>
            <a:endParaRPr lang="zh-CN" altLang="en-US"/>
          </a:p>
        </p:txBody>
      </p:sp>
    </p:spTree>
    <p:extLst>
      <p:ext uri="{BB962C8B-B14F-4D97-AF65-F5344CB8AC3E}">
        <p14:creationId xmlns:p14="http://schemas.microsoft.com/office/powerpoint/2010/main" val="1741896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1833329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9</a:t>
            </a:fld>
            <a:endParaRPr lang="zh-CN" altLang="en-US"/>
          </a:p>
        </p:txBody>
      </p:sp>
    </p:spTree>
    <p:extLst>
      <p:ext uri="{BB962C8B-B14F-4D97-AF65-F5344CB8AC3E}">
        <p14:creationId xmlns:p14="http://schemas.microsoft.com/office/powerpoint/2010/main" val="30810763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lumMod val="95000"/>
          </a:schemeClr>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5" name="文本框 12"/>
          <p:cNvSpPr txBox="1">
            <a:spLocks noChangeArrowheads="1"/>
          </p:cNvSpPr>
          <p:nvPr userDrawn="1"/>
        </p:nvSpPr>
        <p:spPr bwMode="auto">
          <a:xfrm>
            <a:off x="255630" y="370296"/>
            <a:ext cx="1796090" cy="250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00" dirty="0">
                <a:solidFill>
                  <a:schemeClr val="accent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293213560"/>
      </p:ext>
    </p:extLst>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912897" cy="312819"/>
          </a:xfrm>
          <a:prstGeom prst="rect">
            <a:avLst/>
          </a:prstGeom>
          <a:noFill/>
        </p:spPr>
        <p:txBody>
          <a:bodyPr wrap="none" lIns="96434" tIns="48217" rIns="96434" bIns="48217" rtlCol="0">
            <a:spAutoFit/>
          </a:bodyPr>
          <a:lstStyle/>
          <a:p>
            <a:pPr defTabSz="964278"/>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工作回顾</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38"/>
          <p:cNvSpPr txBox="1"/>
          <p:nvPr userDrawn="1"/>
        </p:nvSpPr>
        <p:spPr>
          <a:xfrm>
            <a:off x="899592" y="432889"/>
            <a:ext cx="892058" cy="258958"/>
          </a:xfrm>
          <a:prstGeom prst="rect">
            <a:avLst/>
          </a:prstGeom>
          <a:noFill/>
        </p:spPr>
        <p:txBody>
          <a:bodyPr wrap="none" lIns="96434" tIns="48217" rIns="96434" bIns="48217" rtlCol="0">
            <a:spAutoFit/>
          </a:bodyPr>
          <a:lstStyle/>
          <a:p>
            <a:pPr defTabSz="964278"/>
            <a:r>
              <a:rPr lang="en-US" altLang="zh-CN" sz="1050" dirty="0" smtClean="0">
                <a:solidFill>
                  <a:schemeClr val="tx1">
                    <a:lumMod val="50000"/>
                    <a:lumOff val="50000"/>
                  </a:schemeClr>
                </a:solidFill>
                <a:cs typeface="+mn-ea"/>
                <a:sym typeface="+mn-lt"/>
              </a:rPr>
              <a:t>Work review</a:t>
            </a:r>
            <a:endParaRPr lang="zh-CN" altLang="en-US" sz="1050" dirty="0">
              <a:solidFill>
                <a:schemeClr val="tx1">
                  <a:lumMod val="50000"/>
                  <a:lumOff val="50000"/>
                </a:schemeClr>
              </a:solidFill>
              <a:cs typeface="+mn-ea"/>
              <a:sym typeface="+mn-lt"/>
            </a:endParaRPr>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7504" y="123478"/>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59903" y="1328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13560"/>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912897" cy="312819"/>
          </a:xfrm>
          <a:prstGeom prst="rect">
            <a:avLst/>
          </a:prstGeom>
          <a:noFill/>
        </p:spPr>
        <p:txBody>
          <a:bodyPr wrap="none" lIns="96434" tIns="48217" rIns="96434" bIns="48217" rtlCol="0">
            <a:spAutoFit/>
          </a:bodyPr>
          <a:lstStyle/>
          <a:p>
            <a:pPr defTabSz="964278"/>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自我评价</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38"/>
          <p:cNvSpPr txBox="1"/>
          <p:nvPr userDrawn="1"/>
        </p:nvSpPr>
        <p:spPr>
          <a:xfrm>
            <a:off x="899592" y="432889"/>
            <a:ext cx="1012283" cy="258958"/>
          </a:xfrm>
          <a:prstGeom prst="rect">
            <a:avLst/>
          </a:prstGeom>
          <a:noFill/>
        </p:spPr>
        <p:txBody>
          <a:bodyPr wrap="none" lIns="96434" tIns="48217" rIns="96434" bIns="48217" rtlCol="0">
            <a:spAutoFit/>
          </a:bodyPr>
          <a:lstStyle/>
          <a:p>
            <a:pPr defTabSz="964278"/>
            <a:r>
              <a:rPr lang="en-US" altLang="zh-CN" sz="1050" dirty="0" smtClean="0">
                <a:solidFill>
                  <a:schemeClr val="tx1">
                    <a:lumMod val="50000"/>
                    <a:lumOff val="50000"/>
                  </a:schemeClr>
                </a:solidFill>
                <a:cs typeface="+mn-ea"/>
                <a:sym typeface="+mn-lt"/>
              </a:rPr>
              <a:t>Self-evaluation</a:t>
            </a:r>
            <a:endParaRPr lang="zh-CN" altLang="en-US" sz="1050" dirty="0">
              <a:solidFill>
                <a:schemeClr val="tx1">
                  <a:lumMod val="50000"/>
                  <a:lumOff val="50000"/>
                </a:schemeClr>
              </a:solidFill>
              <a:cs typeface="+mn-ea"/>
              <a:sym typeface="+mn-lt"/>
            </a:endParaRPr>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7504" y="123478"/>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59903" y="1328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13560"/>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912897" cy="312819"/>
          </a:xfrm>
          <a:prstGeom prst="rect">
            <a:avLst/>
          </a:prstGeom>
          <a:noFill/>
        </p:spPr>
        <p:txBody>
          <a:bodyPr wrap="none" lIns="96434" tIns="48217" rIns="96434" bIns="48217" rtlCol="0">
            <a:spAutoFit/>
          </a:bodyPr>
          <a:lstStyle/>
          <a:p>
            <a:pPr defTabSz="964278"/>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工作体会</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38"/>
          <p:cNvSpPr txBox="1"/>
          <p:nvPr userDrawn="1"/>
        </p:nvSpPr>
        <p:spPr>
          <a:xfrm>
            <a:off x="899592" y="432889"/>
            <a:ext cx="1126097" cy="258958"/>
          </a:xfrm>
          <a:prstGeom prst="rect">
            <a:avLst/>
          </a:prstGeom>
          <a:noFill/>
        </p:spPr>
        <p:txBody>
          <a:bodyPr wrap="none" lIns="96434" tIns="48217" rIns="96434" bIns="48217" rtlCol="0">
            <a:spAutoFit/>
          </a:bodyPr>
          <a:lstStyle/>
          <a:p>
            <a:pPr defTabSz="964278"/>
            <a:r>
              <a:rPr lang="en-US" altLang="zh-CN" sz="1050" dirty="0" smtClean="0">
                <a:solidFill>
                  <a:schemeClr val="tx1">
                    <a:lumMod val="50000"/>
                    <a:lumOff val="50000"/>
                  </a:schemeClr>
                </a:solidFill>
                <a:cs typeface="+mn-ea"/>
                <a:sym typeface="+mn-lt"/>
              </a:rPr>
              <a:t>Work experience</a:t>
            </a:r>
            <a:endParaRPr lang="zh-CN" altLang="en-US" sz="1050" dirty="0">
              <a:solidFill>
                <a:schemeClr val="tx1">
                  <a:lumMod val="50000"/>
                  <a:lumOff val="50000"/>
                </a:schemeClr>
              </a:solidFill>
              <a:cs typeface="+mn-ea"/>
              <a:sym typeface="+mn-lt"/>
            </a:endParaRPr>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7504" y="123478"/>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59903" y="1328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13560"/>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1451506" cy="312819"/>
          </a:xfrm>
          <a:prstGeom prst="rect">
            <a:avLst/>
          </a:prstGeom>
          <a:noFill/>
        </p:spPr>
        <p:txBody>
          <a:bodyPr wrap="none" lIns="96434" tIns="48217" rIns="96434" bIns="48217" rtlCol="0">
            <a:spAutoFit/>
          </a:bodyPr>
          <a:lstStyle/>
          <a:p>
            <a:pPr defTabSz="964278"/>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工作规划和展望</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38"/>
          <p:cNvSpPr txBox="1"/>
          <p:nvPr userDrawn="1"/>
        </p:nvSpPr>
        <p:spPr>
          <a:xfrm>
            <a:off x="899592" y="432889"/>
            <a:ext cx="1584556" cy="258958"/>
          </a:xfrm>
          <a:prstGeom prst="rect">
            <a:avLst/>
          </a:prstGeom>
          <a:noFill/>
        </p:spPr>
        <p:txBody>
          <a:bodyPr wrap="none" lIns="96434" tIns="48217" rIns="96434" bIns="48217" rtlCol="0">
            <a:spAutoFit/>
          </a:bodyPr>
          <a:lstStyle/>
          <a:p>
            <a:pPr defTabSz="964278"/>
            <a:r>
              <a:rPr lang="en-US" altLang="zh-CN" sz="1050" dirty="0" smtClean="0">
                <a:solidFill>
                  <a:schemeClr val="tx1">
                    <a:lumMod val="50000"/>
                    <a:lumOff val="50000"/>
                  </a:schemeClr>
                </a:solidFill>
                <a:cs typeface="+mn-ea"/>
                <a:sym typeface="+mn-lt"/>
              </a:rPr>
              <a:t>Job planning and Outlook</a:t>
            </a:r>
            <a:endParaRPr lang="zh-CN" altLang="en-US" sz="1050" dirty="0">
              <a:solidFill>
                <a:schemeClr val="tx1">
                  <a:lumMod val="50000"/>
                  <a:lumOff val="50000"/>
                </a:schemeClr>
              </a:solidFill>
              <a:cs typeface="+mn-ea"/>
              <a:sym typeface="+mn-lt"/>
            </a:endParaRPr>
          </a:p>
        </p:txBody>
      </p:sp>
      <p:pic>
        <p:nvPicPr>
          <p:cNvPr id="10"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7504" y="123478"/>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1"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59903" y="1328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13560"/>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2"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61BD0C8-D35A-439E-96FB-C8D4A6430554}" type="datetimeFigureOut">
              <a:rPr lang="zh-CN" altLang="en-US" smtClean="0"/>
              <a:pPr/>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70F15A6-E82C-4E1E-834E-C415C51F7DF3}" type="slidenum">
              <a:rPr lang="zh-CN" altLang="en-US" smtClean="0"/>
              <a:pPr/>
              <a:t>‹#›</a:t>
            </a:fld>
            <a:endParaRPr lang="zh-CN" altLang="en-US"/>
          </a:p>
        </p:txBody>
      </p:sp>
    </p:spTree>
    <p:extLst>
      <p:ext uri="{BB962C8B-B14F-4D97-AF65-F5344CB8AC3E}">
        <p14:creationId xmlns:p14="http://schemas.microsoft.com/office/powerpoint/2010/main" val="4164599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cs typeface="+mn-ea"/>
                <a:sym typeface="+mn-lt"/>
              </a:endParaRPr>
            </a:p>
          </p:txBody>
        </p:sp>
      </p:grpSp>
      <p:sp>
        <p:nvSpPr>
          <p:cNvPr id="6" name="文本框 12"/>
          <p:cNvSpPr txBox="1">
            <a:spLocks noChangeArrowheads="1"/>
          </p:cNvSpPr>
          <p:nvPr userDrawn="1"/>
        </p:nvSpPr>
        <p:spPr bwMode="auto">
          <a:xfrm>
            <a:off x="-1" y="370296"/>
            <a:ext cx="1796090" cy="619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211680807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92920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2019/3/27</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70" r:id="rId2"/>
    <p:sldLayoutId id="2147483671" r:id="rId3"/>
    <p:sldLayoutId id="2147483672" r:id="rId4"/>
    <p:sldLayoutId id="2147483673" r:id="rId5"/>
    <p:sldLayoutId id="2147483663" r:id="rId6"/>
    <p:sldLayoutId id="2147483665" r:id="rId7"/>
    <p:sldLayoutId id="2147483674" r:id="rId8"/>
    <p:sldLayoutId id="2147483675" r:id="rId9"/>
  </p:sldLayoutIdLst>
  <p:transition/>
  <p:timing>
    <p:tnLst>
      <p:par>
        <p:cTn id="1" dur="indefinite" restart="never" nodeType="tmRoot"/>
      </p:par>
    </p:tnLst>
  </p:timing>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audio" Target="file:///E:\&#21315;&#22270;&#32593;\&#12304;&#38899;&#20048;&#32032;&#26448;&#24211;&#12305;\&#23567;&#26354;%20passacaglia.mp3" TargetMode="External"/><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xml"/><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image" Target="../media/image18.jpeg"/><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新建文件夹 (3)\82561c53b34a483.jpg"/>
          <p:cNvPicPr>
            <a:picLocks noChangeAspect="1" noChangeArrowheads="1"/>
          </p:cNvPicPr>
          <p:nvPr/>
        </p:nvPicPr>
        <p:blipFill>
          <a:blip r:embed="rId4" cstate="print"/>
          <a:srcRect/>
          <a:stretch>
            <a:fillRect/>
          </a:stretch>
        </p:blipFill>
        <p:spPr bwMode="auto">
          <a:xfrm>
            <a:off x="0" y="0"/>
            <a:ext cx="9144000" cy="5148262"/>
          </a:xfrm>
          <a:prstGeom prst="rect">
            <a:avLst/>
          </a:prstGeom>
          <a:noFill/>
        </p:spPr>
      </p:pic>
      <p:sp>
        <p:nvSpPr>
          <p:cNvPr id="21" name="矩形 259"/>
          <p:cNvSpPr>
            <a:spLocks noChangeArrowheads="1"/>
          </p:cNvSpPr>
          <p:nvPr/>
        </p:nvSpPr>
        <p:spPr bwMode="auto">
          <a:xfrm>
            <a:off x="1115616" y="2211710"/>
            <a:ext cx="4754436"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000" b="1" dirty="0" smtClean="0">
                <a:solidFill>
                  <a:schemeClr val="tx1">
                    <a:lumMod val="85000"/>
                    <a:lumOff val="15000"/>
                  </a:schemeClr>
                </a:solidFill>
                <a:latin typeface="叶根友毛笔行书2.0版" pitchFamily="2" charset="-122"/>
                <a:ea typeface="叶根友毛笔行书2.0版" pitchFamily="2" charset="-122"/>
                <a:cs typeface="Arial" panose="020B0604020202020204" pitchFamily="34" charset="0"/>
              </a:rPr>
              <a:t>中医文化</a:t>
            </a:r>
            <a:r>
              <a:rPr lang="en-US" altLang="zh-CN" sz="4000" b="1" dirty="0" smtClean="0">
                <a:solidFill>
                  <a:schemeClr val="tx1">
                    <a:lumMod val="85000"/>
                    <a:lumOff val="15000"/>
                  </a:schemeClr>
                </a:solidFill>
                <a:latin typeface="hakuyoxingshu7000" pitchFamily="2" charset="-122"/>
                <a:ea typeface="hakuyoxingshu7000" pitchFamily="2" charset="-122"/>
                <a:cs typeface="hakuyoxingshu7000" pitchFamily="2" charset="-122"/>
              </a:rPr>
              <a:t>PPT</a:t>
            </a:r>
            <a:r>
              <a:rPr lang="zh-CN" altLang="en-US" sz="4000" b="1" dirty="0" smtClean="0">
                <a:solidFill>
                  <a:schemeClr val="tx1">
                    <a:lumMod val="85000"/>
                    <a:lumOff val="15000"/>
                  </a:schemeClr>
                </a:solidFill>
                <a:latin typeface="叶根友毛笔行书2.0版" pitchFamily="2" charset="-122"/>
                <a:ea typeface="叶根友毛笔行书2.0版" pitchFamily="2" charset="-122"/>
                <a:cs typeface="Arial" panose="020B0604020202020204" pitchFamily="34" charset="0"/>
              </a:rPr>
              <a:t>模版</a:t>
            </a:r>
            <a:endParaRPr lang="en-US" altLang="zh-CN" sz="4000" b="1" dirty="0">
              <a:solidFill>
                <a:schemeClr val="tx1">
                  <a:lumMod val="85000"/>
                  <a:lumOff val="15000"/>
                </a:schemeClr>
              </a:solidFill>
              <a:latin typeface="叶根友毛笔行书2.0版" pitchFamily="2" charset="-122"/>
              <a:ea typeface="叶根友毛笔行书2.0版" pitchFamily="2" charset="-122"/>
              <a:cs typeface="Arial" panose="020B0604020202020204" pitchFamily="34" charset="0"/>
            </a:endParaRPr>
          </a:p>
        </p:txBody>
      </p:sp>
      <p:sp>
        <p:nvSpPr>
          <p:cNvPr id="22" name="矩形 259"/>
          <p:cNvSpPr>
            <a:spLocks noChangeArrowheads="1"/>
          </p:cNvSpPr>
          <p:nvPr/>
        </p:nvSpPr>
        <p:spPr bwMode="auto">
          <a:xfrm>
            <a:off x="2267744" y="1412071"/>
            <a:ext cx="2664296"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6600" b="1" dirty="0" smtClean="0">
                <a:solidFill>
                  <a:schemeClr val="tx1">
                    <a:lumMod val="85000"/>
                    <a:lumOff val="15000"/>
                  </a:schemeClr>
                </a:solidFill>
                <a:latin typeface="华文行楷" pitchFamily="2" charset="-122"/>
                <a:ea typeface="华文行楷" pitchFamily="2" charset="-122"/>
                <a:cs typeface="Arial" panose="020B0604020202020204" pitchFamily="34" charset="0"/>
              </a:rPr>
              <a:t>2039</a:t>
            </a:r>
            <a:endParaRPr lang="en-US" altLang="zh-CN" sz="6600" b="1" dirty="0">
              <a:solidFill>
                <a:schemeClr val="tx1">
                  <a:lumMod val="85000"/>
                  <a:lumOff val="15000"/>
                </a:schemeClr>
              </a:solidFill>
              <a:latin typeface="华文行楷" pitchFamily="2" charset="-122"/>
              <a:ea typeface="华文行楷" pitchFamily="2" charset="-122"/>
              <a:cs typeface="Arial" panose="020B0604020202020204" pitchFamily="34" charset="0"/>
            </a:endParaRPr>
          </a:p>
        </p:txBody>
      </p:sp>
      <p:pic>
        <p:nvPicPr>
          <p:cNvPr id="7" name="小曲 passacaglia.mp3">
            <a:hlinkClick r:id="" action="ppaction://media"/>
          </p:cNvPr>
          <p:cNvPicPr>
            <a:picLocks noRot="1" noChangeAspect="1"/>
          </p:cNvPicPr>
          <p:nvPr>
            <a:audioFile r:link="rId1"/>
          </p:nvPr>
        </p:nvPicPr>
        <p:blipFill>
          <a:blip r:embed="rId5" cstate="print"/>
          <a:stretch>
            <a:fillRect/>
          </a:stretch>
        </p:blipFill>
        <p:spPr>
          <a:xfrm>
            <a:off x="395536" y="-380578"/>
            <a:ext cx="304800" cy="304800"/>
          </a:xfrm>
          <a:prstGeom prst="rect">
            <a:avLst/>
          </a:prstGeom>
        </p:spPr>
      </p:pic>
    </p:spTree>
    <p:extLst>
      <p:ext uri="{BB962C8B-B14F-4D97-AF65-F5344CB8AC3E}">
        <p14:creationId xmlns:p14="http://schemas.microsoft.com/office/powerpoint/2010/main" val="1557010203"/>
      </p:ext>
    </p:extLst>
  </p:cSld>
  <p:clrMapOvr>
    <a:masterClrMapping/>
  </p:clrMapOvr>
  <p:transition spd="med" advClick="0" advTm="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50" presetClass="entr" presetSubtype="0" decel="10000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strVal val="#ppt_w+.3"/>
                                          </p:val>
                                        </p:tav>
                                        <p:tav tm="100000">
                                          <p:val>
                                            <p:strVal val="#ppt_w"/>
                                          </p:val>
                                        </p:tav>
                                      </p:tavLst>
                                    </p:anim>
                                    <p:anim calcmode="lin" valueType="num">
                                      <p:cBhvr>
                                        <p:cTn id="12" dur="1000" fill="hold"/>
                                        <p:tgtEl>
                                          <p:spTgt spid="2"/>
                                        </p:tgtEl>
                                        <p:attrNameLst>
                                          <p:attrName>ppt_h</p:attrName>
                                        </p:attrNameLst>
                                      </p:cBhvr>
                                      <p:tavLst>
                                        <p:tav tm="0">
                                          <p:val>
                                            <p:strVal val="#ppt_h"/>
                                          </p:val>
                                        </p:tav>
                                        <p:tav tm="100000">
                                          <p:val>
                                            <p:strVal val="#ppt_h"/>
                                          </p:val>
                                        </p:tav>
                                      </p:tavLst>
                                    </p:anim>
                                    <p:animEffect transition="in" filter="fade">
                                      <p:cBhvr>
                                        <p:cTn id="13" dur="1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22"/>
                                        </p:tgtEl>
                                        <p:attrNameLst>
                                          <p:attrName>style.visibility</p:attrName>
                                        </p:attrNameLst>
                                      </p:cBhvr>
                                      <p:to>
                                        <p:strVal val="visible"/>
                                      </p:to>
                                    </p:set>
                                    <p:anim calcmode="lin" valueType="num">
                                      <p:cBhvr>
                                        <p:cTn id="1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2"/>
                                        </p:tgtEl>
                                        <p:attrNameLst>
                                          <p:attrName>ppt_y</p:attrName>
                                        </p:attrNameLst>
                                      </p:cBhvr>
                                      <p:tavLst>
                                        <p:tav tm="0">
                                          <p:val>
                                            <p:strVal val="#ppt_y"/>
                                          </p:val>
                                        </p:tav>
                                        <p:tav tm="100000">
                                          <p:val>
                                            <p:strVal val="#ppt_y"/>
                                          </p:val>
                                        </p:tav>
                                      </p:tavLst>
                                    </p:anim>
                                    <p:anim calcmode="lin" valueType="num">
                                      <p:cBhvr>
                                        <p:cTn id="2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2"/>
                                        </p:tgtEl>
                                      </p:cBhvr>
                                    </p:animEffect>
                                  </p:childTnLst>
                                </p:cTn>
                              </p:par>
                            </p:childTnLst>
                          </p:cTn>
                        </p:par>
                        <p:par>
                          <p:cTn id="23" fill="hold">
                            <p:stCondLst>
                              <p:cond delay="65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22"/>
                                        </p:tgtEl>
                                      </p:cBhvr>
                                    </p:animEffect>
                                    <p:animScale>
                                      <p:cBhvr>
                                        <p:cTn id="26" dur="250" autoRev="1" fill="hold"/>
                                        <p:tgtEl>
                                          <p:spTgt spid="22"/>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41" presetClass="entr" presetSubtype="0" fill="hold" grpId="0" nodeType="clickEffect">
                                  <p:stCondLst>
                                    <p:cond delay="0"/>
                                  </p:stCondLst>
                                  <p:iterate type="lt">
                                    <p:tmPct val="10000"/>
                                  </p:iterate>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1"/>
                                        </p:tgtEl>
                                        <p:attrNameLst>
                                          <p:attrName>ppt_y</p:attrName>
                                        </p:attrNameLst>
                                      </p:cBhvr>
                                      <p:tavLst>
                                        <p:tav tm="0">
                                          <p:val>
                                            <p:strVal val="#ppt_y"/>
                                          </p:val>
                                        </p:tav>
                                        <p:tav tm="100000">
                                          <p:val>
                                            <p:strVal val="#ppt_y"/>
                                          </p:val>
                                        </p:tav>
                                      </p:tavLst>
                                    </p:anim>
                                    <p:anim calcmode="lin" valueType="num">
                                      <p:cBhvr>
                                        <p:cTn id="3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1"/>
                                        </p:tgtEl>
                                      </p:cBhvr>
                                    </p:animEffect>
                                  </p:childTnLst>
                                </p:cTn>
                              </p:par>
                            </p:childTnLst>
                          </p:cTn>
                        </p:par>
                        <p:par>
                          <p:cTn id="36" fill="hold">
                            <p:stCondLst>
                              <p:cond delay="90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21"/>
                                        </p:tgtEl>
                                      </p:cBhvr>
                                    </p:animEffect>
                                    <p:animScale>
                                      <p:cBhvr>
                                        <p:cTn id="39"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40" repeatCount="indefinite"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21" grpId="0"/>
      <p:bldP spid="21" grpId="1"/>
      <p:bldP spid="22" grpId="0"/>
      <p:bldP spid="2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35"/>
          <p:cNvSpPr/>
          <p:nvPr/>
        </p:nvSpPr>
        <p:spPr>
          <a:xfrm>
            <a:off x="627194" y="3745165"/>
            <a:ext cx="1728788" cy="632475"/>
          </a:xfrm>
          <a:prstGeom prst="rect">
            <a:avLst/>
          </a:prstGeom>
        </p:spPr>
        <p:txBody>
          <a:bodyPr wrap="square" lIns="91435" tIns="45717" rIns="91435" bIns="45717">
            <a:spAutoFit/>
          </a:bodyPr>
          <a:lstStyle/>
          <a:p>
            <a:pPr algn="ctr" defTabSz="604639">
              <a:lnSpc>
                <a:spcPct val="130000"/>
              </a:lnSpc>
              <a:defRPr/>
            </a:pPr>
            <a:r>
              <a:rPr lang="zh-CN" altLang="en-US" sz="900" kern="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p>
        </p:txBody>
      </p:sp>
      <p:grpSp>
        <p:nvGrpSpPr>
          <p:cNvPr id="6" name="Group 2"/>
          <p:cNvGrpSpPr/>
          <p:nvPr/>
        </p:nvGrpSpPr>
        <p:grpSpPr>
          <a:xfrm>
            <a:off x="726700" y="3216804"/>
            <a:ext cx="1307306" cy="506891"/>
            <a:chOff x="938423" y="4096816"/>
            <a:chExt cx="1743075" cy="675854"/>
          </a:xfrm>
        </p:grpSpPr>
        <p:sp>
          <p:nvSpPr>
            <p:cNvPr id="88" name="TextBox 87"/>
            <p:cNvSpPr txBox="1"/>
            <p:nvPr/>
          </p:nvSpPr>
          <p:spPr>
            <a:xfrm>
              <a:off x="1056234" y="4096816"/>
              <a:ext cx="1477330" cy="369331"/>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添加需要标题</a:t>
              </a:r>
            </a:p>
          </p:txBody>
        </p:sp>
        <p:sp>
          <p:nvSpPr>
            <p:cNvPr id="89" name="TextBox 88"/>
            <p:cNvSpPr txBox="1"/>
            <p:nvPr/>
          </p:nvSpPr>
          <p:spPr>
            <a:xfrm>
              <a:off x="938423" y="4372561"/>
              <a:ext cx="1743075" cy="400109"/>
            </a:xfrm>
            <a:prstGeom prst="rect">
              <a:avLst/>
            </a:prstGeom>
            <a:noFill/>
          </p:spPr>
          <p:txBody>
            <a:bodyPr wrap="square" rtlCol="0" anchor="ctr">
              <a:spAutoFit/>
            </a:bodyPr>
            <a:lstStyle/>
            <a:p>
              <a:pPr algn="ctr">
                <a:lnSpc>
                  <a:spcPct val="150000"/>
                </a:lnSpc>
              </a:pPr>
              <a:r>
                <a:rPr lang="zh-CN" altLang="en-US" sz="900" kern="1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（添加补充内容）</a:t>
              </a:r>
              <a:endParaRPr lang="en-US" altLang="zh-CN" sz="900" kern="1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0" name="Rectangle 46"/>
          <p:cNvSpPr/>
          <p:nvPr/>
        </p:nvSpPr>
        <p:spPr>
          <a:xfrm>
            <a:off x="2710508" y="3745165"/>
            <a:ext cx="1728788" cy="632475"/>
          </a:xfrm>
          <a:prstGeom prst="rect">
            <a:avLst/>
          </a:prstGeom>
        </p:spPr>
        <p:txBody>
          <a:bodyPr wrap="square" lIns="91435" tIns="45717" rIns="91435" bIns="45717">
            <a:spAutoFit/>
          </a:bodyPr>
          <a:lstStyle/>
          <a:p>
            <a:pPr algn="ctr" defTabSz="604639">
              <a:lnSpc>
                <a:spcPct val="130000"/>
              </a:lnSpc>
              <a:defRPr/>
            </a:pPr>
            <a:r>
              <a:rPr lang="zh-CN" altLang="en-US" sz="900" kern="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p>
        </p:txBody>
      </p:sp>
      <p:grpSp>
        <p:nvGrpSpPr>
          <p:cNvPr id="7" name="Group 4"/>
          <p:cNvGrpSpPr/>
          <p:nvPr/>
        </p:nvGrpSpPr>
        <p:grpSpPr>
          <a:xfrm>
            <a:off x="2918868" y="3216804"/>
            <a:ext cx="1307306" cy="506891"/>
            <a:chOff x="3861315" y="4096816"/>
            <a:chExt cx="1743075" cy="675854"/>
          </a:xfrm>
        </p:grpSpPr>
        <p:sp>
          <p:nvSpPr>
            <p:cNvPr id="92" name="TextBox 91"/>
            <p:cNvSpPr txBox="1"/>
            <p:nvPr/>
          </p:nvSpPr>
          <p:spPr>
            <a:xfrm>
              <a:off x="3997266" y="4096816"/>
              <a:ext cx="1477330" cy="369331"/>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添加需要标题</a:t>
              </a:r>
            </a:p>
          </p:txBody>
        </p:sp>
        <p:sp>
          <p:nvSpPr>
            <p:cNvPr id="93" name="TextBox 92"/>
            <p:cNvSpPr txBox="1"/>
            <p:nvPr/>
          </p:nvSpPr>
          <p:spPr>
            <a:xfrm>
              <a:off x="3861315" y="4372561"/>
              <a:ext cx="1743075" cy="400109"/>
            </a:xfrm>
            <a:prstGeom prst="rect">
              <a:avLst/>
            </a:prstGeom>
            <a:noFill/>
          </p:spPr>
          <p:txBody>
            <a:bodyPr wrap="square" rtlCol="0" anchor="ctr">
              <a:spAutoFit/>
            </a:bodyPr>
            <a:lstStyle/>
            <a:p>
              <a:pPr algn="ctr">
                <a:lnSpc>
                  <a:spcPct val="150000"/>
                </a:lnSpc>
              </a:pPr>
              <a:r>
                <a:rPr lang="zh-CN" altLang="en-US" sz="900" kern="1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（添加补充内容）</a:t>
              </a:r>
              <a:endParaRPr lang="en-US" altLang="zh-CN" sz="900" kern="1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4" name="Rectangle 50"/>
          <p:cNvSpPr/>
          <p:nvPr/>
        </p:nvSpPr>
        <p:spPr>
          <a:xfrm>
            <a:off x="4771434" y="3745165"/>
            <a:ext cx="1728788" cy="632475"/>
          </a:xfrm>
          <a:prstGeom prst="rect">
            <a:avLst/>
          </a:prstGeom>
        </p:spPr>
        <p:txBody>
          <a:bodyPr wrap="square" lIns="91435" tIns="45717" rIns="91435" bIns="45717">
            <a:spAutoFit/>
          </a:bodyPr>
          <a:lstStyle/>
          <a:p>
            <a:pPr algn="ctr" defTabSz="604639">
              <a:lnSpc>
                <a:spcPct val="130000"/>
              </a:lnSpc>
              <a:defRPr/>
            </a:pPr>
            <a:r>
              <a:rPr lang="zh-CN" altLang="en-US" sz="900" kern="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p>
        </p:txBody>
      </p:sp>
      <p:grpSp>
        <p:nvGrpSpPr>
          <p:cNvPr id="8" name="Group 6"/>
          <p:cNvGrpSpPr/>
          <p:nvPr/>
        </p:nvGrpSpPr>
        <p:grpSpPr>
          <a:xfrm>
            <a:off x="4979794" y="3216804"/>
            <a:ext cx="1307306" cy="506891"/>
            <a:chOff x="6609216" y="4096816"/>
            <a:chExt cx="1743075" cy="675854"/>
          </a:xfrm>
        </p:grpSpPr>
        <p:sp>
          <p:nvSpPr>
            <p:cNvPr id="96" name="TextBox 95"/>
            <p:cNvSpPr txBox="1"/>
            <p:nvPr/>
          </p:nvSpPr>
          <p:spPr>
            <a:xfrm>
              <a:off x="6745167" y="4096816"/>
              <a:ext cx="1477330" cy="369331"/>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添加需要标题</a:t>
              </a:r>
            </a:p>
          </p:txBody>
        </p:sp>
        <p:sp>
          <p:nvSpPr>
            <p:cNvPr id="97" name="TextBox 96"/>
            <p:cNvSpPr txBox="1"/>
            <p:nvPr/>
          </p:nvSpPr>
          <p:spPr>
            <a:xfrm>
              <a:off x="6609216" y="4372561"/>
              <a:ext cx="1743075" cy="400109"/>
            </a:xfrm>
            <a:prstGeom prst="rect">
              <a:avLst/>
            </a:prstGeom>
            <a:noFill/>
          </p:spPr>
          <p:txBody>
            <a:bodyPr wrap="square" rtlCol="0" anchor="ctr">
              <a:spAutoFit/>
            </a:bodyPr>
            <a:lstStyle/>
            <a:p>
              <a:pPr algn="ctr">
                <a:lnSpc>
                  <a:spcPct val="150000"/>
                </a:lnSpc>
              </a:pPr>
              <a:r>
                <a:rPr lang="zh-CN" altLang="en-US" sz="900" kern="1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（添加补充内容）</a:t>
              </a:r>
              <a:endParaRPr lang="en-US" altLang="zh-CN" sz="900" kern="1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8" name="Rectangle 54"/>
          <p:cNvSpPr/>
          <p:nvPr/>
        </p:nvSpPr>
        <p:spPr>
          <a:xfrm>
            <a:off x="6841458" y="3745165"/>
            <a:ext cx="1728788" cy="632475"/>
          </a:xfrm>
          <a:prstGeom prst="rect">
            <a:avLst/>
          </a:prstGeom>
        </p:spPr>
        <p:txBody>
          <a:bodyPr wrap="square" lIns="91435" tIns="45717" rIns="91435" bIns="45717">
            <a:spAutoFit/>
          </a:bodyPr>
          <a:lstStyle/>
          <a:p>
            <a:pPr algn="ctr" defTabSz="604639">
              <a:lnSpc>
                <a:spcPct val="130000"/>
              </a:lnSpc>
              <a:defRPr/>
            </a:pPr>
            <a:r>
              <a:rPr lang="zh-CN" altLang="en-US" sz="900" kern="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p>
        </p:txBody>
      </p:sp>
      <p:grpSp>
        <p:nvGrpSpPr>
          <p:cNvPr id="9" name="Group 8"/>
          <p:cNvGrpSpPr/>
          <p:nvPr/>
        </p:nvGrpSpPr>
        <p:grpSpPr>
          <a:xfrm>
            <a:off x="7049819" y="3216804"/>
            <a:ext cx="1307306" cy="506891"/>
            <a:chOff x="9369248" y="4096816"/>
            <a:chExt cx="1743075" cy="675854"/>
          </a:xfrm>
        </p:grpSpPr>
        <p:sp>
          <p:nvSpPr>
            <p:cNvPr id="100" name="TextBox 99"/>
            <p:cNvSpPr txBox="1"/>
            <p:nvPr/>
          </p:nvSpPr>
          <p:spPr>
            <a:xfrm>
              <a:off x="9505199" y="4096816"/>
              <a:ext cx="1477330" cy="369331"/>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添加需要标题</a:t>
              </a:r>
            </a:p>
          </p:txBody>
        </p:sp>
        <p:sp>
          <p:nvSpPr>
            <p:cNvPr id="101" name="TextBox 100"/>
            <p:cNvSpPr txBox="1"/>
            <p:nvPr/>
          </p:nvSpPr>
          <p:spPr>
            <a:xfrm>
              <a:off x="9369248" y="4372561"/>
              <a:ext cx="1743075" cy="400109"/>
            </a:xfrm>
            <a:prstGeom prst="rect">
              <a:avLst/>
            </a:prstGeom>
            <a:noFill/>
          </p:spPr>
          <p:txBody>
            <a:bodyPr wrap="square" rtlCol="0" anchor="ctr">
              <a:spAutoFit/>
            </a:bodyPr>
            <a:lstStyle/>
            <a:p>
              <a:pPr algn="ctr">
                <a:lnSpc>
                  <a:spcPct val="150000"/>
                </a:lnSpc>
              </a:pPr>
              <a:r>
                <a:rPr lang="zh-CN" altLang="en-US" sz="900" kern="1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（添加补充内容）</a:t>
              </a:r>
              <a:endParaRPr lang="en-US" altLang="zh-CN" sz="900" kern="1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02" name="Picture 16"/>
          <p:cNvPicPr>
            <a:picLocks noChangeAspect="1" noChangeArrowheads="1"/>
          </p:cNvPicPr>
          <p:nvPr/>
        </p:nvPicPr>
        <p:blipFill>
          <a:blip r:embed="rId2" cstate="print"/>
          <a:stretch>
            <a:fillRect/>
          </a:stretch>
        </p:blipFill>
        <p:spPr bwMode="auto">
          <a:xfrm>
            <a:off x="572035" y="1423371"/>
            <a:ext cx="1849130" cy="1386847"/>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p:spPr>
      </p:pic>
      <p:pic>
        <p:nvPicPr>
          <p:cNvPr id="103" name="Picture 19"/>
          <p:cNvPicPr>
            <a:picLocks noChangeAspect="1" noChangeArrowheads="1"/>
          </p:cNvPicPr>
          <p:nvPr/>
        </p:nvPicPr>
        <p:blipFill>
          <a:blip r:embed="rId3" cstate="print"/>
          <a:stretch>
            <a:fillRect/>
          </a:stretch>
        </p:blipFill>
        <p:spPr bwMode="auto">
          <a:xfrm>
            <a:off x="6765544" y="1420933"/>
            <a:ext cx="1855629" cy="1391721"/>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04" name="Picture 18"/>
          <p:cNvPicPr>
            <a:picLocks noChangeAspect="1" noChangeArrowheads="1"/>
          </p:cNvPicPr>
          <p:nvPr/>
        </p:nvPicPr>
        <p:blipFill>
          <a:blip r:embed="rId4" cstate="print"/>
          <a:stretch>
            <a:fillRect/>
          </a:stretch>
        </p:blipFill>
        <p:spPr bwMode="auto">
          <a:xfrm>
            <a:off x="4717864" y="1425163"/>
            <a:ext cx="1844347" cy="1383260"/>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05" name="Picture 17"/>
          <p:cNvPicPr>
            <a:picLocks noChangeAspect="1" noChangeArrowheads="1"/>
          </p:cNvPicPr>
          <p:nvPr/>
        </p:nvPicPr>
        <p:blipFill>
          <a:blip r:embed="rId5" cstate="print"/>
          <a:stretch>
            <a:fillRect/>
          </a:stretch>
        </p:blipFill>
        <p:spPr bwMode="auto">
          <a:xfrm>
            <a:off x="2648697" y="1419622"/>
            <a:ext cx="1859128" cy="1394346"/>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5137086"/>
      </p:ext>
    </p:extLst>
  </p:cSld>
  <p:clrMapOvr>
    <a:masterClrMapping/>
  </p:clrMapOvr>
  <p:transition spd="med" advClick="0" advTm="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ppt_x"/>
                                          </p:val>
                                        </p:tav>
                                        <p:tav tm="100000">
                                          <p:val>
                                            <p:strVal val="#ppt_x"/>
                                          </p:val>
                                        </p:tav>
                                      </p:tavLst>
                                    </p:anim>
                                    <p:anim calcmode="lin" valueType="num">
                                      <p:cBhvr additive="base">
                                        <p:cTn id="8" dur="500" fill="hold"/>
                                        <p:tgtEl>
                                          <p:spTgt spid="10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3"/>
                                        </p:tgtEl>
                                        <p:attrNameLst>
                                          <p:attrName>style.visibility</p:attrName>
                                        </p:attrNameLst>
                                      </p:cBhvr>
                                      <p:to>
                                        <p:strVal val="visible"/>
                                      </p:to>
                                    </p:set>
                                    <p:anim calcmode="lin" valueType="num">
                                      <p:cBhvr additive="base">
                                        <p:cTn id="11" dur="500" fill="hold"/>
                                        <p:tgtEl>
                                          <p:spTgt spid="103"/>
                                        </p:tgtEl>
                                        <p:attrNameLst>
                                          <p:attrName>ppt_x</p:attrName>
                                        </p:attrNameLst>
                                      </p:cBhvr>
                                      <p:tavLst>
                                        <p:tav tm="0">
                                          <p:val>
                                            <p:strVal val="#ppt_x"/>
                                          </p:val>
                                        </p:tav>
                                        <p:tav tm="100000">
                                          <p:val>
                                            <p:strVal val="#ppt_x"/>
                                          </p:val>
                                        </p:tav>
                                      </p:tavLst>
                                    </p:anim>
                                    <p:anim calcmode="lin" valueType="num">
                                      <p:cBhvr additive="base">
                                        <p:cTn id="12" dur="500" fill="hold"/>
                                        <p:tgtEl>
                                          <p:spTgt spid="10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4"/>
                                        </p:tgtEl>
                                        <p:attrNameLst>
                                          <p:attrName>style.visibility</p:attrName>
                                        </p:attrNameLst>
                                      </p:cBhvr>
                                      <p:to>
                                        <p:strVal val="visible"/>
                                      </p:to>
                                    </p:set>
                                    <p:anim calcmode="lin" valueType="num">
                                      <p:cBhvr additive="base">
                                        <p:cTn id="19" dur="500" fill="hold"/>
                                        <p:tgtEl>
                                          <p:spTgt spid="104"/>
                                        </p:tgtEl>
                                        <p:attrNameLst>
                                          <p:attrName>ppt_x</p:attrName>
                                        </p:attrNameLst>
                                      </p:cBhvr>
                                      <p:tavLst>
                                        <p:tav tm="0">
                                          <p:val>
                                            <p:strVal val="#ppt_x"/>
                                          </p:val>
                                        </p:tav>
                                        <p:tav tm="100000">
                                          <p:val>
                                            <p:strVal val="#ppt_x"/>
                                          </p:val>
                                        </p:tav>
                                      </p:tavLst>
                                    </p:anim>
                                    <p:anim calcmode="lin" valueType="num">
                                      <p:cBhvr additive="base">
                                        <p:cTn id="20" dur="500" fill="hold"/>
                                        <p:tgtEl>
                                          <p:spTgt spid="104"/>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9" presetClass="entr" presetSubtype="0" decel="10000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 calcmode="lin" valueType="num">
                                      <p:cBhvr>
                                        <p:cTn id="26" dur="500" fill="hold"/>
                                        <p:tgtEl>
                                          <p:spTgt spid="6"/>
                                        </p:tgtEl>
                                        <p:attrNameLst>
                                          <p:attrName>style.rotation</p:attrName>
                                        </p:attrNameLst>
                                      </p:cBhvr>
                                      <p:tavLst>
                                        <p:tav tm="0">
                                          <p:val>
                                            <p:fltVal val="360"/>
                                          </p:val>
                                        </p:tav>
                                        <p:tav tm="100000">
                                          <p:val>
                                            <p:fltVal val="0"/>
                                          </p:val>
                                        </p:tav>
                                      </p:tavLst>
                                    </p:anim>
                                    <p:animEffect transition="in" filter="fade">
                                      <p:cBhvr>
                                        <p:cTn id="27" dur="500"/>
                                        <p:tgtEl>
                                          <p:spTgt spid="6"/>
                                        </p:tgtEl>
                                      </p:cBhvr>
                                    </p:animEffect>
                                  </p:childTnLst>
                                </p:cTn>
                              </p:par>
                            </p:childTnLst>
                          </p:cTn>
                        </p:par>
                        <p:par>
                          <p:cTn id="28" fill="hold">
                            <p:stCondLst>
                              <p:cond delay="1000"/>
                            </p:stCondLst>
                            <p:childTnLst>
                              <p:par>
                                <p:cTn id="29" presetID="49" presetClass="entr" presetSubtype="0" decel="10000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360"/>
                                          </p:val>
                                        </p:tav>
                                        <p:tav tm="100000">
                                          <p:val>
                                            <p:fltVal val="0"/>
                                          </p:val>
                                        </p:tav>
                                      </p:tavLst>
                                    </p:anim>
                                    <p:animEffect transition="in" filter="fade">
                                      <p:cBhvr>
                                        <p:cTn id="34" dur="500"/>
                                        <p:tgtEl>
                                          <p:spTgt spid="7"/>
                                        </p:tgtEl>
                                      </p:cBhvr>
                                    </p:animEffect>
                                  </p:childTnLst>
                                </p:cTn>
                              </p:par>
                            </p:childTnLst>
                          </p:cTn>
                        </p:par>
                        <p:par>
                          <p:cTn id="35" fill="hold">
                            <p:stCondLst>
                              <p:cond delay="1500"/>
                            </p:stCondLst>
                            <p:childTnLst>
                              <p:par>
                                <p:cTn id="36" presetID="49" presetClass="entr" presetSubtype="0" decel="10000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 calcmode="lin" valueType="num">
                                      <p:cBhvr>
                                        <p:cTn id="40" dur="500" fill="hold"/>
                                        <p:tgtEl>
                                          <p:spTgt spid="8"/>
                                        </p:tgtEl>
                                        <p:attrNameLst>
                                          <p:attrName>style.rotation</p:attrName>
                                        </p:attrNameLst>
                                      </p:cBhvr>
                                      <p:tavLst>
                                        <p:tav tm="0">
                                          <p:val>
                                            <p:fltVal val="360"/>
                                          </p:val>
                                        </p:tav>
                                        <p:tav tm="100000">
                                          <p:val>
                                            <p:fltVal val="0"/>
                                          </p:val>
                                        </p:tav>
                                      </p:tavLst>
                                    </p:anim>
                                    <p:animEffect transition="in" filter="fade">
                                      <p:cBhvr>
                                        <p:cTn id="41" dur="500"/>
                                        <p:tgtEl>
                                          <p:spTgt spid="8"/>
                                        </p:tgtEl>
                                      </p:cBhvr>
                                    </p:animEffect>
                                  </p:childTnLst>
                                </p:cTn>
                              </p:par>
                            </p:childTnLst>
                          </p:cTn>
                        </p:par>
                        <p:par>
                          <p:cTn id="42" fill="hold">
                            <p:stCondLst>
                              <p:cond delay="2000"/>
                            </p:stCondLst>
                            <p:childTnLst>
                              <p:par>
                                <p:cTn id="43" presetID="49" presetClass="entr" presetSubtype="0" decel="10000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 calcmode="lin" valueType="num">
                                      <p:cBhvr>
                                        <p:cTn id="47" dur="500" fill="hold"/>
                                        <p:tgtEl>
                                          <p:spTgt spid="9"/>
                                        </p:tgtEl>
                                        <p:attrNameLst>
                                          <p:attrName>style.rotation</p:attrName>
                                        </p:attrNameLst>
                                      </p:cBhvr>
                                      <p:tavLst>
                                        <p:tav tm="0">
                                          <p:val>
                                            <p:fltVal val="360"/>
                                          </p:val>
                                        </p:tav>
                                        <p:tav tm="100000">
                                          <p:val>
                                            <p:fltVal val="0"/>
                                          </p:val>
                                        </p:tav>
                                      </p:tavLst>
                                    </p:anim>
                                    <p:animEffect transition="in" filter="fade">
                                      <p:cBhvr>
                                        <p:cTn id="48" dur="500"/>
                                        <p:tgtEl>
                                          <p:spTgt spid="9"/>
                                        </p:tgtEl>
                                      </p:cBhvr>
                                    </p:animEffect>
                                  </p:childTnLst>
                                </p:cTn>
                              </p:par>
                            </p:childTnLst>
                          </p:cTn>
                        </p:par>
                        <p:par>
                          <p:cTn id="49" fill="hold">
                            <p:stCondLst>
                              <p:cond delay="2500"/>
                            </p:stCondLst>
                            <p:childTnLst>
                              <p:par>
                                <p:cTn id="50" presetID="10" presetClass="entr" presetSubtype="0" fill="hold" grpId="0" nodeType="afterEffect">
                                  <p:stCondLst>
                                    <p:cond delay="0"/>
                                  </p:stCondLst>
                                  <p:childTnLst>
                                    <p:set>
                                      <p:cBhvr>
                                        <p:cTn id="51" dur="1" fill="hold">
                                          <p:stCondLst>
                                            <p:cond delay="0"/>
                                          </p:stCondLst>
                                        </p:cTn>
                                        <p:tgtEl>
                                          <p:spTgt spid="86"/>
                                        </p:tgtEl>
                                        <p:attrNameLst>
                                          <p:attrName>style.visibility</p:attrName>
                                        </p:attrNameLst>
                                      </p:cBhvr>
                                      <p:to>
                                        <p:strVal val="visible"/>
                                      </p:to>
                                    </p:set>
                                    <p:animEffect transition="in" filter="fade">
                                      <p:cBhvr>
                                        <p:cTn id="52" dur="500"/>
                                        <p:tgtEl>
                                          <p:spTgt spid="8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0"/>
                                        </p:tgtEl>
                                        <p:attrNameLst>
                                          <p:attrName>style.visibility</p:attrName>
                                        </p:attrNameLst>
                                      </p:cBhvr>
                                      <p:to>
                                        <p:strVal val="visible"/>
                                      </p:to>
                                    </p:set>
                                    <p:animEffect transition="in" filter="fade">
                                      <p:cBhvr>
                                        <p:cTn id="55" dur="500"/>
                                        <p:tgtEl>
                                          <p:spTgt spid="9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94"/>
                                        </p:tgtEl>
                                        <p:attrNameLst>
                                          <p:attrName>style.visibility</p:attrName>
                                        </p:attrNameLst>
                                      </p:cBhvr>
                                      <p:to>
                                        <p:strVal val="visible"/>
                                      </p:to>
                                    </p:set>
                                    <p:animEffect transition="in" filter="fade">
                                      <p:cBhvr>
                                        <p:cTn id="58" dur="500"/>
                                        <p:tgtEl>
                                          <p:spTgt spid="9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98"/>
                                        </p:tgtEl>
                                        <p:attrNameLst>
                                          <p:attrName>style.visibility</p:attrName>
                                        </p:attrNameLst>
                                      </p:cBhvr>
                                      <p:to>
                                        <p:strVal val="visible"/>
                                      </p:to>
                                    </p:set>
                                    <p:animEffect transition="in" filter="fade">
                                      <p:cBhvr>
                                        <p:cTn id="61"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90" grpId="0"/>
      <p:bldP spid="94" grpId="0"/>
      <p:bldP spid="9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MH_Other_1"/>
          <p:cNvSpPr>
            <a:spLocks/>
          </p:cNvSpPr>
          <p:nvPr/>
        </p:nvSpPr>
        <p:spPr bwMode="auto">
          <a:xfrm>
            <a:off x="3118171" y="1787001"/>
            <a:ext cx="2622803" cy="1312069"/>
          </a:xfrm>
          <a:custGeom>
            <a:avLst/>
            <a:gdLst>
              <a:gd name="T0" fmla="*/ 1633211 w 3744416"/>
              <a:gd name="T1" fmla="*/ 0 h 1872208"/>
              <a:gd name="T2" fmla="*/ 3266422 w 3744416"/>
              <a:gd name="T3" fmla="*/ 1634694 h 1872208"/>
              <a:gd name="T4" fmla="*/ 0 w 3744416"/>
              <a:gd name="T5" fmla="*/ 1634694 h 1872208"/>
              <a:gd name="T6" fmla="*/ 1633211 w 3744416"/>
              <a:gd name="T7" fmla="*/ 0 h 18722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9525" cap="flat" cmpd="sng">
            <a:solidFill>
              <a:srgbClr val="404040"/>
            </a:solidFill>
            <a:miter lim="800000"/>
            <a:headEnd/>
            <a:tailEnd/>
          </a:ln>
          <a:extLst>
            <a:ext uri="{909E8E84-426E-40DD-AFC4-6F175D3DCCD1}">
              <a14:hiddenFill xmlns:a14="http://schemas.microsoft.com/office/drawing/2010/main">
                <a:solidFill>
                  <a:srgbClr val="FFFFFF"/>
                </a:solidFill>
              </a14:hiddenFill>
            </a:ext>
          </a:extLst>
        </p:spPr>
        <p:txBody>
          <a:bodyPr lIns="65012" tIns="32506" rIns="65012" bIns="32506" anchor="ctr"/>
          <a:lstStyle/>
          <a:p>
            <a:endParaRPr lang="zh-CN" altLang="en-US"/>
          </a:p>
        </p:txBody>
      </p:sp>
      <p:sp>
        <p:nvSpPr>
          <p:cNvPr id="26" name="MH_Other_2"/>
          <p:cNvSpPr>
            <a:spLocks noChangeArrowheads="1"/>
          </p:cNvSpPr>
          <p:nvPr/>
        </p:nvSpPr>
        <p:spPr bwMode="auto">
          <a:xfrm>
            <a:off x="3297946" y="2008457"/>
            <a:ext cx="2219204" cy="2219326"/>
          </a:xfrm>
          <a:prstGeom prst="ellipse">
            <a:avLst/>
          </a:prstGeom>
          <a:solidFill>
            <a:schemeClr val="accent1"/>
          </a:solidFill>
          <a:ln>
            <a:noFill/>
          </a:ln>
        </p:spPr>
        <p:txBody>
          <a:bodyPr lIns="67612" tIns="35234" rIns="67612" bIns="35234"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1000" dirty="0">
              <a:solidFill>
                <a:srgbClr val="FFFFFF"/>
              </a:solidFill>
              <a:latin typeface="微软雅黑 Light" panose="02010600030101010101" charset="-122"/>
              <a:ea typeface="微软雅黑 Light" panose="02010600030101010101" charset="-122"/>
            </a:endParaRPr>
          </a:p>
        </p:txBody>
      </p:sp>
      <p:sp>
        <p:nvSpPr>
          <p:cNvPr id="27" name="MH_Other_3"/>
          <p:cNvSpPr>
            <a:spLocks noChangeArrowheads="1"/>
          </p:cNvSpPr>
          <p:nvPr/>
        </p:nvSpPr>
        <p:spPr bwMode="auto">
          <a:xfrm>
            <a:off x="4281348" y="2379933"/>
            <a:ext cx="305974" cy="1423987"/>
          </a:xfrm>
          <a:prstGeom prst="upArrow">
            <a:avLst>
              <a:gd name="adj1" fmla="val 50000"/>
              <a:gd name="adj2" fmla="val 50006"/>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5012" tIns="32506" rIns="65012" bIns="3250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1000" dirty="0">
              <a:solidFill>
                <a:srgbClr val="FFFFFF"/>
              </a:solidFill>
              <a:latin typeface="微软雅黑 Light" panose="02010600030101010101" charset="-122"/>
              <a:ea typeface="微软雅黑 Light" panose="02010600030101010101" charset="-122"/>
            </a:endParaRPr>
          </a:p>
        </p:txBody>
      </p:sp>
      <p:sp>
        <p:nvSpPr>
          <p:cNvPr id="28" name="MH_Other_4"/>
          <p:cNvSpPr>
            <a:spLocks/>
          </p:cNvSpPr>
          <p:nvPr/>
        </p:nvSpPr>
        <p:spPr bwMode="auto">
          <a:xfrm>
            <a:off x="4540891" y="2941907"/>
            <a:ext cx="566707" cy="862013"/>
          </a:xfrm>
          <a:custGeom>
            <a:avLst/>
            <a:gdLst>
              <a:gd name="T0" fmla="*/ 0 w 755650"/>
              <a:gd name="T1" fmla="*/ 1149350 h 1149350"/>
              <a:gd name="T2" fmla="*/ 0 w 755650"/>
              <a:gd name="T3" fmla="*/ 425053 h 1149350"/>
              <a:gd name="T4" fmla="*/ 330597 w 755650"/>
              <a:gd name="T5" fmla="*/ 94456 h 1149350"/>
              <a:gd name="T6" fmla="*/ 491581 w 755650"/>
              <a:gd name="T7" fmla="*/ 94456 h 1149350"/>
              <a:gd name="T8" fmla="*/ 491581 w 755650"/>
              <a:gd name="T9" fmla="*/ 0 h 1149350"/>
              <a:gd name="T10" fmla="*/ 755650 w 755650"/>
              <a:gd name="T11" fmla="*/ 188913 h 1149350"/>
              <a:gd name="T12" fmla="*/ 491581 w 755650"/>
              <a:gd name="T13" fmla="*/ 377825 h 1149350"/>
              <a:gd name="T14" fmla="*/ 491581 w 755650"/>
              <a:gd name="T15" fmla="*/ 283369 h 1149350"/>
              <a:gd name="T16" fmla="*/ 330597 w 755650"/>
              <a:gd name="T17" fmla="*/ 283369 h 1149350"/>
              <a:gd name="T18" fmla="*/ 188913 w 755650"/>
              <a:gd name="T19" fmla="*/ 425053 h 1149350"/>
              <a:gd name="T20" fmla="*/ 188913 w 755650"/>
              <a:gd name="T21" fmla="*/ 1149350 h 1149350"/>
              <a:gd name="T22" fmla="*/ 0 w 755650"/>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5650" h="1149350">
                <a:moveTo>
                  <a:pt x="0" y="1149350"/>
                </a:moveTo>
                <a:lnTo>
                  <a:pt x="0" y="425053"/>
                </a:lnTo>
                <a:cubicBezTo>
                  <a:pt x="0" y="242469"/>
                  <a:pt x="148013" y="94456"/>
                  <a:pt x="330597" y="94456"/>
                </a:cubicBezTo>
                <a:lnTo>
                  <a:pt x="491581" y="94456"/>
                </a:lnTo>
                <a:lnTo>
                  <a:pt x="491581" y="0"/>
                </a:lnTo>
                <a:lnTo>
                  <a:pt x="755650" y="188913"/>
                </a:lnTo>
                <a:lnTo>
                  <a:pt x="491581" y="377825"/>
                </a:lnTo>
                <a:lnTo>
                  <a:pt x="491581" y="283369"/>
                </a:lnTo>
                <a:lnTo>
                  <a:pt x="330597" y="283369"/>
                </a:lnTo>
                <a:cubicBezTo>
                  <a:pt x="252347" y="283369"/>
                  <a:pt x="188913" y="346803"/>
                  <a:pt x="188913" y="425053"/>
                </a:cubicBezTo>
                <a:lnTo>
                  <a:pt x="188913"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5012" tIns="32506" rIns="65012" bIns="32506" anchor="ctr"/>
          <a:lstStyle/>
          <a:p>
            <a:endParaRPr lang="zh-CN" altLang="en-US"/>
          </a:p>
        </p:txBody>
      </p:sp>
      <p:sp>
        <p:nvSpPr>
          <p:cNvPr id="29" name="MH_Other_5"/>
          <p:cNvSpPr>
            <a:spLocks/>
          </p:cNvSpPr>
          <p:nvPr/>
        </p:nvSpPr>
        <p:spPr bwMode="auto">
          <a:xfrm flipH="1">
            <a:off x="3757502" y="2941907"/>
            <a:ext cx="567897" cy="862013"/>
          </a:xfrm>
          <a:custGeom>
            <a:avLst/>
            <a:gdLst>
              <a:gd name="T0" fmla="*/ 0 w 757238"/>
              <a:gd name="T1" fmla="*/ 1149350 h 1149350"/>
              <a:gd name="T2" fmla="*/ 0 w 757238"/>
              <a:gd name="T3" fmla="*/ 425946 h 1149350"/>
              <a:gd name="T4" fmla="*/ 331292 w 757238"/>
              <a:gd name="T5" fmla="*/ 94654 h 1149350"/>
              <a:gd name="T6" fmla="*/ 492614 w 757238"/>
              <a:gd name="T7" fmla="*/ 94655 h 1149350"/>
              <a:gd name="T8" fmla="*/ 492614 w 757238"/>
              <a:gd name="T9" fmla="*/ 0 h 1149350"/>
              <a:gd name="T10" fmla="*/ 757238 w 757238"/>
              <a:gd name="T11" fmla="*/ 189310 h 1149350"/>
              <a:gd name="T12" fmla="*/ 492614 w 757238"/>
              <a:gd name="T13" fmla="*/ 378619 h 1149350"/>
              <a:gd name="T14" fmla="*/ 492614 w 757238"/>
              <a:gd name="T15" fmla="*/ 283964 h 1149350"/>
              <a:gd name="T16" fmla="*/ 331292 w 757238"/>
              <a:gd name="T17" fmla="*/ 283964 h 1149350"/>
              <a:gd name="T18" fmla="*/ 189310 w 757238"/>
              <a:gd name="T19" fmla="*/ 425946 h 1149350"/>
              <a:gd name="T20" fmla="*/ 189310 w 757238"/>
              <a:gd name="T21" fmla="*/ 1149350 h 1149350"/>
              <a:gd name="T22" fmla="*/ 0 w 757238"/>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7238" h="1149350">
                <a:moveTo>
                  <a:pt x="0" y="1149350"/>
                </a:moveTo>
                <a:lnTo>
                  <a:pt x="0" y="425946"/>
                </a:lnTo>
                <a:cubicBezTo>
                  <a:pt x="0" y="242978"/>
                  <a:pt x="148324" y="94654"/>
                  <a:pt x="331292" y="94654"/>
                </a:cubicBezTo>
                <a:lnTo>
                  <a:pt x="492614" y="94655"/>
                </a:lnTo>
                <a:lnTo>
                  <a:pt x="492614" y="0"/>
                </a:lnTo>
                <a:lnTo>
                  <a:pt x="757238" y="189310"/>
                </a:lnTo>
                <a:lnTo>
                  <a:pt x="492614" y="378619"/>
                </a:lnTo>
                <a:lnTo>
                  <a:pt x="492614" y="283964"/>
                </a:lnTo>
                <a:lnTo>
                  <a:pt x="331292" y="283964"/>
                </a:lnTo>
                <a:cubicBezTo>
                  <a:pt x="252878" y="283964"/>
                  <a:pt x="189310" y="347532"/>
                  <a:pt x="189310" y="425946"/>
                </a:cubicBezTo>
                <a:lnTo>
                  <a:pt x="189310"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5012" tIns="32506" rIns="65012" bIns="32506" anchor="ctr"/>
          <a:lstStyle/>
          <a:p>
            <a:endParaRPr lang="zh-CN" altLang="en-US"/>
          </a:p>
        </p:txBody>
      </p:sp>
      <p:sp>
        <p:nvSpPr>
          <p:cNvPr id="30" name="MH_Title_1"/>
          <p:cNvSpPr txBox="1">
            <a:spLocks noChangeArrowheads="1"/>
          </p:cNvSpPr>
          <p:nvPr/>
        </p:nvSpPr>
        <p:spPr bwMode="auto">
          <a:xfrm>
            <a:off x="3905131" y="3857498"/>
            <a:ext cx="1072695" cy="373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12" tIns="32506" rIns="65012" bIns="3250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10000"/>
              </a:lnSpc>
            </a:pPr>
            <a:r>
              <a:rPr lang="zh-CN" altLang="en-US" sz="1200" dirty="0">
                <a:solidFill>
                  <a:schemeClr val="bg1"/>
                </a:solidFill>
                <a:ea typeface="微软雅黑" panose="020B0503020204020204" pitchFamily="34" charset="-122"/>
                <a:cs typeface="+mn-ea"/>
                <a:sym typeface="+mn-lt"/>
              </a:rPr>
              <a:t>标题文字</a:t>
            </a:r>
            <a:endParaRPr lang="en-US" altLang="zh-CN" sz="1200" dirty="0">
              <a:solidFill>
                <a:schemeClr val="bg1"/>
              </a:solidFill>
              <a:latin typeface="微软雅黑 Light" panose="02010600030101010101" charset="-122"/>
              <a:ea typeface="微软雅黑 Light" panose="02010600030101010101" charset="-122"/>
              <a:sym typeface="나눔고딕" charset="-127"/>
            </a:endParaRPr>
          </a:p>
        </p:txBody>
      </p:sp>
      <p:sp>
        <p:nvSpPr>
          <p:cNvPr id="31" name="MH_SubTitle_1"/>
          <p:cNvSpPr>
            <a:spLocks noChangeArrowheads="1"/>
          </p:cNvSpPr>
          <p:nvPr/>
        </p:nvSpPr>
        <p:spPr bwMode="auto">
          <a:xfrm>
            <a:off x="2865774" y="2695448"/>
            <a:ext cx="807199" cy="807244"/>
          </a:xfrm>
          <a:prstGeom prst="triangle">
            <a:avLst/>
          </a:prstGeom>
          <a:solidFill>
            <a:schemeClr val="accent2"/>
          </a:solidFill>
          <a:ln>
            <a:noFill/>
          </a:ln>
          <a:ex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100" dirty="0">
                <a:solidFill>
                  <a:schemeClr val="bg1"/>
                </a:solidFill>
                <a:ea typeface="微软雅黑" panose="020B0503020204020204" pitchFamily="34" charset="-122"/>
                <a:cs typeface="+mn-ea"/>
                <a:sym typeface="+mn-lt"/>
              </a:rPr>
              <a:t>标题文字</a:t>
            </a:r>
            <a:endParaRPr lang="en-US" altLang="zh-CN" sz="1200" dirty="0">
              <a:solidFill>
                <a:schemeClr val="bg1"/>
              </a:solidFill>
              <a:latin typeface="微软雅黑 Light" panose="02010600030101010101" charset="-122"/>
              <a:ea typeface="微软雅黑 Light" panose="02010600030101010101" charset="-122"/>
            </a:endParaRPr>
          </a:p>
        </p:txBody>
      </p:sp>
      <p:sp>
        <p:nvSpPr>
          <p:cNvPr id="32" name="MH_SubTitle_3"/>
          <p:cNvSpPr>
            <a:spLocks noChangeArrowheads="1"/>
          </p:cNvSpPr>
          <p:nvPr/>
        </p:nvSpPr>
        <p:spPr bwMode="auto">
          <a:xfrm>
            <a:off x="5186174" y="2695448"/>
            <a:ext cx="807199" cy="807244"/>
          </a:xfrm>
          <a:prstGeom prst="triangle">
            <a:avLst/>
          </a:prstGeom>
          <a:solidFill>
            <a:schemeClr val="accent4"/>
          </a:solidFill>
          <a:ln>
            <a:noFill/>
          </a:ln>
          <a:ex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100" dirty="0">
                <a:solidFill>
                  <a:schemeClr val="bg1"/>
                </a:solidFill>
                <a:ea typeface="微软雅黑" panose="020B0503020204020204" pitchFamily="34" charset="-122"/>
                <a:cs typeface="+mn-ea"/>
                <a:sym typeface="+mn-lt"/>
              </a:rPr>
              <a:t>标题文字</a:t>
            </a:r>
            <a:endParaRPr lang="en-US" altLang="zh-CN" sz="1200" dirty="0">
              <a:solidFill>
                <a:schemeClr val="bg1"/>
              </a:solidFill>
              <a:latin typeface="微软雅黑 Light" panose="02010600030101010101" charset="-122"/>
              <a:ea typeface="微软雅黑 Light" panose="02010600030101010101" charset="-122"/>
            </a:endParaRPr>
          </a:p>
        </p:txBody>
      </p:sp>
      <p:sp>
        <p:nvSpPr>
          <p:cNvPr id="33" name="MH_SubTitle_2"/>
          <p:cNvSpPr>
            <a:spLocks noChangeArrowheads="1"/>
          </p:cNvSpPr>
          <p:nvPr/>
        </p:nvSpPr>
        <p:spPr bwMode="auto">
          <a:xfrm>
            <a:off x="4025379" y="1535781"/>
            <a:ext cx="807199" cy="806052"/>
          </a:xfrm>
          <a:prstGeom prst="triangle">
            <a:avLst/>
          </a:prstGeom>
          <a:solidFill>
            <a:schemeClr val="accent2"/>
          </a:solidFill>
          <a:ln>
            <a:noFill/>
          </a:ln>
          <a:ex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100" dirty="0">
                <a:solidFill>
                  <a:schemeClr val="bg1"/>
                </a:solidFill>
                <a:ea typeface="微软雅黑" panose="020B0503020204020204" pitchFamily="34" charset="-122"/>
                <a:cs typeface="+mn-ea"/>
                <a:sym typeface="+mn-lt"/>
              </a:rPr>
              <a:t>标题文字</a:t>
            </a:r>
            <a:endParaRPr lang="en-US" altLang="zh-CN" sz="1200" dirty="0">
              <a:solidFill>
                <a:schemeClr val="bg1"/>
              </a:solidFill>
              <a:latin typeface="微软雅黑 Light" panose="02010600030101010101" charset="-122"/>
              <a:ea typeface="微软雅黑 Light" panose="02010600030101010101" charset="-122"/>
            </a:endParaRPr>
          </a:p>
        </p:txBody>
      </p:sp>
      <p:sp>
        <p:nvSpPr>
          <p:cNvPr id="34" name="TextBox 23"/>
          <p:cNvSpPr txBox="1"/>
          <p:nvPr/>
        </p:nvSpPr>
        <p:spPr>
          <a:xfrm>
            <a:off x="6349349" y="3113808"/>
            <a:ext cx="1678435" cy="804311"/>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35" name="TextBox 24"/>
          <p:cNvSpPr txBox="1"/>
          <p:nvPr/>
        </p:nvSpPr>
        <p:spPr>
          <a:xfrm>
            <a:off x="6349349" y="2826592"/>
            <a:ext cx="1054481" cy="250256"/>
          </a:xfrm>
          <a:prstGeom prst="rect">
            <a:avLst/>
          </a:prstGeom>
          <a:noFill/>
        </p:spPr>
        <p:txBody>
          <a:bodyPr wrap="none" lIns="65012" tIns="32506" rIns="65012" bIns="32506" rtlCol="0">
            <a:spAutoFit/>
          </a:bodyPr>
          <a:lstStyle/>
          <a:p>
            <a:r>
              <a:rPr lang="zh-CN" altLang="en-US" sz="1200" b="1" dirty="0" smtClean="0">
                <a:solidFill>
                  <a:schemeClr val="bg1">
                    <a:lumMod val="50000"/>
                  </a:schemeClr>
                </a:solidFill>
                <a:ea typeface="微软雅黑" panose="020B0503020204020204" pitchFamily="34" charset="-122"/>
              </a:rPr>
              <a:t>替</a:t>
            </a:r>
            <a:r>
              <a:rPr lang="zh-CN" altLang="en-US" sz="1200" b="1" dirty="0">
                <a:solidFill>
                  <a:schemeClr val="bg1">
                    <a:lumMod val="50000"/>
                  </a:schemeClr>
                </a:solidFill>
                <a:ea typeface="微软雅黑" panose="020B0503020204020204" pitchFamily="34" charset="-122"/>
              </a:rPr>
              <a:t>换文字内容</a:t>
            </a:r>
          </a:p>
        </p:txBody>
      </p:sp>
      <p:sp>
        <p:nvSpPr>
          <p:cNvPr id="36" name="TextBox 23"/>
          <p:cNvSpPr txBox="1"/>
          <p:nvPr/>
        </p:nvSpPr>
        <p:spPr>
          <a:xfrm>
            <a:off x="1783142" y="1644121"/>
            <a:ext cx="1678435" cy="804311"/>
          </a:xfrm>
          <a:prstGeom prst="rect">
            <a:avLst/>
          </a:prstGeom>
          <a:noFill/>
        </p:spPr>
        <p:txBody>
          <a:bodyPr wrap="square" lIns="65012" tIns="32506" rIns="65012" bIns="32506" rtlCol="0">
            <a:spAutoFit/>
          </a:bodyPr>
          <a:lstStyle/>
          <a:p>
            <a:pPr algn="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37" name="TextBox 24"/>
          <p:cNvSpPr txBox="1"/>
          <p:nvPr/>
        </p:nvSpPr>
        <p:spPr>
          <a:xfrm>
            <a:off x="2407096" y="1356904"/>
            <a:ext cx="1054481" cy="250256"/>
          </a:xfrm>
          <a:prstGeom prst="rect">
            <a:avLst/>
          </a:prstGeom>
          <a:noFill/>
        </p:spPr>
        <p:txBody>
          <a:bodyPr wrap="none" lIns="65012" tIns="32506" rIns="65012" bIns="32506" rtlCol="0">
            <a:spAutoFit/>
          </a:bodyPr>
          <a:lstStyle/>
          <a:p>
            <a:pPr algn="r"/>
            <a:r>
              <a:rPr lang="zh-CN" altLang="en-US" sz="1200" b="1" dirty="0" smtClean="0">
                <a:solidFill>
                  <a:schemeClr val="bg1">
                    <a:lumMod val="50000"/>
                  </a:schemeClr>
                </a:solidFill>
                <a:ea typeface="微软雅黑" panose="020B0503020204020204" pitchFamily="34" charset="-122"/>
              </a:rPr>
              <a:t>替</a:t>
            </a:r>
            <a:r>
              <a:rPr lang="zh-CN" altLang="en-US" sz="1200" b="1" dirty="0">
                <a:solidFill>
                  <a:schemeClr val="bg1">
                    <a:lumMod val="50000"/>
                  </a:schemeClr>
                </a:solidFill>
                <a:ea typeface="微软雅黑" panose="020B0503020204020204" pitchFamily="34" charset="-122"/>
              </a:rPr>
              <a:t>换文字内容</a:t>
            </a:r>
          </a:p>
        </p:txBody>
      </p:sp>
      <p:sp>
        <p:nvSpPr>
          <p:cNvPr id="38" name="TextBox 23"/>
          <p:cNvSpPr txBox="1"/>
          <p:nvPr/>
        </p:nvSpPr>
        <p:spPr>
          <a:xfrm>
            <a:off x="978059" y="3108742"/>
            <a:ext cx="1678435" cy="804311"/>
          </a:xfrm>
          <a:prstGeom prst="rect">
            <a:avLst/>
          </a:prstGeom>
          <a:noFill/>
        </p:spPr>
        <p:txBody>
          <a:bodyPr wrap="square" lIns="65012" tIns="32506" rIns="65012" bIns="32506" rtlCol="0">
            <a:spAutoFit/>
          </a:bodyPr>
          <a:lstStyle/>
          <a:p>
            <a:pPr algn="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39" name="TextBox 24"/>
          <p:cNvSpPr txBox="1"/>
          <p:nvPr/>
        </p:nvSpPr>
        <p:spPr>
          <a:xfrm>
            <a:off x="1678944" y="2821525"/>
            <a:ext cx="977550" cy="234871"/>
          </a:xfrm>
          <a:prstGeom prst="rect">
            <a:avLst/>
          </a:prstGeom>
          <a:noFill/>
        </p:spPr>
        <p:txBody>
          <a:bodyPr wrap="none" lIns="65012" tIns="32506" rIns="65012" bIns="32506" rtlCol="0">
            <a:spAutoFit/>
          </a:bodyPr>
          <a:lstStyle/>
          <a:p>
            <a:pPr algn="r"/>
            <a:r>
              <a:rPr lang="zh-CN" altLang="en-US" sz="1100" b="1" dirty="0" smtClean="0">
                <a:solidFill>
                  <a:schemeClr val="bg1">
                    <a:lumMod val="50000"/>
                  </a:schemeClr>
                </a:solidFill>
                <a:ea typeface="微软雅黑" panose="020B0503020204020204" pitchFamily="34" charset="-122"/>
              </a:rPr>
              <a:t>替</a:t>
            </a:r>
            <a:r>
              <a:rPr lang="zh-CN" altLang="en-US" sz="1100" b="1" dirty="0">
                <a:solidFill>
                  <a:schemeClr val="bg1">
                    <a:lumMod val="50000"/>
                  </a:schemeClr>
                </a:solidFill>
                <a:ea typeface="微软雅黑" panose="020B0503020204020204" pitchFamily="34" charset="-122"/>
              </a:rPr>
              <a:t>换文字内容</a:t>
            </a:r>
          </a:p>
        </p:txBody>
      </p:sp>
    </p:spTree>
    <p:extLst>
      <p:ext uri="{BB962C8B-B14F-4D97-AF65-F5344CB8AC3E}">
        <p14:creationId xmlns:p14="http://schemas.microsoft.com/office/powerpoint/2010/main" val="3741334061"/>
      </p:ext>
    </p:extLst>
  </p:cSld>
  <p:clrMapOvr>
    <a:masterClrMapping/>
  </p:clrMapOvr>
  <p:transition spd="med" advClick="0" advTm="0">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down)">
                                      <p:cBhvr>
                                        <p:cTn id="21" dur="500"/>
                                        <p:tgtEl>
                                          <p:spTgt spid="27"/>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500"/>
                                        <p:tgtEl>
                                          <p:spTgt spid="30"/>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down)">
                                      <p:cBhvr>
                                        <p:cTn id="29" dur="500"/>
                                        <p:tgtEl>
                                          <p:spTgt spid="28"/>
                                        </p:tgtEl>
                                      </p:cBhvr>
                                    </p:animEffect>
                                  </p:childTnLst>
                                </p:cTn>
                              </p:par>
                            </p:childTnLst>
                          </p:cTn>
                        </p:par>
                        <p:par>
                          <p:cTn id="30" fill="hold">
                            <p:stCondLst>
                              <p:cond delay="3500"/>
                            </p:stCondLst>
                            <p:childTnLst>
                              <p:par>
                                <p:cTn id="31" presetID="53" presetClass="entr" presetSubtype="16"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fltVal val="0"/>
                                          </p:val>
                                        </p:tav>
                                        <p:tav tm="100000">
                                          <p:val>
                                            <p:strVal val="#ppt_w"/>
                                          </p:val>
                                        </p:tav>
                                      </p:tavLst>
                                    </p:anim>
                                    <p:anim calcmode="lin" valueType="num">
                                      <p:cBhvr>
                                        <p:cTn id="34" dur="500" fill="hold"/>
                                        <p:tgtEl>
                                          <p:spTgt spid="31"/>
                                        </p:tgtEl>
                                        <p:attrNameLst>
                                          <p:attrName>ppt_h</p:attrName>
                                        </p:attrNameLst>
                                      </p:cBhvr>
                                      <p:tavLst>
                                        <p:tav tm="0">
                                          <p:val>
                                            <p:fltVal val="0"/>
                                          </p:val>
                                        </p:tav>
                                        <p:tav tm="100000">
                                          <p:val>
                                            <p:strVal val="#ppt_h"/>
                                          </p:val>
                                        </p:tav>
                                      </p:tavLst>
                                    </p:anim>
                                    <p:animEffect transition="in" filter="fade">
                                      <p:cBhvr>
                                        <p:cTn id="35" dur="500"/>
                                        <p:tgtEl>
                                          <p:spTgt spid="31"/>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childTnLst>
                                </p:cTn>
                              </p:par>
                            </p:childTnLst>
                          </p:cTn>
                        </p:par>
                        <p:par>
                          <p:cTn id="48" fill="hold">
                            <p:stCondLst>
                              <p:cond delay="5000"/>
                            </p:stCondLst>
                            <p:childTnLst>
                              <p:par>
                                <p:cTn id="49" presetID="12" presetClass="entr" presetSubtype="4"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p:tgtEl>
                                          <p:spTgt spid="34"/>
                                        </p:tgtEl>
                                        <p:attrNameLst>
                                          <p:attrName>ppt_y</p:attrName>
                                        </p:attrNameLst>
                                      </p:cBhvr>
                                      <p:tavLst>
                                        <p:tav tm="0">
                                          <p:val>
                                            <p:strVal val="#ppt_y+#ppt_h*1.125000"/>
                                          </p:val>
                                        </p:tav>
                                        <p:tav tm="100000">
                                          <p:val>
                                            <p:strVal val="#ppt_y"/>
                                          </p:val>
                                        </p:tav>
                                      </p:tavLst>
                                    </p:anim>
                                    <p:animEffect transition="in" filter="wipe(up)">
                                      <p:cBhvr>
                                        <p:cTn id="52" dur="500"/>
                                        <p:tgtEl>
                                          <p:spTgt spid="34"/>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p:tgtEl>
                                          <p:spTgt spid="35"/>
                                        </p:tgtEl>
                                        <p:attrNameLst>
                                          <p:attrName>ppt_y</p:attrName>
                                        </p:attrNameLst>
                                      </p:cBhvr>
                                      <p:tavLst>
                                        <p:tav tm="0">
                                          <p:val>
                                            <p:strVal val="#ppt_y-#ppt_h*1.125000"/>
                                          </p:val>
                                        </p:tav>
                                        <p:tav tm="100000">
                                          <p:val>
                                            <p:strVal val="#ppt_y"/>
                                          </p:val>
                                        </p:tav>
                                      </p:tavLst>
                                    </p:anim>
                                    <p:animEffect transition="in" filter="wipe(down)">
                                      <p:cBhvr>
                                        <p:cTn id="56" dur="500"/>
                                        <p:tgtEl>
                                          <p:spTgt spid="35"/>
                                        </p:tgtEl>
                                      </p:cBhvr>
                                    </p:animEffect>
                                  </p:childTnLst>
                                </p:cTn>
                              </p:par>
                            </p:childTnLst>
                          </p:cTn>
                        </p:par>
                        <p:par>
                          <p:cTn id="57" fill="hold">
                            <p:stCondLst>
                              <p:cond delay="5500"/>
                            </p:stCondLst>
                            <p:childTnLst>
                              <p:par>
                                <p:cTn id="58" presetID="12" presetClass="entr" presetSubtype="4"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p:tgtEl>
                                          <p:spTgt spid="36"/>
                                        </p:tgtEl>
                                        <p:attrNameLst>
                                          <p:attrName>ppt_y</p:attrName>
                                        </p:attrNameLst>
                                      </p:cBhvr>
                                      <p:tavLst>
                                        <p:tav tm="0">
                                          <p:val>
                                            <p:strVal val="#ppt_y+#ppt_h*1.125000"/>
                                          </p:val>
                                        </p:tav>
                                        <p:tav tm="100000">
                                          <p:val>
                                            <p:strVal val="#ppt_y"/>
                                          </p:val>
                                        </p:tav>
                                      </p:tavLst>
                                    </p:anim>
                                    <p:animEffect transition="in" filter="wipe(up)">
                                      <p:cBhvr>
                                        <p:cTn id="61" dur="500"/>
                                        <p:tgtEl>
                                          <p:spTgt spid="36"/>
                                        </p:tgtEl>
                                      </p:cBhvr>
                                    </p:animEffect>
                                  </p:childTnLst>
                                </p:cTn>
                              </p:par>
                              <p:par>
                                <p:cTn id="62" presetID="12" presetClass="entr" presetSubtype="1"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p:tgtEl>
                                          <p:spTgt spid="37"/>
                                        </p:tgtEl>
                                        <p:attrNameLst>
                                          <p:attrName>ppt_y</p:attrName>
                                        </p:attrNameLst>
                                      </p:cBhvr>
                                      <p:tavLst>
                                        <p:tav tm="0">
                                          <p:val>
                                            <p:strVal val="#ppt_y-#ppt_h*1.125000"/>
                                          </p:val>
                                        </p:tav>
                                        <p:tav tm="100000">
                                          <p:val>
                                            <p:strVal val="#ppt_y"/>
                                          </p:val>
                                        </p:tav>
                                      </p:tavLst>
                                    </p:anim>
                                    <p:animEffect transition="in" filter="wipe(down)">
                                      <p:cBhvr>
                                        <p:cTn id="65" dur="500"/>
                                        <p:tgtEl>
                                          <p:spTgt spid="37"/>
                                        </p:tgtEl>
                                      </p:cBhvr>
                                    </p:animEffect>
                                  </p:childTnLst>
                                </p:cTn>
                              </p:par>
                            </p:childTnLst>
                          </p:cTn>
                        </p:par>
                        <p:par>
                          <p:cTn id="66" fill="hold">
                            <p:stCondLst>
                              <p:cond delay="6000"/>
                            </p:stCondLst>
                            <p:childTnLst>
                              <p:par>
                                <p:cTn id="67" presetID="12" presetClass="entr" presetSubtype="4"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p:tgtEl>
                                          <p:spTgt spid="38"/>
                                        </p:tgtEl>
                                        <p:attrNameLst>
                                          <p:attrName>ppt_y</p:attrName>
                                        </p:attrNameLst>
                                      </p:cBhvr>
                                      <p:tavLst>
                                        <p:tav tm="0">
                                          <p:val>
                                            <p:strVal val="#ppt_y+#ppt_h*1.125000"/>
                                          </p:val>
                                        </p:tav>
                                        <p:tav tm="100000">
                                          <p:val>
                                            <p:strVal val="#ppt_y"/>
                                          </p:val>
                                        </p:tav>
                                      </p:tavLst>
                                    </p:anim>
                                    <p:animEffect transition="in" filter="wipe(up)">
                                      <p:cBhvr>
                                        <p:cTn id="70" dur="500"/>
                                        <p:tgtEl>
                                          <p:spTgt spid="38"/>
                                        </p:tgtEl>
                                      </p:cBhvr>
                                    </p:animEffect>
                                  </p:childTnLst>
                                </p:cTn>
                              </p:par>
                              <p:par>
                                <p:cTn id="71" presetID="12" presetClass="entr" presetSubtype="1"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500"/>
                                        <p:tgtEl>
                                          <p:spTgt spid="39"/>
                                        </p:tgtEl>
                                        <p:attrNameLst>
                                          <p:attrName>ppt_y</p:attrName>
                                        </p:attrNameLst>
                                      </p:cBhvr>
                                      <p:tavLst>
                                        <p:tav tm="0">
                                          <p:val>
                                            <p:strVal val="#ppt_y-#ppt_h*1.125000"/>
                                          </p:val>
                                        </p:tav>
                                        <p:tav tm="100000">
                                          <p:val>
                                            <p:strVal val="#ppt_y"/>
                                          </p:val>
                                        </p:tav>
                                      </p:tavLst>
                                    </p:anim>
                                    <p:animEffect transition="in" filter="wipe(down)">
                                      <p:cBhvr>
                                        <p:cTn id="7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p:bldP spid="31" grpId="0" animBg="1"/>
      <p:bldP spid="32" grpId="0" animBg="1"/>
      <p:bldP spid="33" grpId="0" animBg="1"/>
      <p:bldP spid="34" grpId="0"/>
      <p:bldP spid="35" grpId="0"/>
      <p:bldP spid="36" grpId="0"/>
      <p:bldP spid="37" grpId="0"/>
      <p:bldP spid="38" grpId="0"/>
      <p:bldP spid="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883"/>
          <p:cNvSpPr/>
          <p:nvPr/>
        </p:nvSpPr>
        <p:spPr>
          <a:xfrm>
            <a:off x="1066252" y="1131591"/>
            <a:ext cx="7003405" cy="451901"/>
          </a:xfrm>
          <a:prstGeom prst="leftArrow">
            <a:avLst/>
          </a:prstGeom>
          <a:solidFill>
            <a:schemeClr val="accent1"/>
          </a:solidFill>
          <a:ln w="12700" cap="flat">
            <a:noFill/>
            <a:miter lim="400000"/>
          </a:ln>
          <a:effectLst/>
        </p:spPr>
        <p:txBody>
          <a:bodyPr wrap="square" lIns="14287" tIns="14287" rIns="14287" bIns="14287" numCol="1" anchor="ctr">
            <a:noAutofit/>
          </a:bodyPr>
          <a:lstStyle/>
          <a:p>
            <a:pPr lvl="0"/>
            <a:endParaRPr sz="1300" dirty="0"/>
          </a:p>
        </p:txBody>
      </p:sp>
      <p:sp>
        <p:nvSpPr>
          <p:cNvPr id="3" name="Shape 3885"/>
          <p:cNvSpPr/>
          <p:nvPr/>
        </p:nvSpPr>
        <p:spPr>
          <a:xfrm>
            <a:off x="1784797" y="1706123"/>
            <a:ext cx="5583935" cy="2954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800" dirty="0" smtClean="0">
                <a:solidFill>
                  <a:schemeClr val="bg1">
                    <a:lumMod val="50000"/>
                  </a:schemeClr>
                </a:solidFill>
                <a:latin typeface="微软雅黑" pitchFamily="34" charset="-122"/>
                <a:ea typeface="微软雅黑" pitchFamily="34" charset="-122"/>
              </a:rPr>
              <a:t>。点击</a:t>
            </a:r>
            <a:r>
              <a:rPr lang="zh-CN" altLang="en-US" sz="800" dirty="0">
                <a:solidFill>
                  <a:schemeClr val="bg1">
                    <a:lumMod val="50000"/>
                  </a:schemeClr>
                </a:solidFill>
                <a:latin typeface="微软雅黑" pitchFamily="34" charset="-122"/>
                <a:ea typeface="微软雅黑" pitchFamily="34" charset="-122"/>
              </a:rPr>
              <a:t>输入本栏的具体文字，简明扼要的说明分项内容，此为概念图解，请根据您的具体内容酌情修改</a:t>
            </a:r>
            <a:r>
              <a:rPr lang="zh-CN" altLang="en-US" sz="800" dirty="0" smtClean="0">
                <a:solidFill>
                  <a:schemeClr val="bg1">
                    <a:lumMod val="50000"/>
                  </a:schemeClr>
                </a:solidFill>
                <a:latin typeface="微软雅黑" pitchFamily="34" charset="-122"/>
                <a:ea typeface="微软雅黑" pitchFamily="34" charset="-122"/>
              </a:rPr>
              <a:t>。</a:t>
            </a:r>
            <a:endParaRPr lang="en-US" altLang="zh-CN" sz="800" dirty="0">
              <a:solidFill>
                <a:schemeClr val="bg1">
                  <a:lumMod val="50000"/>
                </a:schemeClr>
              </a:solidFill>
              <a:latin typeface="微软雅黑" pitchFamily="34" charset="-122"/>
              <a:ea typeface="微软雅黑" pitchFamily="34" charset="-122"/>
            </a:endParaRPr>
          </a:p>
        </p:txBody>
      </p:sp>
      <p:sp>
        <p:nvSpPr>
          <p:cNvPr id="4" name="Shape 3886"/>
          <p:cNvSpPr/>
          <p:nvPr/>
        </p:nvSpPr>
        <p:spPr>
          <a:xfrm>
            <a:off x="1066252" y="2362431"/>
            <a:ext cx="7003405" cy="451901"/>
          </a:xfrm>
          <a:prstGeom prst="leftArrow">
            <a:avLst/>
          </a:prstGeom>
          <a:solidFill>
            <a:schemeClr val="accent2"/>
          </a:solidFill>
          <a:ln w="12700" cap="flat">
            <a:noFill/>
            <a:miter lim="400000"/>
          </a:ln>
          <a:effectLst/>
        </p:spPr>
        <p:txBody>
          <a:bodyPr wrap="square" lIns="14287" tIns="14287" rIns="14287" bIns="14287" numCol="1" anchor="ctr">
            <a:noAutofit/>
          </a:bodyPr>
          <a:lstStyle/>
          <a:p>
            <a:pPr lvl="0"/>
            <a:endParaRPr sz="1300" dirty="0"/>
          </a:p>
        </p:txBody>
      </p:sp>
      <p:sp>
        <p:nvSpPr>
          <p:cNvPr id="5" name="Shape 3888"/>
          <p:cNvSpPr/>
          <p:nvPr/>
        </p:nvSpPr>
        <p:spPr>
          <a:xfrm>
            <a:off x="1784797" y="2936962"/>
            <a:ext cx="5583935" cy="2954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800" dirty="0" smtClean="0">
                <a:solidFill>
                  <a:schemeClr val="bg1">
                    <a:lumMod val="50000"/>
                  </a:schemeClr>
                </a:solidFill>
                <a:latin typeface="微软雅黑" pitchFamily="34" charset="-122"/>
                <a:ea typeface="微软雅黑" pitchFamily="34" charset="-122"/>
              </a:rPr>
              <a:t>。点击</a:t>
            </a:r>
            <a:r>
              <a:rPr lang="zh-CN" altLang="en-US" sz="800" dirty="0">
                <a:solidFill>
                  <a:schemeClr val="bg1">
                    <a:lumMod val="50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6" name="Shape 3889"/>
          <p:cNvSpPr/>
          <p:nvPr/>
        </p:nvSpPr>
        <p:spPr>
          <a:xfrm>
            <a:off x="1066252" y="3560830"/>
            <a:ext cx="7003405" cy="451901"/>
          </a:xfrm>
          <a:prstGeom prst="leftArrow">
            <a:avLst/>
          </a:prstGeom>
          <a:solidFill>
            <a:schemeClr val="accent3"/>
          </a:solidFill>
          <a:ln w="12700" cap="flat">
            <a:noFill/>
            <a:miter lim="400000"/>
          </a:ln>
          <a:effectLst/>
        </p:spPr>
        <p:txBody>
          <a:bodyPr wrap="square" lIns="14287" tIns="14287" rIns="14287" bIns="14287" numCol="1" anchor="ctr">
            <a:noAutofit/>
          </a:bodyPr>
          <a:lstStyle/>
          <a:p>
            <a:pPr lvl="0"/>
            <a:endParaRPr sz="1300" dirty="0"/>
          </a:p>
        </p:txBody>
      </p:sp>
      <p:sp>
        <p:nvSpPr>
          <p:cNvPr id="7" name="Shape 3891"/>
          <p:cNvSpPr/>
          <p:nvPr/>
        </p:nvSpPr>
        <p:spPr>
          <a:xfrm>
            <a:off x="1784797" y="4135362"/>
            <a:ext cx="5583935" cy="332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800" dirty="0" smtClean="0">
                <a:solidFill>
                  <a:schemeClr val="bg1">
                    <a:lumMod val="50000"/>
                  </a:schemeClr>
                </a:solidFill>
                <a:latin typeface="微软雅黑" pitchFamily="34" charset="-122"/>
                <a:ea typeface="微软雅黑" pitchFamily="34" charset="-122"/>
              </a:rPr>
              <a:t>。点击</a:t>
            </a:r>
            <a:r>
              <a:rPr lang="zh-CN" altLang="en-US" sz="800" dirty="0">
                <a:solidFill>
                  <a:schemeClr val="bg1">
                    <a:lumMod val="50000"/>
                  </a:schemeClr>
                </a:solidFill>
                <a:latin typeface="微软雅黑" pitchFamily="34" charset="-122"/>
                <a:ea typeface="微软雅黑" pitchFamily="34" charset="-122"/>
              </a:rPr>
              <a:t>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Text Placeholder 5"/>
          <p:cNvSpPr txBox="1">
            <a:spLocks/>
          </p:cNvSpPr>
          <p:nvPr/>
        </p:nvSpPr>
        <p:spPr>
          <a:xfrm>
            <a:off x="3063649" y="1204261"/>
            <a:ext cx="3026229" cy="306559"/>
          </a:xfrm>
          <a:prstGeom prst="rect">
            <a:avLst/>
          </a:prstGeom>
        </p:spPr>
        <p:txBody>
          <a:bodyPr lIns="91431" tIns="45715" rIns="91431" bIns="45715" anchor="ctr">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400" b="1" dirty="0" smtClean="0">
                <a:solidFill>
                  <a:srgbClr val="FCFCFC"/>
                </a:solidFill>
                <a:latin typeface="微软雅黑" panose="020B0503020204020204" pitchFamily="34" charset="-122"/>
                <a:ea typeface="微软雅黑" panose="020B0503020204020204" pitchFamily="34" charset="-122"/>
              </a:rPr>
              <a:t>Q1       </a:t>
            </a:r>
            <a:r>
              <a:rPr lang="zh-CN" altLang="en-US" sz="1400" b="1" dirty="0" smtClean="0">
                <a:solidFill>
                  <a:srgbClr val="FCFCFC"/>
                </a:solidFill>
                <a:latin typeface="微软雅黑" panose="020B0503020204020204" pitchFamily="34" charset="-122"/>
                <a:ea typeface="微软雅黑" panose="020B0503020204020204" pitchFamily="34" charset="-122"/>
              </a:rPr>
              <a:t>点击输入您的问题标题文本内容</a:t>
            </a:r>
            <a:r>
              <a:rPr lang="en-US" sz="1400" b="1" dirty="0" smtClean="0">
                <a:solidFill>
                  <a:srgbClr val="FCFCFC"/>
                </a:solidFill>
                <a:latin typeface="微软雅黑" panose="020B0503020204020204" pitchFamily="34" charset="-122"/>
                <a:ea typeface="微软雅黑" panose="020B0503020204020204" pitchFamily="34" charset="-122"/>
              </a:rPr>
              <a:t> ?</a:t>
            </a:r>
            <a:endParaRPr lang="en-US" sz="1400" b="1" dirty="0">
              <a:solidFill>
                <a:srgbClr val="FCFCFC"/>
              </a:solidFill>
              <a:latin typeface="微软雅黑" panose="020B0503020204020204" pitchFamily="34" charset="-122"/>
              <a:ea typeface="微软雅黑" panose="020B0503020204020204" pitchFamily="34" charset="-122"/>
            </a:endParaRPr>
          </a:p>
        </p:txBody>
      </p:sp>
      <p:sp>
        <p:nvSpPr>
          <p:cNvPr id="9" name="Text Placeholder 5"/>
          <p:cNvSpPr txBox="1">
            <a:spLocks/>
          </p:cNvSpPr>
          <p:nvPr/>
        </p:nvSpPr>
        <p:spPr>
          <a:xfrm>
            <a:off x="3063649" y="3633500"/>
            <a:ext cx="3026229"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200" b="1" dirty="0" smtClean="0">
                <a:solidFill>
                  <a:srgbClr val="FCFCFC"/>
                </a:solidFill>
                <a:latin typeface="微软雅黑" panose="020B0503020204020204" pitchFamily="34" charset="-122"/>
                <a:ea typeface="微软雅黑" panose="020B0503020204020204" pitchFamily="34" charset="-122"/>
              </a:rPr>
              <a:t>Q3       </a:t>
            </a:r>
            <a:r>
              <a:rPr lang="zh-CN" altLang="en-US" sz="1200" b="1" dirty="0" smtClean="0">
                <a:solidFill>
                  <a:srgbClr val="FCFCFC"/>
                </a:solidFill>
                <a:latin typeface="微软雅黑" panose="020B0503020204020204" pitchFamily="34" charset="-122"/>
                <a:ea typeface="微软雅黑" panose="020B0503020204020204" pitchFamily="34" charset="-122"/>
              </a:rPr>
              <a:t>点击</a:t>
            </a:r>
            <a:r>
              <a:rPr lang="zh-CN" altLang="en-US" sz="1200" b="1"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200" b="1" dirty="0">
                <a:solidFill>
                  <a:srgbClr val="FCFCFC"/>
                </a:solidFill>
                <a:latin typeface="微软雅黑" panose="020B0503020204020204" pitchFamily="34" charset="-122"/>
                <a:ea typeface="微软雅黑" panose="020B0503020204020204" pitchFamily="34" charset="-122"/>
              </a:rPr>
              <a:t> ?</a:t>
            </a:r>
          </a:p>
        </p:txBody>
      </p:sp>
      <p:sp>
        <p:nvSpPr>
          <p:cNvPr id="11" name="Text Placeholder 5"/>
          <p:cNvSpPr txBox="1">
            <a:spLocks/>
          </p:cNvSpPr>
          <p:nvPr/>
        </p:nvSpPr>
        <p:spPr>
          <a:xfrm>
            <a:off x="3063649" y="2435101"/>
            <a:ext cx="3026229"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200" b="1" dirty="0" smtClean="0">
                <a:solidFill>
                  <a:srgbClr val="FCFCFC"/>
                </a:solidFill>
                <a:latin typeface="微软雅黑" panose="020B0503020204020204" pitchFamily="34" charset="-122"/>
                <a:ea typeface="微软雅黑" panose="020B0503020204020204" pitchFamily="34" charset="-122"/>
              </a:rPr>
              <a:t>Q2       </a:t>
            </a:r>
            <a:r>
              <a:rPr lang="zh-CN" altLang="en-US" sz="1200" b="1" dirty="0" smtClean="0">
                <a:solidFill>
                  <a:srgbClr val="FCFCFC"/>
                </a:solidFill>
                <a:latin typeface="微软雅黑" panose="020B0503020204020204" pitchFamily="34" charset="-122"/>
                <a:ea typeface="微软雅黑" panose="020B0503020204020204" pitchFamily="34" charset="-122"/>
              </a:rPr>
              <a:t>点击</a:t>
            </a:r>
            <a:r>
              <a:rPr lang="zh-CN" altLang="en-US" sz="1200" b="1"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200" b="1" dirty="0">
                <a:solidFill>
                  <a:srgbClr val="FCFCFC"/>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065051496"/>
      </p:ext>
    </p:extLst>
  </p:cSld>
  <p:clrMapOvr>
    <a:masterClrMapping/>
  </p:clrMapOvr>
  <p:transition spd="med" advClick="0" advTm="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3000"/>
                            </p:stCondLst>
                            <p:childTnLst>
                              <p:par>
                                <p:cTn id="29" presetID="16" presetClass="entr" presetSubtype="37"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outVertical)">
                                      <p:cBhvr>
                                        <p:cTn id="31" dur="500"/>
                                        <p:tgtEl>
                                          <p:spTgt spid="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build="p"/>
      <p:bldP spid="9"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新建文件夹 (3)\82561c53b34a483.jpg"/>
          <p:cNvPicPr>
            <a:picLocks noChangeAspect="1" noChangeArrowheads="1"/>
          </p:cNvPicPr>
          <p:nvPr/>
        </p:nvPicPr>
        <p:blipFill>
          <a:blip r:embed="rId3" cstate="print"/>
          <a:srcRect/>
          <a:stretch>
            <a:fillRect/>
          </a:stretch>
        </p:blipFill>
        <p:spPr bwMode="auto">
          <a:xfrm>
            <a:off x="0" y="0"/>
            <a:ext cx="9144000" cy="5148262"/>
          </a:xfrm>
          <a:prstGeom prst="rect">
            <a:avLst/>
          </a:prstGeom>
          <a:noFill/>
        </p:spPr>
      </p:pic>
      <p:sp>
        <p:nvSpPr>
          <p:cNvPr id="7" name="Freeform 7"/>
          <p:cNvSpPr>
            <a:spLocks/>
          </p:cNvSpPr>
          <p:nvPr/>
        </p:nvSpPr>
        <p:spPr bwMode="auto">
          <a:xfrm>
            <a:off x="457759" y="2139702"/>
            <a:ext cx="1809985" cy="1296144"/>
          </a:xfrm>
          <a:custGeom>
            <a:avLst/>
            <a:gdLst>
              <a:gd name="T0" fmla="*/ 579 w 1583"/>
              <a:gd name="T1" fmla="*/ 0 h 1325"/>
              <a:gd name="T2" fmla="*/ 1583 w 1583"/>
              <a:gd name="T3" fmla="*/ 0 h 1325"/>
              <a:gd name="T4" fmla="*/ 1004 w 1583"/>
              <a:gd name="T5" fmla="*/ 1325 h 1325"/>
              <a:gd name="T6" fmla="*/ 0 w 1583"/>
              <a:gd name="T7" fmla="*/ 1325 h 1325"/>
              <a:gd name="T8" fmla="*/ 579 w 1583"/>
              <a:gd name="T9" fmla="*/ 0 h 1325"/>
            </a:gdLst>
            <a:ahLst/>
            <a:cxnLst>
              <a:cxn ang="0">
                <a:pos x="T0" y="T1"/>
              </a:cxn>
              <a:cxn ang="0">
                <a:pos x="T2" y="T3"/>
              </a:cxn>
              <a:cxn ang="0">
                <a:pos x="T4" y="T5"/>
              </a:cxn>
              <a:cxn ang="0">
                <a:pos x="T6" y="T7"/>
              </a:cxn>
              <a:cxn ang="0">
                <a:pos x="T8" y="T9"/>
              </a:cxn>
            </a:cxnLst>
            <a:rect l="0" t="0" r="r" b="b"/>
            <a:pathLst>
              <a:path w="1583" h="1325">
                <a:moveTo>
                  <a:pt x="579" y="0"/>
                </a:moveTo>
                <a:lnTo>
                  <a:pt x="1583" y="0"/>
                </a:lnTo>
                <a:lnTo>
                  <a:pt x="1004" y="1325"/>
                </a:lnTo>
                <a:lnTo>
                  <a:pt x="0" y="1325"/>
                </a:lnTo>
                <a:lnTo>
                  <a:pt x="579" y="0"/>
                </a:lnTo>
                <a:close/>
              </a:path>
            </a:pathLst>
          </a:custGeom>
          <a:solidFill>
            <a:schemeClr val="accent1"/>
          </a:solidFill>
          <a:ln w="0">
            <a:noFill/>
            <a:prstDash val="solid"/>
            <a:round/>
            <a:headEnd/>
            <a:tailEnd/>
          </a:ln>
        </p:spPr>
        <p:txBody>
          <a:bodyPr vert="horz" wrap="square" lIns="91433" tIns="45717" rIns="91433" bIns="45717" numCol="1" anchor="ctr" anchorCtr="1" compatLnSpc="1">
            <a:prstTxWarp prst="textNoShape">
              <a:avLst/>
            </a:prstTxWarp>
          </a:bodyPr>
          <a:lstStyle/>
          <a:p>
            <a:r>
              <a:rPr lang="en-US" altLang="zh-CN" sz="5100" dirty="0" smtClean="0">
                <a:solidFill>
                  <a:schemeClr val="bg1"/>
                </a:solidFill>
                <a:latin typeface="Impact" panose="020B0806030902050204" pitchFamily="34" charset="0"/>
                <a:ea typeface="微软雅黑" panose="020B0503020204020204" pitchFamily="34" charset="-122"/>
              </a:rPr>
              <a:t>03</a:t>
            </a:r>
            <a:endParaRPr lang="zh-CN" altLang="en-US" sz="5100" dirty="0">
              <a:solidFill>
                <a:schemeClr val="bg1"/>
              </a:solidFill>
              <a:latin typeface="Impact" panose="020B0806030902050204" pitchFamily="34" charset="0"/>
              <a:ea typeface="微软雅黑" panose="020B0503020204020204" pitchFamily="34" charset="-122"/>
            </a:endParaRPr>
          </a:p>
        </p:txBody>
      </p:sp>
      <p:sp>
        <p:nvSpPr>
          <p:cNvPr id="12" name="TextBox 48"/>
          <p:cNvSpPr txBox="1"/>
          <p:nvPr/>
        </p:nvSpPr>
        <p:spPr>
          <a:xfrm>
            <a:off x="2267744" y="2353210"/>
            <a:ext cx="5050131" cy="623235"/>
          </a:xfrm>
          <a:prstGeom prst="rect">
            <a:avLst/>
          </a:prstGeom>
          <a:noFill/>
        </p:spPr>
        <p:txBody>
          <a:bodyPr wrap="square" lIns="68579" tIns="34289" rIns="68579" bIns="34289" rtlCol="0">
            <a:spAutoFit/>
          </a:bodyPr>
          <a:lstStyle/>
          <a:p>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工作体会</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3" name="TextBox 49"/>
          <p:cNvSpPr txBox="1"/>
          <p:nvPr/>
        </p:nvSpPr>
        <p:spPr>
          <a:xfrm>
            <a:off x="2267744" y="3004620"/>
            <a:ext cx="3075539" cy="315486"/>
          </a:xfrm>
          <a:prstGeom prst="rect">
            <a:avLst/>
          </a:prstGeom>
          <a:noFill/>
        </p:spPr>
        <p:txBody>
          <a:bodyPr wrap="square" lIns="68579" tIns="34289" rIns="68579" bIns="34289" rtlCol="0">
            <a:spAutoFit/>
          </a:bodyPr>
          <a:lstStyle/>
          <a:p>
            <a:pPr eaLnBrk="0" hangingPunct="0"/>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点击此处添加副标题文本内容</a:t>
            </a:r>
          </a:p>
        </p:txBody>
      </p:sp>
    </p:spTree>
    <p:extLst>
      <p:ext uri="{BB962C8B-B14F-4D97-AF65-F5344CB8AC3E}">
        <p14:creationId xmlns:p14="http://schemas.microsoft.com/office/powerpoint/2010/main" val="2722803253"/>
      </p:ext>
    </p:extLst>
  </p:cSld>
  <p:clrMapOvr>
    <a:masterClrMapping/>
  </p:clrMapOvr>
  <p:transition spd="med" advClick="0" advTm="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5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2"/>
                                        </p:tgtEl>
                                        <p:attrNameLst>
                                          <p:attrName>style.visibility</p:attrName>
                                        </p:attrNameLst>
                                      </p:cBhvr>
                                      <p:to>
                                        <p:strVal val="visible"/>
                                      </p:to>
                                    </p:set>
                                    <p:animEffect transition="in" filter="wipe(left)">
                                      <p:cBhvr>
                                        <p:cTn id="18" dur="200"/>
                                        <p:tgtEl>
                                          <p:spTgt spid="12"/>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2"/>
                                        </p:tgtEl>
                                      </p:cBhvr>
                                      <p:to x="80000" y="100000"/>
                                    </p:animScale>
                                    <p:anim by="(#ppt_w*0.10)" calcmode="lin" valueType="num">
                                      <p:cBhvr>
                                        <p:cTn id="21" dur="50" autoRev="1" fill="hold">
                                          <p:stCondLst>
                                            <p:cond delay="0"/>
                                          </p:stCondLst>
                                        </p:cTn>
                                        <p:tgtEl>
                                          <p:spTgt spid="12"/>
                                        </p:tgtEl>
                                        <p:attrNameLst>
                                          <p:attrName>ppt_x</p:attrName>
                                        </p:attrNameLst>
                                      </p:cBhvr>
                                    </p:anim>
                                    <p:anim by="(-#ppt_w*0.10)" calcmode="lin" valueType="num">
                                      <p:cBhvr>
                                        <p:cTn id="22" dur="50" autoRev="1" fill="hold">
                                          <p:stCondLst>
                                            <p:cond delay="0"/>
                                          </p:stCondLst>
                                        </p:cTn>
                                        <p:tgtEl>
                                          <p:spTgt spid="12"/>
                                        </p:tgtEl>
                                        <p:attrNameLst>
                                          <p:attrName>ppt_y</p:attrName>
                                        </p:attrNameLst>
                                      </p:cBhvr>
                                    </p:anim>
                                    <p:animRot by="-480000">
                                      <p:cBhvr>
                                        <p:cTn id="23" dur="50" autoRev="1" fill="hold">
                                          <p:stCondLst>
                                            <p:cond delay="0"/>
                                          </p:stCondLst>
                                        </p:cTn>
                                        <p:tgtEl>
                                          <p:spTgt spid="12"/>
                                        </p:tgtEl>
                                        <p:attrNameLst>
                                          <p:attrName>r</p:attrName>
                                        </p:attrNameLst>
                                      </p:cBhvr>
                                    </p:animRot>
                                  </p:childTnLst>
                                </p:cTn>
                              </p:par>
                            </p:childTnLst>
                          </p:cTn>
                        </p:par>
                        <p:par>
                          <p:cTn id="24" fill="hold">
                            <p:stCondLst>
                              <p:cond delay="880"/>
                            </p:stCondLst>
                            <p:childTnLst>
                              <p:par>
                                <p:cTn id="25" presetID="22" presetClass="entr" presetSubtype="8" fill="hold" grpId="0" nodeType="afterEffect">
                                  <p:stCondLst>
                                    <p:cond delay="0"/>
                                  </p:stCondLst>
                                  <p:iterate type="lt">
                                    <p:tmPct val="30000"/>
                                  </p:iterate>
                                  <p:childTnLst>
                                    <p:set>
                                      <p:cBhvr>
                                        <p:cTn id="26" dur="1" fill="hold">
                                          <p:stCondLst>
                                            <p:cond delay="0"/>
                                          </p:stCondLst>
                                        </p:cTn>
                                        <p:tgtEl>
                                          <p:spTgt spid="13"/>
                                        </p:tgtEl>
                                        <p:attrNameLst>
                                          <p:attrName>style.visibility</p:attrName>
                                        </p:attrNameLst>
                                      </p:cBhvr>
                                      <p:to>
                                        <p:strVal val="visible"/>
                                      </p:to>
                                    </p:set>
                                    <p:animEffect transition="in" filter="wipe(left)">
                                      <p:cBhvr>
                                        <p:cTn id="27" dur="200"/>
                                        <p:tgtEl>
                                          <p:spTgt spid="13"/>
                                        </p:tgtEl>
                                      </p:cBhvr>
                                    </p:animEffect>
                                  </p:childTnLst>
                                </p:cTn>
                              </p:par>
                              <p:par>
                                <p:cTn id="28" presetID="36" presetClass="emph" presetSubtype="0" fill="hold" grpId="1" nodeType="withEffect">
                                  <p:stCondLst>
                                    <p:cond delay="0"/>
                                  </p:stCondLst>
                                  <p:iterate type="lt">
                                    <p:tmPct val="30000"/>
                                  </p:iterate>
                                  <p:childTnLst>
                                    <p:animScale>
                                      <p:cBhvr>
                                        <p:cTn id="29" dur="50" autoRev="1" fill="hold">
                                          <p:stCondLst>
                                            <p:cond delay="0"/>
                                          </p:stCondLst>
                                        </p:cTn>
                                        <p:tgtEl>
                                          <p:spTgt spid="13"/>
                                        </p:tgtEl>
                                      </p:cBhvr>
                                      <p:to x="80000" y="100000"/>
                                    </p:animScale>
                                    <p:anim by="(#ppt_w*0.10)" calcmode="lin" valueType="num">
                                      <p:cBhvr>
                                        <p:cTn id="30" dur="50" autoRev="1" fill="hold">
                                          <p:stCondLst>
                                            <p:cond delay="0"/>
                                          </p:stCondLst>
                                        </p:cTn>
                                        <p:tgtEl>
                                          <p:spTgt spid="13"/>
                                        </p:tgtEl>
                                        <p:attrNameLst>
                                          <p:attrName>ppt_x</p:attrName>
                                        </p:attrNameLst>
                                      </p:cBhvr>
                                    </p:anim>
                                    <p:anim by="(-#ppt_w*0.10)" calcmode="lin" valueType="num">
                                      <p:cBhvr>
                                        <p:cTn id="31" dur="50" autoRev="1" fill="hold">
                                          <p:stCondLst>
                                            <p:cond delay="0"/>
                                          </p:stCondLst>
                                        </p:cTn>
                                        <p:tgtEl>
                                          <p:spTgt spid="13"/>
                                        </p:tgtEl>
                                        <p:attrNameLst>
                                          <p:attrName>ppt_y</p:attrName>
                                        </p:attrNameLst>
                                      </p:cBhvr>
                                    </p:anim>
                                    <p:animRot by="-480000">
                                      <p:cBhvr>
                                        <p:cTn id="32" dur="50" autoRev="1"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p:bldP spid="12" grpId="1"/>
      <p:bldP spid="13" grpId="0"/>
      <p:bldP spid="1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标题 4"/>
          <p:cNvSpPr txBox="1"/>
          <p:nvPr/>
        </p:nvSpPr>
        <p:spPr>
          <a:xfrm>
            <a:off x="36678" y="1207388"/>
            <a:ext cx="1295807" cy="249622"/>
          </a:xfrm>
          <a:prstGeom prst="rect">
            <a:avLst/>
          </a:prstGeom>
        </p:spPr>
        <p:txBody>
          <a:bodyPr vert="horz" lIns="68555" tIns="34278" rIns="68555" bIns="3427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微软雅黑" panose="020B0503020204020204" pitchFamily="34" charset="-122"/>
                <a:ea typeface="微软雅黑" panose="020B0503020204020204" pitchFamily="34" charset="-122"/>
              </a:rPr>
              <a:t>我们要做什么</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29" name="标题 4"/>
          <p:cNvSpPr txBox="1"/>
          <p:nvPr/>
        </p:nvSpPr>
        <p:spPr>
          <a:xfrm>
            <a:off x="8837364" y="962465"/>
            <a:ext cx="485927" cy="403245"/>
          </a:xfrm>
          <a:prstGeom prst="rect">
            <a:avLst/>
          </a:prstGeom>
        </p:spPr>
        <p:txBody>
          <a:bodyPr vert="horz" lIns="68555" tIns="34278" rIns="68555" bIns="3427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dirty="0">
                <a:solidFill>
                  <a:schemeClr val="bg1"/>
                </a:solidFill>
                <a:latin typeface="微软雅黑" panose="020B0503020204020204" pitchFamily="34" charset="-122"/>
                <a:ea typeface="微软雅黑" panose="020B0503020204020204" pitchFamily="34" charset="-122"/>
              </a:rPr>
              <a:t>14</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nvGrpSpPr>
          <p:cNvPr id="2" name="组合 129"/>
          <p:cNvGrpSpPr/>
          <p:nvPr/>
        </p:nvGrpSpPr>
        <p:grpSpPr>
          <a:xfrm>
            <a:off x="3950067" y="956350"/>
            <a:ext cx="842064" cy="976795"/>
            <a:chOff x="5301679" y="1577352"/>
            <a:chExt cx="1123045" cy="1302732"/>
          </a:xfrm>
        </p:grpSpPr>
        <p:sp>
          <p:nvSpPr>
            <p:cNvPr id="131" name="六边形 130"/>
            <p:cNvSpPr/>
            <p:nvPr/>
          </p:nvSpPr>
          <p:spPr>
            <a:xfrm rot="5400000">
              <a:off x="5211836" y="1667195"/>
              <a:ext cx="1302732" cy="1123045"/>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2" name="KSO_Shape"/>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 name="组合 132"/>
          <p:cNvGrpSpPr/>
          <p:nvPr/>
        </p:nvGrpSpPr>
        <p:grpSpPr>
          <a:xfrm>
            <a:off x="4400262" y="1760765"/>
            <a:ext cx="842064" cy="976795"/>
            <a:chOff x="5902096" y="2650185"/>
            <a:chExt cx="1123045" cy="1302732"/>
          </a:xfrm>
        </p:grpSpPr>
        <p:sp>
          <p:nvSpPr>
            <p:cNvPr id="134" name="六边形 133"/>
            <p:cNvSpPr/>
            <p:nvPr/>
          </p:nvSpPr>
          <p:spPr>
            <a:xfrm rot="5400000">
              <a:off x="5812253" y="2740028"/>
              <a:ext cx="1302732" cy="1123045"/>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5"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 name="组合 135"/>
          <p:cNvGrpSpPr/>
          <p:nvPr/>
        </p:nvGrpSpPr>
        <p:grpSpPr>
          <a:xfrm>
            <a:off x="3950067" y="2565929"/>
            <a:ext cx="842064" cy="976795"/>
            <a:chOff x="5301679" y="3724016"/>
            <a:chExt cx="1123045" cy="1302732"/>
          </a:xfrm>
        </p:grpSpPr>
        <p:sp>
          <p:nvSpPr>
            <p:cNvPr id="137" name="六边形 136"/>
            <p:cNvSpPr/>
            <p:nvPr/>
          </p:nvSpPr>
          <p:spPr>
            <a:xfrm rot="5400000">
              <a:off x="5211836" y="3813859"/>
              <a:ext cx="1302732" cy="1123045"/>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8" name="KSO_Shape"/>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139"/>
          <p:cNvGrpSpPr/>
          <p:nvPr/>
        </p:nvGrpSpPr>
        <p:grpSpPr>
          <a:xfrm>
            <a:off x="4898895" y="1118326"/>
            <a:ext cx="3074598" cy="855225"/>
            <a:chOff x="6567113" y="1793376"/>
            <a:chExt cx="4100531" cy="1140595"/>
          </a:xfrm>
        </p:grpSpPr>
        <p:sp>
          <p:nvSpPr>
            <p:cNvPr id="141" name="文本框 69"/>
            <p:cNvSpPr txBox="1"/>
            <p:nvPr/>
          </p:nvSpPr>
          <p:spPr>
            <a:xfrm>
              <a:off x="6567113" y="1810920"/>
              <a:ext cx="916058" cy="697592"/>
            </a:xfrm>
            <a:prstGeom prst="rect">
              <a:avLst/>
            </a:prstGeom>
            <a:noFill/>
          </p:spPr>
          <p:txBody>
            <a:bodyPr wrap="square" rtlCol="0">
              <a:spAutoFit/>
            </a:bodyPr>
            <a:lstStyle/>
            <a:p>
              <a:pPr algn="ctr"/>
              <a:r>
                <a:rPr lang="en-US" altLang="zh-CN" sz="2800" dirty="0">
                  <a:solidFill>
                    <a:schemeClr val="bg1">
                      <a:lumMod val="50000"/>
                    </a:schemeClr>
                  </a:solidFill>
                  <a:latin typeface="Impact MT Std" pitchFamily="34" charset="0"/>
                  <a:ea typeface="微软雅黑" panose="020B0503020204020204" pitchFamily="34" charset="-122"/>
                </a:rPr>
                <a:t>01</a:t>
              </a:r>
              <a:endParaRPr lang="zh-CN" altLang="en-US" sz="2800" dirty="0">
                <a:solidFill>
                  <a:schemeClr val="bg1">
                    <a:lumMod val="50000"/>
                  </a:schemeClr>
                </a:solidFill>
                <a:latin typeface="Impact MT Std" pitchFamily="34" charset="0"/>
                <a:ea typeface="微软雅黑" panose="020B0503020204020204" pitchFamily="34" charset="-122"/>
              </a:endParaRPr>
            </a:p>
          </p:txBody>
        </p:sp>
        <p:grpSp>
          <p:nvGrpSpPr>
            <p:cNvPr id="6" name="组合 141"/>
            <p:cNvGrpSpPr/>
            <p:nvPr/>
          </p:nvGrpSpPr>
          <p:grpSpPr>
            <a:xfrm>
              <a:off x="7395055" y="1793376"/>
              <a:ext cx="3272589" cy="1140595"/>
              <a:chOff x="6968290" y="1689104"/>
              <a:chExt cx="3272589" cy="1140595"/>
            </a:xfrm>
          </p:grpSpPr>
          <p:sp>
            <p:nvSpPr>
              <p:cNvPr id="143" name="文本框 9"/>
              <p:cNvSpPr txBox="1"/>
              <p:nvPr/>
            </p:nvSpPr>
            <p:spPr>
              <a:xfrm>
                <a:off x="6968290" y="1689104"/>
                <a:ext cx="2329313" cy="369314"/>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p>
            </p:txBody>
          </p:sp>
          <p:sp>
            <p:nvSpPr>
              <p:cNvPr id="144" name="文本框 11"/>
              <p:cNvSpPr txBox="1"/>
              <p:nvPr/>
            </p:nvSpPr>
            <p:spPr>
              <a:xfrm>
                <a:off x="6968290" y="2029520"/>
                <a:ext cx="3272589" cy="800179"/>
              </a:xfrm>
              <a:prstGeom prst="rect">
                <a:avLst/>
              </a:prstGeom>
              <a:noFill/>
            </p:spPr>
            <p:txBody>
              <a:bodyPr wrap="square"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在此输入详细介绍，以表达项目工作的详细资料和文字信息。在此输入详细介绍，以表达项目工作的详细资料和文字信息。</a:t>
                </a:r>
              </a:p>
              <a:p>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7" name="组合 145"/>
          <p:cNvGrpSpPr/>
          <p:nvPr/>
        </p:nvGrpSpPr>
        <p:grpSpPr>
          <a:xfrm>
            <a:off x="1117814" y="1890325"/>
            <a:ext cx="3140667" cy="737479"/>
            <a:chOff x="1524357" y="2822972"/>
            <a:chExt cx="4188647" cy="983561"/>
          </a:xfrm>
        </p:grpSpPr>
        <p:sp>
          <p:nvSpPr>
            <p:cNvPr id="147" name="文本框 75"/>
            <p:cNvSpPr txBox="1"/>
            <p:nvPr/>
          </p:nvSpPr>
          <p:spPr>
            <a:xfrm>
              <a:off x="4796946" y="2868141"/>
              <a:ext cx="916058" cy="697593"/>
            </a:xfrm>
            <a:prstGeom prst="rect">
              <a:avLst/>
            </a:prstGeom>
            <a:noFill/>
          </p:spPr>
          <p:txBody>
            <a:bodyPr wrap="square" rtlCol="0">
              <a:spAutoFit/>
            </a:bodyPr>
            <a:lstStyle/>
            <a:p>
              <a:pPr algn="ctr"/>
              <a:r>
                <a:rPr lang="en-US" altLang="zh-CN" sz="2800" dirty="0">
                  <a:solidFill>
                    <a:schemeClr val="bg1">
                      <a:lumMod val="50000"/>
                    </a:schemeClr>
                  </a:solidFill>
                  <a:latin typeface="Impact MT Std" pitchFamily="34" charset="0"/>
                  <a:ea typeface="微软雅黑" panose="020B0503020204020204" pitchFamily="34" charset="-122"/>
                </a:rPr>
                <a:t>02</a:t>
              </a:r>
              <a:endParaRPr lang="zh-CN" altLang="en-US" sz="2800" dirty="0">
                <a:solidFill>
                  <a:schemeClr val="bg1">
                    <a:lumMod val="50000"/>
                  </a:schemeClr>
                </a:solidFill>
                <a:latin typeface="Impact MT Std" pitchFamily="34" charset="0"/>
                <a:ea typeface="微软雅黑" panose="020B0503020204020204" pitchFamily="34" charset="-122"/>
              </a:endParaRPr>
            </a:p>
          </p:txBody>
        </p:sp>
        <p:grpSp>
          <p:nvGrpSpPr>
            <p:cNvPr id="8" name="组合 147"/>
            <p:cNvGrpSpPr/>
            <p:nvPr/>
          </p:nvGrpSpPr>
          <p:grpSpPr>
            <a:xfrm>
              <a:off x="1524357" y="2822972"/>
              <a:ext cx="3272589" cy="983561"/>
              <a:chOff x="6968290" y="1661479"/>
              <a:chExt cx="3272589" cy="983561"/>
            </a:xfrm>
          </p:grpSpPr>
          <p:sp>
            <p:nvSpPr>
              <p:cNvPr id="149" name="文本框 77"/>
              <p:cNvSpPr txBox="1"/>
              <p:nvPr/>
            </p:nvSpPr>
            <p:spPr>
              <a:xfrm>
                <a:off x="7911567" y="1661479"/>
                <a:ext cx="2329312" cy="369314"/>
              </a:xfrm>
              <a:prstGeom prst="rect">
                <a:avLst/>
              </a:prstGeom>
              <a:noFill/>
            </p:spPr>
            <p:txBody>
              <a:bodyPr wrap="square" rtlCol="0">
                <a:spAutoFit/>
              </a:bodyPr>
              <a:lstStyle/>
              <a:p>
                <a:pPr algn="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p>
            </p:txBody>
          </p:sp>
          <p:sp>
            <p:nvSpPr>
              <p:cNvPr id="150" name="文本框 80"/>
              <p:cNvSpPr txBox="1"/>
              <p:nvPr/>
            </p:nvSpPr>
            <p:spPr>
              <a:xfrm>
                <a:off x="6968290" y="2029517"/>
                <a:ext cx="3272589" cy="615523"/>
              </a:xfrm>
              <a:prstGeom prst="rect">
                <a:avLst/>
              </a:prstGeom>
              <a:noFill/>
            </p:spPr>
            <p:txBody>
              <a:bodyPr wrap="square" rtlCol="0">
                <a:spAutoFit/>
              </a:bodyPr>
              <a:lstStyle/>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rPr>
                  <a:t>由在此输入详细介绍，以表达项目工作的详细资料和文字信息。在此输入详细介绍，以表达项目工作的详细资料和文字信息。</a:t>
                </a:r>
              </a:p>
            </p:txBody>
          </p:sp>
        </p:grpSp>
      </p:grpSp>
      <p:grpSp>
        <p:nvGrpSpPr>
          <p:cNvPr id="9" name="组合 151"/>
          <p:cNvGrpSpPr/>
          <p:nvPr/>
        </p:nvGrpSpPr>
        <p:grpSpPr>
          <a:xfrm>
            <a:off x="4898895" y="2708040"/>
            <a:ext cx="3074598" cy="885853"/>
            <a:chOff x="6567113" y="3913544"/>
            <a:chExt cx="4100531" cy="1181443"/>
          </a:xfrm>
        </p:grpSpPr>
        <p:sp>
          <p:nvSpPr>
            <p:cNvPr id="153" name="文本框 101"/>
            <p:cNvSpPr txBox="1"/>
            <p:nvPr/>
          </p:nvSpPr>
          <p:spPr>
            <a:xfrm>
              <a:off x="6567113" y="3971938"/>
              <a:ext cx="916058" cy="697593"/>
            </a:xfrm>
            <a:prstGeom prst="rect">
              <a:avLst/>
            </a:prstGeom>
            <a:noFill/>
          </p:spPr>
          <p:txBody>
            <a:bodyPr wrap="square" rtlCol="0">
              <a:spAutoFit/>
            </a:bodyPr>
            <a:lstStyle/>
            <a:p>
              <a:pPr algn="ctr"/>
              <a:r>
                <a:rPr lang="en-US" altLang="zh-CN" sz="2800" dirty="0">
                  <a:solidFill>
                    <a:schemeClr val="bg1">
                      <a:lumMod val="50000"/>
                    </a:schemeClr>
                  </a:solidFill>
                  <a:latin typeface="Impact MT Std" pitchFamily="34" charset="0"/>
                  <a:ea typeface="微软雅黑" panose="020B0503020204020204" pitchFamily="34" charset="-122"/>
                </a:rPr>
                <a:t>03</a:t>
              </a:r>
              <a:endParaRPr lang="zh-CN" altLang="en-US" sz="2800" dirty="0">
                <a:solidFill>
                  <a:schemeClr val="bg1">
                    <a:lumMod val="50000"/>
                  </a:schemeClr>
                </a:solidFill>
                <a:latin typeface="Impact MT Std" pitchFamily="34" charset="0"/>
                <a:ea typeface="微软雅黑" panose="020B0503020204020204" pitchFamily="34" charset="-122"/>
              </a:endParaRPr>
            </a:p>
          </p:txBody>
        </p:sp>
        <p:grpSp>
          <p:nvGrpSpPr>
            <p:cNvPr id="10" name="组合 153"/>
            <p:cNvGrpSpPr/>
            <p:nvPr/>
          </p:nvGrpSpPr>
          <p:grpSpPr>
            <a:xfrm>
              <a:off x="7395055" y="3913544"/>
              <a:ext cx="3272589" cy="1181443"/>
              <a:chOff x="6968290" y="1648255"/>
              <a:chExt cx="3272589" cy="1181443"/>
            </a:xfrm>
          </p:grpSpPr>
          <p:sp>
            <p:nvSpPr>
              <p:cNvPr id="155" name="文本框 103"/>
              <p:cNvSpPr txBox="1"/>
              <p:nvPr/>
            </p:nvSpPr>
            <p:spPr>
              <a:xfrm>
                <a:off x="6968290" y="1648255"/>
                <a:ext cx="2329313" cy="369314"/>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p>
            </p:txBody>
          </p:sp>
          <p:sp>
            <p:nvSpPr>
              <p:cNvPr id="156" name="文本框 104"/>
              <p:cNvSpPr txBox="1"/>
              <p:nvPr/>
            </p:nvSpPr>
            <p:spPr>
              <a:xfrm>
                <a:off x="6968290" y="2029518"/>
                <a:ext cx="3272589" cy="800180"/>
              </a:xfrm>
              <a:prstGeom prst="rect">
                <a:avLst/>
              </a:prstGeom>
              <a:noFill/>
            </p:spPr>
            <p:txBody>
              <a:bodyPr wrap="square"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在此输入详细介绍，以表达项目工作的详细资料和文字信息。在此输入详细介绍，以表达项目工作的详细资料和文字信息。</a:t>
                </a:r>
              </a:p>
              <a:p>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1" name="组合 157"/>
          <p:cNvGrpSpPr/>
          <p:nvPr/>
        </p:nvGrpSpPr>
        <p:grpSpPr>
          <a:xfrm>
            <a:off x="1127317" y="3601954"/>
            <a:ext cx="3140667" cy="728431"/>
            <a:chOff x="1524357" y="2835045"/>
            <a:chExt cx="4188647" cy="971495"/>
          </a:xfrm>
        </p:grpSpPr>
        <p:sp>
          <p:nvSpPr>
            <p:cNvPr id="159" name="文本框 75"/>
            <p:cNvSpPr txBox="1"/>
            <p:nvPr/>
          </p:nvSpPr>
          <p:spPr>
            <a:xfrm>
              <a:off x="4796946" y="2868143"/>
              <a:ext cx="916058" cy="697593"/>
            </a:xfrm>
            <a:prstGeom prst="rect">
              <a:avLst/>
            </a:prstGeom>
            <a:noFill/>
          </p:spPr>
          <p:txBody>
            <a:bodyPr wrap="square" rtlCol="0">
              <a:spAutoFit/>
            </a:bodyPr>
            <a:lstStyle/>
            <a:p>
              <a:pPr algn="ctr"/>
              <a:r>
                <a:rPr lang="en-US" altLang="zh-CN" sz="2800" dirty="0">
                  <a:solidFill>
                    <a:schemeClr val="bg1">
                      <a:lumMod val="50000"/>
                    </a:schemeClr>
                  </a:solidFill>
                  <a:latin typeface="Impact MT Std" pitchFamily="34" charset="0"/>
                  <a:ea typeface="微软雅黑" panose="020B0503020204020204" pitchFamily="34" charset="-122"/>
                </a:rPr>
                <a:t>04</a:t>
              </a:r>
              <a:endParaRPr lang="zh-CN" altLang="en-US" sz="2800" dirty="0">
                <a:solidFill>
                  <a:schemeClr val="bg1">
                    <a:lumMod val="50000"/>
                  </a:schemeClr>
                </a:solidFill>
                <a:latin typeface="Impact MT Std" pitchFamily="34" charset="0"/>
                <a:ea typeface="微软雅黑" panose="020B0503020204020204" pitchFamily="34" charset="-122"/>
              </a:endParaRPr>
            </a:p>
          </p:txBody>
        </p:sp>
        <p:grpSp>
          <p:nvGrpSpPr>
            <p:cNvPr id="12" name="组合 159"/>
            <p:cNvGrpSpPr/>
            <p:nvPr/>
          </p:nvGrpSpPr>
          <p:grpSpPr>
            <a:xfrm>
              <a:off x="1524357" y="2835045"/>
              <a:ext cx="3272589" cy="971495"/>
              <a:chOff x="6968290" y="1673552"/>
              <a:chExt cx="3272589" cy="971495"/>
            </a:xfrm>
          </p:grpSpPr>
          <p:sp>
            <p:nvSpPr>
              <p:cNvPr id="161" name="文本框 77"/>
              <p:cNvSpPr txBox="1"/>
              <p:nvPr/>
            </p:nvSpPr>
            <p:spPr>
              <a:xfrm>
                <a:off x="7911567" y="1673552"/>
                <a:ext cx="2329312" cy="369314"/>
              </a:xfrm>
              <a:prstGeom prst="rect">
                <a:avLst/>
              </a:prstGeom>
              <a:noFill/>
            </p:spPr>
            <p:txBody>
              <a:bodyPr wrap="square" rtlCol="0">
                <a:spAutoFit/>
              </a:bodyPr>
              <a:lstStyle/>
              <a:p>
                <a:pPr algn="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p>
            </p:txBody>
          </p:sp>
          <p:sp>
            <p:nvSpPr>
              <p:cNvPr id="162" name="文本框 80"/>
              <p:cNvSpPr txBox="1"/>
              <p:nvPr/>
            </p:nvSpPr>
            <p:spPr>
              <a:xfrm>
                <a:off x="6968290" y="2029523"/>
                <a:ext cx="3272589" cy="615524"/>
              </a:xfrm>
              <a:prstGeom prst="rect">
                <a:avLst/>
              </a:prstGeom>
              <a:noFill/>
            </p:spPr>
            <p:txBody>
              <a:bodyPr wrap="square" rtlCol="0">
                <a:spAutoFit/>
              </a:bodyPr>
              <a:lstStyle/>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rPr>
                  <a:t>由在此输入详细介绍，以表达项目工作的详细资料和文字信息。在此输入详细介绍，以表达项目工作的详细资料和文字信息。</a:t>
                </a:r>
              </a:p>
            </p:txBody>
          </p:sp>
        </p:grpSp>
      </p:grpSp>
      <p:grpSp>
        <p:nvGrpSpPr>
          <p:cNvPr id="13" name="组合 162"/>
          <p:cNvGrpSpPr/>
          <p:nvPr/>
        </p:nvGrpSpPr>
        <p:grpSpPr>
          <a:xfrm>
            <a:off x="4388640" y="3370809"/>
            <a:ext cx="842064" cy="976795"/>
            <a:chOff x="5550606" y="4704901"/>
            <a:chExt cx="1123045" cy="1302732"/>
          </a:xfrm>
        </p:grpSpPr>
        <p:sp>
          <p:nvSpPr>
            <p:cNvPr id="164" name="六边形 163"/>
            <p:cNvSpPr/>
            <p:nvPr/>
          </p:nvSpPr>
          <p:spPr>
            <a:xfrm rot="5400000">
              <a:off x="5460763" y="4794744"/>
              <a:ext cx="1302732" cy="1123045"/>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组合 164"/>
            <p:cNvGrpSpPr/>
            <p:nvPr/>
          </p:nvGrpSpPr>
          <p:grpSpPr>
            <a:xfrm>
              <a:off x="5923329" y="5169661"/>
              <a:ext cx="348517" cy="446576"/>
              <a:chOff x="3095876" y="2479873"/>
              <a:chExt cx="366231" cy="470769"/>
            </a:xfrm>
          </p:grpSpPr>
          <p:sp>
            <p:nvSpPr>
              <p:cNvPr id="166"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5728">
                  <a:defRPr/>
                </a:pPr>
                <a:endParaRPr lang="zh-CN" altLang="en-US" sz="1100" dirty="0">
                  <a:solidFill>
                    <a:schemeClr val="bg1">
                      <a:lumMod val="50000"/>
                    </a:schemeClr>
                  </a:solidFill>
                  <a:latin typeface="Calibri" panose="020F0502020204030204"/>
                  <a:ea typeface="宋体" panose="02010600030101010101" pitchFamily="2" charset="-122"/>
                </a:endParaRPr>
              </a:p>
            </p:txBody>
          </p:sp>
          <p:sp>
            <p:nvSpPr>
              <p:cNvPr id="167"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5728">
                  <a:defRPr/>
                </a:pPr>
                <a:endParaRPr lang="zh-CN" altLang="en-US" sz="1100" dirty="0">
                  <a:solidFill>
                    <a:schemeClr val="bg1">
                      <a:lumMod val="50000"/>
                    </a:schemeClr>
                  </a:solidFill>
                  <a:latin typeface="Calibri" panose="020F0502020204030204"/>
                  <a:ea typeface="宋体" panose="02010600030101010101" pitchFamily="2" charset="-122"/>
                </a:endParaRPr>
              </a:p>
            </p:txBody>
          </p:sp>
          <p:sp>
            <p:nvSpPr>
              <p:cNvPr id="168"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5728">
                  <a:defRPr/>
                </a:pPr>
                <a:endParaRPr lang="zh-CN" altLang="en-US" sz="1100" dirty="0">
                  <a:solidFill>
                    <a:schemeClr val="bg1">
                      <a:lumMod val="50000"/>
                    </a:schemeClr>
                  </a:solidFill>
                  <a:latin typeface="Calibri" panose="020F0502020204030204"/>
                  <a:ea typeface="宋体" panose="02010600030101010101" pitchFamily="2" charset="-122"/>
                </a:endParaRPr>
              </a:p>
            </p:txBody>
          </p:sp>
          <p:sp>
            <p:nvSpPr>
              <p:cNvPr id="169"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5728">
                  <a:defRPr/>
                </a:pPr>
                <a:endParaRPr lang="zh-CN" altLang="en-US" sz="1100" dirty="0">
                  <a:solidFill>
                    <a:schemeClr val="bg1">
                      <a:lumMod val="50000"/>
                    </a:schemeClr>
                  </a:solidFill>
                  <a:latin typeface="Calibri" panose="020F0502020204030204"/>
                  <a:ea typeface="宋体" panose="02010600030101010101" pitchFamily="2" charset="-122"/>
                </a:endParaRPr>
              </a:p>
            </p:txBody>
          </p:sp>
        </p:grpSp>
      </p:grpSp>
    </p:spTree>
  </p:cSld>
  <p:clrMapOvr>
    <a:masterClrMapping/>
  </p:clrMapOvr>
  <p:transition spd="med" advClick="0"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p:tgtEl>
                                          <p:spTgt spid="5"/>
                                        </p:tgtEl>
                                        <p:attrNameLst>
                                          <p:attrName>ppt_x</p:attrName>
                                        </p:attrNameLst>
                                      </p:cBhvr>
                                      <p:tavLst>
                                        <p:tav tm="0">
                                          <p:val>
                                            <p:strVal val="#ppt_x-#ppt_w*1.125000"/>
                                          </p:val>
                                        </p:tav>
                                        <p:tav tm="100000">
                                          <p:val>
                                            <p:strVal val="#ppt_x"/>
                                          </p:val>
                                        </p:tav>
                                      </p:tavLst>
                                    </p:anim>
                                    <p:animEffect transition="in" filter="wipe(right)">
                                      <p:cBhvr>
                                        <p:cTn id="15" dur="500"/>
                                        <p:tgtEl>
                                          <p:spTgt spid="5"/>
                                        </p:tgtEl>
                                      </p:cBhvr>
                                    </p:animEffect>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 calcmode="lin" valueType="num">
                                      <p:cBhvr>
                                        <p:cTn id="21" dur="500" fill="hold"/>
                                        <p:tgtEl>
                                          <p:spTgt spid="3"/>
                                        </p:tgtEl>
                                        <p:attrNameLst>
                                          <p:attrName>style.rotation</p:attrName>
                                        </p:attrNameLst>
                                      </p:cBhvr>
                                      <p:tavLst>
                                        <p:tav tm="0">
                                          <p:val>
                                            <p:fltVal val="360"/>
                                          </p:val>
                                        </p:tav>
                                        <p:tav tm="100000">
                                          <p:val>
                                            <p:fltVal val="0"/>
                                          </p:val>
                                        </p:tav>
                                      </p:tavLst>
                                    </p:anim>
                                    <p:animEffect transition="in" filter="fade">
                                      <p:cBhvr>
                                        <p:cTn id="22" dur="500"/>
                                        <p:tgtEl>
                                          <p:spTgt spid="3"/>
                                        </p:tgtEl>
                                      </p:cBhvr>
                                    </p:animEffect>
                                  </p:childTnLst>
                                </p:cTn>
                              </p:par>
                            </p:childTnLst>
                          </p:cTn>
                        </p:par>
                        <p:par>
                          <p:cTn id="23" fill="hold">
                            <p:stCondLst>
                              <p:cond delay="1500"/>
                            </p:stCondLst>
                            <p:childTnLst>
                              <p:par>
                                <p:cTn id="24" presetID="1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p:tgtEl>
                                          <p:spTgt spid="7"/>
                                        </p:tgtEl>
                                        <p:attrNameLst>
                                          <p:attrName>ppt_x</p:attrName>
                                        </p:attrNameLst>
                                      </p:cBhvr>
                                      <p:tavLst>
                                        <p:tav tm="0">
                                          <p:val>
                                            <p:strVal val="#ppt_x+#ppt_w*1.125000"/>
                                          </p:val>
                                        </p:tav>
                                        <p:tav tm="100000">
                                          <p:val>
                                            <p:strVal val="#ppt_x"/>
                                          </p:val>
                                        </p:tav>
                                      </p:tavLst>
                                    </p:anim>
                                    <p:animEffect transition="in" filter="wipe(left)">
                                      <p:cBhvr>
                                        <p:cTn id="27" dur="500"/>
                                        <p:tgtEl>
                                          <p:spTgt spid="7"/>
                                        </p:tgtEl>
                                      </p:cBhvr>
                                    </p:animEffect>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 calcmode="lin" valueType="num">
                                      <p:cBhvr>
                                        <p:cTn id="33" dur="500" fill="hold"/>
                                        <p:tgtEl>
                                          <p:spTgt spid="4"/>
                                        </p:tgtEl>
                                        <p:attrNameLst>
                                          <p:attrName>style.rotation</p:attrName>
                                        </p:attrNameLst>
                                      </p:cBhvr>
                                      <p:tavLst>
                                        <p:tav tm="0">
                                          <p:val>
                                            <p:fltVal val="360"/>
                                          </p:val>
                                        </p:tav>
                                        <p:tav tm="100000">
                                          <p:val>
                                            <p:fltVal val="0"/>
                                          </p:val>
                                        </p:tav>
                                      </p:tavLst>
                                    </p:anim>
                                    <p:animEffect transition="in" filter="fade">
                                      <p:cBhvr>
                                        <p:cTn id="34" dur="500"/>
                                        <p:tgtEl>
                                          <p:spTgt spid="4"/>
                                        </p:tgtEl>
                                      </p:cBhvr>
                                    </p:animEffect>
                                  </p:childTnLst>
                                </p:cTn>
                              </p:par>
                            </p:childTnLst>
                          </p:cTn>
                        </p:par>
                        <p:par>
                          <p:cTn id="35" fill="hold">
                            <p:stCondLst>
                              <p:cond delay="2500"/>
                            </p:stCondLst>
                            <p:childTnLst>
                              <p:par>
                                <p:cTn id="36" presetID="12" presetClass="entr" presetSubtype="8"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p:tgtEl>
                                          <p:spTgt spid="9"/>
                                        </p:tgtEl>
                                        <p:attrNameLst>
                                          <p:attrName>ppt_x</p:attrName>
                                        </p:attrNameLst>
                                      </p:cBhvr>
                                      <p:tavLst>
                                        <p:tav tm="0">
                                          <p:val>
                                            <p:strVal val="#ppt_x-#ppt_w*1.125000"/>
                                          </p:val>
                                        </p:tav>
                                        <p:tav tm="100000">
                                          <p:val>
                                            <p:strVal val="#ppt_x"/>
                                          </p:val>
                                        </p:tav>
                                      </p:tavLst>
                                    </p:anim>
                                    <p:animEffect transition="in" filter="wipe(right)">
                                      <p:cBhvr>
                                        <p:cTn id="39" dur="500"/>
                                        <p:tgtEl>
                                          <p:spTgt spid="9"/>
                                        </p:tgtEl>
                                      </p:cBhvr>
                                    </p:animEffect>
                                  </p:childTnLst>
                                </p:cTn>
                              </p:par>
                            </p:childTnLst>
                          </p:cTn>
                        </p:par>
                        <p:par>
                          <p:cTn id="40" fill="hold">
                            <p:stCondLst>
                              <p:cond delay="3000"/>
                            </p:stCondLst>
                            <p:childTnLst>
                              <p:par>
                                <p:cTn id="41" presetID="49" presetClass="entr" presetSubtype="0" decel="10000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360"/>
                                          </p:val>
                                        </p:tav>
                                        <p:tav tm="100000">
                                          <p:val>
                                            <p:fltVal val="0"/>
                                          </p:val>
                                        </p:tav>
                                      </p:tavLst>
                                    </p:anim>
                                    <p:animEffect transition="in" filter="fade">
                                      <p:cBhvr>
                                        <p:cTn id="46" dur="500"/>
                                        <p:tgtEl>
                                          <p:spTgt spid="13"/>
                                        </p:tgtEl>
                                      </p:cBhvr>
                                    </p:animEffect>
                                  </p:childTnLst>
                                </p:cTn>
                              </p:par>
                            </p:childTnLst>
                          </p:cTn>
                        </p:par>
                        <p:par>
                          <p:cTn id="47" fill="hold">
                            <p:stCondLst>
                              <p:cond delay="3500"/>
                            </p:stCondLst>
                            <p:childTnLst>
                              <p:par>
                                <p:cTn id="48" presetID="12" presetClass="entr" presetSubtype="2"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p:tgtEl>
                                          <p:spTgt spid="11"/>
                                        </p:tgtEl>
                                        <p:attrNameLst>
                                          <p:attrName>ppt_x</p:attrName>
                                        </p:attrNameLst>
                                      </p:cBhvr>
                                      <p:tavLst>
                                        <p:tav tm="0">
                                          <p:val>
                                            <p:strVal val="#ppt_x+#ppt_w*1.125000"/>
                                          </p:val>
                                        </p:tav>
                                        <p:tav tm="100000">
                                          <p:val>
                                            <p:strVal val="#ppt_x"/>
                                          </p:val>
                                        </p:tav>
                                      </p:tavLst>
                                    </p:anim>
                                    <p:animEffect transition="in" filter="wipe(left)">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椭圆 343"/>
          <p:cNvSpPr>
            <a:spLocks noChangeArrowheads="1"/>
          </p:cNvSpPr>
          <p:nvPr/>
        </p:nvSpPr>
        <p:spPr bwMode="auto">
          <a:xfrm>
            <a:off x="5818188" y="4121151"/>
            <a:ext cx="2686050" cy="282575"/>
          </a:xfrm>
          <a:prstGeom prst="ellipse">
            <a:avLst/>
          </a:prstGeom>
          <a:gradFill rotWithShape="1">
            <a:gsLst>
              <a:gs pos="0">
                <a:schemeClr val="tx1">
                  <a:alpha val="39999"/>
                </a:scheme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lIns="91431" tIns="45715" rIns="91431" bIns="4571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222" name="椭圆 344"/>
          <p:cNvSpPr>
            <a:spLocks noChangeArrowheads="1"/>
          </p:cNvSpPr>
          <p:nvPr/>
        </p:nvSpPr>
        <p:spPr bwMode="auto">
          <a:xfrm>
            <a:off x="668338" y="4121151"/>
            <a:ext cx="2686050" cy="282575"/>
          </a:xfrm>
          <a:prstGeom prst="ellipse">
            <a:avLst/>
          </a:prstGeom>
          <a:gradFill rotWithShape="1">
            <a:gsLst>
              <a:gs pos="0">
                <a:schemeClr val="tx1">
                  <a:alpha val="39999"/>
                </a:scheme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lIns="91431" tIns="45715" rIns="91431" bIns="4571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223" name="矩形 5"/>
          <p:cNvSpPr/>
          <p:nvPr/>
        </p:nvSpPr>
        <p:spPr bwMode="auto">
          <a:xfrm>
            <a:off x="2362201" y="3230563"/>
            <a:ext cx="593725" cy="1020762"/>
          </a:xfrm>
          <a:custGeom>
            <a:avLst/>
            <a:gdLst>
              <a:gd name="T0" fmla="*/ 0 w 594852"/>
              <a:gd name="T1" fmla="*/ 422787 h 1020385"/>
              <a:gd name="T2" fmla="*/ 2203 w 594852"/>
              <a:gd name="T3" fmla="*/ 0 h 1020385"/>
              <a:gd name="T4" fmla="*/ 594597 w 594852"/>
              <a:gd name="T5" fmla="*/ 590224 h 1020385"/>
              <a:gd name="T6" fmla="*/ 594852 w 594852"/>
              <a:gd name="T7" fmla="*/ 1020385 h 1020385"/>
              <a:gd name="T8" fmla="*/ 0 w 594852"/>
              <a:gd name="T9" fmla="*/ 422787 h 1020385"/>
            </a:gdLst>
            <a:ahLst/>
            <a:cxnLst>
              <a:cxn ang="0">
                <a:pos x="T0" y="T1"/>
              </a:cxn>
              <a:cxn ang="0">
                <a:pos x="T2" y="T3"/>
              </a:cxn>
              <a:cxn ang="0">
                <a:pos x="T4" y="T5"/>
              </a:cxn>
              <a:cxn ang="0">
                <a:pos x="T6" y="T7"/>
              </a:cxn>
              <a:cxn ang="0">
                <a:pos x="T8" y="T9"/>
              </a:cxn>
            </a:cxnLst>
            <a:rect l="0" t="0" r="r" b="b"/>
            <a:pathLst>
              <a:path w="594852" h="1020385">
                <a:moveTo>
                  <a:pt x="0" y="422787"/>
                </a:moveTo>
                <a:cubicBezTo>
                  <a:pt x="1554" y="281858"/>
                  <a:pt x="649" y="140929"/>
                  <a:pt x="2203" y="0"/>
                </a:cubicBezTo>
                <a:lnTo>
                  <a:pt x="594597" y="590224"/>
                </a:lnTo>
                <a:lnTo>
                  <a:pt x="594852" y="1020385"/>
                </a:lnTo>
                <a:lnTo>
                  <a:pt x="0" y="422787"/>
                </a:lnTo>
                <a:close/>
              </a:path>
            </a:pathLst>
          </a:custGeom>
          <a:solidFill>
            <a:schemeClr val="tx1">
              <a:lumMod val="65000"/>
              <a:lumOff val="35000"/>
            </a:schemeClr>
          </a:solidFill>
          <a:ln>
            <a:noFill/>
          </a:ln>
        </p:spPr>
        <p:txBody>
          <a:bodyPr lIns="91431" tIns="45715" rIns="91431" bIns="45715" anchor="ctr"/>
          <a:lstStyle/>
          <a:p>
            <a:endParaRPr lang="zh-CN" altLang="en-US"/>
          </a:p>
        </p:txBody>
      </p:sp>
      <p:sp>
        <p:nvSpPr>
          <p:cNvPr id="224" name="矩形 5"/>
          <p:cNvSpPr/>
          <p:nvPr/>
        </p:nvSpPr>
        <p:spPr bwMode="auto">
          <a:xfrm flipH="1">
            <a:off x="6135689" y="3241675"/>
            <a:ext cx="595312" cy="1020763"/>
          </a:xfrm>
          <a:custGeom>
            <a:avLst/>
            <a:gdLst>
              <a:gd name="T0" fmla="*/ 0 w 594852"/>
              <a:gd name="T1" fmla="*/ 422787 h 1020385"/>
              <a:gd name="T2" fmla="*/ 2203 w 594852"/>
              <a:gd name="T3" fmla="*/ 0 h 1020385"/>
              <a:gd name="T4" fmla="*/ 594597 w 594852"/>
              <a:gd name="T5" fmla="*/ 590224 h 1020385"/>
              <a:gd name="T6" fmla="*/ 594852 w 594852"/>
              <a:gd name="T7" fmla="*/ 1020385 h 1020385"/>
              <a:gd name="T8" fmla="*/ 0 w 594852"/>
              <a:gd name="T9" fmla="*/ 422787 h 1020385"/>
            </a:gdLst>
            <a:ahLst/>
            <a:cxnLst>
              <a:cxn ang="0">
                <a:pos x="T0" y="T1"/>
              </a:cxn>
              <a:cxn ang="0">
                <a:pos x="T2" y="T3"/>
              </a:cxn>
              <a:cxn ang="0">
                <a:pos x="T4" y="T5"/>
              </a:cxn>
              <a:cxn ang="0">
                <a:pos x="T6" y="T7"/>
              </a:cxn>
              <a:cxn ang="0">
                <a:pos x="T8" y="T9"/>
              </a:cxn>
            </a:cxnLst>
            <a:rect l="0" t="0" r="r" b="b"/>
            <a:pathLst>
              <a:path w="594852" h="1020385">
                <a:moveTo>
                  <a:pt x="0" y="422787"/>
                </a:moveTo>
                <a:cubicBezTo>
                  <a:pt x="1554" y="281858"/>
                  <a:pt x="649" y="140929"/>
                  <a:pt x="2203" y="0"/>
                </a:cubicBezTo>
                <a:lnTo>
                  <a:pt x="594597" y="590224"/>
                </a:lnTo>
                <a:lnTo>
                  <a:pt x="594852" y="1020385"/>
                </a:lnTo>
                <a:lnTo>
                  <a:pt x="0" y="422787"/>
                </a:lnTo>
                <a:close/>
              </a:path>
            </a:pathLst>
          </a:custGeom>
          <a:solidFill>
            <a:schemeClr val="tx1">
              <a:lumMod val="65000"/>
              <a:lumOff val="35000"/>
            </a:schemeClr>
          </a:solidFill>
          <a:ln>
            <a:noFill/>
          </a:ln>
        </p:spPr>
        <p:txBody>
          <a:bodyPr lIns="91431" tIns="45715" rIns="91431" bIns="45715" anchor="ctr"/>
          <a:lstStyle/>
          <a:p>
            <a:endParaRPr lang="zh-CN" altLang="en-US"/>
          </a:p>
        </p:txBody>
      </p:sp>
      <p:sp>
        <p:nvSpPr>
          <p:cNvPr id="225" name="矩形 5"/>
          <p:cNvSpPr/>
          <p:nvPr/>
        </p:nvSpPr>
        <p:spPr bwMode="auto">
          <a:xfrm flipH="1">
            <a:off x="4878388" y="2646363"/>
            <a:ext cx="595312" cy="1019175"/>
          </a:xfrm>
          <a:custGeom>
            <a:avLst/>
            <a:gdLst>
              <a:gd name="T0" fmla="*/ 0 w 594852"/>
              <a:gd name="T1" fmla="*/ 422787 h 1020385"/>
              <a:gd name="T2" fmla="*/ 2203 w 594852"/>
              <a:gd name="T3" fmla="*/ 0 h 1020385"/>
              <a:gd name="T4" fmla="*/ 594597 w 594852"/>
              <a:gd name="T5" fmla="*/ 590224 h 1020385"/>
              <a:gd name="T6" fmla="*/ 594852 w 594852"/>
              <a:gd name="T7" fmla="*/ 1020385 h 1020385"/>
              <a:gd name="T8" fmla="*/ 0 w 594852"/>
              <a:gd name="T9" fmla="*/ 422787 h 1020385"/>
            </a:gdLst>
            <a:ahLst/>
            <a:cxnLst>
              <a:cxn ang="0">
                <a:pos x="T0" y="T1"/>
              </a:cxn>
              <a:cxn ang="0">
                <a:pos x="T2" y="T3"/>
              </a:cxn>
              <a:cxn ang="0">
                <a:pos x="T4" y="T5"/>
              </a:cxn>
              <a:cxn ang="0">
                <a:pos x="T6" y="T7"/>
              </a:cxn>
              <a:cxn ang="0">
                <a:pos x="T8" y="T9"/>
              </a:cxn>
            </a:cxnLst>
            <a:rect l="0" t="0" r="r" b="b"/>
            <a:pathLst>
              <a:path w="594852" h="1020385">
                <a:moveTo>
                  <a:pt x="0" y="422787"/>
                </a:moveTo>
                <a:cubicBezTo>
                  <a:pt x="1554" y="281858"/>
                  <a:pt x="649" y="140929"/>
                  <a:pt x="2203" y="0"/>
                </a:cubicBezTo>
                <a:lnTo>
                  <a:pt x="594597" y="590224"/>
                </a:lnTo>
                <a:lnTo>
                  <a:pt x="594852" y="1020385"/>
                </a:lnTo>
                <a:lnTo>
                  <a:pt x="0" y="422787"/>
                </a:lnTo>
                <a:close/>
              </a:path>
            </a:pathLst>
          </a:custGeom>
          <a:solidFill>
            <a:schemeClr val="tx1">
              <a:lumMod val="65000"/>
              <a:lumOff val="35000"/>
            </a:schemeClr>
          </a:solidFill>
          <a:ln>
            <a:noFill/>
          </a:ln>
        </p:spPr>
        <p:txBody>
          <a:bodyPr lIns="91431" tIns="45715" rIns="91431" bIns="45715" anchor="ctr"/>
          <a:lstStyle/>
          <a:p>
            <a:endParaRPr lang="zh-CN" altLang="en-US"/>
          </a:p>
        </p:txBody>
      </p:sp>
      <p:sp>
        <p:nvSpPr>
          <p:cNvPr id="226" name="矩形 5"/>
          <p:cNvSpPr/>
          <p:nvPr/>
        </p:nvSpPr>
        <p:spPr bwMode="auto">
          <a:xfrm>
            <a:off x="3619500" y="2646363"/>
            <a:ext cx="593725" cy="1019175"/>
          </a:xfrm>
          <a:custGeom>
            <a:avLst/>
            <a:gdLst>
              <a:gd name="T0" fmla="*/ 0 w 594852"/>
              <a:gd name="T1" fmla="*/ 422787 h 1020385"/>
              <a:gd name="T2" fmla="*/ 2203 w 594852"/>
              <a:gd name="T3" fmla="*/ 0 h 1020385"/>
              <a:gd name="T4" fmla="*/ 594597 w 594852"/>
              <a:gd name="T5" fmla="*/ 590224 h 1020385"/>
              <a:gd name="T6" fmla="*/ 594852 w 594852"/>
              <a:gd name="T7" fmla="*/ 1020385 h 1020385"/>
              <a:gd name="T8" fmla="*/ 0 w 594852"/>
              <a:gd name="T9" fmla="*/ 422787 h 1020385"/>
            </a:gdLst>
            <a:ahLst/>
            <a:cxnLst>
              <a:cxn ang="0">
                <a:pos x="T0" y="T1"/>
              </a:cxn>
              <a:cxn ang="0">
                <a:pos x="T2" y="T3"/>
              </a:cxn>
              <a:cxn ang="0">
                <a:pos x="T4" y="T5"/>
              </a:cxn>
              <a:cxn ang="0">
                <a:pos x="T6" y="T7"/>
              </a:cxn>
              <a:cxn ang="0">
                <a:pos x="T8" y="T9"/>
              </a:cxn>
            </a:cxnLst>
            <a:rect l="0" t="0" r="r" b="b"/>
            <a:pathLst>
              <a:path w="594852" h="1020385">
                <a:moveTo>
                  <a:pt x="0" y="422787"/>
                </a:moveTo>
                <a:cubicBezTo>
                  <a:pt x="1554" y="281858"/>
                  <a:pt x="649" y="140929"/>
                  <a:pt x="2203" y="0"/>
                </a:cubicBezTo>
                <a:lnTo>
                  <a:pt x="594597" y="590224"/>
                </a:lnTo>
                <a:lnTo>
                  <a:pt x="594852" y="1020385"/>
                </a:lnTo>
                <a:lnTo>
                  <a:pt x="0" y="422787"/>
                </a:lnTo>
                <a:close/>
              </a:path>
            </a:pathLst>
          </a:custGeom>
          <a:solidFill>
            <a:schemeClr val="tx1">
              <a:lumMod val="65000"/>
              <a:lumOff val="35000"/>
            </a:schemeClr>
          </a:solidFill>
          <a:ln>
            <a:noFill/>
          </a:ln>
        </p:spPr>
        <p:txBody>
          <a:bodyPr lIns="91431" tIns="45715" rIns="91431" bIns="45715" anchor="ctr"/>
          <a:lstStyle/>
          <a:p>
            <a:endParaRPr lang="zh-CN" altLang="en-US"/>
          </a:p>
        </p:txBody>
      </p:sp>
      <p:sp>
        <p:nvSpPr>
          <p:cNvPr id="227" name="矩形 1"/>
          <p:cNvSpPr/>
          <p:nvPr/>
        </p:nvSpPr>
        <p:spPr bwMode="auto">
          <a:xfrm>
            <a:off x="1065214" y="3822700"/>
            <a:ext cx="1892300" cy="431800"/>
          </a:xfrm>
          <a:custGeom>
            <a:avLst/>
            <a:gdLst>
              <a:gd name="T0" fmla="*/ 5210 w 1892423"/>
              <a:gd name="T1" fmla="*/ 0 h 432048"/>
              <a:gd name="T2" fmla="*/ 1892423 w 1892423"/>
              <a:gd name="T3" fmla="*/ 0 h 432048"/>
              <a:gd name="T4" fmla="*/ 1892423 w 1892423"/>
              <a:gd name="T5" fmla="*/ 432048 h 432048"/>
              <a:gd name="T6" fmla="*/ 0 w 1892423"/>
              <a:gd name="T7" fmla="*/ 432048 h 432048"/>
              <a:gd name="T8" fmla="*/ 0 w 1892423"/>
              <a:gd name="T9" fmla="*/ 319658 h 432048"/>
              <a:gd name="T10" fmla="*/ 832 w 1892423"/>
              <a:gd name="T11" fmla="*/ 319658 h 432048"/>
              <a:gd name="T12" fmla="*/ 832 w 1892423"/>
              <a:gd name="T13" fmla="*/ 427670 h 432048"/>
              <a:gd name="T14" fmla="*/ 216856 w 1892423"/>
              <a:gd name="T15" fmla="*/ 211646 h 432048"/>
              <a:gd name="T16" fmla="*/ 5210 w 1892423"/>
              <a:gd name="T17" fmla="*/ 0 h 432048"/>
              <a:gd name="T18" fmla="*/ 0 w 1892423"/>
              <a:gd name="T19" fmla="*/ 0 h 432048"/>
              <a:gd name="T20" fmla="*/ 832 w 1892423"/>
              <a:gd name="T21" fmla="*/ 0 h 432048"/>
              <a:gd name="T22" fmla="*/ 832 w 1892423"/>
              <a:gd name="T23" fmla="*/ 103634 h 432048"/>
              <a:gd name="T24" fmla="*/ 0 w 1892423"/>
              <a:gd name="T25" fmla="*/ 103634 h 432048"/>
              <a:gd name="T26" fmla="*/ 0 w 1892423"/>
              <a:gd name="T27" fmla="*/ 0 h 43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2423" h="432048">
                <a:moveTo>
                  <a:pt x="5210" y="0"/>
                </a:moveTo>
                <a:lnTo>
                  <a:pt x="1892423" y="0"/>
                </a:lnTo>
                <a:lnTo>
                  <a:pt x="1892423" y="432048"/>
                </a:lnTo>
                <a:lnTo>
                  <a:pt x="0" y="432048"/>
                </a:lnTo>
                <a:lnTo>
                  <a:pt x="0" y="319658"/>
                </a:lnTo>
                <a:lnTo>
                  <a:pt x="832" y="319658"/>
                </a:lnTo>
                <a:lnTo>
                  <a:pt x="832" y="427670"/>
                </a:lnTo>
                <a:lnTo>
                  <a:pt x="216856" y="211646"/>
                </a:lnTo>
                <a:lnTo>
                  <a:pt x="5210" y="0"/>
                </a:lnTo>
                <a:close/>
                <a:moveTo>
                  <a:pt x="0" y="0"/>
                </a:moveTo>
                <a:lnTo>
                  <a:pt x="832" y="0"/>
                </a:lnTo>
                <a:lnTo>
                  <a:pt x="832" y="103634"/>
                </a:lnTo>
                <a:lnTo>
                  <a:pt x="0" y="103634"/>
                </a:lnTo>
                <a:lnTo>
                  <a:pt x="0" y="0"/>
                </a:lnTo>
                <a:close/>
              </a:path>
            </a:pathLst>
          </a:custGeom>
          <a:solidFill>
            <a:schemeClr val="accent3"/>
          </a:solidFill>
          <a:ln>
            <a:noFill/>
          </a:ln>
        </p:spPr>
        <p:txBody>
          <a:bodyPr lIns="91431" tIns="45715" rIns="91431" bIns="45715" anchor="ctr"/>
          <a:lstStyle/>
          <a:p>
            <a:endParaRPr lang="zh-CN" altLang="en-US"/>
          </a:p>
        </p:txBody>
      </p:sp>
      <p:sp>
        <p:nvSpPr>
          <p:cNvPr id="228" name="矩形 1"/>
          <p:cNvSpPr/>
          <p:nvPr/>
        </p:nvSpPr>
        <p:spPr bwMode="auto">
          <a:xfrm flipH="1">
            <a:off x="6135688" y="3817939"/>
            <a:ext cx="1892300" cy="431800"/>
          </a:xfrm>
          <a:custGeom>
            <a:avLst/>
            <a:gdLst>
              <a:gd name="T0" fmla="*/ 5210 w 1892423"/>
              <a:gd name="T1" fmla="*/ 0 h 432048"/>
              <a:gd name="T2" fmla="*/ 1892423 w 1892423"/>
              <a:gd name="T3" fmla="*/ 0 h 432048"/>
              <a:gd name="T4" fmla="*/ 1892423 w 1892423"/>
              <a:gd name="T5" fmla="*/ 432048 h 432048"/>
              <a:gd name="T6" fmla="*/ 0 w 1892423"/>
              <a:gd name="T7" fmla="*/ 432048 h 432048"/>
              <a:gd name="T8" fmla="*/ 0 w 1892423"/>
              <a:gd name="T9" fmla="*/ 319658 h 432048"/>
              <a:gd name="T10" fmla="*/ 832 w 1892423"/>
              <a:gd name="T11" fmla="*/ 319658 h 432048"/>
              <a:gd name="T12" fmla="*/ 832 w 1892423"/>
              <a:gd name="T13" fmla="*/ 427670 h 432048"/>
              <a:gd name="T14" fmla="*/ 216856 w 1892423"/>
              <a:gd name="T15" fmla="*/ 211646 h 432048"/>
              <a:gd name="T16" fmla="*/ 5210 w 1892423"/>
              <a:gd name="T17" fmla="*/ 0 h 432048"/>
              <a:gd name="T18" fmla="*/ 0 w 1892423"/>
              <a:gd name="T19" fmla="*/ 0 h 432048"/>
              <a:gd name="T20" fmla="*/ 832 w 1892423"/>
              <a:gd name="T21" fmla="*/ 0 h 432048"/>
              <a:gd name="T22" fmla="*/ 832 w 1892423"/>
              <a:gd name="T23" fmla="*/ 103634 h 432048"/>
              <a:gd name="T24" fmla="*/ 0 w 1892423"/>
              <a:gd name="T25" fmla="*/ 103634 h 432048"/>
              <a:gd name="T26" fmla="*/ 0 w 1892423"/>
              <a:gd name="T27" fmla="*/ 0 h 43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2423" h="432048">
                <a:moveTo>
                  <a:pt x="5210" y="0"/>
                </a:moveTo>
                <a:lnTo>
                  <a:pt x="1892423" y="0"/>
                </a:lnTo>
                <a:lnTo>
                  <a:pt x="1892423" y="432048"/>
                </a:lnTo>
                <a:lnTo>
                  <a:pt x="0" y="432048"/>
                </a:lnTo>
                <a:lnTo>
                  <a:pt x="0" y="319658"/>
                </a:lnTo>
                <a:lnTo>
                  <a:pt x="832" y="319658"/>
                </a:lnTo>
                <a:lnTo>
                  <a:pt x="832" y="427670"/>
                </a:lnTo>
                <a:lnTo>
                  <a:pt x="216856" y="211646"/>
                </a:lnTo>
                <a:lnTo>
                  <a:pt x="5210" y="0"/>
                </a:lnTo>
                <a:close/>
                <a:moveTo>
                  <a:pt x="0" y="0"/>
                </a:moveTo>
                <a:lnTo>
                  <a:pt x="832" y="0"/>
                </a:lnTo>
                <a:lnTo>
                  <a:pt x="832" y="103634"/>
                </a:lnTo>
                <a:lnTo>
                  <a:pt x="0" y="103634"/>
                </a:lnTo>
                <a:lnTo>
                  <a:pt x="0" y="0"/>
                </a:lnTo>
                <a:close/>
              </a:path>
            </a:pathLst>
          </a:custGeom>
          <a:solidFill>
            <a:schemeClr val="accent3"/>
          </a:solidFill>
          <a:ln>
            <a:noFill/>
          </a:ln>
        </p:spPr>
        <p:txBody>
          <a:bodyPr lIns="91431" tIns="45715" rIns="91431" bIns="45715" anchor="ctr"/>
          <a:lstStyle/>
          <a:p>
            <a:endParaRPr lang="zh-CN" altLang="en-US"/>
          </a:p>
        </p:txBody>
      </p:sp>
      <p:sp>
        <p:nvSpPr>
          <p:cNvPr id="229" name="矩形 297"/>
          <p:cNvSpPr>
            <a:spLocks noChangeArrowheads="1"/>
          </p:cNvSpPr>
          <p:nvPr/>
        </p:nvSpPr>
        <p:spPr bwMode="auto">
          <a:xfrm>
            <a:off x="2362201" y="3232150"/>
            <a:ext cx="1851025" cy="431800"/>
          </a:xfrm>
          <a:prstGeom prst="rect">
            <a:avLst/>
          </a:prstGeom>
          <a:solidFill>
            <a:schemeClr val="accent2"/>
          </a:solidFill>
          <a:ln>
            <a:noFill/>
          </a:ln>
        </p:spPr>
        <p:txBody>
          <a:bodyPr lIns="91431" tIns="45715" rIns="91431" bIns="4571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230" name="矩形 298"/>
          <p:cNvSpPr>
            <a:spLocks noChangeArrowheads="1"/>
          </p:cNvSpPr>
          <p:nvPr/>
        </p:nvSpPr>
        <p:spPr bwMode="auto">
          <a:xfrm>
            <a:off x="4878388" y="3232150"/>
            <a:ext cx="1852612" cy="431800"/>
          </a:xfrm>
          <a:prstGeom prst="rect">
            <a:avLst/>
          </a:prstGeom>
          <a:solidFill>
            <a:schemeClr val="accent2"/>
          </a:solidFill>
          <a:ln>
            <a:noFill/>
          </a:ln>
        </p:spPr>
        <p:txBody>
          <a:bodyPr lIns="91431" tIns="45715" rIns="91431" bIns="4571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231" name="矩形 299"/>
          <p:cNvSpPr>
            <a:spLocks noChangeArrowheads="1"/>
          </p:cNvSpPr>
          <p:nvPr/>
        </p:nvSpPr>
        <p:spPr bwMode="auto">
          <a:xfrm>
            <a:off x="3621088" y="2646363"/>
            <a:ext cx="1852612" cy="431800"/>
          </a:xfrm>
          <a:prstGeom prst="rect">
            <a:avLst/>
          </a:prstGeom>
          <a:solidFill>
            <a:schemeClr val="accent1"/>
          </a:solidFill>
          <a:ln>
            <a:noFill/>
          </a:ln>
        </p:spPr>
        <p:txBody>
          <a:bodyPr lIns="91431" tIns="45715" rIns="91431" bIns="4571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232" name="TextBox 300"/>
          <p:cNvSpPr txBox="1">
            <a:spLocks noChangeArrowheads="1"/>
          </p:cNvSpPr>
          <p:nvPr/>
        </p:nvSpPr>
        <p:spPr bwMode="auto">
          <a:xfrm>
            <a:off x="1365250" y="3863975"/>
            <a:ext cx="1293813"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200" b="1" dirty="0">
                <a:solidFill>
                  <a:schemeClr val="bg1"/>
                </a:solidFill>
                <a:latin typeface="微软雅黑" panose="020B0503020204020204" pitchFamily="34" charset="-122"/>
                <a:ea typeface="微软雅黑" panose="020B0503020204020204" pitchFamily="34" charset="-122"/>
              </a:rPr>
              <a:t>01</a:t>
            </a:r>
            <a:r>
              <a:rPr lang="zh-CN" altLang="en-US" sz="1200" b="1" dirty="0">
                <a:solidFill>
                  <a:schemeClr val="bg1"/>
                </a:solidFill>
                <a:latin typeface="微软雅黑" panose="020B0503020204020204" pitchFamily="34" charset="-122"/>
                <a:ea typeface="微软雅黑" panose="020B0503020204020204" pitchFamily="34" charset="-122"/>
              </a:rPr>
              <a:t>填写标题</a:t>
            </a:r>
          </a:p>
        </p:txBody>
      </p:sp>
      <p:sp>
        <p:nvSpPr>
          <p:cNvPr id="233" name="TextBox 301"/>
          <p:cNvSpPr txBox="1">
            <a:spLocks noChangeArrowheads="1"/>
          </p:cNvSpPr>
          <p:nvPr/>
        </p:nvSpPr>
        <p:spPr bwMode="auto">
          <a:xfrm>
            <a:off x="2640013" y="3278189"/>
            <a:ext cx="1295400"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200" b="1" dirty="0">
                <a:solidFill>
                  <a:schemeClr val="bg1"/>
                </a:solidFill>
                <a:latin typeface="微软雅黑" panose="020B0503020204020204" pitchFamily="34" charset="-122"/>
                <a:ea typeface="微软雅黑" panose="020B0503020204020204" pitchFamily="34" charset="-122"/>
              </a:rPr>
              <a:t>02</a:t>
            </a:r>
            <a:r>
              <a:rPr lang="zh-CN" altLang="en-US" sz="1200" b="1" dirty="0">
                <a:solidFill>
                  <a:schemeClr val="bg1"/>
                </a:solidFill>
                <a:latin typeface="微软雅黑" panose="020B0503020204020204" pitchFamily="34" charset="-122"/>
                <a:ea typeface="微软雅黑" panose="020B0503020204020204" pitchFamily="34" charset="-122"/>
              </a:rPr>
              <a:t>填写标题</a:t>
            </a:r>
          </a:p>
        </p:txBody>
      </p:sp>
      <p:sp>
        <p:nvSpPr>
          <p:cNvPr id="234" name="TextBox 302"/>
          <p:cNvSpPr txBox="1">
            <a:spLocks noChangeArrowheads="1"/>
          </p:cNvSpPr>
          <p:nvPr/>
        </p:nvSpPr>
        <p:spPr bwMode="auto">
          <a:xfrm>
            <a:off x="3935413" y="2692400"/>
            <a:ext cx="1293812"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b="1" dirty="0">
                <a:solidFill>
                  <a:schemeClr val="bg1"/>
                </a:solidFill>
                <a:latin typeface="微软雅黑" panose="020B0503020204020204" pitchFamily="34" charset="-122"/>
                <a:ea typeface="微软雅黑" panose="020B0503020204020204" pitchFamily="34" charset="-122"/>
              </a:rPr>
              <a:t>填写大标题</a:t>
            </a:r>
          </a:p>
        </p:txBody>
      </p:sp>
      <p:sp>
        <p:nvSpPr>
          <p:cNvPr id="235" name="TextBox 303"/>
          <p:cNvSpPr txBox="1">
            <a:spLocks noChangeArrowheads="1"/>
          </p:cNvSpPr>
          <p:nvPr/>
        </p:nvSpPr>
        <p:spPr bwMode="auto">
          <a:xfrm>
            <a:off x="5157789" y="3278189"/>
            <a:ext cx="1293812"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200" b="1" dirty="0">
                <a:solidFill>
                  <a:schemeClr val="bg1"/>
                </a:solidFill>
                <a:latin typeface="微软雅黑" panose="020B0503020204020204" pitchFamily="34" charset="-122"/>
                <a:ea typeface="微软雅黑" panose="020B0503020204020204" pitchFamily="34" charset="-122"/>
              </a:rPr>
              <a:t>03</a:t>
            </a:r>
            <a:r>
              <a:rPr lang="zh-CN" altLang="en-US" sz="1200" b="1" dirty="0">
                <a:solidFill>
                  <a:schemeClr val="bg1"/>
                </a:solidFill>
                <a:latin typeface="微软雅黑" panose="020B0503020204020204" pitchFamily="34" charset="-122"/>
                <a:ea typeface="微软雅黑" panose="020B0503020204020204" pitchFamily="34" charset="-122"/>
              </a:rPr>
              <a:t>填写标题</a:t>
            </a:r>
          </a:p>
        </p:txBody>
      </p:sp>
      <p:sp>
        <p:nvSpPr>
          <p:cNvPr id="236" name="TextBox 304"/>
          <p:cNvSpPr txBox="1">
            <a:spLocks noChangeArrowheads="1"/>
          </p:cNvSpPr>
          <p:nvPr/>
        </p:nvSpPr>
        <p:spPr bwMode="auto">
          <a:xfrm>
            <a:off x="6434138" y="3863975"/>
            <a:ext cx="1295400"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200" b="1" dirty="0">
                <a:solidFill>
                  <a:schemeClr val="bg1"/>
                </a:solidFill>
                <a:latin typeface="微软雅黑" panose="020B0503020204020204" pitchFamily="34" charset="-122"/>
                <a:ea typeface="微软雅黑" panose="020B0503020204020204" pitchFamily="34" charset="-122"/>
              </a:rPr>
              <a:t>04</a:t>
            </a:r>
            <a:r>
              <a:rPr lang="zh-CN" altLang="en-US" sz="1200" b="1" dirty="0">
                <a:solidFill>
                  <a:schemeClr val="bg1"/>
                </a:solidFill>
                <a:latin typeface="微软雅黑" panose="020B0503020204020204" pitchFamily="34" charset="-122"/>
                <a:ea typeface="微软雅黑" panose="020B0503020204020204" pitchFamily="34" charset="-122"/>
              </a:rPr>
              <a:t>填写标题</a:t>
            </a:r>
          </a:p>
        </p:txBody>
      </p:sp>
      <p:sp>
        <p:nvSpPr>
          <p:cNvPr id="237" name="矩形 305"/>
          <p:cNvSpPr>
            <a:spLocks noChangeArrowheads="1"/>
          </p:cNvSpPr>
          <p:nvPr/>
        </p:nvSpPr>
        <p:spPr bwMode="auto">
          <a:xfrm>
            <a:off x="419100" y="2251075"/>
            <a:ext cx="2386013" cy="41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38" name="肘形连接符 306"/>
          <p:cNvCxnSpPr>
            <a:cxnSpLocks noChangeShapeType="1"/>
          </p:cNvCxnSpPr>
          <p:nvPr/>
        </p:nvCxnSpPr>
        <p:spPr bwMode="auto">
          <a:xfrm>
            <a:off x="571501" y="3030538"/>
            <a:ext cx="1624013" cy="833437"/>
          </a:xfrm>
          <a:prstGeom prst="bentConnector3">
            <a:avLst>
              <a:gd name="adj1" fmla="val 100218"/>
            </a:avLst>
          </a:prstGeom>
          <a:noFill/>
          <a:ln w="9525" cmpd="sng">
            <a:solidFill>
              <a:schemeClr val="bg1">
                <a:lumMod val="65000"/>
              </a:schemeClr>
            </a:solidFill>
            <a:miter lim="800000"/>
          </a:ln>
          <a:extLst>
            <a:ext uri="{909E8E84-426E-40DD-AFC4-6F175D3DCCD1}">
              <a14:hiddenFill xmlns:a14="http://schemas.microsoft.com/office/drawing/2010/main">
                <a:noFill/>
              </a14:hiddenFill>
            </a:ext>
          </a:extLst>
        </p:spPr>
      </p:cxnSp>
      <p:sp>
        <p:nvSpPr>
          <p:cNvPr id="239" name="矩形 307"/>
          <p:cNvSpPr>
            <a:spLocks noChangeArrowheads="1"/>
          </p:cNvSpPr>
          <p:nvPr/>
        </p:nvSpPr>
        <p:spPr bwMode="auto">
          <a:xfrm>
            <a:off x="1697037" y="1279525"/>
            <a:ext cx="1827213" cy="572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40" name="肘形连接符 308"/>
          <p:cNvCxnSpPr>
            <a:cxnSpLocks noChangeShapeType="1"/>
          </p:cNvCxnSpPr>
          <p:nvPr/>
        </p:nvCxnSpPr>
        <p:spPr bwMode="auto">
          <a:xfrm>
            <a:off x="1833563" y="2225675"/>
            <a:ext cx="1624012" cy="1041400"/>
          </a:xfrm>
          <a:prstGeom prst="bentConnector3">
            <a:avLst>
              <a:gd name="adj1" fmla="val 100218"/>
            </a:avLst>
          </a:prstGeom>
          <a:noFill/>
          <a:ln w="9525" cmpd="sng">
            <a:solidFill>
              <a:schemeClr val="bg1">
                <a:lumMod val="65000"/>
              </a:schemeClr>
            </a:solidFill>
            <a:miter lim="800000"/>
          </a:ln>
          <a:extLst>
            <a:ext uri="{909E8E84-426E-40DD-AFC4-6F175D3DCCD1}">
              <a14:hiddenFill xmlns:a14="http://schemas.microsoft.com/office/drawing/2010/main">
                <a:noFill/>
              </a14:hiddenFill>
            </a:ext>
          </a:extLst>
        </p:spPr>
      </p:cxnSp>
      <p:sp>
        <p:nvSpPr>
          <p:cNvPr id="241" name="矩形 309"/>
          <p:cNvSpPr>
            <a:spLocks noChangeArrowheads="1"/>
          </p:cNvSpPr>
          <p:nvPr/>
        </p:nvSpPr>
        <p:spPr bwMode="auto">
          <a:xfrm flipH="1">
            <a:off x="5519737" y="1470025"/>
            <a:ext cx="2451100" cy="41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42" name="肘形连接符 310"/>
          <p:cNvCxnSpPr>
            <a:cxnSpLocks noChangeShapeType="1"/>
          </p:cNvCxnSpPr>
          <p:nvPr/>
        </p:nvCxnSpPr>
        <p:spPr bwMode="auto">
          <a:xfrm rot="10800000" flipV="1">
            <a:off x="5608638" y="2225675"/>
            <a:ext cx="1624012" cy="1041400"/>
          </a:xfrm>
          <a:prstGeom prst="bentConnector3">
            <a:avLst>
              <a:gd name="adj1" fmla="val 100981"/>
            </a:avLst>
          </a:prstGeom>
          <a:noFill/>
          <a:ln w="9525" cmpd="sng">
            <a:solidFill>
              <a:schemeClr val="bg1">
                <a:lumMod val="65000"/>
              </a:schemeClr>
            </a:solidFill>
            <a:miter lim="800000"/>
          </a:ln>
          <a:extLst>
            <a:ext uri="{909E8E84-426E-40DD-AFC4-6F175D3DCCD1}">
              <a14:hiddenFill xmlns:a14="http://schemas.microsoft.com/office/drawing/2010/main">
                <a:noFill/>
              </a14:hiddenFill>
            </a:ext>
          </a:extLst>
        </p:spPr>
      </p:cxnSp>
      <p:sp>
        <p:nvSpPr>
          <p:cNvPr id="243" name="矩形 311"/>
          <p:cNvSpPr>
            <a:spLocks noChangeArrowheads="1"/>
          </p:cNvSpPr>
          <p:nvPr/>
        </p:nvSpPr>
        <p:spPr bwMode="auto">
          <a:xfrm flipH="1">
            <a:off x="6438901" y="2238375"/>
            <a:ext cx="2252663" cy="49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cxnSp>
        <p:nvCxnSpPr>
          <p:cNvPr id="244" name="肘形连接符 312"/>
          <p:cNvCxnSpPr>
            <a:cxnSpLocks noChangeShapeType="1"/>
          </p:cNvCxnSpPr>
          <p:nvPr/>
        </p:nvCxnSpPr>
        <p:spPr bwMode="auto">
          <a:xfrm flipH="1">
            <a:off x="6904038" y="3030538"/>
            <a:ext cx="1624012" cy="833437"/>
          </a:xfrm>
          <a:prstGeom prst="bentConnector3">
            <a:avLst>
              <a:gd name="adj1" fmla="val 100218"/>
            </a:avLst>
          </a:prstGeom>
          <a:noFill/>
          <a:ln w="9525" cmpd="sng">
            <a:solidFill>
              <a:schemeClr val="bg1">
                <a:lumMod val="65000"/>
              </a:schemeClr>
            </a:solidFill>
            <a:miter lim="800000"/>
          </a:ln>
          <a:extLst>
            <a:ext uri="{909E8E84-426E-40DD-AFC4-6F175D3DCCD1}">
              <a14:hiddenFill xmlns:a14="http://schemas.microsoft.com/office/drawing/2010/main">
                <a:noFill/>
              </a14:hiddenFill>
            </a:ext>
          </a:extLst>
        </p:spPr>
      </p:cxnSp>
    </p:spTree>
  </p:cSld>
  <p:clrMapOvr>
    <a:masterClrMapping/>
  </p:clrMapOvr>
  <p:transition spd="med" advClick="0"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7"/>
                                        </p:tgtEl>
                                        <p:attrNameLst>
                                          <p:attrName>style.visibility</p:attrName>
                                        </p:attrNameLst>
                                      </p:cBhvr>
                                      <p:to>
                                        <p:strVal val="visible"/>
                                      </p:to>
                                    </p:set>
                                    <p:animEffect transition="in" filter="wipe(left)">
                                      <p:cBhvr>
                                        <p:cTn id="7" dur="500"/>
                                        <p:tgtEl>
                                          <p:spTgt spid="227"/>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28"/>
                                        </p:tgtEl>
                                        <p:attrNameLst>
                                          <p:attrName>style.visibility</p:attrName>
                                        </p:attrNameLst>
                                      </p:cBhvr>
                                      <p:to>
                                        <p:strVal val="visible"/>
                                      </p:to>
                                    </p:set>
                                    <p:animEffect transition="in" filter="wipe(right)">
                                      <p:cBhvr>
                                        <p:cTn id="10" dur="500"/>
                                        <p:tgtEl>
                                          <p:spTgt spid="228"/>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222"/>
                                        </p:tgtEl>
                                        <p:attrNameLst>
                                          <p:attrName>style.visibility</p:attrName>
                                        </p:attrNameLst>
                                      </p:cBhvr>
                                      <p:to>
                                        <p:strVal val="visible"/>
                                      </p:to>
                                    </p:set>
                                    <p:animEffect transition="in" filter="circle(out)">
                                      <p:cBhvr>
                                        <p:cTn id="13" dur="300"/>
                                        <p:tgtEl>
                                          <p:spTgt spid="222"/>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221"/>
                                        </p:tgtEl>
                                        <p:attrNameLst>
                                          <p:attrName>style.visibility</p:attrName>
                                        </p:attrNameLst>
                                      </p:cBhvr>
                                      <p:to>
                                        <p:strVal val="visible"/>
                                      </p:to>
                                    </p:set>
                                    <p:animEffect transition="in" filter="circle(out)">
                                      <p:cBhvr>
                                        <p:cTn id="16" dur="300"/>
                                        <p:tgtEl>
                                          <p:spTgt spid="221"/>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223"/>
                                        </p:tgtEl>
                                        <p:attrNameLst>
                                          <p:attrName>style.visibility</p:attrName>
                                        </p:attrNameLst>
                                      </p:cBhvr>
                                      <p:to>
                                        <p:strVal val="visible"/>
                                      </p:to>
                                    </p:set>
                                    <p:animEffect transition="in" filter="wipe(down)">
                                      <p:cBhvr>
                                        <p:cTn id="20" dur="500"/>
                                        <p:tgtEl>
                                          <p:spTgt spid="22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24"/>
                                        </p:tgtEl>
                                        <p:attrNameLst>
                                          <p:attrName>style.visibility</p:attrName>
                                        </p:attrNameLst>
                                      </p:cBhvr>
                                      <p:to>
                                        <p:strVal val="visible"/>
                                      </p:to>
                                    </p:set>
                                    <p:animEffect transition="in" filter="wipe(down)">
                                      <p:cBhvr>
                                        <p:cTn id="23" dur="500"/>
                                        <p:tgtEl>
                                          <p:spTgt spid="224"/>
                                        </p:tgtEl>
                                      </p:cBhvr>
                                    </p:animEffect>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229"/>
                                        </p:tgtEl>
                                        <p:attrNameLst>
                                          <p:attrName>style.visibility</p:attrName>
                                        </p:attrNameLst>
                                      </p:cBhvr>
                                      <p:to>
                                        <p:strVal val="visible"/>
                                      </p:to>
                                    </p:set>
                                    <p:animEffect transition="in" filter="wipe(left)">
                                      <p:cBhvr>
                                        <p:cTn id="27" dur="500"/>
                                        <p:tgtEl>
                                          <p:spTgt spid="229"/>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230"/>
                                        </p:tgtEl>
                                        <p:attrNameLst>
                                          <p:attrName>style.visibility</p:attrName>
                                        </p:attrNameLst>
                                      </p:cBhvr>
                                      <p:to>
                                        <p:strVal val="visible"/>
                                      </p:to>
                                    </p:set>
                                    <p:animEffect transition="in" filter="wipe(right)">
                                      <p:cBhvr>
                                        <p:cTn id="30" dur="500"/>
                                        <p:tgtEl>
                                          <p:spTgt spid="230"/>
                                        </p:tgtEl>
                                      </p:cBhvr>
                                    </p:animEffect>
                                  </p:childTnLst>
                                </p:cTn>
                              </p:par>
                            </p:childTnLst>
                          </p:cTn>
                        </p:par>
                        <p:par>
                          <p:cTn id="31" fill="hold">
                            <p:stCondLst>
                              <p:cond delay="1500"/>
                            </p:stCondLst>
                            <p:childTnLst>
                              <p:par>
                                <p:cTn id="32" presetID="22" presetClass="entr" presetSubtype="4" fill="hold" grpId="0" nodeType="afterEffect">
                                  <p:stCondLst>
                                    <p:cond delay="0"/>
                                  </p:stCondLst>
                                  <p:childTnLst>
                                    <p:set>
                                      <p:cBhvr>
                                        <p:cTn id="33" dur="1" fill="hold">
                                          <p:stCondLst>
                                            <p:cond delay="0"/>
                                          </p:stCondLst>
                                        </p:cTn>
                                        <p:tgtEl>
                                          <p:spTgt spid="226"/>
                                        </p:tgtEl>
                                        <p:attrNameLst>
                                          <p:attrName>style.visibility</p:attrName>
                                        </p:attrNameLst>
                                      </p:cBhvr>
                                      <p:to>
                                        <p:strVal val="visible"/>
                                      </p:to>
                                    </p:set>
                                    <p:animEffect transition="in" filter="wipe(down)">
                                      <p:cBhvr>
                                        <p:cTn id="34" dur="500"/>
                                        <p:tgtEl>
                                          <p:spTgt spid="22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25"/>
                                        </p:tgtEl>
                                        <p:attrNameLst>
                                          <p:attrName>style.visibility</p:attrName>
                                        </p:attrNameLst>
                                      </p:cBhvr>
                                      <p:to>
                                        <p:strVal val="visible"/>
                                      </p:to>
                                    </p:set>
                                    <p:animEffect transition="in" filter="wipe(down)">
                                      <p:cBhvr>
                                        <p:cTn id="37" dur="500"/>
                                        <p:tgtEl>
                                          <p:spTgt spid="225"/>
                                        </p:tgtEl>
                                      </p:cBhvr>
                                    </p:animEffect>
                                  </p:childTnLst>
                                </p:cTn>
                              </p:par>
                            </p:childTnLst>
                          </p:cTn>
                        </p:par>
                        <p:par>
                          <p:cTn id="38" fill="hold">
                            <p:stCondLst>
                              <p:cond delay="2000"/>
                            </p:stCondLst>
                            <p:childTnLst>
                              <p:par>
                                <p:cTn id="39" presetID="16" presetClass="entr" presetSubtype="21" fill="hold" grpId="0" nodeType="afterEffect">
                                  <p:stCondLst>
                                    <p:cond delay="0"/>
                                  </p:stCondLst>
                                  <p:childTnLst>
                                    <p:set>
                                      <p:cBhvr>
                                        <p:cTn id="40" dur="1" fill="hold">
                                          <p:stCondLst>
                                            <p:cond delay="0"/>
                                          </p:stCondLst>
                                        </p:cTn>
                                        <p:tgtEl>
                                          <p:spTgt spid="231"/>
                                        </p:tgtEl>
                                        <p:attrNameLst>
                                          <p:attrName>style.visibility</p:attrName>
                                        </p:attrNameLst>
                                      </p:cBhvr>
                                      <p:to>
                                        <p:strVal val="visible"/>
                                      </p:to>
                                    </p:set>
                                    <p:animEffect transition="in" filter="barn(inVertical)">
                                      <p:cBhvr>
                                        <p:cTn id="41" dur="500"/>
                                        <p:tgtEl>
                                          <p:spTgt spid="231"/>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34"/>
                                        </p:tgtEl>
                                        <p:attrNameLst>
                                          <p:attrName>style.visibility</p:attrName>
                                        </p:attrNameLst>
                                      </p:cBhvr>
                                      <p:to>
                                        <p:strVal val="visible"/>
                                      </p:to>
                                    </p:set>
                                    <p:animEffect transition="in" filter="fade">
                                      <p:cBhvr>
                                        <p:cTn id="45" dur="500"/>
                                        <p:tgtEl>
                                          <p:spTgt spid="234"/>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232"/>
                                        </p:tgtEl>
                                        <p:attrNameLst>
                                          <p:attrName>style.visibility</p:attrName>
                                        </p:attrNameLst>
                                      </p:cBhvr>
                                      <p:to>
                                        <p:strVal val="visible"/>
                                      </p:to>
                                    </p:set>
                                    <p:animEffect transition="in" filter="fade">
                                      <p:cBhvr>
                                        <p:cTn id="49" dur="500"/>
                                        <p:tgtEl>
                                          <p:spTgt spid="23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33"/>
                                        </p:tgtEl>
                                        <p:attrNameLst>
                                          <p:attrName>style.visibility</p:attrName>
                                        </p:attrNameLst>
                                      </p:cBhvr>
                                      <p:to>
                                        <p:strVal val="visible"/>
                                      </p:to>
                                    </p:set>
                                    <p:animEffect transition="in" filter="fade">
                                      <p:cBhvr>
                                        <p:cTn id="52" dur="500"/>
                                        <p:tgtEl>
                                          <p:spTgt spid="23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35"/>
                                        </p:tgtEl>
                                        <p:attrNameLst>
                                          <p:attrName>style.visibility</p:attrName>
                                        </p:attrNameLst>
                                      </p:cBhvr>
                                      <p:to>
                                        <p:strVal val="visible"/>
                                      </p:to>
                                    </p:set>
                                    <p:animEffect transition="in" filter="fade">
                                      <p:cBhvr>
                                        <p:cTn id="55" dur="500"/>
                                        <p:tgtEl>
                                          <p:spTgt spid="2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36"/>
                                        </p:tgtEl>
                                        <p:attrNameLst>
                                          <p:attrName>style.visibility</p:attrName>
                                        </p:attrNameLst>
                                      </p:cBhvr>
                                      <p:to>
                                        <p:strVal val="visible"/>
                                      </p:to>
                                    </p:set>
                                    <p:animEffect transition="in" filter="fade">
                                      <p:cBhvr>
                                        <p:cTn id="58" dur="500"/>
                                        <p:tgtEl>
                                          <p:spTgt spid="236"/>
                                        </p:tgtEl>
                                      </p:cBhvr>
                                    </p:animEffect>
                                  </p:childTnLst>
                                </p:cTn>
                              </p:par>
                            </p:childTnLst>
                          </p:cTn>
                        </p:par>
                        <p:par>
                          <p:cTn id="59" fill="hold">
                            <p:stCondLst>
                              <p:cond delay="3500"/>
                            </p:stCondLst>
                            <p:childTnLst>
                              <p:par>
                                <p:cTn id="60" presetID="10" presetClass="entr" presetSubtype="0" fill="hold" nodeType="afterEffect">
                                  <p:stCondLst>
                                    <p:cond delay="0"/>
                                  </p:stCondLst>
                                  <p:childTnLst>
                                    <p:set>
                                      <p:cBhvr>
                                        <p:cTn id="61" dur="1" fill="hold">
                                          <p:stCondLst>
                                            <p:cond delay="0"/>
                                          </p:stCondLst>
                                        </p:cTn>
                                        <p:tgtEl>
                                          <p:spTgt spid="238"/>
                                        </p:tgtEl>
                                        <p:attrNameLst>
                                          <p:attrName>style.visibility</p:attrName>
                                        </p:attrNameLst>
                                      </p:cBhvr>
                                      <p:to>
                                        <p:strVal val="visible"/>
                                      </p:to>
                                    </p:set>
                                    <p:animEffect transition="in" filter="fade">
                                      <p:cBhvr>
                                        <p:cTn id="62" dur="500"/>
                                        <p:tgtEl>
                                          <p:spTgt spid="238"/>
                                        </p:tgtEl>
                                      </p:cBhvr>
                                    </p:animEffect>
                                  </p:childTnLst>
                                </p:cTn>
                              </p:par>
                            </p:childTnLst>
                          </p:cTn>
                        </p:par>
                        <p:par>
                          <p:cTn id="63" fill="hold">
                            <p:stCondLst>
                              <p:cond delay="4000"/>
                            </p:stCondLst>
                            <p:childTnLst>
                              <p:par>
                                <p:cTn id="64" presetID="12" presetClass="entr" presetSubtype="4" fill="hold" grpId="0" nodeType="afterEffect">
                                  <p:stCondLst>
                                    <p:cond delay="0"/>
                                  </p:stCondLst>
                                  <p:childTnLst>
                                    <p:set>
                                      <p:cBhvr>
                                        <p:cTn id="65" dur="1" fill="hold">
                                          <p:stCondLst>
                                            <p:cond delay="0"/>
                                          </p:stCondLst>
                                        </p:cTn>
                                        <p:tgtEl>
                                          <p:spTgt spid="237"/>
                                        </p:tgtEl>
                                        <p:attrNameLst>
                                          <p:attrName>style.visibility</p:attrName>
                                        </p:attrNameLst>
                                      </p:cBhvr>
                                      <p:to>
                                        <p:strVal val="visible"/>
                                      </p:to>
                                    </p:set>
                                    <p:anim calcmode="lin" valueType="num">
                                      <p:cBhvr additive="base">
                                        <p:cTn id="66" dur="300"/>
                                        <p:tgtEl>
                                          <p:spTgt spid="237"/>
                                        </p:tgtEl>
                                        <p:attrNameLst>
                                          <p:attrName>ppt_y</p:attrName>
                                        </p:attrNameLst>
                                      </p:cBhvr>
                                      <p:tavLst>
                                        <p:tav tm="0">
                                          <p:val>
                                            <p:strVal val="#ppt_y+#ppt_h*1.125000"/>
                                          </p:val>
                                        </p:tav>
                                        <p:tav tm="100000">
                                          <p:val>
                                            <p:strVal val="#ppt_y"/>
                                          </p:val>
                                        </p:tav>
                                      </p:tavLst>
                                    </p:anim>
                                    <p:animEffect transition="in" filter="wipe(up)">
                                      <p:cBhvr>
                                        <p:cTn id="67" dur="300"/>
                                        <p:tgtEl>
                                          <p:spTgt spid="237"/>
                                        </p:tgtEl>
                                      </p:cBhvr>
                                    </p:animEffect>
                                  </p:childTnLst>
                                </p:cTn>
                              </p:par>
                            </p:childTnLst>
                          </p:cTn>
                        </p:par>
                        <p:par>
                          <p:cTn id="68" fill="hold">
                            <p:stCondLst>
                              <p:cond delay="4300"/>
                            </p:stCondLst>
                            <p:childTnLst>
                              <p:par>
                                <p:cTn id="69" presetID="10" presetClass="entr" presetSubtype="0" fill="hold" nodeType="afterEffect">
                                  <p:stCondLst>
                                    <p:cond delay="0"/>
                                  </p:stCondLst>
                                  <p:childTnLst>
                                    <p:set>
                                      <p:cBhvr>
                                        <p:cTn id="70" dur="1" fill="hold">
                                          <p:stCondLst>
                                            <p:cond delay="0"/>
                                          </p:stCondLst>
                                        </p:cTn>
                                        <p:tgtEl>
                                          <p:spTgt spid="240"/>
                                        </p:tgtEl>
                                        <p:attrNameLst>
                                          <p:attrName>style.visibility</p:attrName>
                                        </p:attrNameLst>
                                      </p:cBhvr>
                                      <p:to>
                                        <p:strVal val="visible"/>
                                      </p:to>
                                    </p:set>
                                    <p:animEffect transition="in" filter="fade">
                                      <p:cBhvr>
                                        <p:cTn id="71" dur="500"/>
                                        <p:tgtEl>
                                          <p:spTgt spid="240"/>
                                        </p:tgtEl>
                                      </p:cBhvr>
                                    </p:animEffect>
                                  </p:childTnLst>
                                </p:cTn>
                              </p:par>
                            </p:childTnLst>
                          </p:cTn>
                        </p:par>
                        <p:par>
                          <p:cTn id="72" fill="hold">
                            <p:stCondLst>
                              <p:cond delay="4800"/>
                            </p:stCondLst>
                            <p:childTnLst>
                              <p:par>
                                <p:cTn id="73" presetID="12" presetClass="entr" presetSubtype="4" fill="hold" grpId="0" nodeType="afterEffect">
                                  <p:stCondLst>
                                    <p:cond delay="0"/>
                                  </p:stCondLst>
                                  <p:childTnLst>
                                    <p:set>
                                      <p:cBhvr>
                                        <p:cTn id="74" dur="1" fill="hold">
                                          <p:stCondLst>
                                            <p:cond delay="0"/>
                                          </p:stCondLst>
                                        </p:cTn>
                                        <p:tgtEl>
                                          <p:spTgt spid="239"/>
                                        </p:tgtEl>
                                        <p:attrNameLst>
                                          <p:attrName>style.visibility</p:attrName>
                                        </p:attrNameLst>
                                      </p:cBhvr>
                                      <p:to>
                                        <p:strVal val="visible"/>
                                      </p:to>
                                    </p:set>
                                    <p:anim calcmode="lin" valueType="num">
                                      <p:cBhvr additive="base">
                                        <p:cTn id="75" dur="300"/>
                                        <p:tgtEl>
                                          <p:spTgt spid="239"/>
                                        </p:tgtEl>
                                        <p:attrNameLst>
                                          <p:attrName>ppt_y</p:attrName>
                                        </p:attrNameLst>
                                      </p:cBhvr>
                                      <p:tavLst>
                                        <p:tav tm="0">
                                          <p:val>
                                            <p:strVal val="#ppt_y+#ppt_h*1.125000"/>
                                          </p:val>
                                        </p:tav>
                                        <p:tav tm="100000">
                                          <p:val>
                                            <p:strVal val="#ppt_y"/>
                                          </p:val>
                                        </p:tav>
                                      </p:tavLst>
                                    </p:anim>
                                    <p:animEffect transition="in" filter="wipe(up)">
                                      <p:cBhvr>
                                        <p:cTn id="76" dur="300"/>
                                        <p:tgtEl>
                                          <p:spTgt spid="239"/>
                                        </p:tgtEl>
                                      </p:cBhvr>
                                    </p:animEffect>
                                  </p:childTnLst>
                                </p:cTn>
                              </p:par>
                            </p:childTnLst>
                          </p:cTn>
                        </p:par>
                        <p:par>
                          <p:cTn id="77" fill="hold">
                            <p:stCondLst>
                              <p:cond delay="5100"/>
                            </p:stCondLst>
                            <p:childTnLst>
                              <p:par>
                                <p:cTn id="78" presetID="10" presetClass="entr" presetSubtype="0" fill="hold" nodeType="afterEffect">
                                  <p:stCondLst>
                                    <p:cond delay="0"/>
                                  </p:stCondLst>
                                  <p:childTnLst>
                                    <p:set>
                                      <p:cBhvr>
                                        <p:cTn id="79" dur="1" fill="hold">
                                          <p:stCondLst>
                                            <p:cond delay="0"/>
                                          </p:stCondLst>
                                        </p:cTn>
                                        <p:tgtEl>
                                          <p:spTgt spid="242"/>
                                        </p:tgtEl>
                                        <p:attrNameLst>
                                          <p:attrName>style.visibility</p:attrName>
                                        </p:attrNameLst>
                                      </p:cBhvr>
                                      <p:to>
                                        <p:strVal val="visible"/>
                                      </p:to>
                                    </p:set>
                                    <p:animEffect transition="in" filter="fade">
                                      <p:cBhvr>
                                        <p:cTn id="80" dur="500"/>
                                        <p:tgtEl>
                                          <p:spTgt spid="242"/>
                                        </p:tgtEl>
                                      </p:cBhvr>
                                    </p:animEffect>
                                  </p:childTnLst>
                                </p:cTn>
                              </p:par>
                            </p:childTnLst>
                          </p:cTn>
                        </p:par>
                        <p:par>
                          <p:cTn id="81" fill="hold">
                            <p:stCondLst>
                              <p:cond delay="5600"/>
                            </p:stCondLst>
                            <p:childTnLst>
                              <p:par>
                                <p:cTn id="82" presetID="12" presetClass="entr" presetSubtype="4" fill="hold" grpId="0" nodeType="afterEffect">
                                  <p:stCondLst>
                                    <p:cond delay="0"/>
                                  </p:stCondLst>
                                  <p:childTnLst>
                                    <p:set>
                                      <p:cBhvr>
                                        <p:cTn id="83" dur="1" fill="hold">
                                          <p:stCondLst>
                                            <p:cond delay="0"/>
                                          </p:stCondLst>
                                        </p:cTn>
                                        <p:tgtEl>
                                          <p:spTgt spid="241"/>
                                        </p:tgtEl>
                                        <p:attrNameLst>
                                          <p:attrName>style.visibility</p:attrName>
                                        </p:attrNameLst>
                                      </p:cBhvr>
                                      <p:to>
                                        <p:strVal val="visible"/>
                                      </p:to>
                                    </p:set>
                                    <p:anim calcmode="lin" valueType="num">
                                      <p:cBhvr additive="base">
                                        <p:cTn id="84" dur="300"/>
                                        <p:tgtEl>
                                          <p:spTgt spid="241"/>
                                        </p:tgtEl>
                                        <p:attrNameLst>
                                          <p:attrName>ppt_y</p:attrName>
                                        </p:attrNameLst>
                                      </p:cBhvr>
                                      <p:tavLst>
                                        <p:tav tm="0">
                                          <p:val>
                                            <p:strVal val="#ppt_y+#ppt_h*1.125000"/>
                                          </p:val>
                                        </p:tav>
                                        <p:tav tm="100000">
                                          <p:val>
                                            <p:strVal val="#ppt_y"/>
                                          </p:val>
                                        </p:tav>
                                      </p:tavLst>
                                    </p:anim>
                                    <p:animEffect transition="in" filter="wipe(up)">
                                      <p:cBhvr>
                                        <p:cTn id="85" dur="300"/>
                                        <p:tgtEl>
                                          <p:spTgt spid="241"/>
                                        </p:tgtEl>
                                      </p:cBhvr>
                                    </p:animEffect>
                                  </p:childTnLst>
                                </p:cTn>
                              </p:par>
                            </p:childTnLst>
                          </p:cTn>
                        </p:par>
                        <p:par>
                          <p:cTn id="86" fill="hold">
                            <p:stCondLst>
                              <p:cond delay="5900"/>
                            </p:stCondLst>
                            <p:childTnLst>
                              <p:par>
                                <p:cTn id="87" presetID="10" presetClass="entr" presetSubtype="0" fill="hold" nodeType="afterEffect">
                                  <p:stCondLst>
                                    <p:cond delay="0"/>
                                  </p:stCondLst>
                                  <p:childTnLst>
                                    <p:set>
                                      <p:cBhvr>
                                        <p:cTn id="88" dur="1" fill="hold">
                                          <p:stCondLst>
                                            <p:cond delay="0"/>
                                          </p:stCondLst>
                                        </p:cTn>
                                        <p:tgtEl>
                                          <p:spTgt spid="244"/>
                                        </p:tgtEl>
                                        <p:attrNameLst>
                                          <p:attrName>style.visibility</p:attrName>
                                        </p:attrNameLst>
                                      </p:cBhvr>
                                      <p:to>
                                        <p:strVal val="visible"/>
                                      </p:to>
                                    </p:set>
                                    <p:animEffect transition="in" filter="fade">
                                      <p:cBhvr>
                                        <p:cTn id="89" dur="500"/>
                                        <p:tgtEl>
                                          <p:spTgt spid="244"/>
                                        </p:tgtEl>
                                      </p:cBhvr>
                                    </p:animEffect>
                                  </p:childTnLst>
                                </p:cTn>
                              </p:par>
                            </p:childTnLst>
                          </p:cTn>
                        </p:par>
                        <p:par>
                          <p:cTn id="90" fill="hold">
                            <p:stCondLst>
                              <p:cond delay="6400"/>
                            </p:stCondLst>
                            <p:childTnLst>
                              <p:par>
                                <p:cTn id="91" presetID="12" presetClass="entr" presetSubtype="4" fill="hold" grpId="0" nodeType="afterEffect">
                                  <p:stCondLst>
                                    <p:cond delay="0"/>
                                  </p:stCondLst>
                                  <p:childTnLst>
                                    <p:set>
                                      <p:cBhvr>
                                        <p:cTn id="92" dur="1" fill="hold">
                                          <p:stCondLst>
                                            <p:cond delay="0"/>
                                          </p:stCondLst>
                                        </p:cTn>
                                        <p:tgtEl>
                                          <p:spTgt spid="243"/>
                                        </p:tgtEl>
                                        <p:attrNameLst>
                                          <p:attrName>style.visibility</p:attrName>
                                        </p:attrNameLst>
                                      </p:cBhvr>
                                      <p:to>
                                        <p:strVal val="visible"/>
                                      </p:to>
                                    </p:set>
                                    <p:anim calcmode="lin" valueType="num">
                                      <p:cBhvr additive="base">
                                        <p:cTn id="93" dur="300"/>
                                        <p:tgtEl>
                                          <p:spTgt spid="243"/>
                                        </p:tgtEl>
                                        <p:attrNameLst>
                                          <p:attrName>ppt_y</p:attrName>
                                        </p:attrNameLst>
                                      </p:cBhvr>
                                      <p:tavLst>
                                        <p:tav tm="0">
                                          <p:val>
                                            <p:strVal val="#ppt_y+#ppt_h*1.125000"/>
                                          </p:val>
                                        </p:tav>
                                        <p:tav tm="100000">
                                          <p:val>
                                            <p:strVal val="#ppt_y"/>
                                          </p:val>
                                        </p:tav>
                                      </p:tavLst>
                                    </p:anim>
                                    <p:animEffect transition="in" filter="wipe(up)">
                                      <p:cBhvr>
                                        <p:cTn id="94" dur="3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animBg="1" autoUpdateAnimBg="0"/>
      <p:bldP spid="222" grpId="0" animBg="1" autoUpdateAnimBg="0"/>
      <p:bldP spid="223" grpId="0" animBg="1"/>
      <p:bldP spid="224" grpId="0" animBg="1"/>
      <p:bldP spid="225" grpId="0" animBg="1"/>
      <p:bldP spid="226" grpId="0" animBg="1"/>
      <p:bldP spid="227" grpId="0" animBg="1"/>
      <p:bldP spid="228" grpId="0" animBg="1"/>
      <p:bldP spid="229" grpId="0" animBg="1" autoUpdateAnimBg="0"/>
      <p:bldP spid="230" grpId="0" animBg="1" autoUpdateAnimBg="0"/>
      <p:bldP spid="231" grpId="0" animBg="1"/>
      <p:bldP spid="232" grpId="0" autoUpdateAnimBg="0"/>
      <p:bldP spid="233" grpId="0" autoUpdateAnimBg="0"/>
      <p:bldP spid="234" grpId="0" autoUpdateAnimBg="0"/>
      <p:bldP spid="235" grpId="0" autoUpdateAnimBg="0"/>
      <p:bldP spid="236" grpId="0" autoUpdateAnimBg="0"/>
      <p:bldP spid="237" grpId="0" autoUpdateAnimBg="0"/>
      <p:bldP spid="239" grpId="0" autoUpdateAnimBg="0"/>
      <p:bldP spid="241" grpId="0" autoUpdateAnimBg="0"/>
      <p:bldP spid="243"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p:nvPr/>
        </p:nvSpPr>
        <p:spPr bwMode="gray">
          <a:xfrm flipV="1">
            <a:off x="1890274" y="2625744"/>
            <a:ext cx="1206385" cy="140699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68541" tIns="34271" rIns="68541" bIns="3427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11">
              <a:defRPr/>
            </a:pPr>
            <a:endParaRPr lang="zh-CN" altLang="en-US" sz="1300" dirty="0">
              <a:solidFill>
                <a:sysClr val="windowText" lastClr="000000"/>
              </a:solidFill>
              <a:latin typeface="Calibri" panose="020F0502020204030204"/>
              <a:ea typeface="宋体" panose="02010600030101010101" pitchFamily="2" charset="-122"/>
            </a:endParaRPr>
          </a:p>
        </p:txBody>
      </p:sp>
      <p:sp>
        <p:nvSpPr>
          <p:cNvPr id="212" name="箭头2"/>
          <p:cNvSpPr/>
          <p:nvPr/>
        </p:nvSpPr>
        <p:spPr bwMode="gray">
          <a:xfrm rot="16200000">
            <a:off x="2208292" y="2107571"/>
            <a:ext cx="358295" cy="1433957"/>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lIns="68541" tIns="34271" rIns="68541" bIns="3427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11">
              <a:defRPr/>
            </a:pPr>
            <a:endParaRPr lang="zh-CN" altLang="en-US" sz="1300" dirty="0">
              <a:solidFill>
                <a:sysClr val="windowText" lastClr="000000"/>
              </a:solidFill>
              <a:latin typeface="Calibri" panose="020F0502020204030204"/>
              <a:ea typeface="宋体" panose="02010600030101010101" pitchFamily="2" charset="-122"/>
            </a:endParaRPr>
          </a:p>
        </p:txBody>
      </p:sp>
      <p:sp>
        <p:nvSpPr>
          <p:cNvPr id="213" name="箭头1"/>
          <p:cNvSpPr/>
          <p:nvPr/>
        </p:nvSpPr>
        <p:spPr bwMode="gray">
          <a:xfrm>
            <a:off x="1882517" y="1542712"/>
            <a:ext cx="1206385" cy="140699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68541" tIns="34271" rIns="68541" bIns="3427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11">
              <a:defRPr/>
            </a:pPr>
            <a:endParaRPr lang="zh-CN" altLang="en-US" sz="1300" dirty="0">
              <a:solidFill>
                <a:sysClr val="windowText" lastClr="000000"/>
              </a:solidFill>
              <a:latin typeface="Calibri" panose="020F0502020204030204"/>
              <a:ea typeface="宋体" panose="02010600030101010101" pitchFamily="2" charset="-122"/>
            </a:endParaRPr>
          </a:p>
        </p:txBody>
      </p:sp>
      <p:sp>
        <p:nvSpPr>
          <p:cNvPr id="214" name="文本1"/>
          <p:cNvSpPr>
            <a:spLocks noChangeArrowheads="1"/>
          </p:cNvSpPr>
          <p:nvPr/>
        </p:nvSpPr>
        <p:spPr bwMode="gray">
          <a:xfrm>
            <a:off x="5165637" y="1275906"/>
            <a:ext cx="2534581" cy="866499"/>
          </a:xfrm>
          <a:prstGeom prst="roundRect">
            <a:avLst>
              <a:gd name="adj" fmla="val 11505"/>
            </a:avLst>
          </a:prstGeom>
          <a:solidFill>
            <a:schemeClr val="bg1">
              <a:lumMod val="85000"/>
            </a:schemeClr>
          </a:solidFill>
          <a:ln w="25400" cap="flat" cmpd="sng" algn="ctr">
            <a:noFill/>
            <a:prstDash val="solid"/>
          </a:ln>
          <a:effectLst/>
        </p:spPr>
        <p:txBody>
          <a:bodyPr lIns="68541" tIns="34271" rIns="68541" bIns="3427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    点击添加文字，点击添加文字</a:t>
            </a:r>
            <a:endParaRPr lang="zh-CN"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5" name="标题1"/>
          <p:cNvSpPr>
            <a:spLocks noChangeArrowheads="1"/>
          </p:cNvSpPr>
          <p:nvPr/>
        </p:nvSpPr>
        <p:spPr bwMode="gray">
          <a:xfrm>
            <a:off x="3172247" y="1275906"/>
            <a:ext cx="1993390" cy="866499"/>
          </a:xfrm>
          <a:prstGeom prst="ellipse">
            <a:avLst/>
          </a:prstGeom>
          <a:solidFill>
            <a:schemeClr val="accent2"/>
          </a:solidFill>
          <a:ln w="25400" cap="flat" cmpd="sng" algn="ctr">
            <a:noFill/>
            <a:prstDash val="solid"/>
          </a:ln>
          <a:effectLst/>
          <a:scene3d>
            <a:camera prst="orthographicFront">
              <a:rot lat="0" lon="0" rev="0"/>
            </a:camera>
            <a:lightRig rig="contrasting" dir="t">
              <a:rot lat="0" lon="0" rev="7800000"/>
            </a:lightRig>
          </a:scene3d>
          <a:sp3d/>
        </p:spPr>
        <p:txBody>
          <a:bodyPr lIns="68541" tIns="34271" rIns="68541" bIns="3427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100" b="1" dirty="0" smtClean="0">
                <a:solidFill>
                  <a:sysClr val="window" lastClr="FFFFFF">
                    <a:lumMod val="95000"/>
                  </a:sysClr>
                </a:solidFill>
                <a:latin typeface="微软雅黑" panose="020B0503020204020204" pitchFamily="34" charset="-122"/>
                <a:ea typeface="微软雅黑" panose="020B0503020204020204" pitchFamily="34" charset="-122"/>
              </a:rPr>
              <a:t>        点击添加文本</a:t>
            </a:r>
            <a:endParaRPr lang="zh-CN" altLang="zh-CN" sz="11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216" name="文本2"/>
          <p:cNvSpPr>
            <a:spLocks noChangeArrowheads="1"/>
          </p:cNvSpPr>
          <p:nvPr/>
        </p:nvSpPr>
        <p:spPr bwMode="gray">
          <a:xfrm>
            <a:off x="5165637" y="2353172"/>
            <a:ext cx="2534581" cy="866499"/>
          </a:xfrm>
          <a:prstGeom prst="roundRect">
            <a:avLst>
              <a:gd name="adj" fmla="val 11505"/>
            </a:avLst>
          </a:prstGeom>
          <a:solidFill>
            <a:schemeClr val="bg1">
              <a:lumMod val="85000"/>
            </a:schemeClr>
          </a:solidFill>
          <a:ln w="25400" cap="flat" cmpd="sng" algn="ctr">
            <a:noFill/>
            <a:prstDash val="solid"/>
          </a:ln>
          <a:effectLst/>
        </p:spPr>
        <p:txBody>
          <a:bodyPr lIns="68541" tIns="34271" rIns="68541" bIns="3427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200" dirty="0" smtClean="0">
              <a:solidFill>
                <a:srgbClr val="4D4D4D"/>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en-US" altLang="zh-CN" sz="1200" dirty="0">
                <a:solidFill>
                  <a:srgbClr val="4D4D4D"/>
                </a:solidFill>
                <a:latin typeface="微软雅黑" panose="020B0503020204020204" pitchFamily="34" charset="-122"/>
                <a:ea typeface="微软雅黑" panose="020B0503020204020204" pitchFamily="34" charset="-122"/>
              </a:rPr>
              <a:t> </a:t>
            </a:r>
            <a:r>
              <a:rPr lang="en-US" altLang="zh-CN" sz="1200" dirty="0" smtClean="0">
                <a:solidFill>
                  <a:srgbClr val="4D4D4D"/>
                </a:solidFill>
                <a:latin typeface="微软雅黑" panose="020B0503020204020204" pitchFamily="34" charset="-122"/>
                <a:ea typeface="微软雅黑" panose="020B0503020204020204" pitchFamily="34" charset="-122"/>
              </a:rPr>
              <a:t>  </a:t>
            </a:r>
            <a:r>
              <a:rPr lang="en-US" altLang="zh-CN" sz="800" dirty="0" smtClean="0">
                <a:solidFill>
                  <a:schemeClr val="bg1">
                    <a:lumMod val="50000"/>
                  </a:schemeClr>
                </a:solidFill>
                <a:latin typeface="微软雅黑" panose="020B0503020204020204" pitchFamily="34" charset="-122"/>
                <a:ea typeface="微软雅黑" panose="020B0503020204020204" pitchFamily="34" charset="-122"/>
              </a:rPr>
              <a:t> </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添加文字，点击添加文字</a:t>
            </a:r>
            <a:endParaRPr lang="zh-CN" altLang="zh-CN" sz="1200" dirty="0">
              <a:solidFill>
                <a:schemeClr val="bg1">
                  <a:lumMod val="50000"/>
                </a:schemeClr>
              </a:solidFill>
              <a:latin typeface="微软雅黑" panose="020B0503020204020204" pitchFamily="34" charset="-122"/>
              <a:ea typeface="微软雅黑" panose="020B0503020204020204" pitchFamily="34" charset="-122"/>
            </a:endParaRPr>
          </a:p>
          <a:p>
            <a:pPr lvl="0" fontAlgn="base">
              <a:lnSpc>
                <a:spcPct val="120000"/>
              </a:lnSpc>
              <a:spcBef>
                <a:spcPct val="0"/>
              </a:spcBef>
              <a:spcAft>
                <a:spcPct val="0"/>
              </a:spcAft>
              <a:defRPr/>
            </a:pPr>
            <a:endParaRPr lang="zh-CN" altLang="zh-CN" sz="1200" dirty="0">
              <a:solidFill>
                <a:srgbClr val="4D4D4D"/>
              </a:solidFill>
              <a:latin typeface="微软雅黑" panose="020B0503020204020204" pitchFamily="34" charset="-122"/>
              <a:ea typeface="微软雅黑" panose="020B0503020204020204" pitchFamily="34" charset="-122"/>
            </a:endParaRPr>
          </a:p>
        </p:txBody>
      </p:sp>
      <p:sp>
        <p:nvSpPr>
          <p:cNvPr id="217" name="标题2"/>
          <p:cNvSpPr>
            <a:spLocks noChangeArrowheads="1"/>
          </p:cNvSpPr>
          <p:nvPr/>
        </p:nvSpPr>
        <p:spPr bwMode="gray">
          <a:xfrm>
            <a:off x="3181768" y="2353172"/>
            <a:ext cx="1983869" cy="866499"/>
          </a:xfrm>
          <a:prstGeom prst="ellipse">
            <a:avLst/>
          </a:prstGeom>
          <a:solidFill>
            <a:schemeClr val="accent3"/>
          </a:solidFill>
          <a:ln w="25400" cap="flat" cmpd="sng" algn="ctr">
            <a:noFill/>
            <a:prstDash val="solid"/>
          </a:ln>
          <a:effectLst/>
          <a:scene3d>
            <a:camera prst="orthographicFront">
              <a:rot lat="0" lon="0" rev="0"/>
            </a:camera>
            <a:lightRig rig="contrasting" dir="t">
              <a:rot lat="0" lon="0" rev="7800000"/>
            </a:lightRig>
          </a:scene3d>
          <a:sp3d/>
        </p:spPr>
        <p:txBody>
          <a:bodyPr lIns="68541" tIns="34271" rIns="68541" bIns="3427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100" b="1" dirty="0" smtClean="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zh-CN" altLang="zh-CN" sz="11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218" name="文本3"/>
          <p:cNvSpPr>
            <a:spLocks noChangeArrowheads="1"/>
          </p:cNvSpPr>
          <p:nvPr/>
        </p:nvSpPr>
        <p:spPr bwMode="ltGray">
          <a:xfrm>
            <a:off x="5165638" y="3440965"/>
            <a:ext cx="2536960" cy="858577"/>
          </a:xfrm>
          <a:prstGeom prst="roundRect">
            <a:avLst>
              <a:gd name="adj" fmla="val 11505"/>
            </a:avLst>
          </a:prstGeom>
          <a:solidFill>
            <a:schemeClr val="bg1">
              <a:lumMod val="85000"/>
            </a:schemeClr>
          </a:solidFill>
          <a:ln w="25400" cap="flat" cmpd="sng" algn="ctr">
            <a:noFill/>
            <a:prstDash val="solid"/>
          </a:ln>
          <a:effectLst/>
        </p:spPr>
        <p:txBody>
          <a:bodyPr lIns="68541" tIns="34271" rIns="68541" bIns="3427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    点击</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添加文字，点击添加文字</a:t>
            </a:r>
            <a:endParaRPr lang="zh-CN"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9" name="标题3"/>
          <p:cNvSpPr>
            <a:spLocks noChangeArrowheads="1"/>
          </p:cNvSpPr>
          <p:nvPr/>
        </p:nvSpPr>
        <p:spPr bwMode="gray">
          <a:xfrm>
            <a:off x="3167488" y="3433823"/>
            <a:ext cx="1998150" cy="865719"/>
          </a:xfrm>
          <a:prstGeom prst="ellipse">
            <a:avLst/>
          </a:prstGeom>
          <a:solidFill>
            <a:schemeClr val="accent4"/>
          </a:solidFill>
          <a:ln w="25400" cap="flat" cmpd="sng" algn="ctr">
            <a:noFill/>
            <a:prstDash val="solid"/>
          </a:ln>
          <a:effectLst/>
          <a:scene3d>
            <a:camera prst="orthographicFront">
              <a:rot lat="0" lon="0" rev="0"/>
            </a:camera>
            <a:lightRig rig="contrasting" dir="t">
              <a:rot lat="0" lon="0" rev="7800000"/>
            </a:lightRig>
          </a:scene3d>
          <a:sp3d/>
        </p:spPr>
        <p:txBody>
          <a:bodyPr lIns="68541" tIns="34271" rIns="68541" bIns="3427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100" b="1" dirty="0" smtClean="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zh-CN" altLang="zh-CN" sz="11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220" name="Oval 19"/>
          <p:cNvSpPr>
            <a:spLocks noChangeArrowheads="1"/>
          </p:cNvSpPr>
          <p:nvPr/>
        </p:nvSpPr>
        <p:spPr bwMode="auto">
          <a:xfrm>
            <a:off x="1495261" y="2247908"/>
            <a:ext cx="1079438" cy="1079750"/>
          </a:xfrm>
          <a:prstGeom prst="ellipse">
            <a:avLst/>
          </a:prstGeom>
          <a:solidFill>
            <a:schemeClr val="accent1"/>
          </a:solidFill>
          <a:ln w="3175" cap="flat" cmpd="sng" algn="ctr">
            <a:noFill/>
            <a:prstDash val="solid"/>
          </a:ln>
          <a:effectLst/>
        </p:spPr>
        <p:txBody>
          <a:bodyPr lIns="94447" tIns="34271" rIns="94447" bIns="134924" anchor="ctr"/>
          <a:lstStyle/>
          <a:p>
            <a:pPr algn="ctr">
              <a:lnSpc>
                <a:spcPct val="120000"/>
              </a:lnSpc>
            </a:pPr>
            <a:r>
              <a:rPr lang="zh-CN" altLang="en-US" sz="1400" b="1" kern="0" dirty="0" smtClean="0">
                <a:solidFill>
                  <a:srgbClr val="F9F9F9"/>
                </a:solidFill>
                <a:latin typeface="微软雅黑" panose="020B0503020204020204" pitchFamily="34" charset="-122"/>
                <a:ea typeface="微软雅黑" panose="020B0503020204020204" pitchFamily="34" charset="-122"/>
              </a:rPr>
              <a:t>添加内容</a:t>
            </a:r>
            <a:endParaRPr lang="zh-CN" altLang="en-US" sz="1400" b="1" kern="0" dirty="0">
              <a:solidFill>
                <a:srgbClr val="F9F9F9"/>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20"/>
                                        </p:tgtEl>
                                        <p:attrNameLst>
                                          <p:attrName>style.visibility</p:attrName>
                                        </p:attrNameLst>
                                      </p:cBhvr>
                                      <p:to>
                                        <p:strVal val="visible"/>
                                      </p:to>
                                    </p:set>
                                    <p:animEffect transition="in" filter="wheel(1)">
                                      <p:cBhvr>
                                        <p:cTn id="7" dur="500"/>
                                        <p:tgtEl>
                                          <p:spTgt spid="2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3"/>
                                        </p:tgtEl>
                                        <p:attrNameLst>
                                          <p:attrName>style.visibility</p:attrName>
                                        </p:attrNameLst>
                                      </p:cBhvr>
                                      <p:to>
                                        <p:strVal val="visible"/>
                                      </p:to>
                                    </p:set>
                                    <p:animEffect transition="in" filter="wipe(left)">
                                      <p:cBhvr>
                                        <p:cTn id="11" dur="500"/>
                                        <p:tgtEl>
                                          <p:spTgt spid="2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5"/>
                                        </p:tgtEl>
                                        <p:attrNameLst>
                                          <p:attrName>style.visibility</p:attrName>
                                        </p:attrNameLst>
                                      </p:cBhvr>
                                      <p:to>
                                        <p:strVal val="visible"/>
                                      </p:to>
                                    </p:set>
                                    <p:animEffect transition="in" filter="wipe(left)">
                                      <p:cBhvr>
                                        <p:cTn id="15" dur="500"/>
                                        <p:tgtEl>
                                          <p:spTgt spid="21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4"/>
                                        </p:tgtEl>
                                        <p:attrNameLst>
                                          <p:attrName>style.visibility</p:attrName>
                                        </p:attrNameLst>
                                      </p:cBhvr>
                                      <p:to>
                                        <p:strVal val="visible"/>
                                      </p:to>
                                    </p:set>
                                    <p:animEffect transition="in" filter="wipe(left)">
                                      <p:cBhvr>
                                        <p:cTn id="19" dur="500"/>
                                        <p:tgtEl>
                                          <p:spTgt spid="21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12"/>
                                        </p:tgtEl>
                                        <p:attrNameLst>
                                          <p:attrName>style.visibility</p:attrName>
                                        </p:attrNameLst>
                                      </p:cBhvr>
                                      <p:to>
                                        <p:strVal val="visible"/>
                                      </p:to>
                                    </p:set>
                                    <p:animEffect transition="in" filter="wipe(left)">
                                      <p:cBhvr>
                                        <p:cTn id="22" dur="500"/>
                                        <p:tgtEl>
                                          <p:spTgt spid="212"/>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17"/>
                                        </p:tgtEl>
                                        <p:attrNameLst>
                                          <p:attrName>style.visibility</p:attrName>
                                        </p:attrNameLst>
                                      </p:cBhvr>
                                      <p:to>
                                        <p:strVal val="visible"/>
                                      </p:to>
                                    </p:set>
                                    <p:animEffect transition="in" filter="wipe(left)">
                                      <p:cBhvr>
                                        <p:cTn id="26" dur="500"/>
                                        <p:tgtEl>
                                          <p:spTgt spid="217"/>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16"/>
                                        </p:tgtEl>
                                        <p:attrNameLst>
                                          <p:attrName>style.visibility</p:attrName>
                                        </p:attrNameLst>
                                      </p:cBhvr>
                                      <p:to>
                                        <p:strVal val="visible"/>
                                      </p:to>
                                    </p:set>
                                    <p:animEffect transition="in" filter="wipe(left)">
                                      <p:cBhvr>
                                        <p:cTn id="30" dur="500"/>
                                        <p:tgtEl>
                                          <p:spTgt spid="216"/>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11"/>
                                        </p:tgtEl>
                                        <p:attrNameLst>
                                          <p:attrName>style.visibility</p:attrName>
                                        </p:attrNameLst>
                                      </p:cBhvr>
                                      <p:to>
                                        <p:strVal val="visible"/>
                                      </p:to>
                                    </p:set>
                                    <p:animEffect transition="in" filter="wipe(left)">
                                      <p:cBhvr>
                                        <p:cTn id="33" dur="500"/>
                                        <p:tgtEl>
                                          <p:spTgt spid="211"/>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19"/>
                                        </p:tgtEl>
                                        <p:attrNameLst>
                                          <p:attrName>style.visibility</p:attrName>
                                        </p:attrNameLst>
                                      </p:cBhvr>
                                      <p:to>
                                        <p:strVal val="visible"/>
                                      </p:to>
                                    </p:set>
                                    <p:animEffect transition="in" filter="wipe(left)">
                                      <p:cBhvr>
                                        <p:cTn id="37" dur="500"/>
                                        <p:tgtEl>
                                          <p:spTgt spid="219"/>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18"/>
                                        </p:tgtEl>
                                        <p:attrNameLst>
                                          <p:attrName>style.visibility</p:attrName>
                                        </p:attrNameLst>
                                      </p:cBhvr>
                                      <p:to>
                                        <p:strVal val="visible"/>
                                      </p:to>
                                    </p:set>
                                    <p:animEffect transition="in" filter="wipe(left)">
                                      <p:cBhvr>
                                        <p:cTn id="41"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902695" y="1281113"/>
            <a:ext cx="7338610" cy="2995613"/>
            <a:chOff x="1203325" y="1708150"/>
            <a:chExt cx="9785350" cy="3994150"/>
          </a:xfrm>
        </p:grpSpPr>
        <p:grpSp>
          <p:nvGrpSpPr>
            <p:cNvPr id="3" name="组合 14"/>
            <p:cNvGrpSpPr/>
            <p:nvPr/>
          </p:nvGrpSpPr>
          <p:grpSpPr>
            <a:xfrm>
              <a:off x="1203325" y="1708150"/>
              <a:ext cx="9785350" cy="3994150"/>
              <a:chOff x="1206500" y="1708150"/>
              <a:chExt cx="9785350" cy="3994150"/>
            </a:xfrm>
          </p:grpSpPr>
          <p:sp>
            <p:nvSpPr>
              <p:cNvPr id="7" name="矩形 6"/>
              <p:cNvSpPr/>
              <p:nvPr/>
            </p:nvSpPr>
            <p:spPr>
              <a:xfrm>
                <a:off x="1206500" y="1708150"/>
                <a:ext cx="2120900" cy="3994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61317" y="1708150"/>
                <a:ext cx="2120900" cy="39941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16134" y="1708150"/>
                <a:ext cx="2120900" cy="39941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870950" y="1708150"/>
                <a:ext cx="2120900" cy="3994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p:cNvSpPr/>
            <p:nvPr/>
          </p:nvSpPr>
          <p:spPr>
            <a:xfrm>
              <a:off x="1222375" y="2070100"/>
              <a:ext cx="2120900" cy="2019300"/>
            </a:xfrm>
            <a:prstGeom prst="ellipse">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758141" y="2070100"/>
              <a:ext cx="2120900" cy="2019300"/>
            </a:xfrm>
            <a:prstGeom prst="ellipse">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312959" y="2070100"/>
              <a:ext cx="2120900" cy="2019300"/>
            </a:xfrm>
            <a:prstGeom prst="ellipse">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867775" y="2063750"/>
              <a:ext cx="2120900" cy="2019300"/>
            </a:xfrm>
            <a:prstGeom prst="ellipse">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39"/>
          <p:cNvSpPr txBox="1"/>
          <p:nvPr/>
        </p:nvSpPr>
        <p:spPr>
          <a:xfrm>
            <a:off x="997638" y="3110774"/>
            <a:ext cx="1495645" cy="1012070"/>
          </a:xfrm>
          <a:prstGeom prst="rect">
            <a:avLst/>
          </a:prstGeom>
          <a:noFill/>
        </p:spPr>
        <p:txBody>
          <a:bodyPr wrap="square" lIns="65023" tIns="32511" rIns="65023" bIns="32511" rtlCol="0">
            <a:spAutoFit/>
          </a:bodyPr>
          <a:lstStyle/>
          <a:p>
            <a:pPr>
              <a:lnSpc>
                <a:spcPct val="150000"/>
              </a:lnSpc>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5" name="TextBox 39"/>
          <p:cNvSpPr txBox="1"/>
          <p:nvPr/>
        </p:nvSpPr>
        <p:spPr>
          <a:xfrm>
            <a:off x="2867078" y="3110774"/>
            <a:ext cx="1495645" cy="1012070"/>
          </a:xfrm>
          <a:prstGeom prst="rect">
            <a:avLst/>
          </a:prstGeom>
          <a:noFill/>
        </p:spPr>
        <p:txBody>
          <a:bodyPr wrap="square" lIns="65023" tIns="32511" rIns="65023" bIns="32511" rtlCol="0">
            <a:spAutoFit/>
          </a:bodyPr>
          <a:lstStyle/>
          <a:p>
            <a:pPr>
              <a:lnSpc>
                <a:spcPct val="150000"/>
              </a:lnSpc>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9" name="TextBox 39"/>
          <p:cNvSpPr txBox="1"/>
          <p:nvPr/>
        </p:nvSpPr>
        <p:spPr>
          <a:xfrm>
            <a:off x="4799736" y="3110774"/>
            <a:ext cx="1495645" cy="1012070"/>
          </a:xfrm>
          <a:prstGeom prst="rect">
            <a:avLst/>
          </a:prstGeom>
          <a:noFill/>
        </p:spPr>
        <p:txBody>
          <a:bodyPr wrap="square" lIns="65023" tIns="32511" rIns="65023" bIns="32511" rtlCol="0">
            <a:spAutoFit/>
          </a:bodyPr>
          <a:lstStyle/>
          <a:p>
            <a:pPr>
              <a:lnSpc>
                <a:spcPct val="150000"/>
              </a:lnSpc>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40" name="TextBox 39"/>
          <p:cNvSpPr txBox="1"/>
          <p:nvPr/>
        </p:nvSpPr>
        <p:spPr>
          <a:xfrm>
            <a:off x="6732394" y="3110774"/>
            <a:ext cx="1495645" cy="1012070"/>
          </a:xfrm>
          <a:prstGeom prst="rect">
            <a:avLst/>
          </a:prstGeom>
          <a:noFill/>
        </p:spPr>
        <p:txBody>
          <a:bodyPr wrap="square" lIns="65023" tIns="32511" rIns="65023" bIns="32511" rtlCol="0">
            <a:spAutoFit/>
          </a:bodyPr>
          <a:lstStyle/>
          <a:p>
            <a:pPr>
              <a:lnSpc>
                <a:spcPct val="150000"/>
              </a:lnSpc>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Tree>
    <p:extLst>
      <p:ext uri="{BB962C8B-B14F-4D97-AF65-F5344CB8AC3E}">
        <p14:creationId xmlns:p14="http://schemas.microsoft.com/office/powerpoint/2010/main" val="1736286609"/>
      </p:ext>
    </p:extLst>
  </p:cSld>
  <p:clrMapOvr>
    <a:masterClrMapping/>
  </p:clrMapOvr>
  <p:transition spd="med" advClick="0"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up)">
                                      <p:cBhvr>
                                        <p:cTn id="13" dur="500"/>
                                        <p:tgtEl>
                                          <p:spTgt spid="27"/>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up)">
                                      <p:cBhvr>
                                        <p:cTn id="17" dur="500"/>
                                        <p:tgtEl>
                                          <p:spTgt spid="35"/>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up)">
                                      <p:cBhvr>
                                        <p:cTn id="21" dur="500"/>
                                        <p:tgtEl>
                                          <p:spTgt spid="39"/>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5"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新建文件夹 (3)\82561c53b34a483.jpg"/>
          <p:cNvPicPr>
            <a:picLocks noChangeAspect="1" noChangeArrowheads="1"/>
          </p:cNvPicPr>
          <p:nvPr/>
        </p:nvPicPr>
        <p:blipFill>
          <a:blip r:embed="rId3" cstate="print"/>
          <a:srcRect/>
          <a:stretch>
            <a:fillRect/>
          </a:stretch>
        </p:blipFill>
        <p:spPr bwMode="auto">
          <a:xfrm>
            <a:off x="0" y="0"/>
            <a:ext cx="9144000" cy="5148262"/>
          </a:xfrm>
          <a:prstGeom prst="rect">
            <a:avLst/>
          </a:prstGeom>
          <a:noFill/>
        </p:spPr>
      </p:pic>
      <p:sp>
        <p:nvSpPr>
          <p:cNvPr id="7" name="Freeform 7"/>
          <p:cNvSpPr>
            <a:spLocks/>
          </p:cNvSpPr>
          <p:nvPr/>
        </p:nvSpPr>
        <p:spPr bwMode="auto">
          <a:xfrm>
            <a:off x="457759" y="2139702"/>
            <a:ext cx="1809985" cy="1296144"/>
          </a:xfrm>
          <a:custGeom>
            <a:avLst/>
            <a:gdLst>
              <a:gd name="T0" fmla="*/ 579 w 1583"/>
              <a:gd name="T1" fmla="*/ 0 h 1325"/>
              <a:gd name="T2" fmla="*/ 1583 w 1583"/>
              <a:gd name="T3" fmla="*/ 0 h 1325"/>
              <a:gd name="T4" fmla="*/ 1004 w 1583"/>
              <a:gd name="T5" fmla="*/ 1325 h 1325"/>
              <a:gd name="T6" fmla="*/ 0 w 1583"/>
              <a:gd name="T7" fmla="*/ 1325 h 1325"/>
              <a:gd name="T8" fmla="*/ 579 w 1583"/>
              <a:gd name="T9" fmla="*/ 0 h 1325"/>
            </a:gdLst>
            <a:ahLst/>
            <a:cxnLst>
              <a:cxn ang="0">
                <a:pos x="T0" y="T1"/>
              </a:cxn>
              <a:cxn ang="0">
                <a:pos x="T2" y="T3"/>
              </a:cxn>
              <a:cxn ang="0">
                <a:pos x="T4" y="T5"/>
              </a:cxn>
              <a:cxn ang="0">
                <a:pos x="T6" y="T7"/>
              </a:cxn>
              <a:cxn ang="0">
                <a:pos x="T8" y="T9"/>
              </a:cxn>
            </a:cxnLst>
            <a:rect l="0" t="0" r="r" b="b"/>
            <a:pathLst>
              <a:path w="1583" h="1325">
                <a:moveTo>
                  <a:pt x="579" y="0"/>
                </a:moveTo>
                <a:lnTo>
                  <a:pt x="1583" y="0"/>
                </a:lnTo>
                <a:lnTo>
                  <a:pt x="1004" y="1325"/>
                </a:lnTo>
                <a:lnTo>
                  <a:pt x="0" y="1325"/>
                </a:lnTo>
                <a:lnTo>
                  <a:pt x="579" y="0"/>
                </a:lnTo>
                <a:close/>
              </a:path>
            </a:pathLst>
          </a:custGeom>
          <a:solidFill>
            <a:schemeClr val="accent1"/>
          </a:solidFill>
          <a:ln w="0">
            <a:noFill/>
            <a:prstDash val="solid"/>
            <a:round/>
            <a:headEnd/>
            <a:tailEnd/>
          </a:ln>
        </p:spPr>
        <p:txBody>
          <a:bodyPr vert="horz" wrap="square" lIns="91433" tIns="45717" rIns="91433" bIns="45717" numCol="1" anchor="ctr" anchorCtr="1" compatLnSpc="1">
            <a:prstTxWarp prst="textNoShape">
              <a:avLst/>
            </a:prstTxWarp>
          </a:bodyPr>
          <a:lstStyle/>
          <a:p>
            <a:r>
              <a:rPr lang="en-US" altLang="zh-CN" sz="5100" dirty="0" smtClean="0">
                <a:solidFill>
                  <a:schemeClr val="bg1"/>
                </a:solidFill>
                <a:latin typeface="Impact" panose="020B0806030902050204" pitchFamily="34" charset="0"/>
                <a:ea typeface="微软雅黑" panose="020B0503020204020204" pitchFamily="34" charset="-122"/>
              </a:rPr>
              <a:t>04</a:t>
            </a:r>
            <a:endParaRPr lang="zh-CN" altLang="en-US" sz="5100" dirty="0">
              <a:solidFill>
                <a:schemeClr val="bg1"/>
              </a:solidFill>
              <a:latin typeface="Impact" panose="020B0806030902050204" pitchFamily="34" charset="0"/>
              <a:ea typeface="微软雅黑" panose="020B0503020204020204" pitchFamily="34" charset="-122"/>
            </a:endParaRPr>
          </a:p>
        </p:txBody>
      </p:sp>
      <p:sp>
        <p:nvSpPr>
          <p:cNvPr id="12" name="TextBox 48"/>
          <p:cNvSpPr txBox="1"/>
          <p:nvPr/>
        </p:nvSpPr>
        <p:spPr>
          <a:xfrm>
            <a:off x="2267744" y="2353210"/>
            <a:ext cx="5050131" cy="623235"/>
          </a:xfrm>
          <a:prstGeom prst="rect">
            <a:avLst/>
          </a:prstGeom>
          <a:noFill/>
        </p:spPr>
        <p:txBody>
          <a:bodyPr wrap="square" lIns="68579" tIns="34289" rIns="68579" bIns="34289" rtlCol="0">
            <a:spAutoFit/>
          </a:bodyPr>
          <a:lstStyle/>
          <a:p>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工作规划和展望</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3" name="TextBox 49"/>
          <p:cNvSpPr txBox="1"/>
          <p:nvPr/>
        </p:nvSpPr>
        <p:spPr>
          <a:xfrm>
            <a:off x="2267744" y="3004620"/>
            <a:ext cx="3075539" cy="315486"/>
          </a:xfrm>
          <a:prstGeom prst="rect">
            <a:avLst/>
          </a:prstGeom>
          <a:noFill/>
        </p:spPr>
        <p:txBody>
          <a:bodyPr wrap="square" lIns="68579" tIns="34289" rIns="68579" bIns="34289" rtlCol="0">
            <a:spAutoFit/>
          </a:bodyPr>
          <a:lstStyle/>
          <a:p>
            <a:pPr eaLnBrk="0" hangingPunct="0"/>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点击此处添加副标题文本内容</a:t>
            </a:r>
          </a:p>
        </p:txBody>
      </p:sp>
    </p:spTree>
    <p:extLst>
      <p:ext uri="{BB962C8B-B14F-4D97-AF65-F5344CB8AC3E}">
        <p14:creationId xmlns:p14="http://schemas.microsoft.com/office/powerpoint/2010/main" val="2722803253"/>
      </p:ext>
    </p:extLst>
  </p:cSld>
  <p:clrMapOvr>
    <a:masterClrMapping/>
  </p:clrMapOvr>
  <p:transition spd="med" advClick="0" advTm="0">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5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2"/>
                                        </p:tgtEl>
                                        <p:attrNameLst>
                                          <p:attrName>style.visibility</p:attrName>
                                        </p:attrNameLst>
                                      </p:cBhvr>
                                      <p:to>
                                        <p:strVal val="visible"/>
                                      </p:to>
                                    </p:set>
                                    <p:animEffect transition="in" filter="wipe(left)">
                                      <p:cBhvr>
                                        <p:cTn id="18" dur="200"/>
                                        <p:tgtEl>
                                          <p:spTgt spid="12"/>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2"/>
                                        </p:tgtEl>
                                      </p:cBhvr>
                                      <p:to x="80000" y="100000"/>
                                    </p:animScale>
                                    <p:anim by="(#ppt_w*0.10)" calcmode="lin" valueType="num">
                                      <p:cBhvr>
                                        <p:cTn id="21" dur="50" autoRev="1" fill="hold">
                                          <p:stCondLst>
                                            <p:cond delay="0"/>
                                          </p:stCondLst>
                                        </p:cTn>
                                        <p:tgtEl>
                                          <p:spTgt spid="12"/>
                                        </p:tgtEl>
                                        <p:attrNameLst>
                                          <p:attrName>ppt_x</p:attrName>
                                        </p:attrNameLst>
                                      </p:cBhvr>
                                    </p:anim>
                                    <p:anim by="(-#ppt_w*0.10)" calcmode="lin" valueType="num">
                                      <p:cBhvr>
                                        <p:cTn id="22" dur="50" autoRev="1" fill="hold">
                                          <p:stCondLst>
                                            <p:cond delay="0"/>
                                          </p:stCondLst>
                                        </p:cTn>
                                        <p:tgtEl>
                                          <p:spTgt spid="12"/>
                                        </p:tgtEl>
                                        <p:attrNameLst>
                                          <p:attrName>ppt_y</p:attrName>
                                        </p:attrNameLst>
                                      </p:cBhvr>
                                    </p:anim>
                                    <p:animRot by="-480000">
                                      <p:cBhvr>
                                        <p:cTn id="23" dur="50" autoRev="1" fill="hold">
                                          <p:stCondLst>
                                            <p:cond delay="0"/>
                                          </p:stCondLst>
                                        </p:cTn>
                                        <p:tgtEl>
                                          <p:spTgt spid="12"/>
                                        </p:tgtEl>
                                        <p:attrNameLst>
                                          <p:attrName>r</p:attrName>
                                        </p:attrNameLst>
                                      </p:cBhvr>
                                    </p:animRot>
                                  </p:childTnLst>
                                </p:cTn>
                              </p:par>
                            </p:childTnLst>
                          </p:cTn>
                        </p:par>
                        <p:par>
                          <p:cTn id="24" fill="hold">
                            <p:stCondLst>
                              <p:cond delay="1060"/>
                            </p:stCondLst>
                            <p:childTnLst>
                              <p:par>
                                <p:cTn id="25" presetID="22" presetClass="entr" presetSubtype="8" fill="hold" grpId="0" nodeType="afterEffect">
                                  <p:stCondLst>
                                    <p:cond delay="0"/>
                                  </p:stCondLst>
                                  <p:iterate type="lt">
                                    <p:tmPct val="30000"/>
                                  </p:iterate>
                                  <p:childTnLst>
                                    <p:set>
                                      <p:cBhvr>
                                        <p:cTn id="26" dur="1" fill="hold">
                                          <p:stCondLst>
                                            <p:cond delay="0"/>
                                          </p:stCondLst>
                                        </p:cTn>
                                        <p:tgtEl>
                                          <p:spTgt spid="13"/>
                                        </p:tgtEl>
                                        <p:attrNameLst>
                                          <p:attrName>style.visibility</p:attrName>
                                        </p:attrNameLst>
                                      </p:cBhvr>
                                      <p:to>
                                        <p:strVal val="visible"/>
                                      </p:to>
                                    </p:set>
                                    <p:animEffect transition="in" filter="wipe(left)">
                                      <p:cBhvr>
                                        <p:cTn id="27" dur="200"/>
                                        <p:tgtEl>
                                          <p:spTgt spid="13"/>
                                        </p:tgtEl>
                                      </p:cBhvr>
                                    </p:animEffect>
                                  </p:childTnLst>
                                </p:cTn>
                              </p:par>
                              <p:par>
                                <p:cTn id="28" presetID="36" presetClass="emph" presetSubtype="0" fill="hold" grpId="1" nodeType="withEffect">
                                  <p:stCondLst>
                                    <p:cond delay="0"/>
                                  </p:stCondLst>
                                  <p:iterate type="lt">
                                    <p:tmPct val="30000"/>
                                  </p:iterate>
                                  <p:childTnLst>
                                    <p:animScale>
                                      <p:cBhvr>
                                        <p:cTn id="29" dur="50" autoRev="1" fill="hold">
                                          <p:stCondLst>
                                            <p:cond delay="0"/>
                                          </p:stCondLst>
                                        </p:cTn>
                                        <p:tgtEl>
                                          <p:spTgt spid="13"/>
                                        </p:tgtEl>
                                      </p:cBhvr>
                                      <p:to x="80000" y="100000"/>
                                    </p:animScale>
                                    <p:anim by="(#ppt_w*0.10)" calcmode="lin" valueType="num">
                                      <p:cBhvr>
                                        <p:cTn id="30" dur="50" autoRev="1" fill="hold">
                                          <p:stCondLst>
                                            <p:cond delay="0"/>
                                          </p:stCondLst>
                                        </p:cTn>
                                        <p:tgtEl>
                                          <p:spTgt spid="13"/>
                                        </p:tgtEl>
                                        <p:attrNameLst>
                                          <p:attrName>ppt_x</p:attrName>
                                        </p:attrNameLst>
                                      </p:cBhvr>
                                    </p:anim>
                                    <p:anim by="(-#ppt_w*0.10)" calcmode="lin" valueType="num">
                                      <p:cBhvr>
                                        <p:cTn id="31" dur="50" autoRev="1" fill="hold">
                                          <p:stCondLst>
                                            <p:cond delay="0"/>
                                          </p:stCondLst>
                                        </p:cTn>
                                        <p:tgtEl>
                                          <p:spTgt spid="13"/>
                                        </p:tgtEl>
                                        <p:attrNameLst>
                                          <p:attrName>ppt_y</p:attrName>
                                        </p:attrNameLst>
                                      </p:cBhvr>
                                    </p:anim>
                                    <p:animRot by="-480000">
                                      <p:cBhvr>
                                        <p:cTn id="32" dur="50" autoRev="1"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p:bldP spid="12" grpId="1"/>
      <p:bldP spid="13" grpId="0"/>
      <p:bldP spid="1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192"/>
          <p:cNvSpPr>
            <a:spLocks noEditPoints="1"/>
          </p:cNvSpPr>
          <p:nvPr/>
        </p:nvSpPr>
        <p:spPr bwMode="auto">
          <a:xfrm>
            <a:off x="1259559" y="1825313"/>
            <a:ext cx="864169" cy="2042581"/>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accent1"/>
          </a:solidFill>
          <a:ln>
            <a:noFill/>
          </a:ln>
          <a:effectLst/>
        </p:spPr>
        <p:txBody>
          <a:bodyPr lIns="91407" tIns="45703" rIns="91407" bIns="45703"/>
          <a:lstStyle/>
          <a:p>
            <a:pPr>
              <a:defRPr/>
            </a:pPr>
            <a:endParaRPr lang="id-ID" dirty="0">
              <a:solidFill>
                <a:srgbClr val="F6AC19"/>
              </a:solidFill>
            </a:endParaRPr>
          </a:p>
        </p:txBody>
      </p:sp>
      <p:sp>
        <p:nvSpPr>
          <p:cNvPr id="60" name="TextBox 59"/>
          <p:cNvSpPr txBox="1"/>
          <p:nvPr/>
        </p:nvSpPr>
        <p:spPr>
          <a:xfrm>
            <a:off x="4084717" y="1819544"/>
            <a:ext cx="4270850" cy="769223"/>
          </a:xfrm>
          <a:prstGeom prst="rect">
            <a:avLst/>
          </a:prstGeom>
          <a:noFill/>
        </p:spPr>
        <p:txBody>
          <a:bodyPr lIns="91431" tIns="45715" rIns="91431" bIns="4571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市场占有率</a:t>
            </a:r>
            <a:endParaRPr lang="id-ID" altLang="zh-CN" sz="1200" b="1"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endParaRPr lang="en-US" altLang="zh-CN" sz="800" dirty="0">
              <a:solidFill>
                <a:schemeClr val="bg1">
                  <a:lumMod val="50000"/>
                </a:schemeClr>
              </a:solidFill>
              <a:latin typeface="Open Sans" panose="020B0606030504020204" pitchFamily="34" charset="0"/>
            </a:endParaRPr>
          </a:p>
          <a:p>
            <a:pPr algn="just"/>
            <a:r>
              <a:rPr lang="zh-CN" altLang="en-US" sz="800" dirty="0">
                <a:solidFill>
                  <a:schemeClr val="bg1">
                    <a:lumMod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61" name="Oval 47"/>
          <p:cNvSpPr/>
          <p:nvPr/>
        </p:nvSpPr>
        <p:spPr>
          <a:xfrm>
            <a:off x="2771800" y="1707654"/>
            <a:ext cx="1055809" cy="1055809"/>
          </a:xfrm>
          <a:prstGeom prst="ellipse">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a:defRPr/>
            </a:pPr>
            <a:r>
              <a:rPr lang="en-US"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85%</a:t>
            </a:r>
          </a:p>
          <a:p>
            <a:pPr algn="ctr"/>
            <a:r>
              <a:rPr lang="zh-CN" altLang="en-US" sz="900" b="1" dirty="0">
                <a:solidFill>
                  <a:schemeClr val="bg1">
                    <a:lumMod val="50000"/>
                  </a:schemeClr>
                </a:solidFill>
                <a:latin typeface="微软雅黑" panose="020B0503020204020204" pitchFamily="34" charset="-122"/>
                <a:ea typeface="微软雅黑" panose="020B0503020204020204" pitchFamily="34" charset="-122"/>
              </a:rPr>
              <a:t> 输入标题</a:t>
            </a:r>
            <a:endParaRPr lang="id-ID" altLang="zh-CN" sz="9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Arc 48"/>
          <p:cNvSpPr/>
          <p:nvPr/>
        </p:nvSpPr>
        <p:spPr>
          <a:xfrm>
            <a:off x="2771800" y="1707654"/>
            <a:ext cx="1055809" cy="1055809"/>
          </a:xfrm>
          <a:prstGeom prst="arc">
            <a:avLst>
              <a:gd name="adj1" fmla="val 16200000"/>
              <a:gd name="adj2" fmla="val 11287514"/>
            </a:avLst>
          </a:prstGeom>
          <a:ln w="101600" cap="rnd">
            <a:solidFill>
              <a:schemeClr val="accent1"/>
            </a:solidFill>
          </a:ln>
        </p:spPr>
        <p:style>
          <a:lnRef idx="1">
            <a:schemeClr val="accent1"/>
          </a:lnRef>
          <a:fillRef idx="0">
            <a:schemeClr val="accent1"/>
          </a:fillRef>
          <a:effectRef idx="0">
            <a:schemeClr val="accent1"/>
          </a:effectRef>
          <a:fontRef idx="minor">
            <a:schemeClr val="tx1"/>
          </a:fontRef>
        </p:style>
        <p:txBody>
          <a:bodyPr lIns="91431" tIns="45715" rIns="91431" bIns="45715" anchor="ctr"/>
          <a:lstStyle/>
          <a:p>
            <a:pPr algn="ctr">
              <a:defRPr/>
            </a:pPr>
            <a:endParaRPr lang="en-US" sz="1000" dirty="0"/>
          </a:p>
        </p:txBody>
      </p:sp>
      <p:sp>
        <p:nvSpPr>
          <p:cNvPr id="75" name="标题 4"/>
          <p:cNvSpPr txBox="1"/>
          <p:nvPr/>
        </p:nvSpPr>
        <p:spPr>
          <a:xfrm>
            <a:off x="36678" y="1207388"/>
            <a:ext cx="1295807" cy="249622"/>
          </a:xfrm>
          <a:prstGeom prst="rect">
            <a:avLst/>
          </a:prstGeom>
        </p:spPr>
        <p:txBody>
          <a:bodyPr vert="horz" lIns="68555" tIns="34278" rIns="68555" bIns="3427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微软雅黑" panose="020B0503020204020204" pitchFamily="34" charset="-122"/>
                <a:ea typeface="微软雅黑" panose="020B0503020204020204" pitchFamily="34" charset="-122"/>
              </a:rPr>
              <a:t>我们要做什么</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4092416" y="3141642"/>
            <a:ext cx="4270850" cy="769223"/>
          </a:xfrm>
          <a:prstGeom prst="rect">
            <a:avLst/>
          </a:prstGeom>
          <a:noFill/>
        </p:spPr>
        <p:txBody>
          <a:bodyPr lIns="91431" tIns="45715" rIns="91431" bIns="45715">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市场占有率</a:t>
            </a:r>
            <a:endParaRPr lang="id-ID" altLang="zh-CN" sz="1200" b="1"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endParaRPr lang="en-US" altLang="zh-CN" sz="800" dirty="0">
              <a:solidFill>
                <a:schemeClr val="bg1">
                  <a:lumMod val="50000"/>
                </a:schemeClr>
              </a:solidFill>
              <a:latin typeface="Open Sans" panose="020B0606030504020204" pitchFamily="34" charset="0"/>
            </a:endParaRPr>
          </a:p>
          <a:p>
            <a:pPr algn="just"/>
            <a:r>
              <a:rPr lang="zh-CN" altLang="en-US" sz="800" dirty="0">
                <a:solidFill>
                  <a:schemeClr val="bg1">
                    <a:lumMod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3" name="Oval 47"/>
          <p:cNvSpPr/>
          <p:nvPr/>
        </p:nvSpPr>
        <p:spPr>
          <a:xfrm>
            <a:off x="2779499" y="3029752"/>
            <a:ext cx="1055809" cy="1055809"/>
          </a:xfrm>
          <a:prstGeom prst="ellipse">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a:defRPr/>
            </a:pPr>
            <a:r>
              <a:rPr lang="en-US"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85%</a:t>
            </a:r>
          </a:p>
          <a:p>
            <a:pPr algn="ctr"/>
            <a:r>
              <a:rPr lang="zh-CN" altLang="en-US" sz="900" b="1" dirty="0">
                <a:solidFill>
                  <a:schemeClr val="bg1">
                    <a:lumMod val="50000"/>
                  </a:schemeClr>
                </a:solidFill>
                <a:latin typeface="微软雅黑" panose="020B0503020204020204" pitchFamily="34" charset="-122"/>
                <a:ea typeface="微软雅黑" panose="020B0503020204020204" pitchFamily="34" charset="-122"/>
              </a:rPr>
              <a:t> 输入标题</a:t>
            </a:r>
            <a:endParaRPr lang="id-ID" altLang="zh-CN" sz="9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Arc 48"/>
          <p:cNvSpPr/>
          <p:nvPr/>
        </p:nvSpPr>
        <p:spPr>
          <a:xfrm>
            <a:off x="2779499" y="3029752"/>
            <a:ext cx="1055809" cy="1055809"/>
          </a:xfrm>
          <a:prstGeom prst="arc">
            <a:avLst>
              <a:gd name="adj1" fmla="val 16200000"/>
              <a:gd name="adj2" fmla="val 11287514"/>
            </a:avLst>
          </a:prstGeom>
          <a:ln w="101600" cap="rnd">
            <a:solidFill>
              <a:schemeClr val="accent1"/>
            </a:solidFill>
          </a:ln>
        </p:spPr>
        <p:style>
          <a:lnRef idx="1">
            <a:schemeClr val="accent1"/>
          </a:lnRef>
          <a:fillRef idx="0">
            <a:schemeClr val="accent1"/>
          </a:fillRef>
          <a:effectRef idx="0">
            <a:schemeClr val="accent1"/>
          </a:effectRef>
          <a:fontRef idx="minor">
            <a:schemeClr val="tx1"/>
          </a:fontRef>
        </p:style>
        <p:txBody>
          <a:bodyPr lIns="91431" tIns="45715" rIns="91431" bIns="45715" anchor="ctr"/>
          <a:lstStyle/>
          <a:p>
            <a:pPr algn="ctr">
              <a:defRPr/>
            </a:pPr>
            <a:endParaRPr lang="en-US" sz="1000" dirty="0"/>
          </a:p>
        </p:txBody>
      </p:sp>
    </p:spTree>
  </p:cSld>
  <p:clrMapOvr>
    <a:masterClrMapping/>
  </p:clrMapOvr>
  <p:transition spd="med" advClick="0" advTm="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fltVal val="0"/>
                                          </p:val>
                                        </p:tav>
                                        <p:tav tm="100000">
                                          <p:val>
                                            <p:strVal val="#ppt_w"/>
                                          </p:val>
                                        </p:tav>
                                      </p:tavLst>
                                    </p:anim>
                                    <p:anim calcmode="lin" valueType="num">
                                      <p:cBhvr>
                                        <p:cTn id="13" dur="500" fill="hold"/>
                                        <p:tgtEl>
                                          <p:spTgt spid="61"/>
                                        </p:tgtEl>
                                        <p:attrNameLst>
                                          <p:attrName>ppt_h</p:attrName>
                                        </p:attrNameLst>
                                      </p:cBhvr>
                                      <p:tavLst>
                                        <p:tav tm="0">
                                          <p:val>
                                            <p:fltVal val="0"/>
                                          </p:val>
                                        </p:tav>
                                        <p:tav tm="100000">
                                          <p:val>
                                            <p:strVal val="#ppt_h"/>
                                          </p:val>
                                        </p:tav>
                                      </p:tavLst>
                                    </p:anim>
                                    <p:animEffect transition="in" filter="fade">
                                      <p:cBhvr>
                                        <p:cTn id="14" dur="500"/>
                                        <p:tgtEl>
                                          <p:spTgt spid="6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 calcmode="lin" valueType="num">
                                      <p:cBhvr>
                                        <p:cTn id="18" dur="500" fill="hold"/>
                                        <p:tgtEl>
                                          <p:spTgt spid="62"/>
                                        </p:tgtEl>
                                        <p:attrNameLst>
                                          <p:attrName>ppt_w</p:attrName>
                                        </p:attrNameLst>
                                      </p:cBhvr>
                                      <p:tavLst>
                                        <p:tav tm="0">
                                          <p:val>
                                            <p:fltVal val="0"/>
                                          </p:val>
                                        </p:tav>
                                        <p:tav tm="100000">
                                          <p:val>
                                            <p:strVal val="#ppt_w"/>
                                          </p:val>
                                        </p:tav>
                                      </p:tavLst>
                                    </p:anim>
                                    <p:anim calcmode="lin" valueType="num">
                                      <p:cBhvr>
                                        <p:cTn id="19" dur="500" fill="hold"/>
                                        <p:tgtEl>
                                          <p:spTgt spid="62"/>
                                        </p:tgtEl>
                                        <p:attrNameLst>
                                          <p:attrName>ppt_h</p:attrName>
                                        </p:attrNameLst>
                                      </p:cBhvr>
                                      <p:tavLst>
                                        <p:tav tm="0">
                                          <p:val>
                                            <p:fltVal val="0"/>
                                          </p:val>
                                        </p:tav>
                                        <p:tav tm="100000">
                                          <p:val>
                                            <p:strVal val="#ppt_h"/>
                                          </p:val>
                                        </p:tav>
                                      </p:tavLst>
                                    </p:anim>
                                    <p:animEffect transition="in" filter="fade">
                                      <p:cBhvr>
                                        <p:cTn id="20" dur="500"/>
                                        <p:tgtEl>
                                          <p:spTgt spid="62"/>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fade">
                                      <p:cBhvr>
                                        <p:cTn id="24" dur="1000"/>
                                        <p:tgtEl>
                                          <p:spTgt spid="60"/>
                                        </p:tgtEl>
                                      </p:cBhvr>
                                    </p:animEffect>
                                    <p:anim calcmode="lin" valueType="num">
                                      <p:cBhvr>
                                        <p:cTn id="25" dur="1000" fill="hold"/>
                                        <p:tgtEl>
                                          <p:spTgt spid="60"/>
                                        </p:tgtEl>
                                        <p:attrNameLst>
                                          <p:attrName>ppt_x</p:attrName>
                                        </p:attrNameLst>
                                      </p:cBhvr>
                                      <p:tavLst>
                                        <p:tav tm="0">
                                          <p:val>
                                            <p:strVal val="#ppt_x"/>
                                          </p:val>
                                        </p:tav>
                                        <p:tav tm="100000">
                                          <p:val>
                                            <p:strVal val="#ppt_x"/>
                                          </p:val>
                                        </p:tav>
                                      </p:tavLst>
                                    </p:anim>
                                    <p:anim calcmode="lin" valueType="num">
                                      <p:cBhvr>
                                        <p:cTn id="26" dur="1000" fill="hold"/>
                                        <p:tgtEl>
                                          <p:spTgt spid="60"/>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p:cTn id="30" dur="500" fill="hold"/>
                                        <p:tgtEl>
                                          <p:spTgt spid="43"/>
                                        </p:tgtEl>
                                        <p:attrNameLst>
                                          <p:attrName>ppt_w</p:attrName>
                                        </p:attrNameLst>
                                      </p:cBhvr>
                                      <p:tavLst>
                                        <p:tav tm="0">
                                          <p:val>
                                            <p:fltVal val="0"/>
                                          </p:val>
                                        </p:tav>
                                        <p:tav tm="100000">
                                          <p:val>
                                            <p:strVal val="#ppt_w"/>
                                          </p:val>
                                        </p:tav>
                                      </p:tavLst>
                                    </p:anim>
                                    <p:anim calcmode="lin" valueType="num">
                                      <p:cBhvr>
                                        <p:cTn id="31" dur="500" fill="hold"/>
                                        <p:tgtEl>
                                          <p:spTgt spid="43"/>
                                        </p:tgtEl>
                                        <p:attrNameLst>
                                          <p:attrName>ppt_h</p:attrName>
                                        </p:attrNameLst>
                                      </p:cBhvr>
                                      <p:tavLst>
                                        <p:tav tm="0">
                                          <p:val>
                                            <p:fltVal val="0"/>
                                          </p:val>
                                        </p:tav>
                                        <p:tav tm="100000">
                                          <p:val>
                                            <p:strVal val="#ppt_h"/>
                                          </p:val>
                                        </p:tav>
                                      </p:tavLst>
                                    </p:anim>
                                    <p:animEffect transition="in" filter="fade">
                                      <p:cBhvr>
                                        <p:cTn id="32" dur="500"/>
                                        <p:tgtEl>
                                          <p:spTgt spid="43"/>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500" fill="hold"/>
                                        <p:tgtEl>
                                          <p:spTgt spid="63"/>
                                        </p:tgtEl>
                                        <p:attrNameLst>
                                          <p:attrName>ppt_w</p:attrName>
                                        </p:attrNameLst>
                                      </p:cBhvr>
                                      <p:tavLst>
                                        <p:tav tm="0">
                                          <p:val>
                                            <p:fltVal val="0"/>
                                          </p:val>
                                        </p:tav>
                                        <p:tav tm="100000">
                                          <p:val>
                                            <p:strVal val="#ppt_w"/>
                                          </p:val>
                                        </p:tav>
                                      </p:tavLst>
                                    </p:anim>
                                    <p:anim calcmode="lin" valueType="num">
                                      <p:cBhvr>
                                        <p:cTn id="37" dur="500" fill="hold"/>
                                        <p:tgtEl>
                                          <p:spTgt spid="63"/>
                                        </p:tgtEl>
                                        <p:attrNameLst>
                                          <p:attrName>ppt_h</p:attrName>
                                        </p:attrNameLst>
                                      </p:cBhvr>
                                      <p:tavLst>
                                        <p:tav tm="0">
                                          <p:val>
                                            <p:fltVal val="0"/>
                                          </p:val>
                                        </p:tav>
                                        <p:tav tm="100000">
                                          <p:val>
                                            <p:strVal val="#ppt_h"/>
                                          </p:val>
                                        </p:tav>
                                      </p:tavLst>
                                    </p:anim>
                                    <p:animEffect transition="in" filter="fade">
                                      <p:cBhvr>
                                        <p:cTn id="38" dur="500"/>
                                        <p:tgtEl>
                                          <p:spTgt spid="63"/>
                                        </p:tgtEl>
                                      </p:cBhvr>
                                    </p:animEffect>
                                  </p:childTnLst>
                                </p:cTn>
                              </p:par>
                            </p:childTnLst>
                          </p:cTn>
                        </p:par>
                        <p:par>
                          <p:cTn id="39" fill="hold">
                            <p:stCondLst>
                              <p:cond delay="3500"/>
                            </p:stCondLst>
                            <p:childTnLst>
                              <p:par>
                                <p:cTn id="40" presetID="42"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60" grpId="0"/>
      <p:bldP spid="61" grpId="0" animBg="1"/>
      <p:bldP spid="62" grpId="0" animBg="1"/>
      <p:bldP spid="42" grpId="0"/>
      <p:bldP spid="43" grpId="0" animBg="1"/>
      <p:bldP spid="6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1335" y="695425"/>
            <a:ext cx="9146673" cy="1298575"/>
          </a:xfrm>
          <a:prstGeom prst="rect">
            <a:avLst/>
          </a:prstGeom>
          <a:solidFill>
            <a:schemeClr val="accent2"/>
          </a:solidFill>
          <a:ln w="0">
            <a:noFill/>
            <a:prstDash val="solid"/>
            <a:miter lim="800000"/>
            <a:headEnd/>
            <a:tailEnd/>
          </a:ln>
        </p:spPr>
        <p:txBody>
          <a:bodyPr vert="horz" wrap="square" lIns="91433" tIns="45717" rIns="91433" bIns="45717" numCol="1" anchor="t" anchorCtr="0" compatLnSpc="1">
            <a:prstTxWarp prst="textNoShape">
              <a:avLst/>
            </a:prstTxWarp>
          </a:bodyPr>
          <a:lstStyle/>
          <a:p>
            <a:endParaRPr lang="zh-CN" altLang="en-US">
              <a:ea typeface="微软雅黑" panose="020B0503020204020204" pitchFamily="34" charset="-122"/>
            </a:endParaRPr>
          </a:p>
        </p:txBody>
      </p:sp>
      <p:sp>
        <p:nvSpPr>
          <p:cNvPr id="7" name="Freeform 7"/>
          <p:cNvSpPr>
            <a:spLocks/>
          </p:cNvSpPr>
          <p:nvPr/>
        </p:nvSpPr>
        <p:spPr bwMode="auto">
          <a:xfrm>
            <a:off x="457759" y="-20538"/>
            <a:ext cx="2532212" cy="2103438"/>
          </a:xfrm>
          <a:custGeom>
            <a:avLst/>
            <a:gdLst>
              <a:gd name="T0" fmla="*/ 579 w 1583"/>
              <a:gd name="T1" fmla="*/ 0 h 1325"/>
              <a:gd name="T2" fmla="*/ 1583 w 1583"/>
              <a:gd name="T3" fmla="*/ 0 h 1325"/>
              <a:gd name="T4" fmla="*/ 1004 w 1583"/>
              <a:gd name="T5" fmla="*/ 1325 h 1325"/>
              <a:gd name="T6" fmla="*/ 0 w 1583"/>
              <a:gd name="T7" fmla="*/ 1325 h 1325"/>
              <a:gd name="T8" fmla="*/ 579 w 1583"/>
              <a:gd name="T9" fmla="*/ 0 h 1325"/>
            </a:gdLst>
            <a:ahLst/>
            <a:cxnLst>
              <a:cxn ang="0">
                <a:pos x="T0" y="T1"/>
              </a:cxn>
              <a:cxn ang="0">
                <a:pos x="T2" y="T3"/>
              </a:cxn>
              <a:cxn ang="0">
                <a:pos x="T4" y="T5"/>
              </a:cxn>
              <a:cxn ang="0">
                <a:pos x="T6" y="T7"/>
              </a:cxn>
              <a:cxn ang="0">
                <a:pos x="T8" y="T9"/>
              </a:cxn>
            </a:cxnLst>
            <a:rect l="0" t="0" r="r" b="b"/>
            <a:pathLst>
              <a:path w="1583" h="1325">
                <a:moveTo>
                  <a:pt x="579" y="0"/>
                </a:moveTo>
                <a:lnTo>
                  <a:pt x="1583" y="0"/>
                </a:lnTo>
                <a:lnTo>
                  <a:pt x="1004" y="1325"/>
                </a:lnTo>
                <a:lnTo>
                  <a:pt x="0" y="1325"/>
                </a:lnTo>
                <a:lnTo>
                  <a:pt x="579" y="0"/>
                </a:lnTo>
                <a:close/>
              </a:path>
            </a:pathLst>
          </a:custGeom>
          <a:solidFill>
            <a:schemeClr val="accent1"/>
          </a:solidFill>
          <a:ln w="0">
            <a:noFill/>
            <a:prstDash val="solid"/>
            <a:round/>
            <a:headEnd/>
            <a:tailEnd/>
          </a:ln>
        </p:spPr>
        <p:txBody>
          <a:bodyPr vert="horz" wrap="square" lIns="91433" tIns="45717" rIns="91433" bIns="45717" numCol="1" anchor="ctr" anchorCtr="1" compatLnSpc="1">
            <a:prstTxWarp prst="textNoShape">
              <a:avLst/>
            </a:prstTxWarp>
          </a:bodyPr>
          <a:lstStyle/>
          <a:p>
            <a:r>
              <a:rPr lang="zh-CN" altLang="en-US" sz="5100" dirty="0" smtClean="0">
                <a:solidFill>
                  <a:schemeClr val="bg1"/>
                </a:solidFill>
                <a:latin typeface="Impact" panose="020B0806030902050204" pitchFamily="34" charset="0"/>
                <a:ea typeface="微软雅黑" panose="020B0503020204020204" pitchFamily="34" charset="-122"/>
              </a:rPr>
              <a:t>目录</a:t>
            </a:r>
            <a:endParaRPr lang="zh-CN" altLang="en-US" sz="5100" dirty="0">
              <a:solidFill>
                <a:schemeClr val="bg1"/>
              </a:solidFill>
              <a:latin typeface="Impact" panose="020B0806030902050204" pitchFamily="34" charset="0"/>
              <a:ea typeface="微软雅黑" panose="020B0503020204020204" pitchFamily="34" charset="-122"/>
            </a:endParaRPr>
          </a:p>
        </p:txBody>
      </p:sp>
      <p:sp>
        <p:nvSpPr>
          <p:cNvPr id="8" name="文本框 8"/>
          <p:cNvSpPr txBox="1"/>
          <p:nvPr/>
        </p:nvSpPr>
        <p:spPr>
          <a:xfrm>
            <a:off x="1071343" y="2499187"/>
            <a:ext cx="1012122" cy="827246"/>
          </a:xfrm>
          <a:prstGeom prst="rect">
            <a:avLst/>
          </a:prstGeom>
          <a:noFill/>
        </p:spPr>
        <p:txBody>
          <a:bodyPr wrap="square" lIns="65023" tIns="32511" rIns="65023" bIns="32511" rtlCol="0">
            <a:spAutoFit/>
          </a:bodyPr>
          <a:lstStyle/>
          <a:p>
            <a:pPr algn="ctr"/>
            <a:r>
              <a:rPr lang="en-US" altLang="zh-CN" sz="4900" dirty="0">
                <a:solidFill>
                  <a:schemeClr val="bg1">
                    <a:lumMod val="50000"/>
                  </a:schemeClr>
                </a:solidFill>
                <a:cs typeface="+mn-ea"/>
                <a:sym typeface="+mn-lt"/>
              </a:rPr>
              <a:t>01</a:t>
            </a:r>
            <a:endParaRPr lang="zh-CN" altLang="en-US" sz="4900" dirty="0">
              <a:solidFill>
                <a:schemeClr val="bg1">
                  <a:lumMod val="50000"/>
                </a:schemeClr>
              </a:solidFill>
              <a:cs typeface="+mn-ea"/>
              <a:sym typeface="+mn-lt"/>
            </a:endParaRPr>
          </a:p>
        </p:txBody>
      </p:sp>
      <p:sp>
        <p:nvSpPr>
          <p:cNvPr id="9" name="文本框 9"/>
          <p:cNvSpPr txBox="1"/>
          <p:nvPr/>
        </p:nvSpPr>
        <p:spPr>
          <a:xfrm>
            <a:off x="3068380" y="2499187"/>
            <a:ext cx="1012122" cy="827246"/>
          </a:xfrm>
          <a:prstGeom prst="rect">
            <a:avLst/>
          </a:prstGeom>
          <a:noFill/>
        </p:spPr>
        <p:txBody>
          <a:bodyPr wrap="square" lIns="65023" tIns="32511" rIns="65023" bIns="32511" rtlCol="0">
            <a:spAutoFit/>
          </a:bodyPr>
          <a:lstStyle/>
          <a:p>
            <a:pPr algn="ctr"/>
            <a:r>
              <a:rPr lang="en-US" altLang="zh-CN" sz="4900" dirty="0">
                <a:solidFill>
                  <a:schemeClr val="bg1">
                    <a:lumMod val="50000"/>
                  </a:schemeClr>
                </a:solidFill>
                <a:cs typeface="+mn-ea"/>
                <a:sym typeface="+mn-lt"/>
              </a:rPr>
              <a:t>02</a:t>
            </a:r>
            <a:endParaRPr lang="zh-CN" altLang="en-US" sz="4900" dirty="0">
              <a:solidFill>
                <a:schemeClr val="bg1">
                  <a:lumMod val="50000"/>
                </a:schemeClr>
              </a:solidFill>
              <a:cs typeface="+mn-ea"/>
              <a:sym typeface="+mn-lt"/>
            </a:endParaRPr>
          </a:p>
        </p:txBody>
      </p:sp>
      <p:sp>
        <p:nvSpPr>
          <p:cNvPr id="10" name="文本框 13"/>
          <p:cNvSpPr txBox="1"/>
          <p:nvPr/>
        </p:nvSpPr>
        <p:spPr>
          <a:xfrm>
            <a:off x="5065416" y="2499187"/>
            <a:ext cx="1012122" cy="827246"/>
          </a:xfrm>
          <a:prstGeom prst="rect">
            <a:avLst/>
          </a:prstGeom>
          <a:noFill/>
        </p:spPr>
        <p:txBody>
          <a:bodyPr wrap="square" lIns="65023" tIns="32511" rIns="65023" bIns="32511" rtlCol="0">
            <a:spAutoFit/>
          </a:bodyPr>
          <a:lstStyle/>
          <a:p>
            <a:pPr algn="ctr"/>
            <a:r>
              <a:rPr lang="en-US" altLang="zh-CN" sz="4900" dirty="0">
                <a:solidFill>
                  <a:schemeClr val="bg1">
                    <a:lumMod val="50000"/>
                  </a:schemeClr>
                </a:solidFill>
                <a:cs typeface="+mn-ea"/>
                <a:sym typeface="+mn-lt"/>
              </a:rPr>
              <a:t>03</a:t>
            </a:r>
            <a:endParaRPr lang="zh-CN" altLang="en-US" sz="4900" dirty="0">
              <a:solidFill>
                <a:schemeClr val="bg1">
                  <a:lumMod val="50000"/>
                </a:schemeClr>
              </a:solidFill>
              <a:cs typeface="+mn-ea"/>
              <a:sym typeface="+mn-lt"/>
            </a:endParaRPr>
          </a:p>
        </p:txBody>
      </p:sp>
      <p:sp>
        <p:nvSpPr>
          <p:cNvPr id="11" name="文本框 14"/>
          <p:cNvSpPr txBox="1"/>
          <p:nvPr/>
        </p:nvSpPr>
        <p:spPr>
          <a:xfrm>
            <a:off x="7058304" y="2499187"/>
            <a:ext cx="1012122" cy="827246"/>
          </a:xfrm>
          <a:prstGeom prst="rect">
            <a:avLst/>
          </a:prstGeom>
          <a:noFill/>
        </p:spPr>
        <p:txBody>
          <a:bodyPr wrap="square" lIns="65023" tIns="32511" rIns="65023" bIns="32511" rtlCol="0">
            <a:spAutoFit/>
          </a:bodyPr>
          <a:lstStyle/>
          <a:p>
            <a:pPr algn="ctr"/>
            <a:r>
              <a:rPr lang="en-US" altLang="zh-CN" sz="4900" dirty="0">
                <a:solidFill>
                  <a:schemeClr val="bg1">
                    <a:lumMod val="50000"/>
                  </a:schemeClr>
                </a:solidFill>
                <a:cs typeface="+mn-ea"/>
                <a:sym typeface="+mn-lt"/>
              </a:rPr>
              <a:t>04</a:t>
            </a:r>
            <a:endParaRPr lang="zh-CN" altLang="en-US" sz="4900" dirty="0">
              <a:solidFill>
                <a:schemeClr val="bg1">
                  <a:lumMod val="50000"/>
                </a:schemeClr>
              </a:solidFill>
              <a:cs typeface="+mn-ea"/>
              <a:sym typeface="+mn-lt"/>
            </a:endParaRPr>
          </a:p>
        </p:txBody>
      </p:sp>
      <p:cxnSp>
        <p:nvCxnSpPr>
          <p:cNvPr id="14" name="直接连接符 13"/>
          <p:cNvCxnSpPr/>
          <p:nvPr/>
        </p:nvCxnSpPr>
        <p:spPr>
          <a:xfrm flipH="1">
            <a:off x="2454111" y="2564490"/>
            <a:ext cx="8833" cy="644856"/>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683568" y="2564490"/>
            <a:ext cx="8833" cy="644856"/>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4564393" y="2564490"/>
            <a:ext cx="8833" cy="644856"/>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675195" y="2564490"/>
            <a:ext cx="8833" cy="644856"/>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536192" y="2564490"/>
            <a:ext cx="8833" cy="6448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759592" y="3453230"/>
            <a:ext cx="1526466" cy="342656"/>
          </a:xfrm>
          <a:prstGeom prst="rect">
            <a:avLst/>
          </a:prstGeom>
        </p:spPr>
        <p:txBody>
          <a:bodyPr wrap="square" lIns="65023" tIns="32511" rIns="65023" bIns="32511">
            <a:spAutoFit/>
          </a:bodyPr>
          <a:lstStyle/>
          <a:p>
            <a:pPr algn="ct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工作回顾</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2841418" y="3453230"/>
            <a:ext cx="1526466" cy="342656"/>
          </a:xfrm>
          <a:prstGeom prst="rect">
            <a:avLst/>
          </a:prstGeom>
        </p:spPr>
        <p:txBody>
          <a:bodyPr wrap="square" lIns="65023" tIns="32511" rIns="65023" bIns="32511">
            <a:spAutoFit/>
          </a:bodyPr>
          <a:lstStyle/>
          <a:p>
            <a:pPr algn="ct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自我评价</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a:off x="4903540" y="3453230"/>
            <a:ext cx="1526466" cy="342656"/>
          </a:xfrm>
          <a:prstGeom prst="rect">
            <a:avLst/>
          </a:prstGeom>
        </p:spPr>
        <p:txBody>
          <a:bodyPr wrap="square" lIns="65023" tIns="32511" rIns="65023" bIns="32511">
            <a:spAutoFit/>
          </a:bodyPr>
          <a:lstStyle/>
          <a:p>
            <a:pPr algn="ct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工作体会</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6932826" y="3453230"/>
            <a:ext cx="1747645" cy="342656"/>
          </a:xfrm>
          <a:prstGeom prst="rect">
            <a:avLst/>
          </a:prstGeom>
        </p:spPr>
        <p:txBody>
          <a:bodyPr wrap="square" lIns="65023" tIns="32511" rIns="65023" bIns="32511">
            <a:spAutoFit/>
          </a:bodyPr>
          <a:lstStyle/>
          <a:p>
            <a:pPr algn="ct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工作规划和展望</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722803253"/>
      </p:ext>
    </p:extLst>
  </p:cSld>
  <p:clrMapOvr>
    <a:masterClrMapping/>
  </p:clrMapOvr>
  <p:transition spd="med" advClick="0" advTm="0">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par>
                                <p:cTn id="14" presetID="47"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45" presetClass="entr" presetSubtype="0"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2000"/>
                                        <p:tgtEl>
                                          <p:spTgt spid="8"/>
                                        </p:tgtEl>
                                      </p:cBhvr>
                                    </p:animEffect>
                                    <p:anim calcmode="lin" valueType="num">
                                      <p:cBhvr>
                                        <p:cTn id="43" dur="2000" fill="hold"/>
                                        <p:tgtEl>
                                          <p:spTgt spid="8"/>
                                        </p:tgtEl>
                                        <p:attrNameLst>
                                          <p:attrName>ppt_w</p:attrName>
                                        </p:attrNameLst>
                                      </p:cBhvr>
                                      <p:tavLst>
                                        <p:tav tm="0" fmla="#ppt_w*sin(2.5*pi*$)">
                                          <p:val>
                                            <p:fltVal val="0"/>
                                          </p:val>
                                        </p:tav>
                                        <p:tav tm="100000">
                                          <p:val>
                                            <p:fltVal val="1"/>
                                          </p:val>
                                        </p:tav>
                                      </p:tavLst>
                                    </p:anim>
                                    <p:anim calcmode="lin" valueType="num">
                                      <p:cBhvr>
                                        <p:cTn id="44" dur="2000" fill="hold"/>
                                        <p:tgtEl>
                                          <p:spTgt spid="8"/>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2000"/>
                                        <p:tgtEl>
                                          <p:spTgt spid="9"/>
                                        </p:tgtEl>
                                      </p:cBhvr>
                                    </p:animEffect>
                                    <p:anim calcmode="lin" valueType="num">
                                      <p:cBhvr>
                                        <p:cTn id="48" dur="2000" fill="hold"/>
                                        <p:tgtEl>
                                          <p:spTgt spid="9"/>
                                        </p:tgtEl>
                                        <p:attrNameLst>
                                          <p:attrName>ppt_w</p:attrName>
                                        </p:attrNameLst>
                                      </p:cBhvr>
                                      <p:tavLst>
                                        <p:tav tm="0" fmla="#ppt_w*sin(2.5*pi*$)">
                                          <p:val>
                                            <p:fltVal val="0"/>
                                          </p:val>
                                        </p:tav>
                                        <p:tav tm="100000">
                                          <p:val>
                                            <p:fltVal val="1"/>
                                          </p:val>
                                        </p:tav>
                                      </p:tavLst>
                                    </p:anim>
                                    <p:anim calcmode="lin" valueType="num">
                                      <p:cBhvr>
                                        <p:cTn id="49" dur="2000" fill="hold"/>
                                        <p:tgtEl>
                                          <p:spTgt spid="9"/>
                                        </p:tgtEl>
                                        <p:attrNameLst>
                                          <p:attrName>ppt_h</p:attrName>
                                        </p:attrNameLst>
                                      </p:cBhvr>
                                      <p:tavLst>
                                        <p:tav tm="0">
                                          <p:val>
                                            <p:strVal val="#ppt_h"/>
                                          </p:val>
                                        </p:tav>
                                        <p:tav tm="100000">
                                          <p:val>
                                            <p:strVal val="#ppt_h"/>
                                          </p:val>
                                        </p:tav>
                                      </p:tavLst>
                                    </p:anim>
                                  </p:childTnLst>
                                </p:cTn>
                              </p:par>
                              <p:par>
                                <p:cTn id="50" presetID="45"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2000"/>
                                        <p:tgtEl>
                                          <p:spTgt spid="10"/>
                                        </p:tgtEl>
                                      </p:cBhvr>
                                    </p:animEffect>
                                    <p:anim calcmode="lin" valueType="num">
                                      <p:cBhvr>
                                        <p:cTn id="53" dur="2000" fill="hold"/>
                                        <p:tgtEl>
                                          <p:spTgt spid="10"/>
                                        </p:tgtEl>
                                        <p:attrNameLst>
                                          <p:attrName>ppt_w</p:attrName>
                                        </p:attrNameLst>
                                      </p:cBhvr>
                                      <p:tavLst>
                                        <p:tav tm="0" fmla="#ppt_w*sin(2.5*pi*$)">
                                          <p:val>
                                            <p:fltVal val="0"/>
                                          </p:val>
                                        </p:tav>
                                        <p:tav tm="100000">
                                          <p:val>
                                            <p:fltVal val="1"/>
                                          </p:val>
                                        </p:tav>
                                      </p:tavLst>
                                    </p:anim>
                                    <p:anim calcmode="lin" valueType="num">
                                      <p:cBhvr>
                                        <p:cTn id="54" dur="2000" fill="hold"/>
                                        <p:tgtEl>
                                          <p:spTgt spid="10"/>
                                        </p:tgtEl>
                                        <p:attrNameLst>
                                          <p:attrName>ppt_h</p:attrName>
                                        </p:attrNameLst>
                                      </p:cBhvr>
                                      <p:tavLst>
                                        <p:tav tm="0">
                                          <p:val>
                                            <p:strVal val="#ppt_h"/>
                                          </p:val>
                                        </p:tav>
                                        <p:tav tm="100000">
                                          <p:val>
                                            <p:strVal val="#ppt_h"/>
                                          </p:val>
                                        </p:tav>
                                      </p:tavLst>
                                    </p:anim>
                                  </p:childTnLst>
                                </p:cTn>
                              </p:par>
                              <p:par>
                                <p:cTn id="55" presetID="45"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2000"/>
                                        <p:tgtEl>
                                          <p:spTgt spid="11"/>
                                        </p:tgtEl>
                                      </p:cBhvr>
                                    </p:animEffect>
                                    <p:anim calcmode="lin" valueType="num">
                                      <p:cBhvr>
                                        <p:cTn id="58" dur="2000" fill="hold"/>
                                        <p:tgtEl>
                                          <p:spTgt spid="11"/>
                                        </p:tgtEl>
                                        <p:attrNameLst>
                                          <p:attrName>ppt_w</p:attrName>
                                        </p:attrNameLst>
                                      </p:cBhvr>
                                      <p:tavLst>
                                        <p:tav tm="0" fmla="#ppt_w*sin(2.5*pi*$)">
                                          <p:val>
                                            <p:fltVal val="0"/>
                                          </p:val>
                                        </p:tav>
                                        <p:tav tm="100000">
                                          <p:val>
                                            <p:fltVal val="1"/>
                                          </p:val>
                                        </p:tav>
                                      </p:tavLst>
                                    </p:anim>
                                    <p:anim calcmode="lin" valueType="num">
                                      <p:cBhvr>
                                        <p:cTn id="59" dur="2000" fill="hold"/>
                                        <p:tgtEl>
                                          <p:spTgt spid="11"/>
                                        </p:tgtEl>
                                        <p:attrNameLst>
                                          <p:attrName>ppt_h</p:attrName>
                                        </p:attrNameLst>
                                      </p:cBhvr>
                                      <p:tavLst>
                                        <p:tav tm="0">
                                          <p:val>
                                            <p:strVal val="#ppt_h"/>
                                          </p:val>
                                        </p:tav>
                                        <p:tav tm="100000">
                                          <p:val>
                                            <p:strVal val="#ppt_h"/>
                                          </p:val>
                                        </p:tav>
                                      </p:tavLst>
                                    </p:anim>
                                  </p:childTnLst>
                                </p:cTn>
                              </p:par>
                              <p:par>
                                <p:cTn id="60" presetID="23" presetClass="entr" presetSubtype="32" fill="hold" grpId="0" nodeType="withEffect">
                                  <p:stCondLst>
                                    <p:cond delay="50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strVal val="4*#ppt_w"/>
                                          </p:val>
                                        </p:tav>
                                        <p:tav tm="100000">
                                          <p:val>
                                            <p:strVal val="#ppt_w"/>
                                          </p:val>
                                        </p:tav>
                                      </p:tavLst>
                                    </p:anim>
                                    <p:anim calcmode="lin" valueType="num">
                                      <p:cBhvr>
                                        <p:cTn id="63" dur="500" fill="hold"/>
                                        <p:tgtEl>
                                          <p:spTgt spid="19"/>
                                        </p:tgtEl>
                                        <p:attrNameLst>
                                          <p:attrName>ppt_h</p:attrName>
                                        </p:attrNameLst>
                                      </p:cBhvr>
                                      <p:tavLst>
                                        <p:tav tm="0">
                                          <p:val>
                                            <p:strVal val="4*#ppt_h"/>
                                          </p:val>
                                        </p:tav>
                                        <p:tav tm="100000">
                                          <p:val>
                                            <p:strVal val="#ppt_h"/>
                                          </p:val>
                                        </p:tav>
                                      </p:tavLst>
                                    </p:anim>
                                  </p:childTnLst>
                                </p:cTn>
                              </p:par>
                              <p:par>
                                <p:cTn id="64" presetID="23" presetClass="entr" presetSubtype="32" fill="hold" grpId="0" nodeType="withEffect">
                                  <p:stCondLst>
                                    <p:cond delay="50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strVal val="4*#ppt_w"/>
                                          </p:val>
                                        </p:tav>
                                        <p:tav tm="100000">
                                          <p:val>
                                            <p:strVal val="#ppt_w"/>
                                          </p:val>
                                        </p:tav>
                                      </p:tavLst>
                                    </p:anim>
                                    <p:anim calcmode="lin" valueType="num">
                                      <p:cBhvr>
                                        <p:cTn id="67" dur="500" fill="hold"/>
                                        <p:tgtEl>
                                          <p:spTgt spid="21"/>
                                        </p:tgtEl>
                                        <p:attrNameLst>
                                          <p:attrName>ppt_h</p:attrName>
                                        </p:attrNameLst>
                                      </p:cBhvr>
                                      <p:tavLst>
                                        <p:tav tm="0">
                                          <p:val>
                                            <p:strVal val="4*#ppt_h"/>
                                          </p:val>
                                        </p:tav>
                                        <p:tav tm="100000">
                                          <p:val>
                                            <p:strVal val="#ppt_h"/>
                                          </p:val>
                                        </p:tav>
                                      </p:tavLst>
                                    </p:anim>
                                  </p:childTnLst>
                                </p:cTn>
                              </p:par>
                              <p:par>
                                <p:cTn id="68" presetID="23" presetClass="entr" presetSubtype="32" fill="hold" grpId="0" nodeType="withEffect">
                                  <p:stCondLst>
                                    <p:cond delay="500"/>
                                  </p:stCondLst>
                                  <p:childTnLst>
                                    <p:set>
                                      <p:cBhvr>
                                        <p:cTn id="69" dur="1" fill="hold">
                                          <p:stCondLst>
                                            <p:cond delay="0"/>
                                          </p:stCondLst>
                                        </p:cTn>
                                        <p:tgtEl>
                                          <p:spTgt spid="23"/>
                                        </p:tgtEl>
                                        <p:attrNameLst>
                                          <p:attrName>style.visibility</p:attrName>
                                        </p:attrNameLst>
                                      </p:cBhvr>
                                      <p:to>
                                        <p:strVal val="visible"/>
                                      </p:to>
                                    </p:set>
                                    <p:anim calcmode="lin" valueType="num">
                                      <p:cBhvr>
                                        <p:cTn id="70" dur="500" fill="hold"/>
                                        <p:tgtEl>
                                          <p:spTgt spid="23"/>
                                        </p:tgtEl>
                                        <p:attrNameLst>
                                          <p:attrName>ppt_w</p:attrName>
                                        </p:attrNameLst>
                                      </p:cBhvr>
                                      <p:tavLst>
                                        <p:tav tm="0">
                                          <p:val>
                                            <p:strVal val="4*#ppt_w"/>
                                          </p:val>
                                        </p:tav>
                                        <p:tav tm="100000">
                                          <p:val>
                                            <p:strVal val="#ppt_w"/>
                                          </p:val>
                                        </p:tav>
                                      </p:tavLst>
                                    </p:anim>
                                    <p:anim calcmode="lin" valueType="num">
                                      <p:cBhvr>
                                        <p:cTn id="71" dur="500" fill="hold"/>
                                        <p:tgtEl>
                                          <p:spTgt spid="23"/>
                                        </p:tgtEl>
                                        <p:attrNameLst>
                                          <p:attrName>ppt_h</p:attrName>
                                        </p:attrNameLst>
                                      </p:cBhvr>
                                      <p:tavLst>
                                        <p:tav tm="0">
                                          <p:val>
                                            <p:strVal val="4*#ppt_h"/>
                                          </p:val>
                                        </p:tav>
                                        <p:tav tm="100000">
                                          <p:val>
                                            <p:strVal val="#ppt_h"/>
                                          </p:val>
                                        </p:tav>
                                      </p:tavLst>
                                    </p:anim>
                                  </p:childTnLst>
                                </p:cTn>
                              </p:par>
                              <p:par>
                                <p:cTn id="72" presetID="23" presetClass="entr" presetSubtype="32" fill="hold" grpId="0" nodeType="withEffect">
                                  <p:stCondLst>
                                    <p:cond delay="50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strVal val="4*#ppt_w"/>
                                          </p:val>
                                        </p:tav>
                                        <p:tav tm="100000">
                                          <p:val>
                                            <p:strVal val="#ppt_w"/>
                                          </p:val>
                                        </p:tav>
                                      </p:tavLst>
                                    </p:anim>
                                    <p:anim calcmode="lin" valueType="num">
                                      <p:cBhvr>
                                        <p:cTn id="75" dur="500" fill="hold"/>
                                        <p:tgtEl>
                                          <p:spTgt spid="2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19" grpId="0"/>
      <p:bldP spid="21" grpId="0"/>
      <p:bldP spid="23"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42"/>
          <p:cNvSpPr>
            <a:spLocks/>
          </p:cNvSpPr>
          <p:nvPr/>
        </p:nvSpPr>
        <p:spPr bwMode="auto">
          <a:xfrm>
            <a:off x="1576759" y="1291196"/>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1" tIns="34271" rIns="68541" bIns="34271"/>
          <a:lstStyle/>
          <a:p>
            <a:endParaRPr lang="zh-CN" altLang="en-US"/>
          </a:p>
        </p:txBody>
      </p:sp>
      <p:sp>
        <p:nvSpPr>
          <p:cNvPr id="67" name="Freeform 42"/>
          <p:cNvSpPr>
            <a:spLocks/>
          </p:cNvSpPr>
          <p:nvPr/>
        </p:nvSpPr>
        <p:spPr bwMode="auto">
          <a:xfrm flipH="1">
            <a:off x="4838562" y="1291196"/>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1" tIns="34271" rIns="68541" bIns="34271"/>
          <a:lstStyle/>
          <a:p>
            <a:endParaRPr lang="zh-CN" altLang="en-US"/>
          </a:p>
        </p:txBody>
      </p:sp>
      <p:sp>
        <p:nvSpPr>
          <p:cNvPr id="68" name="Freeform 42"/>
          <p:cNvSpPr>
            <a:spLocks/>
          </p:cNvSpPr>
          <p:nvPr/>
        </p:nvSpPr>
        <p:spPr bwMode="auto">
          <a:xfrm flipV="1">
            <a:off x="1576759" y="3789741"/>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1" tIns="34271" rIns="68541" bIns="34271"/>
          <a:lstStyle/>
          <a:p>
            <a:endParaRPr lang="zh-CN" altLang="en-US"/>
          </a:p>
        </p:txBody>
      </p:sp>
      <p:sp>
        <p:nvSpPr>
          <p:cNvPr id="69" name="Freeform 42"/>
          <p:cNvSpPr>
            <a:spLocks/>
          </p:cNvSpPr>
          <p:nvPr/>
        </p:nvSpPr>
        <p:spPr bwMode="auto">
          <a:xfrm flipH="1" flipV="1">
            <a:off x="4838562" y="3789741"/>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1" tIns="34271" rIns="68541" bIns="34271"/>
          <a:lstStyle/>
          <a:p>
            <a:endParaRPr lang="zh-CN" altLang="en-US"/>
          </a:p>
        </p:txBody>
      </p:sp>
      <p:sp>
        <p:nvSpPr>
          <p:cNvPr id="70" name="矩形 32"/>
          <p:cNvSpPr>
            <a:spLocks noChangeArrowheads="1"/>
          </p:cNvSpPr>
          <p:nvPr/>
        </p:nvSpPr>
        <p:spPr bwMode="auto">
          <a:xfrm>
            <a:off x="0" y="2439884"/>
            <a:ext cx="9142810" cy="863003"/>
          </a:xfrm>
          <a:prstGeom prst="rect">
            <a:avLst/>
          </a:prstGeom>
          <a:solidFill>
            <a:schemeClr val="bg1">
              <a:lumMod val="75000"/>
            </a:schemeClr>
          </a:solidFill>
          <a:ln>
            <a:noFill/>
          </a:ln>
        </p:spPr>
        <p:txBody>
          <a:bodyPr lIns="68541" tIns="34271" rIns="68541" bIns="3427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dirty="0">
              <a:solidFill>
                <a:schemeClr val="tx1"/>
              </a:solidFill>
              <a:ea typeface="宋体" pitchFamily="2" charset="-122"/>
            </a:endParaRPr>
          </a:p>
        </p:txBody>
      </p:sp>
      <p:sp>
        <p:nvSpPr>
          <p:cNvPr id="71" name="TextBox 33"/>
          <p:cNvSpPr txBox="1">
            <a:spLocks noChangeArrowheads="1"/>
          </p:cNvSpPr>
          <p:nvPr/>
        </p:nvSpPr>
        <p:spPr bwMode="auto">
          <a:xfrm>
            <a:off x="2476381" y="2685094"/>
            <a:ext cx="3855157" cy="407660"/>
          </a:xfrm>
          <a:prstGeom prst="rect">
            <a:avLst/>
          </a:prstGeom>
          <a:noFill/>
          <a:ln>
            <a:noFill/>
          </a:ln>
        </p:spPr>
        <p:txBody>
          <a:bodyPr wrap="none"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200" b="1" dirty="0" smtClean="0">
                <a:solidFill>
                  <a:schemeClr val="bg1"/>
                </a:solidFill>
                <a:latin typeface="微软雅黑" pitchFamily="34" charset="-122"/>
              </a:rPr>
              <a:t>2015</a:t>
            </a:r>
            <a:r>
              <a:rPr lang="zh-CN" altLang="en-US" sz="2200" b="1" dirty="0" smtClean="0">
                <a:solidFill>
                  <a:schemeClr val="bg1"/>
                </a:solidFill>
                <a:latin typeface="微软雅黑" pitchFamily="34" charset="-122"/>
              </a:rPr>
              <a:t>年</a:t>
            </a:r>
            <a:r>
              <a:rPr lang="en-US" altLang="zh-CN" sz="2200" b="1" dirty="0">
                <a:solidFill>
                  <a:schemeClr val="bg1"/>
                </a:solidFill>
                <a:latin typeface="微软雅黑" pitchFamily="34" charset="-122"/>
              </a:rPr>
              <a:t>X</a:t>
            </a:r>
            <a:r>
              <a:rPr lang="zh-CN" altLang="en-US" sz="2200" b="1" dirty="0">
                <a:solidFill>
                  <a:schemeClr val="bg1"/>
                </a:solidFill>
                <a:latin typeface="微软雅黑" pitchFamily="34" charset="-122"/>
              </a:rPr>
              <a:t>月，我们的</a:t>
            </a:r>
            <a:r>
              <a:rPr lang="zh-CN" altLang="en-US" sz="2200" b="1" dirty="0" smtClean="0">
                <a:solidFill>
                  <a:schemeClr val="bg1"/>
                </a:solidFill>
                <a:latin typeface="微软雅黑" pitchFamily="34" charset="-122"/>
              </a:rPr>
              <a:t>工作概述</a:t>
            </a:r>
            <a:endParaRPr lang="zh-CN" altLang="en-US" sz="2200" b="1" dirty="0">
              <a:solidFill>
                <a:schemeClr val="bg1"/>
              </a:solidFill>
              <a:latin typeface="微软雅黑" pitchFamily="34" charset="-122"/>
            </a:endParaRPr>
          </a:p>
        </p:txBody>
      </p:sp>
      <p:grpSp>
        <p:nvGrpSpPr>
          <p:cNvPr id="2" name="组合 34"/>
          <p:cNvGrpSpPr>
            <a:grpSpLocks/>
          </p:cNvGrpSpPr>
          <p:nvPr/>
        </p:nvGrpSpPr>
        <p:grpSpPr bwMode="auto">
          <a:xfrm>
            <a:off x="1156685" y="1792332"/>
            <a:ext cx="865134" cy="866574"/>
            <a:chOff x="0" y="0"/>
            <a:chExt cx="1154113" cy="1155699"/>
          </a:xfrm>
          <a:solidFill>
            <a:schemeClr val="bg1">
              <a:lumMod val="65000"/>
            </a:schemeClr>
          </a:solidFill>
        </p:grpSpPr>
        <p:sp>
          <p:nvSpPr>
            <p:cNvPr id="73"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dirty="0">
                <a:solidFill>
                  <a:schemeClr val="tx1"/>
                </a:solidFill>
                <a:ea typeface="宋体" pitchFamily="2" charset="-122"/>
              </a:endParaRPr>
            </a:p>
          </p:txBody>
        </p:sp>
        <p:sp>
          <p:nvSpPr>
            <p:cNvPr id="74"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37"/>
          <p:cNvGrpSpPr>
            <a:grpSpLocks/>
          </p:cNvGrpSpPr>
          <p:nvPr/>
        </p:nvGrpSpPr>
        <p:grpSpPr bwMode="auto">
          <a:xfrm>
            <a:off x="1175726" y="2973158"/>
            <a:ext cx="865134" cy="866574"/>
            <a:chOff x="0" y="0"/>
            <a:chExt cx="1154113" cy="1155698"/>
          </a:xfrm>
          <a:solidFill>
            <a:schemeClr val="bg1">
              <a:lumMod val="65000"/>
            </a:schemeClr>
          </a:solidFill>
        </p:grpSpPr>
        <p:sp>
          <p:nvSpPr>
            <p:cNvPr id="76" name="Oval 31"/>
            <p:cNvSpPr>
              <a:spLocks noChangeArrowheads="1"/>
            </p:cNvSpPr>
            <p:nvPr/>
          </p:nvSpPr>
          <p:spPr bwMode="auto">
            <a:xfrm>
              <a:off x="0" y="0"/>
              <a:ext cx="1154113" cy="1155699"/>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dirty="0">
                <a:solidFill>
                  <a:schemeClr val="tx1"/>
                </a:solidFill>
                <a:ea typeface="宋体" pitchFamily="2" charset="-122"/>
              </a:endParaRPr>
            </a:p>
          </p:txBody>
        </p:sp>
        <p:sp>
          <p:nvSpPr>
            <p:cNvPr id="77"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 name="组合 40"/>
          <p:cNvGrpSpPr>
            <a:grpSpLocks/>
          </p:cNvGrpSpPr>
          <p:nvPr/>
        </p:nvGrpSpPr>
        <p:grpSpPr bwMode="auto">
          <a:xfrm>
            <a:off x="6804452" y="1816139"/>
            <a:ext cx="866323" cy="866574"/>
            <a:chOff x="0" y="0"/>
            <a:chExt cx="1155700" cy="1155698"/>
          </a:xfrm>
          <a:solidFill>
            <a:schemeClr val="bg1">
              <a:lumMod val="65000"/>
            </a:schemeClr>
          </a:solidFill>
        </p:grpSpPr>
        <p:sp>
          <p:nvSpPr>
            <p:cNvPr id="79" name="Oval 33"/>
            <p:cNvSpPr>
              <a:spLocks noChangeArrowheads="1"/>
            </p:cNvSpPr>
            <p:nvPr/>
          </p:nvSpPr>
          <p:spPr bwMode="auto">
            <a:xfrm>
              <a:off x="0" y="0"/>
              <a:ext cx="1155700" cy="115569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dirty="0">
                <a:solidFill>
                  <a:schemeClr val="tx1"/>
                </a:solidFill>
                <a:ea typeface="宋体" pitchFamily="2" charset="-122"/>
              </a:endParaRPr>
            </a:p>
          </p:txBody>
        </p:sp>
        <p:sp>
          <p:nvSpPr>
            <p:cNvPr id="81"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 name="组合 43"/>
          <p:cNvGrpSpPr>
            <a:grpSpLocks/>
          </p:cNvGrpSpPr>
          <p:nvPr/>
        </p:nvGrpSpPr>
        <p:grpSpPr bwMode="auto">
          <a:xfrm>
            <a:off x="6840150" y="2995774"/>
            <a:ext cx="865134" cy="866574"/>
            <a:chOff x="0" y="0"/>
            <a:chExt cx="1154113" cy="1155698"/>
          </a:xfrm>
          <a:solidFill>
            <a:schemeClr val="bg1">
              <a:lumMod val="65000"/>
            </a:schemeClr>
          </a:solidFill>
        </p:grpSpPr>
        <p:sp>
          <p:nvSpPr>
            <p:cNvPr id="83" name="Oval 32"/>
            <p:cNvSpPr>
              <a:spLocks noChangeArrowheads="1"/>
            </p:cNvSpPr>
            <p:nvPr/>
          </p:nvSpPr>
          <p:spPr bwMode="auto">
            <a:xfrm>
              <a:off x="0" y="0"/>
              <a:ext cx="1154113" cy="1155698"/>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dirty="0">
                <a:solidFill>
                  <a:schemeClr val="tx1"/>
                </a:solidFill>
                <a:ea typeface="宋体" pitchFamily="2" charset="-122"/>
              </a:endParaRPr>
            </a:p>
          </p:txBody>
        </p:sp>
        <p:sp>
          <p:nvSpPr>
            <p:cNvPr id="84"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5" name="TextBox 46"/>
          <p:cNvSpPr txBox="1">
            <a:spLocks noChangeArrowheads="1"/>
          </p:cNvSpPr>
          <p:nvPr/>
        </p:nvSpPr>
        <p:spPr bwMode="auto">
          <a:xfrm>
            <a:off x="2093220" y="951945"/>
            <a:ext cx="1318526" cy="2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b="1" dirty="0">
                <a:solidFill>
                  <a:schemeClr val="bg1">
                    <a:lumMod val="50000"/>
                  </a:schemeClr>
                </a:solidFill>
                <a:latin typeface="微软雅黑" pitchFamily="34" charset="-122"/>
              </a:rPr>
              <a:t>添加标题</a:t>
            </a:r>
            <a:endParaRPr lang="en-US" altLang="zh-CN" sz="1200" b="1" dirty="0">
              <a:solidFill>
                <a:schemeClr val="bg1">
                  <a:lumMod val="50000"/>
                </a:schemeClr>
              </a:solidFill>
              <a:latin typeface="微软雅黑" pitchFamily="34" charset="-122"/>
            </a:endParaRPr>
          </a:p>
        </p:txBody>
      </p:sp>
      <p:sp>
        <p:nvSpPr>
          <p:cNvPr id="86" name="TextBox 47"/>
          <p:cNvSpPr txBox="1">
            <a:spLocks noChangeArrowheads="1"/>
          </p:cNvSpPr>
          <p:nvPr/>
        </p:nvSpPr>
        <p:spPr bwMode="auto">
          <a:xfrm>
            <a:off x="2036101" y="1429103"/>
            <a:ext cx="1943278" cy="438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800" dirty="0">
                <a:solidFill>
                  <a:schemeClr val="bg1">
                    <a:lumMod val="50000"/>
                  </a:schemeClr>
                </a:solidFill>
                <a:latin typeface="微软雅黑" pitchFamily="34" charset="-122"/>
              </a:rPr>
              <a:t>这里可以添加主要内容这里可以添加主要内容这里可以添加主要内容这里可以添加主要内容</a:t>
            </a:r>
          </a:p>
        </p:txBody>
      </p:sp>
      <p:sp>
        <p:nvSpPr>
          <p:cNvPr id="94" name="TextBox 48"/>
          <p:cNvSpPr txBox="1">
            <a:spLocks noChangeArrowheads="1"/>
          </p:cNvSpPr>
          <p:nvPr/>
        </p:nvSpPr>
        <p:spPr bwMode="auto">
          <a:xfrm>
            <a:off x="5395484" y="951945"/>
            <a:ext cx="1319717" cy="2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b="1" dirty="0">
                <a:solidFill>
                  <a:schemeClr val="tx1"/>
                </a:solidFill>
                <a:latin typeface="微软雅黑" pitchFamily="34" charset="-122"/>
              </a:rPr>
              <a:t>添加标题</a:t>
            </a:r>
            <a:endParaRPr lang="en-US" altLang="zh-CN" sz="1200" b="1" dirty="0">
              <a:solidFill>
                <a:schemeClr val="tx1"/>
              </a:solidFill>
              <a:latin typeface="微软雅黑" pitchFamily="34" charset="-122"/>
            </a:endParaRPr>
          </a:p>
        </p:txBody>
      </p:sp>
      <p:sp>
        <p:nvSpPr>
          <p:cNvPr id="95" name="TextBox 49"/>
          <p:cNvSpPr txBox="1">
            <a:spLocks noChangeArrowheads="1"/>
          </p:cNvSpPr>
          <p:nvPr/>
        </p:nvSpPr>
        <p:spPr bwMode="auto">
          <a:xfrm>
            <a:off x="4843321" y="1429103"/>
            <a:ext cx="1943279" cy="438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800" dirty="0">
                <a:solidFill>
                  <a:schemeClr val="bg1">
                    <a:lumMod val="50000"/>
                  </a:schemeClr>
                </a:solidFill>
                <a:latin typeface="微软雅黑" pitchFamily="34" charset="-122"/>
              </a:rPr>
              <a:t>这里可以添加主要内容这里可以添加主要内容这里可以添加主要内容这里可以添加主要内容</a:t>
            </a:r>
          </a:p>
        </p:txBody>
      </p:sp>
      <p:sp>
        <p:nvSpPr>
          <p:cNvPr id="96" name="TextBox 50"/>
          <p:cNvSpPr txBox="1">
            <a:spLocks noChangeArrowheads="1"/>
          </p:cNvSpPr>
          <p:nvPr/>
        </p:nvSpPr>
        <p:spPr bwMode="auto">
          <a:xfrm>
            <a:off x="2093220" y="4382534"/>
            <a:ext cx="1318526" cy="2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b="1" dirty="0">
                <a:solidFill>
                  <a:schemeClr val="tx1"/>
                </a:solidFill>
                <a:latin typeface="微软雅黑" pitchFamily="34" charset="-122"/>
              </a:rPr>
              <a:t>添加标题</a:t>
            </a:r>
            <a:endParaRPr lang="en-US" altLang="zh-CN" sz="1200" b="1" dirty="0">
              <a:solidFill>
                <a:schemeClr val="tx1"/>
              </a:solidFill>
              <a:latin typeface="微软雅黑" pitchFamily="34" charset="-122"/>
            </a:endParaRPr>
          </a:p>
        </p:txBody>
      </p:sp>
      <p:sp>
        <p:nvSpPr>
          <p:cNvPr id="97" name="TextBox 51"/>
          <p:cNvSpPr txBox="1">
            <a:spLocks noChangeArrowheads="1"/>
          </p:cNvSpPr>
          <p:nvPr/>
        </p:nvSpPr>
        <p:spPr bwMode="auto">
          <a:xfrm>
            <a:off x="2036101" y="3519357"/>
            <a:ext cx="1943278" cy="438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800" dirty="0">
                <a:solidFill>
                  <a:schemeClr val="bg1">
                    <a:lumMod val="50000"/>
                  </a:schemeClr>
                </a:solidFill>
                <a:latin typeface="微软雅黑" pitchFamily="34" charset="-122"/>
              </a:rPr>
              <a:t>这里可以添加主要内容这里可以添加主要内容这里可以添加主要内容这里可以添加主要内容</a:t>
            </a:r>
          </a:p>
        </p:txBody>
      </p:sp>
      <p:sp>
        <p:nvSpPr>
          <p:cNvPr id="98" name="TextBox 52"/>
          <p:cNvSpPr txBox="1">
            <a:spLocks noChangeArrowheads="1"/>
          </p:cNvSpPr>
          <p:nvPr/>
        </p:nvSpPr>
        <p:spPr bwMode="auto">
          <a:xfrm>
            <a:off x="5395484" y="4382534"/>
            <a:ext cx="1319717" cy="2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b="1" dirty="0">
                <a:solidFill>
                  <a:schemeClr val="tx1"/>
                </a:solidFill>
                <a:latin typeface="微软雅黑" pitchFamily="34" charset="-122"/>
              </a:rPr>
              <a:t>添加标题</a:t>
            </a:r>
            <a:endParaRPr lang="en-US" altLang="zh-CN" sz="1200" b="1" dirty="0">
              <a:solidFill>
                <a:schemeClr val="tx1"/>
              </a:solidFill>
              <a:latin typeface="微软雅黑" pitchFamily="34" charset="-122"/>
            </a:endParaRPr>
          </a:p>
        </p:txBody>
      </p:sp>
      <p:sp>
        <p:nvSpPr>
          <p:cNvPr id="99" name="TextBox 53"/>
          <p:cNvSpPr txBox="1">
            <a:spLocks noChangeArrowheads="1"/>
          </p:cNvSpPr>
          <p:nvPr/>
        </p:nvSpPr>
        <p:spPr bwMode="auto">
          <a:xfrm>
            <a:off x="4843321" y="3519357"/>
            <a:ext cx="1943279" cy="438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1" rIns="68541" bIns="3427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800" dirty="0">
                <a:solidFill>
                  <a:schemeClr val="bg1">
                    <a:lumMod val="50000"/>
                  </a:schemeClr>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4237405333"/>
      </p:ext>
    </p:extLst>
  </p:cSld>
  <p:clrMapOvr>
    <a:masterClrMapping/>
  </p:clrMapOvr>
  <p:transition spd="med" advClick="0" advTm="7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1"/>
                                        </p:tgtEl>
                                        <p:attrNameLst>
                                          <p:attrName>style.visibility</p:attrName>
                                        </p:attrNameLst>
                                      </p:cBhvr>
                                      <p:to>
                                        <p:strVal val="visible"/>
                                      </p:to>
                                    </p:set>
                                    <p:anim calcmode="lin" valueType="num">
                                      <p:cBhvr>
                                        <p:cTn id="11"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1"/>
                                        </p:tgtEl>
                                        <p:attrNameLst>
                                          <p:attrName>ppt_y</p:attrName>
                                        </p:attrNameLst>
                                      </p:cBhvr>
                                      <p:tavLst>
                                        <p:tav tm="0">
                                          <p:val>
                                            <p:strVal val="#ppt_y"/>
                                          </p:val>
                                        </p:tav>
                                        <p:tav tm="100000">
                                          <p:val>
                                            <p:strVal val="#ppt_y"/>
                                          </p:val>
                                        </p:tav>
                                      </p:tavLst>
                                    </p:anim>
                                    <p:anim calcmode="lin" valueType="num">
                                      <p:cBhvr>
                                        <p:cTn id="13"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1"/>
                                        </p:tgtEl>
                                      </p:cBhvr>
                                    </p:animEffect>
                                  </p:childTnLst>
                                </p:cTn>
                              </p:par>
                            </p:childTnLst>
                          </p:cTn>
                        </p:par>
                        <p:par>
                          <p:cTn id="16" fill="hold">
                            <p:stCondLst>
                              <p:cond delay="1700"/>
                            </p:stCondLst>
                            <p:childTnLst>
                              <p:par>
                                <p:cTn id="17" presetID="1"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2"/>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
                                        </p:tgtEl>
                                        <p:attrNameLst>
                                          <p:attrName>ppt_x,ppt_y</p:attrName>
                                        </p:attrNameLst>
                                      </p:cBhvr>
                                      <p:rCtr x="-15400" y="6000"/>
                                    </p:animMotion>
                                  </p:childTnLst>
                                </p:cTn>
                              </p:par>
                            </p:childTnLst>
                          </p:cTn>
                        </p:par>
                        <p:par>
                          <p:cTn id="33" fill="hold">
                            <p:stCondLst>
                              <p:cond delay="2700"/>
                            </p:stCondLst>
                            <p:childTnLst>
                              <p:par>
                                <p:cTn id="34" presetID="22" presetClass="entr" presetSubtype="8"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wipe(left)">
                                      <p:cBhvr>
                                        <p:cTn id="36" dur="500"/>
                                        <p:tgtEl>
                                          <p:spTgt spid="66"/>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wipe(right)">
                                      <p:cBhvr>
                                        <p:cTn id="39" dur="500"/>
                                        <p:tgtEl>
                                          <p:spTgt spid="67"/>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69"/>
                                        </p:tgtEl>
                                        <p:attrNameLst>
                                          <p:attrName>style.visibility</p:attrName>
                                        </p:attrNameLst>
                                      </p:cBhvr>
                                      <p:to>
                                        <p:strVal val="visible"/>
                                      </p:to>
                                    </p:set>
                                    <p:animEffect transition="in" filter="wipe(right)">
                                      <p:cBhvr>
                                        <p:cTn id="42" dur="500"/>
                                        <p:tgtEl>
                                          <p:spTgt spid="69"/>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wipe(left)">
                                      <p:cBhvr>
                                        <p:cTn id="45" dur="500"/>
                                        <p:tgtEl>
                                          <p:spTgt spid="68"/>
                                        </p:tgtEl>
                                      </p:cBhvr>
                                    </p:animEffect>
                                  </p:childTnLst>
                                </p:cTn>
                              </p:par>
                            </p:childTnLst>
                          </p:cTn>
                        </p:par>
                        <p:par>
                          <p:cTn id="46" fill="hold">
                            <p:stCondLst>
                              <p:cond delay="3200"/>
                            </p:stCondLst>
                            <p:childTnLst>
                              <p:par>
                                <p:cTn id="47" presetID="47" presetClass="entr" presetSubtype="0" fill="hold" grpId="0" nodeType="afterEffect">
                                  <p:stCondLst>
                                    <p:cond delay="0"/>
                                  </p:stCondLst>
                                  <p:childTnLst>
                                    <p:set>
                                      <p:cBhvr>
                                        <p:cTn id="48" dur="1" fill="hold">
                                          <p:stCondLst>
                                            <p:cond delay="0"/>
                                          </p:stCondLst>
                                        </p:cTn>
                                        <p:tgtEl>
                                          <p:spTgt spid="85"/>
                                        </p:tgtEl>
                                        <p:attrNameLst>
                                          <p:attrName>style.visibility</p:attrName>
                                        </p:attrNameLst>
                                      </p:cBhvr>
                                      <p:to>
                                        <p:strVal val="visible"/>
                                      </p:to>
                                    </p:set>
                                    <p:animEffect transition="in" filter="fade">
                                      <p:cBhvr>
                                        <p:cTn id="49" dur="1000"/>
                                        <p:tgtEl>
                                          <p:spTgt spid="85"/>
                                        </p:tgtEl>
                                      </p:cBhvr>
                                    </p:animEffect>
                                    <p:anim calcmode="lin" valueType="num">
                                      <p:cBhvr>
                                        <p:cTn id="50" dur="1000" fill="hold"/>
                                        <p:tgtEl>
                                          <p:spTgt spid="85"/>
                                        </p:tgtEl>
                                        <p:attrNameLst>
                                          <p:attrName>ppt_x</p:attrName>
                                        </p:attrNameLst>
                                      </p:cBhvr>
                                      <p:tavLst>
                                        <p:tav tm="0">
                                          <p:val>
                                            <p:strVal val="#ppt_x"/>
                                          </p:val>
                                        </p:tav>
                                        <p:tav tm="100000">
                                          <p:val>
                                            <p:strVal val="#ppt_x"/>
                                          </p:val>
                                        </p:tav>
                                      </p:tavLst>
                                    </p:anim>
                                    <p:anim calcmode="lin" valueType="num">
                                      <p:cBhvr>
                                        <p:cTn id="51" dur="1000" fill="hold"/>
                                        <p:tgtEl>
                                          <p:spTgt spid="85"/>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94"/>
                                        </p:tgtEl>
                                        <p:attrNameLst>
                                          <p:attrName>style.visibility</p:attrName>
                                        </p:attrNameLst>
                                      </p:cBhvr>
                                      <p:to>
                                        <p:strVal val="visible"/>
                                      </p:to>
                                    </p:set>
                                    <p:animEffect transition="in" filter="fade">
                                      <p:cBhvr>
                                        <p:cTn id="54" dur="1000"/>
                                        <p:tgtEl>
                                          <p:spTgt spid="94"/>
                                        </p:tgtEl>
                                      </p:cBhvr>
                                    </p:animEffect>
                                    <p:anim calcmode="lin" valueType="num">
                                      <p:cBhvr>
                                        <p:cTn id="55" dur="1000" fill="hold"/>
                                        <p:tgtEl>
                                          <p:spTgt spid="94"/>
                                        </p:tgtEl>
                                        <p:attrNameLst>
                                          <p:attrName>ppt_x</p:attrName>
                                        </p:attrNameLst>
                                      </p:cBhvr>
                                      <p:tavLst>
                                        <p:tav tm="0">
                                          <p:val>
                                            <p:strVal val="#ppt_x"/>
                                          </p:val>
                                        </p:tav>
                                        <p:tav tm="100000">
                                          <p:val>
                                            <p:strVal val="#ppt_x"/>
                                          </p:val>
                                        </p:tav>
                                      </p:tavLst>
                                    </p:anim>
                                    <p:anim calcmode="lin" valueType="num">
                                      <p:cBhvr>
                                        <p:cTn id="56" dur="1000" fill="hold"/>
                                        <p:tgtEl>
                                          <p:spTgt spid="94"/>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fade">
                                      <p:cBhvr>
                                        <p:cTn id="59" dur="1000"/>
                                        <p:tgtEl>
                                          <p:spTgt spid="98"/>
                                        </p:tgtEl>
                                      </p:cBhvr>
                                    </p:animEffect>
                                    <p:anim calcmode="lin" valueType="num">
                                      <p:cBhvr>
                                        <p:cTn id="60" dur="1000" fill="hold"/>
                                        <p:tgtEl>
                                          <p:spTgt spid="98"/>
                                        </p:tgtEl>
                                        <p:attrNameLst>
                                          <p:attrName>ppt_x</p:attrName>
                                        </p:attrNameLst>
                                      </p:cBhvr>
                                      <p:tavLst>
                                        <p:tav tm="0">
                                          <p:val>
                                            <p:strVal val="#ppt_x"/>
                                          </p:val>
                                        </p:tav>
                                        <p:tav tm="100000">
                                          <p:val>
                                            <p:strVal val="#ppt_x"/>
                                          </p:val>
                                        </p:tav>
                                      </p:tavLst>
                                    </p:anim>
                                    <p:anim calcmode="lin" valueType="num">
                                      <p:cBhvr>
                                        <p:cTn id="61" dur="1000" fill="hold"/>
                                        <p:tgtEl>
                                          <p:spTgt spid="98"/>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96"/>
                                        </p:tgtEl>
                                        <p:attrNameLst>
                                          <p:attrName>style.visibility</p:attrName>
                                        </p:attrNameLst>
                                      </p:cBhvr>
                                      <p:to>
                                        <p:strVal val="visible"/>
                                      </p:to>
                                    </p:set>
                                    <p:animEffect transition="in" filter="fade">
                                      <p:cBhvr>
                                        <p:cTn id="64" dur="1000"/>
                                        <p:tgtEl>
                                          <p:spTgt spid="96"/>
                                        </p:tgtEl>
                                      </p:cBhvr>
                                    </p:animEffect>
                                    <p:anim calcmode="lin" valueType="num">
                                      <p:cBhvr>
                                        <p:cTn id="65" dur="1000" fill="hold"/>
                                        <p:tgtEl>
                                          <p:spTgt spid="96"/>
                                        </p:tgtEl>
                                        <p:attrNameLst>
                                          <p:attrName>ppt_x</p:attrName>
                                        </p:attrNameLst>
                                      </p:cBhvr>
                                      <p:tavLst>
                                        <p:tav tm="0">
                                          <p:val>
                                            <p:strVal val="#ppt_x"/>
                                          </p:val>
                                        </p:tav>
                                        <p:tav tm="100000">
                                          <p:val>
                                            <p:strVal val="#ppt_x"/>
                                          </p:val>
                                        </p:tav>
                                      </p:tavLst>
                                    </p:anim>
                                    <p:anim calcmode="lin" valueType="num">
                                      <p:cBhvr>
                                        <p:cTn id="66" dur="1000" fill="hold"/>
                                        <p:tgtEl>
                                          <p:spTgt spid="96"/>
                                        </p:tgtEl>
                                        <p:attrNameLst>
                                          <p:attrName>ppt_y</p:attrName>
                                        </p:attrNameLst>
                                      </p:cBhvr>
                                      <p:tavLst>
                                        <p:tav tm="0">
                                          <p:val>
                                            <p:strVal val="#ppt_y+.1"/>
                                          </p:val>
                                        </p:tav>
                                        <p:tav tm="100000">
                                          <p:val>
                                            <p:strVal val="#ppt_y"/>
                                          </p:val>
                                        </p:tav>
                                      </p:tavLst>
                                    </p:anim>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86"/>
                                        </p:tgtEl>
                                        <p:attrNameLst>
                                          <p:attrName>style.visibility</p:attrName>
                                        </p:attrNameLst>
                                      </p:cBhvr>
                                      <p:to>
                                        <p:strVal val="visible"/>
                                      </p:to>
                                    </p:set>
                                    <p:animEffect transition="in" filter="wipe(up)">
                                      <p:cBhvr>
                                        <p:cTn id="70" dur="500"/>
                                        <p:tgtEl>
                                          <p:spTgt spid="86"/>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95"/>
                                        </p:tgtEl>
                                        <p:attrNameLst>
                                          <p:attrName>style.visibility</p:attrName>
                                        </p:attrNameLst>
                                      </p:cBhvr>
                                      <p:to>
                                        <p:strVal val="visible"/>
                                      </p:to>
                                    </p:set>
                                    <p:animEffect transition="in" filter="wipe(up)">
                                      <p:cBhvr>
                                        <p:cTn id="73" dur="500"/>
                                        <p:tgtEl>
                                          <p:spTgt spid="95"/>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wipe(down)">
                                      <p:cBhvr>
                                        <p:cTn id="76" dur="500"/>
                                        <p:tgtEl>
                                          <p:spTgt spid="97"/>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99"/>
                                        </p:tgtEl>
                                        <p:attrNameLst>
                                          <p:attrName>style.visibility</p:attrName>
                                        </p:attrNameLst>
                                      </p:cBhvr>
                                      <p:to>
                                        <p:strVal val="visible"/>
                                      </p:to>
                                    </p:set>
                                    <p:animEffect transition="in" filter="wipe(down)">
                                      <p:cBhvr>
                                        <p:cTn id="79"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P spid="70" grpId="0" animBg="1" autoUpdateAnimBg="0"/>
      <p:bldP spid="71" grpId="0"/>
      <p:bldP spid="85" grpId="0" autoUpdateAnimBg="0"/>
      <p:bldP spid="86" grpId="0" autoUpdateAnimBg="0"/>
      <p:bldP spid="94" grpId="0" autoUpdateAnimBg="0"/>
      <p:bldP spid="95" grpId="0" autoUpdateAnimBg="0"/>
      <p:bldP spid="96" grpId="0" autoUpdateAnimBg="0"/>
      <p:bldP spid="97" grpId="0" autoUpdateAnimBg="0"/>
      <p:bldP spid="98" grpId="0" autoUpdateAnimBg="0"/>
      <p:bldP spid="99"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66540" y="909643"/>
            <a:ext cx="2852903" cy="1742502"/>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sz="1500" dirty="0">
              <a:ea typeface="Roboto" panose="02000000000000000000" pitchFamily="2" charset="0"/>
            </a:endParaRPr>
          </a:p>
        </p:txBody>
      </p:sp>
      <p:sp>
        <p:nvSpPr>
          <p:cNvPr id="6" name="Rectangle 5"/>
          <p:cNvSpPr/>
          <p:nvPr/>
        </p:nvSpPr>
        <p:spPr>
          <a:xfrm>
            <a:off x="266540" y="2687848"/>
            <a:ext cx="2852903" cy="1286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sz="1500" dirty="0">
              <a:ea typeface="Roboto" panose="02000000000000000000" pitchFamily="2" charset="0"/>
            </a:endParaRPr>
          </a:p>
        </p:txBody>
      </p:sp>
      <p:cxnSp>
        <p:nvCxnSpPr>
          <p:cNvPr id="13" name="Straight Connector 12"/>
          <p:cNvCxnSpPr/>
          <p:nvPr/>
        </p:nvCxnSpPr>
        <p:spPr>
          <a:xfrm>
            <a:off x="263906" y="4083828"/>
            <a:ext cx="8645838" cy="0"/>
          </a:xfrm>
          <a:prstGeom prst="line">
            <a:avLst/>
          </a:prstGeom>
          <a:ln w="9525">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60376" y="4128082"/>
            <a:ext cx="8838772" cy="478146"/>
          </a:xfrm>
          <a:prstGeom prst="rect">
            <a:avLst/>
          </a:prstGeom>
          <a:noFill/>
        </p:spPr>
        <p:txBody>
          <a:bodyPr wrap="square" lIns="65023" tIns="32511" rIns="118124" bIns="29531" numCol="1" spcCol="255996">
            <a:spAutoFit/>
          </a:bodyPr>
          <a:lstStyle/>
          <a:p>
            <a:pPr algn="ct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
        <p:nvSpPr>
          <p:cNvPr id="15" name="TextBox 14"/>
          <p:cNvSpPr txBox="1"/>
          <p:nvPr/>
        </p:nvSpPr>
        <p:spPr>
          <a:xfrm>
            <a:off x="359776" y="2808304"/>
            <a:ext cx="2662962" cy="1032144"/>
          </a:xfrm>
          <a:prstGeom prst="rect">
            <a:avLst/>
          </a:prstGeom>
          <a:noFill/>
        </p:spPr>
        <p:txBody>
          <a:bodyPr wrap="square" lIns="65023" tIns="32511" rIns="118124" bIns="29531" numCol="1" spcCol="255996">
            <a:spAutoFit/>
          </a:bodyPr>
          <a:lstStyle/>
          <a:p>
            <a:pPr>
              <a:lnSpc>
                <a:spcPct val="150000"/>
              </a:lnSpc>
            </a:pP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
        <p:nvSpPr>
          <p:cNvPr id="17" name="Rectangle 16"/>
          <p:cNvSpPr/>
          <p:nvPr/>
        </p:nvSpPr>
        <p:spPr>
          <a:xfrm>
            <a:off x="3163605" y="909643"/>
            <a:ext cx="2852903" cy="1742502"/>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sz="1500" dirty="0">
              <a:ea typeface="Roboto" panose="02000000000000000000" pitchFamily="2" charset="0"/>
            </a:endParaRPr>
          </a:p>
        </p:txBody>
      </p:sp>
      <p:sp>
        <p:nvSpPr>
          <p:cNvPr id="18" name="Rectangle 17"/>
          <p:cNvSpPr/>
          <p:nvPr/>
        </p:nvSpPr>
        <p:spPr>
          <a:xfrm>
            <a:off x="3163605" y="2687848"/>
            <a:ext cx="2852903" cy="128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sz="1500" dirty="0">
              <a:ea typeface="Roboto" panose="02000000000000000000" pitchFamily="2" charset="0"/>
            </a:endParaRPr>
          </a:p>
        </p:txBody>
      </p:sp>
      <p:sp>
        <p:nvSpPr>
          <p:cNvPr id="19" name="TextBox 18"/>
          <p:cNvSpPr txBox="1"/>
          <p:nvPr/>
        </p:nvSpPr>
        <p:spPr>
          <a:xfrm>
            <a:off x="3256844" y="2808305"/>
            <a:ext cx="2662962" cy="847478"/>
          </a:xfrm>
          <a:prstGeom prst="rect">
            <a:avLst/>
          </a:prstGeom>
          <a:noFill/>
        </p:spPr>
        <p:txBody>
          <a:bodyPr wrap="square" lIns="65023" tIns="32511" rIns="118124" bIns="29531" numCol="1" spcCol="255996">
            <a:spAutoFit/>
          </a:bodyPr>
          <a:lstStyle/>
          <a:p>
            <a:pPr>
              <a:lnSpc>
                <a:spcPct val="150000"/>
              </a:lnSpc>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
        <p:nvSpPr>
          <p:cNvPr id="20" name="Rectangle 19"/>
          <p:cNvSpPr/>
          <p:nvPr/>
        </p:nvSpPr>
        <p:spPr>
          <a:xfrm>
            <a:off x="6060671" y="909643"/>
            <a:ext cx="2852903" cy="1742502"/>
          </a:xfrm>
          <a:prstGeom prst="rect">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sz="1500" dirty="0">
              <a:ea typeface="Roboto" panose="02000000000000000000" pitchFamily="2" charset="0"/>
            </a:endParaRPr>
          </a:p>
        </p:txBody>
      </p:sp>
      <p:sp>
        <p:nvSpPr>
          <p:cNvPr id="21" name="Rectangle 20"/>
          <p:cNvSpPr/>
          <p:nvPr/>
        </p:nvSpPr>
        <p:spPr>
          <a:xfrm>
            <a:off x="6060671" y="2687848"/>
            <a:ext cx="2852903" cy="128653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sz="1500" dirty="0">
              <a:ea typeface="Roboto" panose="02000000000000000000" pitchFamily="2" charset="0"/>
            </a:endParaRPr>
          </a:p>
        </p:txBody>
      </p:sp>
      <p:sp>
        <p:nvSpPr>
          <p:cNvPr id="22" name="TextBox 21"/>
          <p:cNvSpPr txBox="1"/>
          <p:nvPr/>
        </p:nvSpPr>
        <p:spPr>
          <a:xfrm>
            <a:off x="6153911" y="2808305"/>
            <a:ext cx="2662962" cy="847478"/>
          </a:xfrm>
          <a:prstGeom prst="rect">
            <a:avLst/>
          </a:prstGeom>
          <a:noFill/>
        </p:spPr>
        <p:txBody>
          <a:bodyPr wrap="square" lIns="65023" tIns="32511" rIns="118124" bIns="29531" numCol="1" spcCol="255996">
            <a:spAutoFit/>
          </a:bodyPr>
          <a:lstStyle/>
          <a:p>
            <a:pPr>
              <a:lnSpc>
                <a:spcPct val="150000"/>
              </a:lnSpc>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Tree>
    <p:extLst>
      <p:ext uri="{BB962C8B-B14F-4D97-AF65-F5344CB8AC3E}">
        <p14:creationId xmlns:p14="http://schemas.microsoft.com/office/powerpoint/2010/main" val="1592444631"/>
      </p:ext>
    </p:extLst>
  </p:cSld>
  <p:clrMapOvr>
    <a:masterClrMapping/>
  </p:clrMapOvr>
  <p:transition spd="med" advClick="0" advTm="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1000" fill="hold"/>
                                        <p:tgtEl>
                                          <p:spTgt spid="14"/>
                                        </p:tgtEl>
                                        <p:attrNameLst>
                                          <p:attrName>ppt_x</p:attrName>
                                        </p:attrNameLst>
                                      </p:cBhvr>
                                      <p:tavLst>
                                        <p:tav tm="0">
                                          <p:val>
                                            <p:strVal val="#ppt_x"/>
                                          </p:val>
                                        </p:tav>
                                        <p:tav tm="100000">
                                          <p:val>
                                            <p:strVal val="#ppt_x"/>
                                          </p:val>
                                        </p:tav>
                                      </p:tavLst>
                                    </p:anim>
                                    <p:anim calcmode="lin" valueType="num">
                                      <p:cBhvr additive="base">
                                        <p:cTn id="21" dur="10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50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8" fill="hold" grpId="0" nodeType="withEffect">
                                  <p:stCondLst>
                                    <p:cond delay="5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0-#ppt_w/2"/>
                                          </p:val>
                                        </p:tav>
                                        <p:tav tm="100000">
                                          <p:val>
                                            <p:strVal val="#ppt_x"/>
                                          </p:val>
                                        </p:tav>
                                      </p:tavLst>
                                    </p:anim>
                                    <p:anim calcmode="lin" valueType="num">
                                      <p:cBhvr additive="base">
                                        <p:cTn id="29" dur="500" fill="hold"/>
                                        <p:tgtEl>
                                          <p:spTgt spid="17"/>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5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ppt_x"/>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8" fill="hold" grpId="0" nodeType="withEffect">
                                  <p:stCondLst>
                                    <p:cond delay="50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0-#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5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0-#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4" fill="hold" grpId="0" nodeType="withEffect">
                                  <p:stCondLst>
                                    <p:cond delay="50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ppt_x"/>
                                          </p:val>
                                        </p:tav>
                                        <p:tav tm="100000">
                                          <p:val>
                                            <p:strVal val="#ppt_x"/>
                                          </p:val>
                                        </p:tav>
                                      </p:tavLst>
                                    </p:anim>
                                    <p:anim calcmode="lin" valueType="num">
                                      <p:cBhvr additive="base">
                                        <p:cTn id="49"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p:bldP spid="15" grpId="0"/>
      <p:bldP spid="17" grpId="0" animBg="1"/>
      <p:bldP spid="18" grpId="0" animBg="1"/>
      <p:bldP spid="19" grpId="0"/>
      <p:bldP spid="20" grpId="0" animBg="1"/>
      <p:bldP spid="21" grpId="0" animBg="1"/>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新建文件夹 (3)\82561c53b34a483.jpg"/>
          <p:cNvPicPr>
            <a:picLocks noChangeAspect="1" noChangeArrowheads="1"/>
          </p:cNvPicPr>
          <p:nvPr/>
        </p:nvPicPr>
        <p:blipFill>
          <a:blip r:embed="rId3" cstate="print"/>
          <a:srcRect/>
          <a:stretch>
            <a:fillRect/>
          </a:stretch>
        </p:blipFill>
        <p:spPr bwMode="auto">
          <a:xfrm>
            <a:off x="0" y="0"/>
            <a:ext cx="9144000" cy="5148262"/>
          </a:xfrm>
          <a:prstGeom prst="rect">
            <a:avLst/>
          </a:prstGeom>
          <a:noFill/>
        </p:spPr>
      </p:pic>
      <p:sp>
        <p:nvSpPr>
          <p:cNvPr id="12" name="矩形 259"/>
          <p:cNvSpPr>
            <a:spLocks noChangeArrowheads="1"/>
          </p:cNvSpPr>
          <p:nvPr/>
        </p:nvSpPr>
        <p:spPr bwMode="auto">
          <a:xfrm>
            <a:off x="2070584" y="3698617"/>
            <a:ext cx="3367420" cy="1692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100" dirty="0">
                <a:solidFill>
                  <a:schemeClr val="tx1">
                    <a:lumMod val="85000"/>
                    <a:lumOff val="15000"/>
                  </a:schemeClr>
                </a:solidFill>
                <a:cs typeface="Arial" panose="020B0604020202020204" pitchFamily="34" charset="0"/>
              </a:rPr>
              <a:t>汇报人</a:t>
            </a:r>
            <a:r>
              <a:rPr lang="zh-CN" altLang="en-US" sz="1100" dirty="0" smtClean="0">
                <a:solidFill>
                  <a:schemeClr val="tx1">
                    <a:lumMod val="85000"/>
                    <a:lumOff val="15000"/>
                  </a:schemeClr>
                </a:solidFill>
                <a:cs typeface="Arial" panose="020B0604020202020204" pitchFamily="34" charset="0"/>
              </a:rPr>
              <a:t>：</a:t>
            </a:r>
            <a:r>
              <a:rPr lang="en-US" altLang="zh-CN" sz="1100" dirty="0" smtClean="0">
                <a:solidFill>
                  <a:schemeClr val="tx1">
                    <a:lumMod val="85000"/>
                    <a:lumOff val="15000"/>
                  </a:schemeClr>
                </a:solidFill>
                <a:cs typeface="Arial" panose="020B0604020202020204" pitchFamily="34" charset="0"/>
              </a:rPr>
              <a:t>00000000000000000</a:t>
            </a:r>
            <a:endParaRPr lang="zh-CN" altLang="en-US" sz="1100" dirty="0">
              <a:solidFill>
                <a:schemeClr val="tx1">
                  <a:lumMod val="85000"/>
                  <a:lumOff val="15000"/>
                </a:schemeClr>
              </a:solidFill>
              <a:cs typeface="Arial" panose="020B0604020202020204" pitchFamily="34" charset="0"/>
            </a:endParaRPr>
          </a:p>
        </p:txBody>
      </p:sp>
      <p:sp>
        <p:nvSpPr>
          <p:cNvPr id="20" name="矩形 259"/>
          <p:cNvSpPr>
            <a:spLocks noChangeArrowheads="1"/>
          </p:cNvSpPr>
          <p:nvPr/>
        </p:nvSpPr>
        <p:spPr bwMode="auto">
          <a:xfrm>
            <a:off x="971600" y="2859782"/>
            <a:ext cx="4352484"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000" dirty="0" smtClean="0">
                <a:solidFill>
                  <a:schemeClr val="tx1">
                    <a:lumMod val="85000"/>
                    <a:lumOff val="15000"/>
                  </a:schemeClr>
                </a:solidFill>
                <a:latin typeface="Arial" panose="020B0604020202020204" pitchFamily="34" charset="0"/>
                <a:cs typeface="Arial" panose="020B0604020202020204" pitchFamily="34" charset="0"/>
              </a:rPr>
              <a:t>BUSINESS FINANCING PPT</a:t>
            </a:r>
          </a:p>
          <a:p>
            <a:pPr algn="ctr">
              <a:buNone/>
            </a:pPr>
            <a:r>
              <a:rPr lang="zh-CN" altLang="en-US" sz="900" dirty="0" smtClean="0">
                <a:solidFill>
                  <a:schemeClr val="tx1">
                    <a:lumMod val="85000"/>
                    <a:lumOff val="15000"/>
                  </a:schemeClr>
                </a:solidFill>
                <a:latin typeface="Arial" panose="020B0604020202020204" pitchFamily="34" charset="0"/>
                <a:cs typeface="Arial" panose="020B0604020202020204" pitchFamily="34" charset="0"/>
              </a:rPr>
              <a:t>工作</a:t>
            </a:r>
            <a:r>
              <a:rPr lang="zh-CN" altLang="en-US" sz="900" dirty="0">
                <a:solidFill>
                  <a:schemeClr val="tx1">
                    <a:lumMod val="85000"/>
                    <a:lumOff val="15000"/>
                  </a:schemeClr>
                </a:solidFill>
                <a:latin typeface="Arial" panose="020B0604020202020204" pitchFamily="34" charset="0"/>
                <a:cs typeface="Arial" panose="020B0604020202020204" pitchFamily="34" charset="0"/>
              </a:rPr>
              <a:t>计划 工作报告 销售</a:t>
            </a:r>
            <a:r>
              <a:rPr lang="zh-CN" altLang="en-US" sz="900" dirty="0" smtClean="0">
                <a:solidFill>
                  <a:schemeClr val="tx1">
                    <a:lumMod val="85000"/>
                    <a:lumOff val="15000"/>
                  </a:schemeClr>
                </a:solidFill>
                <a:latin typeface="Arial" panose="020B0604020202020204" pitchFamily="34" charset="0"/>
                <a:cs typeface="Arial" panose="020B0604020202020204" pitchFamily="34" charset="0"/>
              </a:rPr>
              <a:t>培训 年终</a:t>
            </a:r>
            <a:r>
              <a:rPr lang="zh-CN" altLang="en-US" sz="900" dirty="0">
                <a:solidFill>
                  <a:schemeClr val="tx1">
                    <a:lumMod val="85000"/>
                    <a:lumOff val="15000"/>
                  </a:schemeClr>
                </a:solidFill>
                <a:latin typeface="Arial" panose="020B0604020202020204" pitchFamily="34" charset="0"/>
                <a:cs typeface="Arial" panose="020B0604020202020204" pitchFamily="34" charset="0"/>
              </a:rPr>
              <a:t>总结</a:t>
            </a:r>
            <a:endParaRPr lang="en-US" altLang="zh-CN" sz="9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21" name="矩形 259"/>
          <p:cNvSpPr>
            <a:spLocks noChangeArrowheads="1"/>
          </p:cNvSpPr>
          <p:nvPr/>
        </p:nvSpPr>
        <p:spPr bwMode="auto">
          <a:xfrm>
            <a:off x="1115616" y="2211710"/>
            <a:ext cx="4754436"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000" b="1" dirty="0" smtClean="0">
                <a:solidFill>
                  <a:schemeClr val="tx1">
                    <a:lumMod val="85000"/>
                    <a:lumOff val="15000"/>
                  </a:schemeClr>
                </a:solidFill>
                <a:latin typeface="叶根友毛笔行书2.0版" pitchFamily="2" charset="-122"/>
                <a:ea typeface="叶根友毛笔行书2.0版" pitchFamily="2" charset="-122"/>
                <a:cs typeface="Arial" panose="020B0604020202020204" pitchFamily="34" charset="0"/>
              </a:rPr>
              <a:t>非常感谢您的观看</a:t>
            </a:r>
            <a:endParaRPr lang="en-US" altLang="zh-CN" sz="4000" b="1" dirty="0">
              <a:solidFill>
                <a:schemeClr val="tx1">
                  <a:lumMod val="85000"/>
                  <a:lumOff val="15000"/>
                </a:schemeClr>
              </a:solidFill>
              <a:latin typeface="叶根友毛笔行书2.0版" pitchFamily="2" charset="-122"/>
              <a:ea typeface="叶根友毛笔行书2.0版" pitchFamily="2" charset="-122"/>
              <a:cs typeface="Arial" panose="020B0604020202020204" pitchFamily="34" charset="0"/>
            </a:endParaRPr>
          </a:p>
        </p:txBody>
      </p:sp>
      <p:sp>
        <p:nvSpPr>
          <p:cNvPr id="22" name="矩形 259"/>
          <p:cNvSpPr>
            <a:spLocks noChangeArrowheads="1"/>
          </p:cNvSpPr>
          <p:nvPr/>
        </p:nvSpPr>
        <p:spPr bwMode="auto">
          <a:xfrm>
            <a:off x="2267744" y="1412071"/>
            <a:ext cx="2664296"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6600" b="1" dirty="0" smtClean="0">
                <a:solidFill>
                  <a:schemeClr val="tx1">
                    <a:lumMod val="85000"/>
                    <a:lumOff val="15000"/>
                  </a:schemeClr>
                </a:solidFill>
                <a:latin typeface="华文行楷" pitchFamily="2" charset="-122"/>
                <a:ea typeface="华文行楷" pitchFamily="2" charset="-122"/>
                <a:cs typeface="Arial" panose="020B0604020202020204" pitchFamily="34" charset="0"/>
              </a:rPr>
              <a:t>2038</a:t>
            </a:r>
            <a:endParaRPr lang="en-US" altLang="zh-CN" sz="6600" b="1" dirty="0">
              <a:solidFill>
                <a:schemeClr val="tx1">
                  <a:lumMod val="85000"/>
                  <a:lumOff val="15000"/>
                </a:schemeClr>
              </a:solidFill>
              <a:latin typeface="华文行楷" pitchFamily="2" charset="-122"/>
              <a:ea typeface="华文行楷" pitchFamily="2" charset="-122"/>
              <a:cs typeface="Arial" panose="020B0604020202020204" pitchFamily="34" charset="0"/>
            </a:endParaRPr>
          </a:p>
        </p:txBody>
      </p:sp>
    </p:spTree>
    <p:extLst>
      <p:ext uri="{BB962C8B-B14F-4D97-AF65-F5344CB8AC3E}">
        <p14:creationId xmlns:p14="http://schemas.microsoft.com/office/powerpoint/2010/main" val="1557010203"/>
      </p:ext>
    </p:extLst>
  </p:cSld>
  <p:clrMapOvr>
    <a:masterClrMapping/>
  </p:clrMapOvr>
  <p:transition spd="med" advClick="0" advTm="0">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2"/>
                                        </p:tgtEl>
                                        <p:attrNameLst>
                                          <p:attrName>ppt_y</p:attrName>
                                        </p:attrNameLst>
                                      </p:cBhvr>
                                      <p:tavLst>
                                        <p:tav tm="0">
                                          <p:val>
                                            <p:strVal val="#ppt_y"/>
                                          </p:val>
                                        </p:tav>
                                        <p:tav tm="100000">
                                          <p:val>
                                            <p:strVal val="#ppt_y"/>
                                          </p:val>
                                        </p:tav>
                                      </p:tavLst>
                                    </p:anim>
                                    <p:anim calcmode="lin" valueType="num">
                                      <p:cBhvr>
                                        <p:cTn id="1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2"/>
                                        </p:tgtEl>
                                      </p:cBhvr>
                                    </p:animEffect>
                                  </p:childTnLst>
                                </p:cTn>
                              </p:par>
                            </p:childTnLst>
                          </p:cTn>
                        </p:par>
                        <p:par>
                          <p:cTn id="19" fill="hold">
                            <p:stCondLst>
                              <p:cond delay="65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22"/>
                                        </p:tgtEl>
                                      </p:cBhvr>
                                    </p:animEffect>
                                    <p:animScale>
                                      <p:cBhvr>
                                        <p:cTn id="22" dur="250" autoRev="1" fill="hold"/>
                                        <p:tgtEl>
                                          <p:spTgt spid="22"/>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1"/>
                                        </p:tgtEl>
                                        <p:attrNameLst>
                                          <p:attrName>ppt_y</p:attrName>
                                        </p:attrNameLst>
                                      </p:cBhvr>
                                      <p:tavLst>
                                        <p:tav tm="0">
                                          <p:val>
                                            <p:strVal val="#ppt_y"/>
                                          </p:val>
                                        </p:tav>
                                        <p:tav tm="100000">
                                          <p:val>
                                            <p:strVal val="#ppt_y"/>
                                          </p:val>
                                        </p:tav>
                                      </p:tavLst>
                                    </p:anim>
                                    <p:anim calcmode="lin" valueType="num">
                                      <p:cBhvr>
                                        <p:cTn id="2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1"/>
                                        </p:tgtEl>
                                      </p:cBhvr>
                                    </p:animEffect>
                                  </p:childTnLst>
                                </p:cTn>
                              </p:par>
                            </p:childTnLst>
                          </p:cTn>
                        </p:par>
                        <p:par>
                          <p:cTn id="32" fill="hold">
                            <p:stCondLst>
                              <p:cond delay="85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21"/>
                                        </p:tgtEl>
                                      </p:cBhvr>
                                    </p:animEffect>
                                    <p:animScale>
                                      <p:cBhvr>
                                        <p:cTn id="35" dur="250" autoRev="1" fill="hold"/>
                                        <p:tgtEl>
                                          <p:spTgt spid="21"/>
                                        </p:tgtEl>
                                      </p:cBhvr>
                                      <p:by x="105000" y="105000"/>
                                    </p:animScale>
                                  </p:childTnLst>
                                </p:cTn>
                              </p:par>
                            </p:childTnLst>
                          </p:cTn>
                        </p:par>
                      </p:childTnLst>
                    </p:cTn>
                  </p:par>
                  <p:par>
                    <p:cTn id="36" fill="hold">
                      <p:stCondLst>
                        <p:cond delay="indefinite"/>
                      </p:stCondLst>
                      <p:childTnLst>
                        <p:par>
                          <p:cTn id="37" fill="hold">
                            <p:stCondLst>
                              <p:cond delay="0"/>
                            </p:stCondLst>
                            <p:childTnLst>
                              <p:par>
                                <p:cTn id="38" presetID="41" presetClass="entr" presetSubtype="0" fill="hold" grpId="0" nodeType="clickEffect">
                                  <p:stCondLst>
                                    <p:cond delay="0"/>
                                  </p:stCondLst>
                                  <p:iterate type="lt">
                                    <p:tmPct val="10000"/>
                                  </p:iterate>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0"/>
                                        </p:tgtEl>
                                        <p:attrNameLst>
                                          <p:attrName>ppt_y</p:attrName>
                                        </p:attrNameLst>
                                      </p:cBhvr>
                                      <p:tavLst>
                                        <p:tav tm="0">
                                          <p:val>
                                            <p:strVal val="#ppt_y"/>
                                          </p:val>
                                        </p:tav>
                                        <p:tav tm="100000">
                                          <p:val>
                                            <p:strVal val="#ppt_y"/>
                                          </p:val>
                                        </p:tav>
                                      </p:tavLst>
                                    </p:anim>
                                    <p:anim calcmode="lin" valueType="num">
                                      <p:cBhvr>
                                        <p:cTn id="4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0"/>
                                        </p:tgtEl>
                                      </p:cBhvr>
                                    </p:animEffect>
                                  </p:childTnLst>
                                </p:cTn>
                              </p:par>
                            </p:childTnLst>
                          </p:cTn>
                        </p:par>
                        <p:par>
                          <p:cTn id="45" fill="hold">
                            <p:stCondLst>
                              <p:cond delay="2250"/>
                            </p:stCondLst>
                            <p:childTnLst>
                              <p:par>
                                <p:cTn id="46" presetID="26" presetClass="emph" presetSubtype="0" fill="hold" grpId="1" nodeType="afterEffect">
                                  <p:stCondLst>
                                    <p:cond delay="0"/>
                                  </p:stCondLst>
                                  <p:iterate type="lt">
                                    <p:tmPct val="0"/>
                                  </p:iterate>
                                  <p:childTnLst>
                                    <p:animEffect transition="out" filter="fade">
                                      <p:cBhvr>
                                        <p:cTn id="47" dur="500" tmFilter="0, 0; .2, .5; .8, .5; 1, 0"/>
                                        <p:tgtEl>
                                          <p:spTgt spid="20"/>
                                        </p:tgtEl>
                                      </p:cBhvr>
                                    </p:animEffect>
                                    <p:animScale>
                                      <p:cBhvr>
                                        <p:cTn id="48" dur="250" autoRev="1" fill="hold"/>
                                        <p:tgtEl>
                                          <p:spTgt spid="20"/>
                                        </p:tgtEl>
                                      </p:cBhvr>
                                      <p:by x="105000" y="105000"/>
                                    </p:animScale>
                                  </p:childTnLst>
                                </p:cTn>
                              </p:par>
                            </p:childTnLst>
                          </p:cTn>
                        </p:par>
                      </p:childTnLst>
                    </p:cTn>
                  </p:par>
                  <p:par>
                    <p:cTn id="49" fill="hold">
                      <p:stCondLst>
                        <p:cond delay="indefinite"/>
                      </p:stCondLst>
                      <p:childTnLst>
                        <p:par>
                          <p:cTn id="50" fill="hold">
                            <p:stCondLst>
                              <p:cond delay="0"/>
                            </p:stCondLst>
                            <p:childTnLst>
                              <p:par>
                                <p:cTn id="51" presetID="41" presetClass="entr" presetSubtype="0" fill="hold" grpId="0" nodeType="clickEffect">
                                  <p:stCondLst>
                                    <p:cond delay="0"/>
                                  </p:stCondLst>
                                  <p:iterate type="lt">
                                    <p:tmPct val="10000"/>
                                  </p:iterate>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2"/>
                                        </p:tgtEl>
                                        <p:attrNameLst>
                                          <p:attrName>ppt_y</p:attrName>
                                        </p:attrNameLst>
                                      </p:cBhvr>
                                      <p:tavLst>
                                        <p:tav tm="0">
                                          <p:val>
                                            <p:strVal val="#ppt_y"/>
                                          </p:val>
                                        </p:tav>
                                        <p:tav tm="100000">
                                          <p:val>
                                            <p:strVal val="#ppt_y"/>
                                          </p:val>
                                        </p:tav>
                                      </p:tavLst>
                                    </p:anim>
                                    <p:anim calcmode="lin" valueType="num">
                                      <p:cBhvr>
                                        <p:cTn id="55"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2"/>
                                        </p:tgtEl>
                                      </p:cBhvr>
                                    </p:animEffect>
                                  </p:childTnLst>
                                </p:cTn>
                              </p:par>
                            </p:childTnLst>
                          </p:cTn>
                        </p:par>
                        <p:par>
                          <p:cTn id="58" fill="hold">
                            <p:stCondLst>
                              <p:cond delay="150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2"/>
                                        </p:tgtEl>
                                      </p:cBhvr>
                                    </p:animEffect>
                                    <p:animScale>
                                      <p:cBhvr>
                                        <p:cTn id="61"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20" grpId="0"/>
      <p:bldP spid="20" grpId="1"/>
      <p:bldP spid="21" grpId="0"/>
      <p:bldP spid="21" grpId="1"/>
      <p:bldP spid="22" grpId="0"/>
      <p:bldP spid="2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新建文件夹 (3)\82561c53b34a483.jpg"/>
          <p:cNvPicPr>
            <a:picLocks noChangeAspect="1" noChangeArrowheads="1"/>
          </p:cNvPicPr>
          <p:nvPr/>
        </p:nvPicPr>
        <p:blipFill>
          <a:blip r:embed="rId3" cstate="print"/>
          <a:srcRect/>
          <a:stretch>
            <a:fillRect/>
          </a:stretch>
        </p:blipFill>
        <p:spPr bwMode="auto">
          <a:xfrm>
            <a:off x="0" y="0"/>
            <a:ext cx="9144000" cy="5148262"/>
          </a:xfrm>
          <a:prstGeom prst="rect">
            <a:avLst/>
          </a:prstGeom>
          <a:noFill/>
        </p:spPr>
      </p:pic>
      <p:sp>
        <p:nvSpPr>
          <p:cNvPr id="7" name="Freeform 7"/>
          <p:cNvSpPr>
            <a:spLocks/>
          </p:cNvSpPr>
          <p:nvPr/>
        </p:nvSpPr>
        <p:spPr bwMode="auto">
          <a:xfrm>
            <a:off x="457759" y="2139702"/>
            <a:ext cx="1809985" cy="1296144"/>
          </a:xfrm>
          <a:custGeom>
            <a:avLst/>
            <a:gdLst>
              <a:gd name="T0" fmla="*/ 579 w 1583"/>
              <a:gd name="T1" fmla="*/ 0 h 1325"/>
              <a:gd name="T2" fmla="*/ 1583 w 1583"/>
              <a:gd name="T3" fmla="*/ 0 h 1325"/>
              <a:gd name="T4" fmla="*/ 1004 w 1583"/>
              <a:gd name="T5" fmla="*/ 1325 h 1325"/>
              <a:gd name="T6" fmla="*/ 0 w 1583"/>
              <a:gd name="T7" fmla="*/ 1325 h 1325"/>
              <a:gd name="T8" fmla="*/ 579 w 1583"/>
              <a:gd name="T9" fmla="*/ 0 h 1325"/>
            </a:gdLst>
            <a:ahLst/>
            <a:cxnLst>
              <a:cxn ang="0">
                <a:pos x="T0" y="T1"/>
              </a:cxn>
              <a:cxn ang="0">
                <a:pos x="T2" y="T3"/>
              </a:cxn>
              <a:cxn ang="0">
                <a:pos x="T4" y="T5"/>
              </a:cxn>
              <a:cxn ang="0">
                <a:pos x="T6" y="T7"/>
              </a:cxn>
              <a:cxn ang="0">
                <a:pos x="T8" y="T9"/>
              </a:cxn>
            </a:cxnLst>
            <a:rect l="0" t="0" r="r" b="b"/>
            <a:pathLst>
              <a:path w="1583" h="1325">
                <a:moveTo>
                  <a:pt x="579" y="0"/>
                </a:moveTo>
                <a:lnTo>
                  <a:pt x="1583" y="0"/>
                </a:lnTo>
                <a:lnTo>
                  <a:pt x="1004" y="1325"/>
                </a:lnTo>
                <a:lnTo>
                  <a:pt x="0" y="1325"/>
                </a:lnTo>
                <a:lnTo>
                  <a:pt x="579" y="0"/>
                </a:lnTo>
                <a:close/>
              </a:path>
            </a:pathLst>
          </a:custGeom>
          <a:solidFill>
            <a:schemeClr val="accent1"/>
          </a:solidFill>
          <a:ln w="0">
            <a:noFill/>
            <a:prstDash val="solid"/>
            <a:round/>
            <a:headEnd/>
            <a:tailEnd/>
          </a:ln>
        </p:spPr>
        <p:txBody>
          <a:bodyPr vert="horz" wrap="square" lIns="91433" tIns="45717" rIns="91433" bIns="45717" numCol="1" anchor="ctr" anchorCtr="1" compatLnSpc="1">
            <a:prstTxWarp prst="textNoShape">
              <a:avLst/>
            </a:prstTxWarp>
          </a:bodyPr>
          <a:lstStyle/>
          <a:p>
            <a:r>
              <a:rPr lang="en-US" altLang="zh-CN" sz="5100" dirty="0">
                <a:solidFill>
                  <a:schemeClr val="bg1"/>
                </a:solidFill>
                <a:latin typeface="Impact" panose="020B0806030902050204" pitchFamily="34" charset="0"/>
                <a:ea typeface="微软雅黑" panose="020B0503020204020204" pitchFamily="34" charset="-122"/>
              </a:rPr>
              <a:t>01</a:t>
            </a:r>
            <a:endParaRPr lang="zh-CN" altLang="en-US" sz="5100" dirty="0">
              <a:solidFill>
                <a:schemeClr val="bg1"/>
              </a:solidFill>
              <a:latin typeface="Impact" panose="020B0806030902050204" pitchFamily="34" charset="0"/>
              <a:ea typeface="微软雅黑" panose="020B0503020204020204" pitchFamily="34" charset="-122"/>
            </a:endParaRPr>
          </a:p>
        </p:txBody>
      </p:sp>
      <p:sp>
        <p:nvSpPr>
          <p:cNvPr id="12" name="TextBox 48"/>
          <p:cNvSpPr txBox="1"/>
          <p:nvPr/>
        </p:nvSpPr>
        <p:spPr>
          <a:xfrm>
            <a:off x="2267744" y="2353210"/>
            <a:ext cx="5050131" cy="623235"/>
          </a:xfrm>
          <a:prstGeom prst="rect">
            <a:avLst/>
          </a:prstGeom>
          <a:noFill/>
        </p:spPr>
        <p:txBody>
          <a:bodyPr wrap="square" lIns="68579" tIns="34289" rIns="68579" bIns="34289" rtlCol="0">
            <a:spAutoFit/>
          </a:bodyPr>
          <a:lstStyle/>
          <a:p>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工作回顾</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3" name="TextBox 49"/>
          <p:cNvSpPr txBox="1"/>
          <p:nvPr/>
        </p:nvSpPr>
        <p:spPr>
          <a:xfrm>
            <a:off x="2267744" y="3004620"/>
            <a:ext cx="3075539" cy="315486"/>
          </a:xfrm>
          <a:prstGeom prst="rect">
            <a:avLst/>
          </a:prstGeom>
          <a:noFill/>
        </p:spPr>
        <p:txBody>
          <a:bodyPr wrap="square" lIns="68579" tIns="34289" rIns="68579" bIns="34289" rtlCol="0">
            <a:spAutoFit/>
          </a:bodyPr>
          <a:lstStyle/>
          <a:p>
            <a:pPr eaLnBrk="0" hangingPunct="0"/>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点击此处添加副标题文本内容</a:t>
            </a:r>
          </a:p>
        </p:txBody>
      </p:sp>
    </p:spTree>
    <p:extLst>
      <p:ext uri="{BB962C8B-B14F-4D97-AF65-F5344CB8AC3E}">
        <p14:creationId xmlns:p14="http://schemas.microsoft.com/office/powerpoint/2010/main" val="2722803253"/>
      </p:ext>
    </p:extLst>
  </p:cSld>
  <p:clrMapOvr>
    <a:masterClrMapping/>
  </p:clrMapOvr>
  <p:transition spd="med" advClick="0" advTm="0">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5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2"/>
                                        </p:tgtEl>
                                        <p:attrNameLst>
                                          <p:attrName>style.visibility</p:attrName>
                                        </p:attrNameLst>
                                      </p:cBhvr>
                                      <p:to>
                                        <p:strVal val="visible"/>
                                      </p:to>
                                    </p:set>
                                    <p:animEffect transition="in" filter="wipe(left)">
                                      <p:cBhvr>
                                        <p:cTn id="18" dur="200"/>
                                        <p:tgtEl>
                                          <p:spTgt spid="12"/>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2"/>
                                        </p:tgtEl>
                                      </p:cBhvr>
                                      <p:to x="80000" y="100000"/>
                                    </p:animScale>
                                    <p:anim by="(#ppt_w*0.10)" calcmode="lin" valueType="num">
                                      <p:cBhvr>
                                        <p:cTn id="21" dur="50" autoRev="1" fill="hold">
                                          <p:stCondLst>
                                            <p:cond delay="0"/>
                                          </p:stCondLst>
                                        </p:cTn>
                                        <p:tgtEl>
                                          <p:spTgt spid="12"/>
                                        </p:tgtEl>
                                        <p:attrNameLst>
                                          <p:attrName>ppt_x</p:attrName>
                                        </p:attrNameLst>
                                      </p:cBhvr>
                                    </p:anim>
                                    <p:anim by="(-#ppt_w*0.10)" calcmode="lin" valueType="num">
                                      <p:cBhvr>
                                        <p:cTn id="22" dur="50" autoRev="1" fill="hold">
                                          <p:stCondLst>
                                            <p:cond delay="0"/>
                                          </p:stCondLst>
                                        </p:cTn>
                                        <p:tgtEl>
                                          <p:spTgt spid="12"/>
                                        </p:tgtEl>
                                        <p:attrNameLst>
                                          <p:attrName>ppt_y</p:attrName>
                                        </p:attrNameLst>
                                      </p:cBhvr>
                                    </p:anim>
                                    <p:animRot by="-480000">
                                      <p:cBhvr>
                                        <p:cTn id="23" dur="50" autoRev="1" fill="hold">
                                          <p:stCondLst>
                                            <p:cond delay="0"/>
                                          </p:stCondLst>
                                        </p:cTn>
                                        <p:tgtEl>
                                          <p:spTgt spid="12"/>
                                        </p:tgtEl>
                                        <p:attrNameLst>
                                          <p:attrName>r</p:attrName>
                                        </p:attrNameLst>
                                      </p:cBhvr>
                                    </p:animRot>
                                  </p:childTnLst>
                                </p:cTn>
                              </p:par>
                            </p:childTnLst>
                          </p:cTn>
                        </p:par>
                        <p:par>
                          <p:cTn id="24" fill="hold">
                            <p:stCondLst>
                              <p:cond delay="880"/>
                            </p:stCondLst>
                            <p:childTnLst>
                              <p:par>
                                <p:cTn id="25" presetID="22" presetClass="entr" presetSubtype="8" fill="hold" grpId="0" nodeType="afterEffect">
                                  <p:stCondLst>
                                    <p:cond delay="0"/>
                                  </p:stCondLst>
                                  <p:iterate type="lt">
                                    <p:tmPct val="30000"/>
                                  </p:iterate>
                                  <p:childTnLst>
                                    <p:set>
                                      <p:cBhvr>
                                        <p:cTn id="26" dur="1" fill="hold">
                                          <p:stCondLst>
                                            <p:cond delay="0"/>
                                          </p:stCondLst>
                                        </p:cTn>
                                        <p:tgtEl>
                                          <p:spTgt spid="13"/>
                                        </p:tgtEl>
                                        <p:attrNameLst>
                                          <p:attrName>style.visibility</p:attrName>
                                        </p:attrNameLst>
                                      </p:cBhvr>
                                      <p:to>
                                        <p:strVal val="visible"/>
                                      </p:to>
                                    </p:set>
                                    <p:animEffect transition="in" filter="wipe(left)">
                                      <p:cBhvr>
                                        <p:cTn id="27" dur="200"/>
                                        <p:tgtEl>
                                          <p:spTgt spid="13"/>
                                        </p:tgtEl>
                                      </p:cBhvr>
                                    </p:animEffect>
                                  </p:childTnLst>
                                </p:cTn>
                              </p:par>
                              <p:par>
                                <p:cTn id="28" presetID="36" presetClass="emph" presetSubtype="0" fill="hold" grpId="1" nodeType="withEffect">
                                  <p:stCondLst>
                                    <p:cond delay="0"/>
                                  </p:stCondLst>
                                  <p:iterate type="lt">
                                    <p:tmPct val="30000"/>
                                  </p:iterate>
                                  <p:childTnLst>
                                    <p:animScale>
                                      <p:cBhvr>
                                        <p:cTn id="29" dur="50" autoRev="1" fill="hold">
                                          <p:stCondLst>
                                            <p:cond delay="0"/>
                                          </p:stCondLst>
                                        </p:cTn>
                                        <p:tgtEl>
                                          <p:spTgt spid="13"/>
                                        </p:tgtEl>
                                      </p:cBhvr>
                                      <p:to x="80000" y="100000"/>
                                    </p:animScale>
                                    <p:anim by="(#ppt_w*0.10)" calcmode="lin" valueType="num">
                                      <p:cBhvr>
                                        <p:cTn id="30" dur="50" autoRev="1" fill="hold">
                                          <p:stCondLst>
                                            <p:cond delay="0"/>
                                          </p:stCondLst>
                                        </p:cTn>
                                        <p:tgtEl>
                                          <p:spTgt spid="13"/>
                                        </p:tgtEl>
                                        <p:attrNameLst>
                                          <p:attrName>ppt_x</p:attrName>
                                        </p:attrNameLst>
                                      </p:cBhvr>
                                    </p:anim>
                                    <p:anim by="(-#ppt_w*0.10)" calcmode="lin" valueType="num">
                                      <p:cBhvr>
                                        <p:cTn id="31" dur="50" autoRev="1" fill="hold">
                                          <p:stCondLst>
                                            <p:cond delay="0"/>
                                          </p:stCondLst>
                                        </p:cTn>
                                        <p:tgtEl>
                                          <p:spTgt spid="13"/>
                                        </p:tgtEl>
                                        <p:attrNameLst>
                                          <p:attrName>ppt_y</p:attrName>
                                        </p:attrNameLst>
                                      </p:cBhvr>
                                    </p:anim>
                                    <p:animRot by="-480000">
                                      <p:cBhvr>
                                        <p:cTn id="32" dur="50" autoRev="1"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p:bldP spid="12" grpId="1"/>
      <p:bldP spid="13" grpId="0"/>
      <p:bldP spid="1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a:grpSpLocks/>
          </p:cNvGrpSpPr>
          <p:nvPr/>
        </p:nvGrpSpPr>
        <p:grpSpPr bwMode="auto">
          <a:xfrm>
            <a:off x="1020763" y="1525589"/>
            <a:ext cx="1674812" cy="2630487"/>
            <a:chOff x="778084" y="1038958"/>
            <a:chExt cx="1850186" cy="2900945"/>
          </a:xfrm>
        </p:grpSpPr>
        <p:sp>
          <p:nvSpPr>
            <p:cNvPr id="33" name="圆角矩形 32"/>
            <p:cNvSpPr/>
            <p:nvPr/>
          </p:nvSpPr>
          <p:spPr>
            <a:xfrm>
              <a:off x="886815" y="1038958"/>
              <a:ext cx="1632723" cy="15021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34" name="任意多边形 33"/>
            <p:cNvSpPr/>
            <p:nvPr/>
          </p:nvSpPr>
          <p:spPr>
            <a:xfrm>
              <a:off x="778084" y="1947582"/>
              <a:ext cx="1850186" cy="1992321"/>
            </a:xfrm>
            <a:prstGeom prst="ellipse">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35" name="椭圆 34"/>
            <p:cNvSpPr/>
            <p:nvPr/>
          </p:nvSpPr>
          <p:spPr>
            <a:xfrm>
              <a:off x="1402412" y="1648209"/>
              <a:ext cx="601529" cy="600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17" name="文本框 11"/>
            <p:cNvSpPr txBox="1">
              <a:spLocks noChangeArrowheads="1"/>
            </p:cNvSpPr>
            <p:nvPr/>
          </p:nvSpPr>
          <p:spPr bwMode="auto">
            <a:xfrm>
              <a:off x="1304926" y="1222952"/>
              <a:ext cx="839367" cy="894919"/>
            </a:xfrm>
            <a:prstGeom prst="ellipse">
              <a:avLst/>
            </a:prstGeom>
            <a:noFill/>
            <a:ln w="9525">
              <a:noFill/>
              <a:miter lim="800000"/>
              <a:headEnd/>
              <a:tailEnd/>
            </a:ln>
          </p:spPr>
          <p:txBody>
            <a:bodyPr lIns="68580" tIns="34290" rIns="68580" bIns="34290">
              <a:spAutoFit/>
            </a:bodyPr>
            <a:lstStyle/>
            <a:p>
              <a:pPr algn="ctr"/>
              <a:r>
                <a:rPr lang="en-US" altLang="zh-HK" sz="3300" dirty="0">
                  <a:solidFill>
                    <a:schemeClr val="bg1"/>
                  </a:solidFill>
                  <a:latin typeface="Impact" pitchFamily="34" charset="0"/>
                  <a:ea typeface="张海山锐谐体2.0-授权联系：Samtype@QQ.com" pitchFamily="2" charset="-122"/>
                </a:rPr>
                <a:t>01</a:t>
              </a:r>
              <a:endParaRPr lang="zh-HK" altLang="en-US" sz="3300" dirty="0">
                <a:solidFill>
                  <a:schemeClr val="bg1"/>
                </a:solidFill>
                <a:latin typeface="Impact" pitchFamily="34" charset="0"/>
                <a:ea typeface="张海山锐谐体2.0-授权联系：Samtype@QQ.com" pitchFamily="2" charset="-122"/>
              </a:endParaRPr>
            </a:p>
          </p:txBody>
        </p:sp>
        <p:sp>
          <p:nvSpPr>
            <p:cNvPr id="38918" name="文本框 64"/>
            <p:cNvSpPr txBox="1">
              <a:spLocks noChangeArrowheads="1"/>
            </p:cNvSpPr>
            <p:nvPr/>
          </p:nvSpPr>
          <p:spPr bwMode="auto">
            <a:xfrm>
              <a:off x="1148007" y="2434566"/>
              <a:ext cx="1166729" cy="393765"/>
            </a:xfrm>
            <a:prstGeom prst="ellipse">
              <a:avLst/>
            </a:prstGeom>
            <a:noFill/>
            <a:ln w="9525">
              <a:noFill/>
              <a:miter lim="800000"/>
              <a:headEnd/>
              <a:tailEnd/>
            </a:ln>
          </p:spPr>
          <p:txBody>
            <a:bodyPr wrap="square" lIns="68580" tIns="34290" rIns="68580" bIns="34290">
              <a:spAutoFit/>
            </a:bodyPr>
            <a:lstStyle/>
            <a:p>
              <a:pPr algn="ctr"/>
              <a:r>
                <a:rPr lang="zh-CN" altLang="en-US" sz="1200" b="1" dirty="0">
                  <a:solidFill>
                    <a:schemeClr val="bg1">
                      <a:lumMod val="50000"/>
                    </a:schemeClr>
                  </a:solidFill>
                  <a:latin typeface="微软雅黑" pitchFamily="34" charset="-122"/>
                  <a:ea typeface="微软雅黑" pitchFamily="34" charset="-122"/>
                </a:rPr>
                <a:t>添加标题</a:t>
              </a:r>
              <a:endParaRPr lang="zh-HK" altLang="en-US" sz="1200" b="1" dirty="0">
                <a:solidFill>
                  <a:schemeClr val="bg1">
                    <a:lumMod val="50000"/>
                  </a:schemeClr>
                </a:solidFill>
                <a:latin typeface="微软雅黑" pitchFamily="34" charset="-122"/>
                <a:ea typeface="微软雅黑" pitchFamily="34" charset="-122"/>
              </a:endParaRPr>
            </a:p>
          </p:txBody>
        </p:sp>
        <p:sp>
          <p:nvSpPr>
            <p:cNvPr id="38919" name="文本框 65"/>
            <p:cNvSpPr txBox="1">
              <a:spLocks noChangeArrowheads="1"/>
            </p:cNvSpPr>
            <p:nvPr/>
          </p:nvSpPr>
          <p:spPr bwMode="auto">
            <a:xfrm>
              <a:off x="1139623" y="2788385"/>
              <a:ext cx="1127111" cy="871055"/>
            </a:xfrm>
            <a:prstGeom prst="ellipse">
              <a:avLst/>
            </a:prstGeom>
            <a:noFill/>
            <a:ln w="9525">
              <a:noFill/>
              <a:miter lim="800000"/>
              <a:headEnd/>
              <a:tailEnd/>
            </a:ln>
          </p:spPr>
          <p:txBody>
            <a:bodyPr lIns="68580" tIns="34290" rIns="68580" bIns="34290">
              <a:spAutoFit/>
            </a:bodyPr>
            <a:lstStyle/>
            <a:p>
              <a:pPr algn="ctr"/>
              <a:r>
                <a:rPr lang="zh-CN" altLang="en-US" sz="800" dirty="0">
                  <a:solidFill>
                    <a:schemeClr val="bg1">
                      <a:lumMod val="50000"/>
                    </a:schemeClr>
                  </a:solidFill>
                  <a:latin typeface="微软雅黑" pitchFamily="34" charset="-122"/>
                  <a:ea typeface="微软雅黑" pitchFamily="34" charset="-122"/>
                </a:rPr>
                <a:t>完成模高和</a:t>
              </a:r>
              <a:endParaRPr lang="en-US" altLang="zh-CN" sz="800" dirty="0">
                <a:solidFill>
                  <a:schemeClr val="bg1">
                    <a:lumMod val="50000"/>
                  </a:schemeClr>
                </a:solidFill>
                <a:latin typeface="微软雅黑" pitchFamily="34" charset="-122"/>
                <a:ea typeface="微软雅黑" pitchFamily="34" charset="-122"/>
              </a:endParaRPr>
            </a:p>
            <a:p>
              <a:pPr algn="ctr"/>
              <a:r>
                <a:rPr lang="zh-CN" altLang="en-US" sz="800" dirty="0">
                  <a:solidFill>
                    <a:schemeClr val="bg1">
                      <a:lumMod val="50000"/>
                    </a:schemeClr>
                  </a:solidFill>
                  <a:latin typeface="微软雅黑" pitchFamily="34" charset="-122"/>
                  <a:ea typeface="微软雅黑" pitchFamily="34" charset="-122"/>
                </a:rPr>
                <a:t>图高的作业</a:t>
              </a:r>
              <a:endParaRPr lang="en-US" altLang="zh-CN" sz="800" dirty="0">
                <a:solidFill>
                  <a:schemeClr val="bg1">
                    <a:lumMod val="50000"/>
                  </a:schemeClr>
                </a:solidFill>
                <a:latin typeface="微软雅黑" pitchFamily="34" charset="-122"/>
                <a:ea typeface="微软雅黑" pitchFamily="34" charset="-122"/>
              </a:endParaRPr>
            </a:p>
            <a:p>
              <a:pPr algn="ctr"/>
              <a:r>
                <a:rPr lang="zh-CN" altLang="en-US" sz="800" dirty="0">
                  <a:solidFill>
                    <a:schemeClr val="bg1">
                      <a:lumMod val="50000"/>
                    </a:schemeClr>
                  </a:solidFill>
                  <a:latin typeface="微软雅黑" pitchFamily="34" charset="-122"/>
                  <a:ea typeface="微软雅黑" pitchFamily="34" charset="-122"/>
                </a:rPr>
                <a:t>争取尽快做</a:t>
              </a:r>
              <a:endParaRPr lang="en-US" altLang="zh-CN" sz="800" dirty="0">
                <a:solidFill>
                  <a:schemeClr val="bg1">
                    <a:lumMod val="50000"/>
                  </a:schemeClr>
                </a:solidFill>
                <a:latin typeface="微软雅黑" pitchFamily="34" charset="-122"/>
                <a:ea typeface="微软雅黑" pitchFamily="34" charset="-122"/>
              </a:endParaRPr>
            </a:p>
            <a:p>
              <a:pPr algn="ctr"/>
              <a:r>
                <a:rPr lang="zh-CN" altLang="en-US" sz="800" dirty="0">
                  <a:solidFill>
                    <a:schemeClr val="bg1">
                      <a:lumMod val="50000"/>
                    </a:schemeClr>
                  </a:solidFill>
                  <a:latin typeface="微软雅黑" pitchFamily="34" charset="-122"/>
                  <a:ea typeface="微软雅黑" pitchFamily="34" charset="-122"/>
                </a:rPr>
                <a:t>好不能再拖</a:t>
              </a:r>
              <a:endParaRPr lang="zh-HK" altLang="en-US" sz="800" dirty="0">
                <a:solidFill>
                  <a:schemeClr val="bg1">
                    <a:lumMod val="50000"/>
                  </a:schemeClr>
                </a:solidFill>
                <a:latin typeface="微软雅黑" pitchFamily="34" charset="-122"/>
                <a:ea typeface="微软雅黑" pitchFamily="34" charset="-122"/>
              </a:endParaRPr>
            </a:p>
          </p:txBody>
        </p:sp>
      </p:grpSp>
      <p:grpSp>
        <p:nvGrpSpPr>
          <p:cNvPr id="3" name="组合 38"/>
          <p:cNvGrpSpPr>
            <a:grpSpLocks/>
          </p:cNvGrpSpPr>
          <p:nvPr/>
        </p:nvGrpSpPr>
        <p:grpSpPr bwMode="auto">
          <a:xfrm>
            <a:off x="2824164" y="1525589"/>
            <a:ext cx="1676400" cy="2630487"/>
            <a:chOff x="2690633" y="1038958"/>
            <a:chExt cx="1850186" cy="2900945"/>
          </a:xfrm>
        </p:grpSpPr>
        <p:sp>
          <p:nvSpPr>
            <p:cNvPr id="40" name="圆角矩形 39"/>
            <p:cNvSpPr/>
            <p:nvPr/>
          </p:nvSpPr>
          <p:spPr>
            <a:xfrm>
              <a:off x="2799261" y="1038958"/>
              <a:ext cx="1632929" cy="15021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41" name="任意多边形 40"/>
            <p:cNvSpPr/>
            <p:nvPr/>
          </p:nvSpPr>
          <p:spPr>
            <a:xfrm>
              <a:off x="2690633" y="1947582"/>
              <a:ext cx="1850186" cy="1992321"/>
            </a:xfrm>
            <a:prstGeom prst="ellipse">
              <a:avLst/>
            </a:pr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42" name="椭圆 41"/>
            <p:cNvSpPr/>
            <p:nvPr/>
          </p:nvSpPr>
          <p:spPr>
            <a:xfrm>
              <a:off x="3316121" y="1648209"/>
              <a:ext cx="599208" cy="6004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24" name="文本框 48"/>
            <p:cNvSpPr txBox="1">
              <a:spLocks noChangeArrowheads="1"/>
            </p:cNvSpPr>
            <p:nvPr/>
          </p:nvSpPr>
          <p:spPr bwMode="auto">
            <a:xfrm>
              <a:off x="3185327" y="1222952"/>
              <a:ext cx="957497" cy="894919"/>
            </a:xfrm>
            <a:prstGeom prst="ellipse">
              <a:avLst/>
            </a:prstGeom>
            <a:noFill/>
            <a:ln w="9525">
              <a:noFill/>
              <a:miter lim="800000"/>
              <a:headEnd/>
              <a:tailEnd/>
            </a:ln>
          </p:spPr>
          <p:txBody>
            <a:bodyPr wrap="square" lIns="68580" tIns="34290" rIns="68580" bIns="34290">
              <a:spAutoFit/>
            </a:bodyPr>
            <a:lstStyle/>
            <a:p>
              <a:pPr algn="ctr"/>
              <a:r>
                <a:rPr lang="en-US" altLang="zh-HK" sz="3300" dirty="0">
                  <a:solidFill>
                    <a:schemeClr val="bg1"/>
                  </a:solidFill>
                  <a:latin typeface="Impact" pitchFamily="34" charset="0"/>
                  <a:ea typeface="张海山锐谐体2.0-授权联系：Samtype@QQ.com" pitchFamily="2" charset="-122"/>
                </a:rPr>
                <a:t>02</a:t>
              </a:r>
              <a:endParaRPr lang="zh-HK" altLang="en-US" sz="3300" dirty="0">
                <a:solidFill>
                  <a:schemeClr val="bg1"/>
                </a:solidFill>
                <a:latin typeface="Impact" pitchFamily="34" charset="0"/>
                <a:ea typeface="张海山锐谐体2.0-授权联系：Samtype@QQ.com" pitchFamily="2" charset="-122"/>
              </a:endParaRPr>
            </a:p>
          </p:txBody>
        </p:sp>
        <p:sp>
          <p:nvSpPr>
            <p:cNvPr id="38925" name="文本框 66"/>
            <p:cNvSpPr txBox="1">
              <a:spLocks noChangeArrowheads="1"/>
            </p:cNvSpPr>
            <p:nvPr/>
          </p:nvSpPr>
          <p:spPr bwMode="auto">
            <a:xfrm>
              <a:off x="3060555" y="2434566"/>
              <a:ext cx="1161741" cy="680139"/>
            </a:xfrm>
            <a:prstGeom prst="ellipse">
              <a:avLst/>
            </a:prstGeom>
            <a:noFill/>
            <a:ln w="9525">
              <a:noFill/>
              <a:miter lim="800000"/>
              <a:headEnd/>
              <a:tailEnd/>
            </a:ln>
          </p:spPr>
          <p:txBody>
            <a:bodyPr wrap="square" lIns="68580" tIns="34290" rIns="68580" bIns="34290">
              <a:spAutoFit/>
            </a:bodyPr>
            <a:lstStyle/>
            <a:p>
              <a:pPr algn="ctr"/>
              <a:r>
                <a:rPr lang="zh-CN" altLang="en-US" sz="1200" b="1" dirty="0">
                  <a:solidFill>
                    <a:schemeClr val="bg1">
                      <a:lumMod val="50000"/>
                    </a:schemeClr>
                  </a:solidFill>
                  <a:latin typeface="微软雅黑" pitchFamily="34" charset="-122"/>
                  <a:ea typeface="微软雅黑" pitchFamily="34" charset="-122"/>
                </a:rPr>
                <a:t>添加标题</a:t>
              </a:r>
              <a:endParaRPr lang="zh-HK" altLang="en-US" sz="1200" b="1" dirty="0">
                <a:solidFill>
                  <a:schemeClr val="bg1">
                    <a:lumMod val="50000"/>
                  </a:schemeClr>
                </a:solidFill>
                <a:latin typeface="微软雅黑" pitchFamily="34" charset="-122"/>
                <a:ea typeface="微软雅黑" pitchFamily="34" charset="-122"/>
              </a:endParaRPr>
            </a:p>
          </p:txBody>
        </p:sp>
        <p:sp>
          <p:nvSpPr>
            <p:cNvPr id="38926" name="文本框 67"/>
            <p:cNvSpPr txBox="1">
              <a:spLocks noChangeArrowheads="1"/>
            </p:cNvSpPr>
            <p:nvPr/>
          </p:nvSpPr>
          <p:spPr bwMode="auto">
            <a:xfrm>
              <a:off x="2955048" y="2788385"/>
              <a:ext cx="1321356" cy="871055"/>
            </a:xfrm>
            <a:prstGeom prst="ellipse">
              <a:avLst/>
            </a:prstGeom>
            <a:noFill/>
            <a:ln w="9525">
              <a:noFill/>
              <a:miter lim="800000"/>
              <a:headEnd/>
              <a:tailEnd/>
            </a:ln>
          </p:spPr>
          <p:txBody>
            <a:bodyPr lIns="68580" tIns="34290" rIns="68580" bIns="34290">
              <a:spAutoFit/>
            </a:bodyPr>
            <a:lstStyle/>
            <a:p>
              <a:pPr algn="ctr"/>
              <a:r>
                <a:rPr lang="zh-CN" altLang="en-US" sz="800" dirty="0">
                  <a:solidFill>
                    <a:schemeClr val="bg1">
                      <a:lumMod val="50000"/>
                    </a:schemeClr>
                  </a:solidFill>
                  <a:latin typeface="微软雅黑" pitchFamily="34" charset="-122"/>
                  <a:ea typeface="微软雅黑" pitchFamily="34" charset="-122"/>
                </a:rPr>
                <a:t>辅助软件可以</a:t>
              </a:r>
              <a:endParaRPr lang="en-US" altLang="zh-CN" sz="800" dirty="0">
                <a:solidFill>
                  <a:schemeClr val="bg1">
                    <a:lumMod val="50000"/>
                  </a:schemeClr>
                </a:solidFill>
                <a:latin typeface="微软雅黑" pitchFamily="34" charset="-122"/>
                <a:ea typeface="微软雅黑" pitchFamily="34" charset="-122"/>
              </a:endParaRPr>
            </a:p>
            <a:p>
              <a:pPr algn="ctr"/>
              <a:r>
                <a:rPr lang="zh-CN" altLang="en-US" sz="800" dirty="0">
                  <a:solidFill>
                    <a:schemeClr val="bg1">
                      <a:lumMod val="50000"/>
                    </a:schemeClr>
                  </a:solidFill>
                  <a:latin typeface="微软雅黑" pitchFamily="34" charset="-122"/>
                  <a:ea typeface="微软雅黑" pitchFamily="34" charset="-122"/>
                </a:rPr>
                <a:t>为幻灯片提供</a:t>
              </a:r>
              <a:endParaRPr lang="en-US" altLang="zh-CN" sz="800" dirty="0">
                <a:solidFill>
                  <a:schemeClr val="bg1">
                    <a:lumMod val="50000"/>
                  </a:schemeClr>
                </a:solidFill>
                <a:latin typeface="微软雅黑" pitchFamily="34" charset="-122"/>
                <a:ea typeface="微软雅黑" pitchFamily="34" charset="-122"/>
              </a:endParaRPr>
            </a:p>
            <a:p>
              <a:pPr algn="ctr"/>
              <a:r>
                <a:rPr lang="zh-CN" altLang="en-US" sz="800" dirty="0">
                  <a:solidFill>
                    <a:schemeClr val="bg1">
                      <a:lumMod val="50000"/>
                    </a:schemeClr>
                  </a:solidFill>
                  <a:latin typeface="微软雅黑" pitchFamily="34" charset="-122"/>
                  <a:ea typeface="微软雅黑" pitchFamily="34" charset="-122"/>
                </a:rPr>
                <a:t>很好的辅助等</a:t>
              </a:r>
              <a:endParaRPr lang="en-US" altLang="zh-CN" sz="800" dirty="0">
                <a:solidFill>
                  <a:schemeClr val="bg1">
                    <a:lumMod val="50000"/>
                  </a:schemeClr>
                </a:solidFill>
                <a:latin typeface="微软雅黑" pitchFamily="34" charset="-122"/>
                <a:ea typeface="微软雅黑" pitchFamily="34" charset="-122"/>
              </a:endParaRPr>
            </a:p>
            <a:p>
              <a:pPr algn="ctr"/>
              <a:r>
                <a:rPr lang="zh-CN" altLang="en-US" sz="800" dirty="0">
                  <a:solidFill>
                    <a:schemeClr val="bg1">
                      <a:lumMod val="50000"/>
                    </a:schemeClr>
                  </a:solidFill>
                  <a:latin typeface="微软雅黑" pitchFamily="34" charset="-122"/>
                  <a:ea typeface="微软雅黑" pitchFamily="34" charset="-122"/>
                </a:rPr>
                <a:t>有必要去学习</a:t>
              </a:r>
              <a:endParaRPr lang="en-US" altLang="zh-CN" sz="800" dirty="0">
                <a:solidFill>
                  <a:schemeClr val="bg1">
                    <a:lumMod val="50000"/>
                  </a:schemeClr>
                </a:solidFill>
                <a:latin typeface="微软雅黑" pitchFamily="34" charset="-122"/>
                <a:ea typeface="微软雅黑" pitchFamily="34" charset="-122"/>
              </a:endParaRPr>
            </a:p>
          </p:txBody>
        </p:sp>
      </p:grpSp>
      <p:grpSp>
        <p:nvGrpSpPr>
          <p:cNvPr id="4" name="组合 45"/>
          <p:cNvGrpSpPr>
            <a:grpSpLocks/>
          </p:cNvGrpSpPr>
          <p:nvPr/>
        </p:nvGrpSpPr>
        <p:grpSpPr bwMode="auto">
          <a:xfrm>
            <a:off x="4621213" y="1525589"/>
            <a:ext cx="1674812" cy="2630487"/>
            <a:chOff x="4603182" y="1038958"/>
            <a:chExt cx="1850186" cy="2900945"/>
          </a:xfrm>
        </p:grpSpPr>
        <p:sp>
          <p:nvSpPr>
            <p:cNvPr id="47" name="圆角矩形 46"/>
            <p:cNvSpPr/>
            <p:nvPr/>
          </p:nvSpPr>
          <p:spPr>
            <a:xfrm>
              <a:off x="4711913" y="1038958"/>
              <a:ext cx="1632723" cy="150211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48" name="任意多边形 47"/>
            <p:cNvSpPr/>
            <p:nvPr/>
          </p:nvSpPr>
          <p:spPr>
            <a:xfrm>
              <a:off x="4603182" y="1947582"/>
              <a:ext cx="1850186" cy="1992321"/>
            </a:xfrm>
            <a:prstGeom prst="ellipse">
              <a:avLst/>
            </a:prstGeom>
            <a:solidFill>
              <a:schemeClr val="bg1">
                <a:lumMod val="95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49" name="椭圆 48"/>
            <p:cNvSpPr/>
            <p:nvPr/>
          </p:nvSpPr>
          <p:spPr>
            <a:xfrm>
              <a:off x="5227510" y="1648209"/>
              <a:ext cx="601529" cy="6004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31" name="文本框 54"/>
            <p:cNvSpPr txBox="1">
              <a:spLocks noChangeArrowheads="1"/>
            </p:cNvSpPr>
            <p:nvPr/>
          </p:nvSpPr>
          <p:spPr bwMode="auto">
            <a:xfrm>
              <a:off x="5044295" y="1222952"/>
              <a:ext cx="978584" cy="894919"/>
            </a:xfrm>
            <a:prstGeom prst="ellipse">
              <a:avLst/>
            </a:prstGeom>
            <a:noFill/>
            <a:ln w="9525">
              <a:noFill/>
              <a:miter lim="800000"/>
              <a:headEnd/>
              <a:tailEnd/>
            </a:ln>
          </p:spPr>
          <p:txBody>
            <a:bodyPr lIns="68580" tIns="34290" rIns="68580" bIns="34290">
              <a:spAutoFit/>
            </a:bodyPr>
            <a:lstStyle/>
            <a:p>
              <a:pPr algn="ctr"/>
              <a:r>
                <a:rPr lang="en-US" altLang="zh-HK" sz="3300" dirty="0">
                  <a:solidFill>
                    <a:schemeClr val="bg1"/>
                  </a:solidFill>
                  <a:latin typeface="Impact" pitchFamily="34" charset="0"/>
                  <a:ea typeface="张海山锐谐体2.0-授权联系：Samtype@QQ.com" pitchFamily="2" charset="-122"/>
                </a:rPr>
                <a:t>03</a:t>
              </a:r>
              <a:endParaRPr lang="zh-HK" altLang="en-US" sz="3300" dirty="0">
                <a:solidFill>
                  <a:schemeClr val="bg1"/>
                </a:solidFill>
                <a:latin typeface="Impact" pitchFamily="34" charset="0"/>
                <a:ea typeface="张海山锐谐体2.0-授权联系：Samtype@QQ.com" pitchFamily="2" charset="-122"/>
              </a:endParaRPr>
            </a:p>
          </p:txBody>
        </p:sp>
        <p:sp>
          <p:nvSpPr>
            <p:cNvPr id="38932" name="文本框 68"/>
            <p:cNvSpPr txBox="1">
              <a:spLocks noChangeArrowheads="1"/>
            </p:cNvSpPr>
            <p:nvPr/>
          </p:nvSpPr>
          <p:spPr bwMode="auto">
            <a:xfrm>
              <a:off x="4973103" y="2434566"/>
              <a:ext cx="1166675" cy="393765"/>
            </a:xfrm>
            <a:prstGeom prst="ellipse">
              <a:avLst/>
            </a:prstGeom>
            <a:noFill/>
            <a:ln w="9525">
              <a:noFill/>
              <a:miter lim="800000"/>
              <a:headEnd/>
              <a:tailEnd/>
            </a:ln>
          </p:spPr>
          <p:txBody>
            <a:bodyPr wrap="square" lIns="68580" tIns="34290" rIns="68580" bIns="34290">
              <a:spAutoFit/>
            </a:bodyPr>
            <a:lstStyle/>
            <a:p>
              <a:pPr algn="ctr"/>
              <a:r>
                <a:rPr lang="zh-CN" altLang="en-US" sz="1200" b="1" dirty="0">
                  <a:solidFill>
                    <a:schemeClr val="bg1">
                      <a:lumMod val="50000"/>
                    </a:schemeClr>
                  </a:solidFill>
                  <a:latin typeface="微软雅黑" pitchFamily="34" charset="-122"/>
                  <a:ea typeface="微软雅黑" pitchFamily="34" charset="-122"/>
                </a:rPr>
                <a:t>添加标题</a:t>
              </a:r>
              <a:endParaRPr lang="zh-HK" altLang="en-US" sz="1200" b="1" dirty="0">
                <a:solidFill>
                  <a:schemeClr val="bg1">
                    <a:lumMod val="50000"/>
                  </a:schemeClr>
                </a:solidFill>
                <a:latin typeface="微软雅黑" pitchFamily="34" charset="-122"/>
                <a:ea typeface="微软雅黑" pitchFamily="34" charset="-122"/>
              </a:endParaRPr>
            </a:p>
          </p:txBody>
        </p:sp>
        <p:sp>
          <p:nvSpPr>
            <p:cNvPr id="38933" name="文本框 69"/>
            <p:cNvSpPr txBox="1">
              <a:spLocks noChangeArrowheads="1"/>
            </p:cNvSpPr>
            <p:nvPr/>
          </p:nvSpPr>
          <p:spPr bwMode="auto">
            <a:xfrm>
              <a:off x="4833160" y="2788385"/>
              <a:ext cx="1390229" cy="680139"/>
            </a:xfrm>
            <a:prstGeom prst="ellipse">
              <a:avLst/>
            </a:prstGeom>
            <a:noFill/>
            <a:ln w="9525">
              <a:noFill/>
              <a:miter lim="800000"/>
              <a:headEnd/>
              <a:tailEnd/>
            </a:ln>
          </p:spPr>
          <p:txBody>
            <a:bodyPr lIns="68580" tIns="34290" rIns="68580" bIns="34290">
              <a:spAutoFit/>
            </a:bodyPr>
            <a:lstStyle/>
            <a:p>
              <a:pPr algn="ctr"/>
              <a:r>
                <a:rPr lang="zh-CN" altLang="en-US" sz="800" dirty="0">
                  <a:solidFill>
                    <a:schemeClr val="bg1">
                      <a:lumMod val="50000"/>
                    </a:schemeClr>
                  </a:solidFill>
                  <a:latin typeface="微软雅黑" pitchFamily="34" charset="-122"/>
                  <a:ea typeface="微软雅黑" pitchFamily="34" charset="-122"/>
                </a:rPr>
                <a:t>形成思路风格</a:t>
              </a:r>
              <a:endParaRPr lang="en-US" altLang="zh-CN" sz="800" dirty="0">
                <a:solidFill>
                  <a:schemeClr val="bg1">
                    <a:lumMod val="50000"/>
                  </a:schemeClr>
                </a:solidFill>
                <a:latin typeface="微软雅黑" pitchFamily="34" charset="-122"/>
                <a:ea typeface="微软雅黑" pitchFamily="34" charset="-122"/>
              </a:endParaRPr>
            </a:p>
            <a:p>
              <a:pPr algn="ctr"/>
              <a:r>
                <a:rPr lang="zh-CN" altLang="en-US" sz="800" dirty="0">
                  <a:solidFill>
                    <a:schemeClr val="bg1">
                      <a:lumMod val="50000"/>
                    </a:schemeClr>
                  </a:solidFill>
                  <a:latin typeface="微软雅黑" pitchFamily="34" charset="-122"/>
                  <a:ea typeface="微软雅黑" pitchFamily="34" charset="-122"/>
                </a:rPr>
                <a:t>仔细考量细节 </a:t>
              </a:r>
              <a:endParaRPr lang="en-US" altLang="zh-CN" sz="800" dirty="0">
                <a:solidFill>
                  <a:schemeClr val="bg1">
                    <a:lumMod val="50000"/>
                  </a:schemeClr>
                </a:solidFill>
                <a:latin typeface="微软雅黑" pitchFamily="34" charset="-122"/>
                <a:ea typeface="微软雅黑" pitchFamily="34" charset="-122"/>
              </a:endParaRPr>
            </a:p>
            <a:p>
              <a:pPr algn="ctr"/>
              <a:r>
                <a:rPr lang="zh-CN" altLang="en-US" sz="800" dirty="0">
                  <a:solidFill>
                    <a:schemeClr val="bg1">
                      <a:lumMod val="50000"/>
                    </a:schemeClr>
                  </a:solidFill>
                  <a:latin typeface="微软雅黑" pitchFamily="34" charset="-122"/>
                  <a:ea typeface="微软雅黑" pitchFamily="34" charset="-122"/>
                </a:rPr>
                <a:t>把每一步做好</a:t>
              </a:r>
              <a:endParaRPr lang="en-US" altLang="zh-CN" sz="800" dirty="0">
                <a:solidFill>
                  <a:schemeClr val="bg1">
                    <a:lumMod val="50000"/>
                  </a:schemeClr>
                </a:solidFill>
                <a:latin typeface="微软雅黑" pitchFamily="34" charset="-122"/>
                <a:ea typeface="微软雅黑" pitchFamily="34" charset="-122"/>
              </a:endParaRPr>
            </a:p>
          </p:txBody>
        </p:sp>
      </p:grpSp>
      <p:grpSp>
        <p:nvGrpSpPr>
          <p:cNvPr id="5" name="组合 52"/>
          <p:cNvGrpSpPr>
            <a:grpSpLocks/>
          </p:cNvGrpSpPr>
          <p:nvPr/>
        </p:nvGrpSpPr>
        <p:grpSpPr bwMode="auto">
          <a:xfrm>
            <a:off x="6424614" y="1525589"/>
            <a:ext cx="1676400" cy="2630487"/>
            <a:chOff x="6515731" y="1038958"/>
            <a:chExt cx="1850186" cy="2900945"/>
          </a:xfrm>
        </p:grpSpPr>
        <p:sp>
          <p:nvSpPr>
            <p:cNvPr id="54" name="圆角矩形 53"/>
            <p:cNvSpPr/>
            <p:nvPr/>
          </p:nvSpPr>
          <p:spPr>
            <a:xfrm>
              <a:off x="6624359" y="1038958"/>
              <a:ext cx="1632929" cy="150211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55" name="任意多边形 54"/>
            <p:cNvSpPr/>
            <p:nvPr/>
          </p:nvSpPr>
          <p:spPr>
            <a:xfrm>
              <a:off x="6515731" y="1947582"/>
              <a:ext cx="1850186" cy="1992321"/>
            </a:xfrm>
            <a:prstGeom prst="ellipse">
              <a:avLst/>
            </a:prstGeom>
            <a:solidFill>
              <a:schemeClr val="bg1">
                <a:lumMod val="95000"/>
              </a:schemeClr>
            </a:solidFill>
            <a:ln w="31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56" name="椭圆 55"/>
            <p:cNvSpPr/>
            <p:nvPr/>
          </p:nvSpPr>
          <p:spPr>
            <a:xfrm>
              <a:off x="7141219" y="1648209"/>
              <a:ext cx="599208" cy="6004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38" name="文本框 60"/>
            <p:cNvSpPr txBox="1">
              <a:spLocks noChangeArrowheads="1"/>
            </p:cNvSpPr>
            <p:nvPr/>
          </p:nvSpPr>
          <p:spPr bwMode="auto">
            <a:xfrm>
              <a:off x="6988992" y="1222952"/>
              <a:ext cx="1058347" cy="894919"/>
            </a:xfrm>
            <a:prstGeom prst="ellipse">
              <a:avLst/>
            </a:prstGeom>
            <a:noFill/>
            <a:ln w="9525">
              <a:noFill/>
              <a:miter lim="800000"/>
              <a:headEnd/>
              <a:tailEnd/>
            </a:ln>
          </p:spPr>
          <p:txBody>
            <a:bodyPr wrap="square" lIns="68580" tIns="34290" rIns="68580" bIns="34290">
              <a:spAutoFit/>
            </a:bodyPr>
            <a:lstStyle/>
            <a:p>
              <a:pPr algn="ctr"/>
              <a:r>
                <a:rPr lang="en-US" altLang="zh-HK" sz="3300" dirty="0">
                  <a:solidFill>
                    <a:schemeClr val="bg1"/>
                  </a:solidFill>
                  <a:latin typeface="Impact" pitchFamily="34" charset="0"/>
                  <a:ea typeface="张海山锐谐体2.0-授权联系：Samtype@QQ.com" pitchFamily="2" charset="-122"/>
                </a:rPr>
                <a:t>04</a:t>
              </a:r>
              <a:endParaRPr lang="zh-HK" altLang="en-US" sz="3300" dirty="0">
                <a:solidFill>
                  <a:schemeClr val="bg1"/>
                </a:solidFill>
                <a:latin typeface="Impact" pitchFamily="34" charset="0"/>
                <a:ea typeface="张海山锐谐体2.0-授权联系：Samtype@QQ.com" pitchFamily="2" charset="-122"/>
              </a:endParaRPr>
            </a:p>
          </p:txBody>
        </p:sp>
        <p:sp>
          <p:nvSpPr>
            <p:cNvPr id="38939" name="文本框 70"/>
            <p:cNvSpPr txBox="1">
              <a:spLocks noChangeArrowheads="1"/>
            </p:cNvSpPr>
            <p:nvPr/>
          </p:nvSpPr>
          <p:spPr bwMode="auto">
            <a:xfrm>
              <a:off x="6885653" y="2434566"/>
              <a:ext cx="1320632" cy="393765"/>
            </a:xfrm>
            <a:prstGeom prst="ellipse">
              <a:avLst/>
            </a:prstGeom>
            <a:noFill/>
            <a:ln w="9525">
              <a:noFill/>
              <a:miter lim="800000"/>
              <a:headEnd/>
              <a:tailEnd/>
            </a:ln>
          </p:spPr>
          <p:txBody>
            <a:bodyPr wrap="square" lIns="68580" tIns="34290" rIns="68580" bIns="34290">
              <a:spAutoFit/>
            </a:bodyPr>
            <a:lstStyle/>
            <a:p>
              <a:pPr algn="ctr"/>
              <a:r>
                <a:rPr lang="zh-CN" altLang="en-US" sz="1200" b="1" dirty="0">
                  <a:solidFill>
                    <a:schemeClr val="bg1">
                      <a:lumMod val="50000"/>
                    </a:schemeClr>
                  </a:solidFill>
                  <a:latin typeface="微软雅黑" pitchFamily="34" charset="-122"/>
                  <a:ea typeface="微软雅黑" pitchFamily="34" charset="-122"/>
                </a:rPr>
                <a:t>添加标题</a:t>
              </a:r>
              <a:endParaRPr lang="zh-HK" altLang="en-US" sz="1200" b="1" dirty="0">
                <a:solidFill>
                  <a:schemeClr val="bg1">
                    <a:lumMod val="50000"/>
                  </a:schemeClr>
                </a:solidFill>
                <a:latin typeface="微软雅黑" pitchFamily="34" charset="-122"/>
                <a:ea typeface="微软雅黑" pitchFamily="34" charset="-122"/>
              </a:endParaRPr>
            </a:p>
          </p:txBody>
        </p:sp>
        <p:sp>
          <p:nvSpPr>
            <p:cNvPr id="38940" name="文本框 71"/>
            <p:cNvSpPr txBox="1">
              <a:spLocks noChangeArrowheads="1"/>
            </p:cNvSpPr>
            <p:nvPr/>
          </p:nvSpPr>
          <p:spPr bwMode="auto">
            <a:xfrm>
              <a:off x="6770752" y="2788385"/>
              <a:ext cx="1340145" cy="871055"/>
            </a:xfrm>
            <a:prstGeom prst="ellipse">
              <a:avLst/>
            </a:prstGeom>
            <a:noFill/>
            <a:ln w="9525">
              <a:noFill/>
              <a:miter lim="800000"/>
              <a:headEnd/>
              <a:tailEnd/>
            </a:ln>
          </p:spPr>
          <p:txBody>
            <a:bodyPr lIns="68580" tIns="34290" rIns="68580" bIns="34290">
              <a:spAutoFit/>
            </a:bodyPr>
            <a:lstStyle/>
            <a:p>
              <a:pPr algn="ctr"/>
              <a:r>
                <a:rPr lang="zh-CN" altLang="en-US" sz="800" dirty="0">
                  <a:solidFill>
                    <a:schemeClr val="bg1">
                      <a:lumMod val="50000"/>
                    </a:schemeClr>
                  </a:solidFill>
                  <a:latin typeface="微软雅黑" pitchFamily="34" charset="-122"/>
                  <a:ea typeface="微软雅黑" pitchFamily="34" charset="-122"/>
                </a:rPr>
                <a:t>这是并列关系</a:t>
              </a:r>
              <a:endParaRPr lang="en-US" altLang="zh-CN" sz="800" dirty="0">
                <a:solidFill>
                  <a:schemeClr val="bg1">
                    <a:lumMod val="50000"/>
                  </a:schemeClr>
                </a:solidFill>
                <a:latin typeface="微软雅黑" pitchFamily="34" charset="-122"/>
                <a:ea typeface="微软雅黑" pitchFamily="34" charset="-122"/>
              </a:endParaRPr>
            </a:p>
            <a:p>
              <a:pPr algn="ctr"/>
              <a:r>
                <a:rPr lang="zh-CN" altLang="en-US" sz="800" dirty="0">
                  <a:solidFill>
                    <a:schemeClr val="bg1">
                      <a:lumMod val="50000"/>
                    </a:schemeClr>
                  </a:solidFill>
                  <a:latin typeface="微软雅黑" pitchFamily="34" charset="-122"/>
                  <a:ea typeface="微软雅黑" pitchFamily="34" charset="-122"/>
                </a:rPr>
                <a:t>的表达方式之</a:t>
              </a:r>
              <a:endParaRPr lang="en-US" altLang="zh-CN" sz="800" dirty="0">
                <a:solidFill>
                  <a:schemeClr val="bg1">
                    <a:lumMod val="50000"/>
                  </a:schemeClr>
                </a:solidFill>
                <a:latin typeface="微软雅黑" pitchFamily="34" charset="-122"/>
                <a:ea typeface="微软雅黑" pitchFamily="34" charset="-122"/>
              </a:endParaRPr>
            </a:p>
            <a:p>
              <a:pPr algn="ctr"/>
              <a:r>
                <a:rPr lang="zh-CN" altLang="en-US" sz="800" dirty="0">
                  <a:solidFill>
                    <a:schemeClr val="bg1">
                      <a:lumMod val="50000"/>
                    </a:schemeClr>
                  </a:solidFill>
                  <a:latin typeface="微软雅黑" pitchFamily="34" charset="-122"/>
                  <a:ea typeface="微软雅黑" pitchFamily="34" charset="-122"/>
                </a:rPr>
                <a:t>你可以输入其</a:t>
              </a:r>
              <a:endParaRPr lang="en-US" altLang="zh-CN" sz="800" dirty="0">
                <a:solidFill>
                  <a:schemeClr val="bg1">
                    <a:lumMod val="50000"/>
                  </a:schemeClr>
                </a:solidFill>
                <a:latin typeface="微软雅黑" pitchFamily="34" charset="-122"/>
                <a:ea typeface="微软雅黑" pitchFamily="34" charset="-122"/>
              </a:endParaRPr>
            </a:p>
            <a:p>
              <a:pPr algn="ctr"/>
              <a:r>
                <a:rPr lang="zh-CN" altLang="en-US" sz="800" dirty="0">
                  <a:solidFill>
                    <a:schemeClr val="bg1">
                      <a:lumMod val="50000"/>
                    </a:schemeClr>
                  </a:solidFill>
                  <a:latin typeface="微软雅黑" pitchFamily="34" charset="-122"/>
                  <a:ea typeface="微软雅黑" pitchFamily="34" charset="-122"/>
                </a:rPr>
                <a:t>他的内容代替</a:t>
              </a:r>
              <a:endParaRPr lang="zh-HK" altLang="en-US" sz="800" dirty="0">
                <a:solidFill>
                  <a:schemeClr val="bg1">
                    <a:lumMod val="50000"/>
                  </a:schemeClr>
                </a:solidFill>
                <a:latin typeface="微软雅黑" pitchFamily="34" charset="-122"/>
                <a:ea typeface="微软雅黑" pitchFamily="34" charset="-122"/>
              </a:endParaRPr>
            </a:p>
          </p:txBody>
        </p:sp>
      </p:grpSp>
    </p:spTree>
  </p:cSld>
  <p:clrMapOvr>
    <a:masterClrMapping/>
  </p:clrMapOvr>
  <p:transition spd="med" advClick="0" advTm="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a:spLocks noChangeAspect="1"/>
          </p:cNvSpPr>
          <p:nvPr/>
        </p:nvSpPr>
        <p:spPr>
          <a:xfrm>
            <a:off x="974129" y="1677591"/>
            <a:ext cx="1350095" cy="1350169"/>
          </a:xfrm>
          <a:prstGeom prst="ellipse">
            <a:avLst/>
          </a:prstGeom>
          <a:blipFill dpi="0" rotWithShape="1">
            <a:blip r:embed="rId3" cstate="print"/>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eaLnBrk="1" hangingPunct="1">
              <a:defRPr/>
            </a:pPr>
            <a:endParaRPr lang="zh-CN" altLang="zh-CN" sz="1400" dirty="0">
              <a:solidFill>
                <a:srgbClr val="3C3C3C"/>
              </a:solidFill>
              <a:latin typeface="微软雅黑" panose="020B0503020204020204" pitchFamily="34" charset="-122"/>
              <a:ea typeface="微软雅黑" panose="020B0503020204020204" pitchFamily="34" charset="-122"/>
            </a:endParaRPr>
          </a:p>
        </p:txBody>
      </p:sp>
      <p:sp>
        <p:nvSpPr>
          <p:cNvPr id="9" name="Oval 8"/>
          <p:cNvSpPr>
            <a:spLocks noChangeAspect="1"/>
          </p:cNvSpPr>
          <p:nvPr/>
        </p:nvSpPr>
        <p:spPr>
          <a:xfrm>
            <a:off x="3924336" y="1677591"/>
            <a:ext cx="1350095" cy="1350169"/>
          </a:xfrm>
          <a:prstGeom prst="ellipse">
            <a:avLst/>
          </a:prstGeom>
          <a:blipFill dpi="0" rotWithShape="1">
            <a:blip r:embed="rId4" cstate="print"/>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eaLnBrk="1" hangingPunct="1">
              <a:defRPr/>
            </a:pPr>
            <a:endParaRPr lang="zh-CN" altLang="zh-CN" sz="1400" dirty="0">
              <a:solidFill>
                <a:srgbClr val="3C3C3C"/>
              </a:solidFill>
              <a:latin typeface="微软雅黑" panose="020B0503020204020204" pitchFamily="34" charset="-122"/>
              <a:ea typeface="微软雅黑" panose="020B0503020204020204" pitchFamily="34" charset="-122"/>
            </a:endParaRPr>
          </a:p>
        </p:txBody>
      </p:sp>
      <p:sp>
        <p:nvSpPr>
          <p:cNvPr id="11" name="Oval 10"/>
          <p:cNvSpPr>
            <a:spLocks noChangeAspect="1"/>
          </p:cNvSpPr>
          <p:nvPr/>
        </p:nvSpPr>
        <p:spPr>
          <a:xfrm>
            <a:off x="6874543" y="1677591"/>
            <a:ext cx="1350095" cy="1350169"/>
          </a:xfrm>
          <a:prstGeom prst="ellipse">
            <a:avLst/>
          </a:prstGeom>
          <a:blipFill dpi="0" rotWithShape="1">
            <a:blip r:embed="rId5" cstate="print"/>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eaLnBrk="1" hangingPunct="1">
              <a:defRPr/>
            </a:pPr>
            <a:endParaRPr lang="zh-CN" altLang="zh-CN" sz="1400" dirty="0">
              <a:solidFill>
                <a:srgbClr val="3C3C3C"/>
              </a:solidFill>
              <a:latin typeface="微软雅黑" panose="020B0503020204020204" pitchFamily="34" charset="-122"/>
              <a:ea typeface="微软雅黑" panose="020B0503020204020204" pitchFamily="34" charset="-122"/>
            </a:endParaRPr>
          </a:p>
        </p:txBody>
      </p:sp>
      <p:cxnSp>
        <p:nvCxnSpPr>
          <p:cNvPr id="12" name="Straight Connector 11"/>
          <p:cNvCxnSpPr/>
          <p:nvPr/>
        </p:nvCxnSpPr>
        <p:spPr>
          <a:xfrm>
            <a:off x="1649176" y="3108723"/>
            <a:ext cx="0" cy="305990"/>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itle 13"/>
          <p:cNvSpPr txBox="1">
            <a:spLocks/>
          </p:cNvSpPr>
          <p:nvPr/>
        </p:nvSpPr>
        <p:spPr bwMode="auto">
          <a:xfrm>
            <a:off x="974129" y="3386138"/>
            <a:ext cx="1350095" cy="703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14" name="Straight Connector 13"/>
          <p:cNvCxnSpPr/>
          <p:nvPr/>
        </p:nvCxnSpPr>
        <p:spPr>
          <a:xfrm>
            <a:off x="3124279" y="3298031"/>
            <a:ext cx="0" cy="135732"/>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itle 13"/>
          <p:cNvSpPr txBox="1">
            <a:spLocks/>
          </p:cNvSpPr>
          <p:nvPr/>
        </p:nvSpPr>
        <p:spPr bwMode="auto">
          <a:xfrm>
            <a:off x="2449233" y="3414713"/>
            <a:ext cx="1350095" cy="703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16" name="Straight Connector 15"/>
          <p:cNvCxnSpPr/>
          <p:nvPr/>
        </p:nvCxnSpPr>
        <p:spPr>
          <a:xfrm>
            <a:off x="4598192" y="3137298"/>
            <a:ext cx="0" cy="305990"/>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itle 13"/>
          <p:cNvSpPr txBox="1">
            <a:spLocks/>
          </p:cNvSpPr>
          <p:nvPr/>
        </p:nvSpPr>
        <p:spPr bwMode="auto">
          <a:xfrm>
            <a:off x="3923146" y="3414713"/>
            <a:ext cx="1350095" cy="703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18" name="Straight Connector 17"/>
          <p:cNvCxnSpPr/>
          <p:nvPr/>
        </p:nvCxnSpPr>
        <p:spPr>
          <a:xfrm>
            <a:off x="6070915" y="3327797"/>
            <a:ext cx="0" cy="135732"/>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itle 13"/>
          <p:cNvSpPr txBox="1">
            <a:spLocks/>
          </p:cNvSpPr>
          <p:nvPr/>
        </p:nvSpPr>
        <p:spPr bwMode="auto">
          <a:xfrm>
            <a:off x="5397058" y="3444479"/>
            <a:ext cx="1350095" cy="7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23" name="Straight Connector 22"/>
          <p:cNvCxnSpPr/>
          <p:nvPr/>
        </p:nvCxnSpPr>
        <p:spPr>
          <a:xfrm>
            <a:off x="7543637" y="3167062"/>
            <a:ext cx="0" cy="305991"/>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itle 13"/>
          <p:cNvSpPr txBox="1">
            <a:spLocks/>
          </p:cNvSpPr>
          <p:nvPr/>
        </p:nvSpPr>
        <p:spPr bwMode="auto">
          <a:xfrm>
            <a:off x="6869781" y="3444479"/>
            <a:ext cx="1350095" cy="70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023" tIns="32511" rIns="65023" bIns="3251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
        <p:nvSpPr>
          <p:cNvPr id="8" name="Oval 7"/>
          <p:cNvSpPr>
            <a:spLocks noChangeAspect="1"/>
          </p:cNvSpPr>
          <p:nvPr/>
        </p:nvSpPr>
        <p:spPr>
          <a:xfrm>
            <a:off x="2176595" y="1346597"/>
            <a:ext cx="1889419" cy="1890713"/>
          </a:xfrm>
          <a:prstGeom prst="ellipse">
            <a:avLst/>
          </a:prstGeom>
          <a:blipFill dpi="0" rotWithShape="1">
            <a:blip r:embed="rId6" cstate="print"/>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eaLnBrk="1" hangingPunct="1">
              <a:defRPr/>
            </a:pPr>
            <a:endParaRPr lang="zh-CN" altLang="zh-CN" sz="1400" dirty="0">
              <a:solidFill>
                <a:srgbClr val="3C3C3C"/>
              </a:solidFill>
              <a:latin typeface="微软雅黑" panose="020B0503020204020204" pitchFamily="34" charset="-122"/>
              <a:ea typeface="微软雅黑" panose="020B0503020204020204" pitchFamily="34" charset="-122"/>
            </a:endParaRPr>
          </a:p>
        </p:txBody>
      </p:sp>
      <p:sp>
        <p:nvSpPr>
          <p:cNvPr id="10" name="Oval 9"/>
          <p:cNvSpPr>
            <a:spLocks noChangeAspect="1"/>
          </p:cNvSpPr>
          <p:nvPr/>
        </p:nvSpPr>
        <p:spPr>
          <a:xfrm>
            <a:off x="5126801" y="1368028"/>
            <a:ext cx="1889419" cy="1890713"/>
          </a:xfrm>
          <a:prstGeom prst="ellipse">
            <a:avLst/>
          </a:prstGeom>
          <a:blipFill dpi="0" rotWithShape="1">
            <a:blip r:embed="rId7" cstate="print"/>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eaLnBrk="1" hangingPunct="1">
              <a:defRPr/>
            </a:pPr>
            <a:endParaRPr lang="zh-CN" altLang="zh-CN" sz="1400" dirty="0">
              <a:solidFill>
                <a:srgbClr val="3C3C3C"/>
              </a:solidFill>
              <a:latin typeface="微软雅黑" panose="020B0503020204020204" pitchFamily="34" charset="-122"/>
              <a:ea typeface="微软雅黑" panose="020B0503020204020204" pitchFamily="34" charset="-122"/>
            </a:endParaRPr>
          </a:p>
        </p:txBody>
      </p:sp>
      <p:sp>
        <p:nvSpPr>
          <p:cNvPr id="22" name="TextBox 4"/>
          <p:cNvSpPr txBox="1"/>
          <p:nvPr/>
        </p:nvSpPr>
        <p:spPr>
          <a:xfrm>
            <a:off x="2770685" y="772716"/>
            <a:ext cx="3602633" cy="711988"/>
          </a:xfrm>
          <a:prstGeom prst="rect">
            <a:avLst/>
          </a:prstGeom>
          <a:noFill/>
        </p:spPr>
        <p:txBody>
          <a:bodyPr lIns="65023" tIns="32511" rIns="65023" bIns="32511">
            <a:spAutoFit/>
          </a:bodyPr>
          <a:lstStyle/>
          <a:p>
            <a:pPr>
              <a:lnSpc>
                <a:spcPct val="150000"/>
              </a:lnSpc>
            </a:pPr>
            <a:r>
              <a:rPr lang="zh-CN" altLang="en-US" sz="2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Tree>
    <p:extLst>
      <p:ext uri="{BB962C8B-B14F-4D97-AF65-F5344CB8AC3E}">
        <p14:creationId xmlns:p14="http://schemas.microsoft.com/office/powerpoint/2010/main" val="35332650"/>
      </p:ext>
    </p:extLst>
  </p:cSld>
  <p:clrMapOvr>
    <a:masterClrMapping/>
  </p:clrMapOvr>
  <p:transition spd="med" advClick="0" advTm="0">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2" presetClass="entr" presetSubtype="4"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par>
                                <p:cTn id="28" presetID="22" presetClass="entr" presetSubtype="4" fill="hold" grpId="0" nodeType="withEffect">
                                  <p:stCondLst>
                                    <p:cond delay="150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par>
                                <p:cTn id="31" presetID="22" presetClass="entr" presetSubtype="4" fill="hold"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par>
                                <p:cTn id="34" presetID="22" presetClass="entr" presetSubtype="4" fill="hold" grpId="0" nodeType="withEffect">
                                  <p:stCondLst>
                                    <p:cond delay="150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grpId="0" nodeType="withEffect">
                                  <p:stCondLst>
                                    <p:cond delay="150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22" presetClass="entr" presetSubtype="4" fill="hold" nodeType="withEffect">
                                  <p:stCondLst>
                                    <p:cond delay="50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par>
                                <p:cTn id="46" presetID="22" presetClass="entr" presetSubtype="4" fill="hold" grpId="0" nodeType="withEffect">
                                  <p:stCondLst>
                                    <p:cond delay="150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par>
                                <p:cTn id="49" presetID="22" presetClass="entr" presetSubtype="4" fill="hold" nodeType="withEffect">
                                  <p:stCondLst>
                                    <p:cond delay="50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par>
                                <p:cTn id="52" presetID="22" presetClass="entr" presetSubtype="4" fill="hold" grpId="0" nodeType="withEffect">
                                  <p:stCondLst>
                                    <p:cond delay="1500"/>
                                  </p:stCondLst>
                                  <p:childTnLst>
                                    <p:set>
                                      <p:cBhvr>
                                        <p:cTn id="53" dur="1" fill="hold">
                                          <p:stCondLst>
                                            <p:cond delay="0"/>
                                          </p:stCondLst>
                                        </p:cTn>
                                        <p:tgtEl>
                                          <p:spTgt spid="24"/>
                                        </p:tgtEl>
                                        <p:attrNameLst>
                                          <p:attrName>style.visibility</p:attrName>
                                        </p:attrNameLst>
                                      </p:cBhvr>
                                      <p:to>
                                        <p:strVal val="visible"/>
                                      </p:to>
                                    </p:set>
                                    <p:animEffect transition="in" filter="wipe(down)">
                                      <p:cBhvr>
                                        <p:cTn id="54" dur="500"/>
                                        <p:tgtEl>
                                          <p:spTgt spid="24"/>
                                        </p:tgtEl>
                                      </p:cBhvr>
                                    </p:animEffect>
                                  </p:childTnLst>
                                </p:cTn>
                              </p:par>
                              <p:par>
                                <p:cTn id="55" presetID="22" presetClass="entr" presetSubtype="8" fill="hold" grpId="0" nodeType="withEffect">
                                  <p:stCondLst>
                                    <p:cond delay="100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p:bldP spid="15" grpId="0"/>
      <p:bldP spid="17" grpId="0"/>
      <p:bldP spid="20" grpId="0"/>
      <p:bldP spid="24" grpId="0"/>
      <p:bldP spid="8" grpId="0" animBg="1"/>
      <p:bldP spid="10" grpId="0" animBg="1"/>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p:nvPr/>
        </p:nvGrpSpPr>
        <p:grpSpPr>
          <a:xfrm>
            <a:off x="2486717" y="1579457"/>
            <a:ext cx="2102611" cy="2216429"/>
            <a:chOff x="1528652" y="2120901"/>
            <a:chExt cx="2597056" cy="2736849"/>
          </a:xfrm>
        </p:grpSpPr>
        <p:sp>
          <p:nvSpPr>
            <p:cNvPr id="10" name="矩形 9"/>
            <p:cNvSpPr/>
            <p:nvPr/>
          </p:nvSpPr>
          <p:spPr>
            <a:xfrm>
              <a:off x="1827008" y="2120901"/>
              <a:ext cx="2298700" cy="444500"/>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ysClr val="windowText" lastClr="000000"/>
                </a:solidFill>
              </a:endParaRPr>
            </a:p>
          </p:txBody>
        </p:sp>
        <p:sp>
          <p:nvSpPr>
            <p:cNvPr id="11" name="矩形 10"/>
            <p:cNvSpPr/>
            <p:nvPr/>
          </p:nvSpPr>
          <p:spPr>
            <a:xfrm>
              <a:off x="1528652" y="2565400"/>
              <a:ext cx="2298700" cy="2292350"/>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ysClr val="windowText" lastClr="000000"/>
                </a:solidFill>
              </a:endParaRPr>
            </a:p>
          </p:txBody>
        </p:sp>
      </p:grpSp>
      <p:grpSp>
        <p:nvGrpSpPr>
          <p:cNvPr id="3" name="组合 11"/>
          <p:cNvGrpSpPr/>
          <p:nvPr/>
        </p:nvGrpSpPr>
        <p:grpSpPr>
          <a:xfrm>
            <a:off x="4574949" y="1579457"/>
            <a:ext cx="2129952" cy="2216429"/>
            <a:chOff x="1494882" y="2120901"/>
            <a:chExt cx="2630826" cy="2736849"/>
          </a:xfrm>
        </p:grpSpPr>
        <p:sp>
          <p:nvSpPr>
            <p:cNvPr id="13" name="矩形 12"/>
            <p:cNvSpPr/>
            <p:nvPr/>
          </p:nvSpPr>
          <p:spPr>
            <a:xfrm>
              <a:off x="1827008" y="2120901"/>
              <a:ext cx="2298700" cy="444500"/>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4" name="矩形 13"/>
            <p:cNvSpPr/>
            <p:nvPr/>
          </p:nvSpPr>
          <p:spPr>
            <a:xfrm>
              <a:off x="1494882" y="2565400"/>
              <a:ext cx="2298700" cy="2292350"/>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grpSp>
      <p:grpSp>
        <p:nvGrpSpPr>
          <p:cNvPr id="4" name="组合 14"/>
          <p:cNvGrpSpPr/>
          <p:nvPr/>
        </p:nvGrpSpPr>
        <p:grpSpPr>
          <a:xfrm>
            <a:off x="6663181" y="1579457"/>
            <a:ext cx="2157291" cy="2216429"/>
            <a:chOff x="1461114" y="2120901"/>
            <a:chExt cx="2664594" cy="2736849"/>
          </a:xfrm>
        </p:grpSpPr>
        <p:sp>
          <p:nvSpPr>
            <p:cNvPr id="16" name="矩形 15"/>
            <p:cNvSpPr/>
            <p:nvPr/>
          </p:nvSpPr>
          <p:spPr>
            <a:xfrm>
              <a:off x="1827008" y="2120901"/>
              <a:ext cx="2298700" cy="444500"/>
            </a:xfrm>
            <a:prstGeom prst="parallelogram">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7" name="矩形 16"/>
            <p:cNvSpPr/>
            <p:nvPr/>
          </p:nvSpPr>
          <p:spPr>
            <a:xfrm>
              <a:off x="1461114" y="2565400"/>
              <a:ext cx="2298700" cy="2292350"/>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grpSp>
      <p:grpSp>
        <p:nvGrpSpPr>
          <p:cNvPr id="5" name="组合 17"/>
          <p:cNvGrpSpPr/>
          <p:nvPr/>
        </p:nvGrpSpPr>
        <p:grpSpPr>
          <a:xfrm>
            <a:off x="326477" y="1579457"/>
            <a:ext cx="2147281" cy="2216429"/>
            <a:chOff x="1473478" y="2120901"/>
            <a:chExt cx="2652230" cy="2736849"/>
          </a:xfrm>
        </p:grpSpPr>
        <p:sp>
          <p:nvSpPr>
            <p:cNvPr id="19" name="矩形 18"/>
            <p:cNvSpPr/>
            <p:nvPr/>
          </p:nvSpPr>
          <p:spPr>
            <a:xfrm>
              <a:off x="1827008" y="2120901"/>
              <a:ext cx="2298700" cy="444500"/>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endParaRPr>
            </a:p>
          </p:txBody>
        </p:sp>
        <p:sp>
          <p:nvSpPr>
            <p:cNvPr id="20" name="矩形 19"/>
            <p:cNvSpPr/>
            <p:nvPr/>
          </p:nvSpPr>
          <p:spPr>
            <a:xfrm>
              <a:off x="1473478" y="2565400"/>
              <a:ext cx="2298700" cy="2292350"/>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endParaRPr>
            </a:p>
          </p:txBody>
        </p:sp>
      </p:grpSp>
      <p:sp>
        <p:nvSpPr>
          <p:cNvPr id="21" name="文本框 29"/>
          <p:cNvSpPr txBox="1"/>
          <p:nvPr/>
        </p:nvSpPr>
        <p:spPr>
          <a:xfrm>
            <a:off x="917626" y="1600210"/>
            <a:ext cx="1251206" cy="300013"/>
          </a:xfrm>
          <a:prstGeom prst="rect">
            <a:avLst/>
          </a:prstGeom>
          <a:noFill/>
        </p:spPr>
        <p:txBody>
          <a:bodyPr wrap="square" lIns="68541" tIns="34271" rIns="68541" bIns="34271" rtlCol="0">
            <a:spAutoFit/>
          </a:bodyPr>
          <a:lstStyle/>
          <a:p>
            <a:pPr algn="ctr"/>
            <a:r>
              <a:rPr lang="zh-CN" altLang="en-US" sz="1500" dirty="0" smtClean="0">
                <a:solidFill>
                  <a:schemeClr val="bg1"/>
                </a:solidFill>
                <a:latin typeface="微软雅黑" panose="020B0503020204020204" pitchFamily="34" charset="-122"/>
                <a:ea typeface="微软雅黑" panose="020B0503020204020204" pitchFamily="34" charset="-122"/>
              </a:rPr>
              <a:t>项目一</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2" name="文本框 30"/>
          <p:cNvSpPr txBox="1"/>
          <p:nvPr/>
        </p:nvSpPr>
        <p:spPr>
          <a:xfrm>
            <a:off x="5148769" y="1600210"/>
            <a:ext cx="1251206" cy="300013"/>
          </a:xfrm>
          <a:prstGeom prst="rect">
            <a:avLst/>
          </a:prstGeom>
          <a:noFill/>
        </p:spPr>
        <p:txBody>
          <a:bodyPr wrap="square" lIns="68541" tIns="34271" rIns="68541" bIns="34271" rtlCol="0">
            <a:spAutoFit/>
          </a:bodyPr>
          <a:lstStyle/>
          <a:p>
            <a:pPr algn="ctr"/>
            <a:r>
              <a:rPr lang="zh-CN" altLang="en-US" sz="1500" dirty="0" smtClean="0">
                <a:solidFill>
                  <a:schemeClr val="bg1"/>
                </a:solidFill>
                <a:latin typeface="微软雅黑" panose="020B0503020204020204" pitchFamily="34" charset="-122"/>
                <a:ea typeface="微软雅黑" panose="020B0503020204020204" pitchFamily="34" charset="-122"/>
              </a:rPr>
              <a:t>项目三</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3" name="文本框 31"/>
          <p:cNvSpPr txBox="1"/>
          <p:nvPr/>
        </p:nvSpPr>
        <p:spPr>
          <a:xfrm>
            <a:off x="3033197" y="1600210"/>
            <a:ext cx="1251206" cy="300013"/>
          </a:xfrm>
          <a:prstGeom prst="rect">
            <a:avLst/>
          </a:prstGeom>
          <a:noFill/>
        </p:spPr>
        <p:txBody>
          <a:bodyPr wrap="square" lIns="68541" tIns="34271" rIns="68541" bIns="34271" rtlCol="0">
            <a:spAutoFit/>
          </a:bodyPr>
          <a:lstStyle/>
          <a:p>
            <a:pPr algn="ctr"/>
            <a:r>
              <a:rPr lang="zh-CN" altLang="en-US" sz="1500" dirty="0" smtClean="0">
                <a:solidFill>
                  <a:schemeClr val="bg1"/>
                </a:solidFill>
                <a:latin typeface="微软雅黑" panose="020B0503020204020204" pitchFamily="34" charset="-122"/>
                <a:ea typeface="微软雅黑" panose="020B0503020204020204" pitchFamily="34" charset="-122"/>
              </a:rPr>
              <a:t>项目二</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4" name="文本框 32"/>
          <p:cNvSpPr txBox="1"/>
          <p:nvPr/>
        </p:nvSpPr>
        <p:spPr>
          <a:xfrm>
            <a:off x="7264340" y="1600210"/>
            <a:ext cx="1251206" cy="300013"/>
          </a:xfrm>
          <a:prstGeom prst="rect">
            <a:avLst/>
          </a:prstGeom>
          <a:noFill/>
        </p:spPr>
        <p:txBody>
          <a:bodyPr wrap="square" lIns="68541" tIns="34271" rIns="68541" bIns="34271" rtlCol="0">
            <a:spAutoFit/>
          </a:bodyPr>
          <a:lstStyle/>
          <a:p>
            <a:pPr algn="ctr"/>
            <a:r>
              <a:rPr lang="zh-CN" altLang="en-US" sz="1500" dirty="0" smtClean="0">
                <a:solidFill>
                  <a:schemeClr val="bg1"/>
                </a:solidFill>
                <a:latin typeface="微软雅黑" panose="020B0503020204020204" pitchFamily="34" charset="-122"/>
                <a:ea typeface="微软雅黑" panose="020B0503020204020204" pitchFamily="34" charset="-122"/>
              </a:rPr>
              <a:t>项目四</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25" name="文本框 33"/>
          <p:cNvSpPr txBox="1"/>
          <p:nvPr/>
        </p:nvSpPr>
        <p:spPr>
          <a:xfrm>
            <a:off x="683568" y="2253076"/>
            <a:ext cx="1251206" cy="746110"/>
          </a:xfrm>
          <a:prstGeom prst="rect">
            <a:avLst/>
          </a:prstGeom>
          <a:noFill/>
        </p:spPr>
        <p:txBody>
          <a:bodyPr wrap="square" lIns="68541" tIns="34271" rIns="68541" bIns="34271" rtlCol="0">
            <a:spAutoFit/>
          </a:bodyPr>
          <a:lstStyle/>
          <a:p>
            <a:pPr algn="just"/>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34"/>
          <p:cNvSpPr txBox="1"/>
          <p:nvPr/>
        </p:nvSpPr>
        <p:spPr>
          <a:xfrm>
            <a:off x="2804043" y="2253077"/>
            <a:ext cx="1251206" cy="684574"/>
          </a:xfrm>
          <a:prstGeom prst="rect">
            <a:avLst/>
          </a:prstGeom>
          <a:noFill/>
        </p:spPr>
        <p:txBody>
          <a:bodyPr wrap="square" lIns="68541" tIns="34271" rIns="68541" bIns="34271" rtlCol="0">
            <a:spAutoFit/>
          </a:bodyPr>
          <a:lstStyle/>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4924519" y="2253076"/>
            <a:ext cx="1251206" cy="746110"/>
          </a:xfrm>
          <a:prstGeom prst="rect">
            <a:avLst/>
          </a:prstGeom>
          <a:noFill/>
        </p:spPr>
        <p:txBody>
          <a:bodyPr wrap="square" lIns="68541" tIns="34271" rIns="68541" bIns="34271" rtlCol="0">
            <a:spAutoFit/>
          </a:bodyPr>
          <a:lstStyle/>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a:t>
            </a:r>
          </a:p>
        </p:txBody>
      </p:sp>
      <p:sp>
        <p:nvSpPr>
          <p:cNvPr id="28" name="文本框 36"/>
          <p:cNvSpPr txBox="1"/>
          <p:nvPr/>
        </p:nvSpPr>
        <p:spPr>
          <a:xfrm>
            <a:off x="7044995" y="2253077"/>
            <a:ext cx="1251206" cy="684574"/>
          </a:xfrm>
          <a:prstGeom prst="rect">
            <a:avLst/>
          </a:prstGeom>
          <a:noFill/>
        </p:spPr>
        <p:txBody>
          <a:bodyPr wrap="square" lIns="68541" tIns="34271" rIns="68541" bIns="34271" rtlCol="0">
            <a:spAutoFit/>
          </a:bodyPr>
          <a:lstStyle/>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up)">
                                      <p:cBhvr>
                                        <p:cTn id="43" dur="500"/>
                                        <p:tgtEl>
                                          <p:spTgt spid="4"/>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87718" y="1336639"/>
            <a:ext cx="6231994" cy="3019932"/>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a:p>
        </p:txBody>
      </p:sp>
      <p:sp>
        <p:nvSpPr>
          <p:cNvPr id="5" name="椭圆 4"/>
          <p:cNvSpPr/>
          <p:nvPr/>
        </p:nvSpPr>
        <p:spPr>
          <a:xfrm>
            <a:off x="851145" y="2237322"/>
            <a:ext cx="1213335" cy="12185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1500" dirty="0">
                <a:latin typeface="微软雅黑" panose="020B0503020204020204" pitchFamily="34" charset="-122"/>
                <a:ea typeface="微软雅黑" panose="020B0503020204020204" pitchFamily="34" charset="-122"/>
              </a:rPr>
              <a:t>点击添加文本</a:t>
            </a:r>
          </a:p>
        </p:txBody>
      </p:sp>
      <p:sp>
        <p:nvSpPr>
          <p:cNvPr id="6" name="椭圆 5"/>
          <p:cNvSpPr/>
          <p:nvPr/>
        </p:nvSpPr>
        <p:spPr>
          <a:xfrm>
            <a:off x="7083139" y="2237322"/>
            <a:ext cx="1213335" cy="12185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1500" dirty="0">
                <a:latin typeface="微软雅黑" panose="020B0503020204020204" pitchFamily="34" charset="-122"/>
                <a:ea typeface="微软雅黑" panose="020B0503020204020204" pitchFamily="34" charset="-122"/>
              </a:rPr>
              <a:t>点击添加文本</a:t>
            </a:r>
          </a:p>
        </p:txBody>
      </p:sp>
      <p:sp>
        <p:nvSpPr>
          <p:cNvPr id="7" name="矩形 6"/>
          <p:cNvSpPr/>
          <p:nvPr/>
        </p:nvSpPr>
        <p:spPr>
          <a:xfrm>
            <a:off x="4009019" y="2230484"/>
            <a:ext cx="1058636" cy="252333"/>
          </a:xfrm>
          <a:prstGeom prst="rect">
            <a:avLst/>
          </a:prstGeom>
        </p:spPr>
        <p:txBody>
          <a:bodyPr wrap="none" lIns="67070" tIns="33535" rIns="67070" bIns="3353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zh-CN" altLang="en-US" sz="1200" b="1" dirty="0">
              <a:solidFill>
                <a:schemeClr val="bg1">
                  <a:lumMod val="50000"/>
                </a:schemeClr>
              </a:solidFill>
            </a:endParaRPr>
          </a:p>
        </p:txBody>
      </p:sp>
      <p:sp>
        <p:nvSpPr>
          <p:cNvPr id="8" name="矩形 7"/>
          <p:cNvSpPr/>
          <p:nvPr/>
        </p:nvSpPr>
        <p:spPr>
          <a:xfrm>
            <a:off x="4009019" y="3190984"/>
            <a:ext cx="1058636" cy="252333"/>
          </a:xfrm>
          <a:prstGeom prst="rect">
            <a:avLst/>
          </a:prstGeom>
        </p:spPr>
        <p:txBody>
          <a:bodyPr wrap="none" lIns="67070" tIns="33535" rIns="67070" bIns="3353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zh-CN" altLang="en-US" sz="1200" b="1" dirty="0">
              <a:solidFill>
                <a:schemeClr val="bg1">
                  <a:lumMod val="50000"/>
                </a:schemeClr>
              </a:solidFill>
            </a:endParaRPr>
          </a:p>
        </p:txBody>
      </p:sp>
      <p:sp>
        <p:nvSpPr>
          <p:cNvPr id="9" name="上箭头 8"/>
          <p:cNvSpPr/>
          <p:nvPr/>
        </p:nvSpPr>
        <p:spPr>
          <a:xfrm>
            <a:off x="4049801" y="1624620"/>
            <a:ext cx="1107828" cy="529813"/>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a:p>
        </p:txBody>
      </p:sp>
      <p:sp>
        <p:nvSpPr>
          <p:cNvPr id="10" name="上箭头 9"/>
          <p:cNvSpPr/>
          <p:nvPr/>
        </p:nvSpPr>
        <p:spPr>
          <a:xfrm flipV="1">
            <a:off x="4049801" y="3561853"/>
            <a:ext cx="1107828" cy="529813"/>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a:p>
        </p:txBody>
      </p:sp>
      <p:sp>
        <p:nvSpPr>
          <p:cNvPr id="11" name="矩形 10"/>
          <p:cNvSpPr/>
          <p:nvPr/>
        </p:nvSpPr>
        <p:spPr>
          <a:xfrm>
            <a:off x="2895874" y="4197628"/>
            <a:ext cx="3323483" cy="317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1200" b="1" dirty="0">
                <a:latin typeface="微软雅黑" panose="020B0503020204020204" pitchFamily="34" charset="-122"/>
                <a:ea typeface="微软雅黑" panose="020B0503020204020204" pitchFamily="34" charset="-122"/>
              </a:rPr>
              <a:t>点击添加文本</a:t>
            </a:r>
          </a:p>
        </p:txBody>
      </p:sp>
      <p:sp>
        <p:nvSpPr>
          <p:cNvPr id="12" name="矩形 11"/>
          <p:cNvSpPr/>
          <p:nvPr/>
        </p:nvSpPr>
        <p:spPr>
          <a:xfrm>
            <a:off x="2895874" y="1177695"/>
            <a:ext cx="3323483" cy="317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1200" b="1" dirty="0">
                <a:latin typeface="微软雅黑" panose="020B0503020204020204" pitchFamily="34" charset="-122"/>
                <a:ea typeface="微软雅黑" panose="020B0503020204020204" pitchFamily="34" charset="-122"/>
              </a:rPr>
              <a:t>点击添加文本</a:t>
            </a:r>
          </a:p>
        </p:txBody>
      </p:sp>
      <p:sp>
        <p:nvSpPr>
          <p:cNvPr id="13" name="五边形 2"/>
          <p:cNvSpPr/>
          <p:nvPr/>
        </p:nvSpPr>
        <p:spPr>
          <a:xfrm>
            <a:off x="2434222" y="2886342"/>
            <a:ext cx="4338991" cy="238416"/>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a:p>
        </p:txBody>
      </p:sp>
      <p:sp>
        <p:nvSpPr>
          <p:cNvPr id="14" name="五边形 2"/>
          <p:cNvSpPr/>
          <p:nvPr/>
        </p:nvSpPr>
        <p:spPr>
          <a:xfrm flipH="1">
            <a:off x="2434222" y="2568454"/>
            <a:ext cx="4338991" cy="238416"/>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a:p>
        </p:txBody>
      </p:sp>
    </p:spTree>
  </p:cSld>
  <p:clrMapOvr>
    <a:masterClrMapping/>
  </p:clrMapOvr>
  <p:transition spd="med" advClick="0" advTm="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arn(outVertical)">
                                      <p:cBhvr>
                                        <p:cTn id="46" dur="500"/>
                                        <p:tgtEl>
                                          <p:spTgt spid="11"/>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barn(outVertical)">
                                      <p:cBhvr>
                                        <p:cTn id="5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dministrator\Desktop\新建文件夹 (3)\82561c53b34a483.jpg"/>
          <p:cNvPicPr>
            <a:picLocks noChangeAspect="1" noChangeArrowheads="1"/>
          </p:cNvPicPr>
          <p:nvPr/>
        </p:nvPicPr>
        <p:blipFill>
          <a:blip r:embed="rId3" cstate="print"/>
          <a:srcRect/>
          <a:stretch>
            <a:fillRect/>
          </a:stretch>
        </p:blipFill>
        <p:spPr bwMode="auto">
          <a:xfrm>
            <a:off x="0" y="0"/>
            <a:ext cx="9144000" cy="5148262"/>
          </a:xfrm>
          <a:prstGeom prst="rect">
            <a:avLst/>
          </a:prstGeom>
          <a:noFill/>
        </p:spPr>
      </p:pic>
      <p:sp>
        <p:nvSpPr>
          <p:cNvPr id="7" name="Freeform 7"/>
          <p:cNvSpPr>
            <a:spLocks/>
          </p:cNvSpPr>
          <p:nvPr/>
        </p:nvSpPr>
        <p:spPr bwMode="auto">
          <a:xfrm>
            <a:off x="457759" y="2139702"/>
            <a:ext cx="1809985" cy="1296144"/>
          </a:xfrm>
          <a:custGeom>
            <a:avLst/>
            <a:gdLst>
              <a:gd name="T0" fmla="*/ 579 w 1583"/>
              <a:gd name="T1" fmla="*/ 0 h 1325"/>
              <a:gd name="T2" fmla="*/ 1583 w 1583"/>
              <a:gd name="T3" fmla="*/ 0 h 1325"/>
              <a:gd name="T4" fmla="*/ 1004 w 1583"/>
              <a:gd name="T5" fmla="*/ 1325 h 1325"/>
              <a:gd name="T6" fmla="*/ 0 w 1583"/>
              <a:gd name="T7" fmla="*/ 1325 h 1325"/>
              <a:gd name="T8" fmla="*/ 579 w 1583"/>
              <a:gd name="T9" fmla="*/ 0 h 1325"/>
            </a:gdLst>
            <a:ahLst/>
            <a:cxnLst>
              <a:cxn ang="0">
                <a:pos x="T0" y="T1"/>
              </a:cxn>
              <a:cxn ang="0">
                <a:pos x="T2" y="T3"/>
              </a:cxn>
              <a:cxn ang="0">
                <a:pos x="T4" y="T5"/>
              </a:cxn>
              <a:cxn ang="0">
                <a:pos x="T6" y="T7"/>
              </a:cxn>
              <a:cxn ang="0">
                <a:pos x="T8" y="T9"/>
              </a:cxn>
            </a:cxnLst>
            <a:rect l="0" t="0" r="r" b="b"/>
            <a:pathLst>
              <a:path w="1583" h="1325">
                <a:moveTo>
                  <a:pt x="579" y="0"/>
                </a:moveTo>
                <a:lnTo>
                  <a:pt x="1583" y="0"/>
                </a:lnTo>
                <a:lnTo>
                  <a:pt x="1004" y="1325"/>
                </a:lnTo>
                <a:lnTo>
                  <a:pt x="0" y="1325"/>
                </a:lnTo>
                <a:lnTo>
                  <a:pt x="579" y="0"/>
                </a:lnTo>
                <a:close/>
              </a:path>
            </a:pathLst>
          </a:custGeom>
          <a:solidFill>
            <a:schemeClr val="accent1"/>
          </a:solidFill>
          <a:ln w="0">
            <a:noFill/>
            <a:prstDash val="solid"/>
            <a:round/>
            <a:headEnd/>
            <a:tailEnd/>
          </a:ln>
        </p:spPr>
        <p:txBody>
          <a:bodyPr vert="horz" wrap="square" lIns="91433" tIns="45717" rIns="91433" bIns="45717" numCol="1" anchor="ctr" anchorCtr="1" compatLnSpc="1">
            <a:prstTxWarp prst="textNoShape">
              <a:avLst/>
            </a:prstTxWarp>
          </a:bodyPr>
          <a:lstStyle/>
          <a:p>
            <a:r>
              <a:rPr lang="en-US" altLang="zh-CN" sz="5100" dirty="0" smtClean="0">
                <a:solidFill>
                  <a:schemeClr val="bg1"/>
                </a:solidFill>
                <a:latin typeface="Impact" panose="020B0806030902050204" pitchFamily="34" charset="0"/>
                <a:ea typeface="微软雅黑" panose="020B0503020204020204" pitchFamily="34" charset="-122"/>
              </a:rPr>
              <a:t>02</a:t>
            </a:r>
            <a:endParaRPr lang="zh-CN" altLang="en-US" sz="5100" dirty="0">
              <a:solidFill>
                <a:schemeClr val="bg1"/>
              </a:solidFill>
              <a:latin typeface="Impact" panose="020B0806030902050204" pitchFamily="34" charset="0"/>
              <a:ea typeface="微软雅黑" panose="020B0503020204020204" pitchFamily="34" charset="-122"/>
            </a:endParaRPr>
          </a:p>
        </p:txBody>
      </p:sp>
      <p:sp>
        <p:nvSpPr>
          <p:cNvPr id="12" name="TextBox 48"/>
          <p:cNvSpPr txBox="1"/>
          <p:nvPr/>
        </p:nvSpPr>
        <p:spPr>
          <a:xfrm>
            <a:off x="2267744" y="2353210"/>
            <a:ext cx="5050131" cy="623235"/>
          </a:xfrm>
          <a:prstGeom prst="rect">
            <a:avLst/>
          </a:prstGeom>
          <a:noFill/>
        </p:spPr>
        <p:txBody>
          <a:bodyPr wrap="square" lIns="68579" tIns="34289" rIns="68579" bIns="34289" rtlCol="0">
            <a:spAutoFit/>
          </a:bodyPr>
          <a:lstStyle/>
          <a:p>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自我评价</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3" name="TextBox 49"/>
          <p:cNvSpPr txBox="1"/>
          <p:nvPr/>
        </p:nvSpPr>
        <p:spPr>
          <a:xfrm>
            <a:off x="2267744" y="3004620"/>
            <a:ext cx="3075539" cy="315486"/>
          </a:xfrm>
          <a:prstGeom prst="rect">
            <a:avLst/>
          </a:prstGeom>
          <a:noFill/>
        </p:spPr>
        <p:txBody>
          <a:bodyPr wrap="square" lIns="68579" tIns="34289" rIns="68579" bIns="34289" rtlCol="0">
            <a:spAutoFit/>
          </a:bodyPr>
          <a:lstStyle/>
          <a:p>
            <a:pPr eaLnBrk="0" hangingPunct="0"/>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点击此处添加副标题文本内容</a:t>
            </a:r>
          </a:p>
        </p:txBody>
      </p:sp>
    </p:spTree>
    <p:extLst>
      <p:ext uri="{BB962C8B-B14F-4D97-AF65-F5344CB8AC3E}">
        <p14:creationId xmlns:p14="http://schemas.microsoft.com/office/powerpoint/2010/main" val="2722803253"/>
      </p:ext>
    </p:extLst>
  </p:cSld>
  <p:clrMapOvr>
    <a:masterClrMapping/>
  </p:clrMapOvr>
  <p:transition spd="med" advClick="0" advTm="0">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5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2"/>
                                        </p:tgtEl>
                                        <p:attrNameLst>
                                          <p:attrName>style.visibility</p:attrName>
                                        </p:attrNameLst>
                                      </p:cBhvr>
                                      <p:to>
                                        <p:strVal val="visible"/>
                                      </p:to>
                                    </p:set>
                                    <p:animEffect transition="in" filter="wipe(left)">
                                      <p:cBhvr>
                                        <p:cTn id="18" dur="200"/>
                                        <p:tgtEl>
                                          <p:spTgt spid="12"/>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2"/>
                                        </p:tgtEl>
                                      </p:cBhvr>
                                      <p:to x="80000" y="100000"/>
                                    </p:animScale>
                                    <p:anim by="(#ppt_w*0.10)" calcmode="lin" valueType="num">
                                      <p:cBhvr>
                                        <p:cTn id="21" dur="50" autoRev="1" fill="hold">
                                          <p:stCondLst>
                                            <p:cond delay="0"/>
                                          </p:stCondLst>
                                        </p:cTn>
                                        <p:tgtEl>
                                          <p:spTgt spid="12"/>
                                        </p:tgtEl>
                                        <p:attrNameLst>
                                          <p:attrName>ppt_x</p:attrName>
                                        </p:attrNameLst>
                                      </p:cBhvr>
                                    </p:anim>
                                    <p:anim by="(-#ppt_w*0.10)" calcmode="lin" valueType="num">
                                      <p:cBhvr>
                                        <p:cTn id="22" dur="50" autoRev="1" fill="hold">
                                          <p:stCondLst>
                                            <p:cond delay="0"/>
                                          </p:stCondLst>
                                        </p:cTn>
                                        <p:tgtEl>
                                          <p:spTgt spid="12"/>
                                        </p:tgtEl>
                                        <p:attrNameLst>
                                          <p:attrName>ppt_y</p:attrName>
                                        </p:attrNameLst>
                                      </p:cBhvr>
                                    </p:anim>
                                    <p:animRot by="-480000">
                                      <p:cBhvr>
                                        <p:cTn id="23" dur="50" autoRev="1" fill="hold">
                                          <p:stCondLst>
                                            <p:cond delay="0"/>
                                          </p:stCondLst>
                                        </p:cTn>
                                        <p:tgtEl>
                                          <p:spTgt spid="12"/>
                                        </p:tgtEl>
                                        <p:attrNameLst>
                                          <p:attrName>r</p:attrName>
                                        </p:attrNameLst>
                                      </p:cBhvr>
                                    </p:animRot>
                                  </p:childTnLst>
                                </p:cTn>
                              </p:par>
                            </p:childTnLst>
                          </p:cTn>
                        </p:par>
                        <p:par>
                          <p:cTn id="24" fill="hold">
                            <p:stCondLst>
                              <p:cond delay="880"/>
                            </p:stCondLst>
                            <p:childTnLst>
                              <p:par>
                                <p:cTn id="25" presetID="22" presetClass="entr" presetSubtype="8" fill="hold" grpId="0" nodeType="afterEffect">
                                  <p:stCondLst>
                                    <p:cond delay="0"/>
                                  </p:stCondLst>
                                  <p:iterate type="lt">
                                    <p:tmPct val="30000"/>
                                  </p:iterate>
                                  <p:childTnLst>
                                    <p:set>
                                      <p:cBhvr>
                                        <p:cTn id="26" dur="1" fill="hold">
                                          <p:stCondLst>
                                            <p:cond delay="0"/>
                                          </p:stCondLst>
                                        </p:cTn>
                                        <p:tgtEl>
                                          <p:spTgt spid="13"/>
                                        </p:tgtEl>
                                        <p:attrNameLst>
                                          <p:attrName>style.visibility</p:attrName>
                                        </p:attrNameLst>
                                      </p:cBhvr>
                                      <p:to>
                                        <p:strVal val="visible"/>
                                      </p:to>
                                    </p:set>
                                    <p:animEffect transition="in" filter="wipe(left)">
                                      <p:cBhvr>
                                        <p:cTn id="27" dur="200"/>
                                        <p:tgtEl>
                                          <p:spTgt spid="13"/>
                                        </p:tgtEl>
                                      </p:cBhvr>
                                    </p:animEffect>
                                  </p:childTnLst>
                                </p:cTn>
                              </p:par>
                              <p:par>
                                <p:cTn id="28" presetID="36" presetClass="emph" presetSubtype="0" fill="hold" grpId="1" nodeType="withEffect">
                                  <p:stCondLst>
                                    <p:cond delay="0"/>
                                  </p:stCondLst>
                                  <p:iterate type="lt">
                                    <p:tmPct val="30000"/>
                                  </p:iterate>
                                  <p:childTnLst>
                                    <p:animScale>
                                      <p:cBhvr>
                                        <p:cTn id="29" dur="50" autoRev="1" fill="hold">
                                          <p:stCondLst>
                                            <p:cond delay="0"/>
                                          </p:stCondLst>
                                        </p:cTn>
                                        <p:tgtEl>
                                          <p:spTgt spid="13"/>
                                        </p:tgtEl>
                                      </p:cBhvr>
                                      <p:to x="80000" y="100000"/>
                                    </p:animScale>
                                    <p:anim by="(#ppt_w*0.10)" calcmode="lin" valueType="num">
                                      <p:cBhvr>
                                        <p:cTn id="30" dur="50" autoRev="1" fill="hold">
                                          <p:stCondLst>
                                            <p:cond delay="0"/>
                                          </p:stCondLst>
                                        </p:cTn>
                                        <p:tgtEl>
                                          <p:spTgt spid="13"/>
                                        </p:tgtEl>
                                        <p:attrNameLst>
                                          <p:attrName>ppt_x</p:attrName>
                                        </p:attrNameLst>
                                      </p:cBhvr>
                                    </p:anim>
                                    <p:anim by="(-#ppt_w*0.10)" calcmode="lin" valueType="num">
                                      <p:cBhvr>
                                        <p:cTn id="31" dur="50" autoRev="1" fill="hold">
                                          <p:stCondLst>
                                            <p:cond delay="0"/>
                                          </p:stCondLst>
                                        </p:cTn>
                                        <p:tgtEl>
                                          <p:spTgt spid="13"/>
                                        </p:tgtEl>
                                        <p:attrNameLst>
                                          <p:attrName>ppt_y</p:attrName>
                                        </p:attrNameLst>
                                      </p:cBhvr>
                                    </p:anim>
                                    <p:animRot by="-480000">
                                      <p:cBhvr>
                                        <p:cTn id="32" dur="50" autoRev="1"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p:bldP spid="12" grpId="1"/>
      <p:bldP spid="13" grpId="0"/>
      <p:bldP spid="1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503537" y="1833553"/>
            <a:ext cx="0" cy="10190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503537" y="2852649"/>
            <a:ext cx="169386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197401" y="2852649"/>
            <a:ext cx="16938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文本框 5"/>
          <p:cNvSpPr txBox="1">
            <a:spLocks noChangeArrowheads="1"/>
          </p:cNvSpPr>
          <p:nvPr/>
        </p:nvSpPr>
        <p:spPr bwMode="auto">
          <a:xfrm>
            <a:off x="1557514" y="2184802"/>
            <a:ext cx="1692275" cy="313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200" b="1" dirty="0" smtClean="0">
                <a:solidFill>
                  <a:schemeClr val="bg1">
                    <a:lumMod val="50000"/>
                  </a:schemeClr>
                </a:solidFill>
                <a:latin typeface="微软雅黑" pitchFamily="34" charset="-122"/>
                <a:ea typeface="微软雅黑" pitchFamily="34" charset="-122"/>
              </a:rPr>
              <a:t>此</a:t>
            </a:r>
            <a:r>
              <a:rPr lang="zh-CN" altLang="en-US" sz="1200" b="1" dirty="0">
                <a:solidFill>
                  <a:schemeClr val="bg1">
                    <a:lumMod val="50000"/>
                  </a:schemeClr>
                </a:solidFill>
                <a:latin typeface="微软雅黑" pitchFamily="34" charset="-122"/>
                <a:ea typeface="微软雅黑" pitchFamily="34" charset="-122"/>
              </a:rPr>
              <a:t>处输入文本</a:t>
            </a:r>
            <a:endParaRPr lang="en-US" altLang="zh-CN" sz="1200" b="1" dirty="0">
              <a:solidFill>
                <a:schemeClr val="bg1">
                  <a:lumMod val="50000"/>
                </a:schemeClr>
              </a:solidFill>
              <a:latin typeface="微软雅黑" pitchFamily="34" charset="-122"/>
              <a:ea typeface="微软雅黑" pitchFamily="34" charset="-122"/>
            </a:endParaRPr>
          </a:p>
        </p:txBody>
      </p:sp>
      <p:cxnSp>
        <p:nvCxnSpPr>
          <p:cNvPr id="6" name="直接连接符 5"/>
          <p:cNvCxnSpPr/>
          <p:nvPr/>
        </p:nvCxnSpPr>
        <p:spPr>
          <a:xfrm>
            <a:off x="3197399" y="2852651"/>
            <a:ext cx="0" cy="10175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891262" y="1833553"/>
            <a:ext cx="0" cy="10190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891264" y="2852649"/>
            <a:ext cx="16922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583537" y="2852651"/>
            <a:ext cx="0" cy="10175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583537" y="2852649"/>
            <a:ext cx="1693862" cy="0"/>
          </a:xfrm>
          <a:prstGeom prst="line">
            <a:avLst/>
          </a:prstGeom>
          <a:ln>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sp>
        <p:nvSpPr>
          <p:cNvPr id="11" name="文本框 31"/>
          <p:cNvSpPr txBox="1">
            <a:spLocks noChangeArrowheads="1"/>
          </p:cNvSpPr>
          <p:nvPr/>
        </p:nvSpPr>
        <p:spPr bwMode="auto">
          <a:xfrm>
            <a:off x="3214864" y="2948730"/>
            <a:ext cx="1692275" cy="313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200" b="1" dirty="0">
                <a:solidFill>
                  <a:schemeClr val="bg1">
                    <a:lumMod val="50000"/>
                  </a:schemeClr>
                </a:solidFill>
                <a:latin typeface="微软雅黑" pitchFamily="34" charset="-122"/>
                <a:ea typeface="微软雅黑" pitchFamily="34" charset="-122"/>
              </a:rPr>
              <a:t>此处输入文</a:t>
            </a:r>
            <a:r>
              <a:rPr lang="zh-CN" altLang="en-US" sz="1200" b="1" dirty="0" smtClean="0">
                <a:solidFill>
                  <a:schemeClr val="bg1">
                    <a:lumMod val="50000"/>
                  </a:schemeClr>
                </a:solidFill>
                <a:latin typeface="微软雅黑" pitchFamily="34" charset="-122"/>
                <a:ea typeface="微软雅黑" pitchFamily="34" charset="-122"/>
              </a:rPr>
              <a:t>本</a:t>
            </a:r>
            <a:endParaRPr lang="en-US" altLang="zh-CN" sz="1200" b="1" dirty="0">
              <a:solidFill>
                <a:schemeClr val="bg1">
                  <a:lumMod val="50000"/>
                </a:schemeClr>
              </a:solidFill>
              <a:latin typeface="微软雅黑" pitchFamily="34" charset="-122"/>
              <a:ea typeface="微软雅黑" pitchFamily="34" charset="-122"/>
            </a:endParaRPr>
          </a:p>
        </p:txBody>
      </p:sp>
      <p:sp>
        <p:nvSpPr>
          <p:cNvPr id="12" name="文本框 32"/>
          <p:cNvSpPr txBox="1">
            <a:spLocks noChangeArrowheads="1"/>
          </p:cNvSpPr>
          <p:nvPr/>
        </p:nvSpPr>
        <p:spPr bwMode="auto">
          <a:xfrm>
            <a:off x="4891264" y="2184802"/>
            <a:ext cx="1692275" cy="313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200" b="1" dirty="0">
                <a:solidFill>
                  <a:schemeClr val="bg1">
                    <a:lumMod val="50000"/>
                  </a:schemeClr>
                </a:solidFill>
                <a:latin typeface="微软雅黑" pitchFamily="34" charset="-122"/>
                <a:ea typeface="微软雅黑" pitchFamily="34" charset="-122"/>
              </a:rPr>
              <a:t>此处输入文</a:t>
            </a:r>
            <a:r>
              <a:rPr lang="zh-CN" altLang="en-US" sz="1200" b="1" dirty="0" smtClean="0">
                <a:solidFill>
                  <a:schemeClr val="bg1">
                    <a:lumMod val="50000"/>
                  </a:schemeClr>
                </a:solidFill>
                <a:latin typeface="微软雅黑" pitchFamily="34" charset="-122"/>
                <a:ea typeface="微软雅黑" pitchFamily="34" charset="-122"/>
              </a:rPr>
              <a:t>本</a:t>
            </a:r>
            <a:endParaRPr lang="en-US" altLang="zh-CN" sz="1200" b="1" dirty="0">
              <a:solidFill>
                <a:schemeClr val="bg1">
                  <a:lumMod val="50000"/>
                </a:schemeClr>
              </a:solidFill>
              <a:latin typeface="微软雅黑" pitchFamily="34" charset="-122"/>
              <a:ea typeface="微软雅黑" pitchFamily="34" charset="-122"/>
            </a:endParaRPr>
          </a:p>
        </p:txBody>
      </p:sp>
      <p:sp>
        <p:nvSpPr>
          <p:cNvPr id="13" name="文本框 33"/>
          <p:cNvSpPr txBox="1">
            <a:spLocks noChangeArrowheads="1"/>
          </p:cNvSpPr>
          <p:nvPr/>
        </p:nvSpPr>
        <p:spPr bwMode="auto">
          <a:xfrm>
            <a:off x="6583537" y="2948730"/>
            <a:ext cx="1693862" cy="350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400" b="1" dirty="0">
                <a:solidFill>
                  <a:schemeClr val="bg1">
                    <a:lumMod val="50000"/>
                  </a:schemeClr>
                </a:solidFill>
                <a:latin typeface="微软雅黑" pitchFamily="34" charset="-122"/>
                <a:ea typeface="微软雅黑" pitchFamily="34" charset="-122"/>
              </a:rPr>
              <a:t>此处输入文</a:t>
            </a:r>
            <a:r>
              <a:rPr lang="zh-CN" altLang="en-US" sz="1400" b="1" dirty="0" smtClean="0">
                <a:solidFill>
                  <a:schemeClr val="bg1">
                    <a:lumMod val="50000"/>
                  </a:schemeClr>
                </a:solidFill>
                <a:latin typeface="微软雅黑" pitchFamily="34" charset="-122"/>
                <a:ea typeface="微软雅黑" pitchFamily="34" charset="-122"/>
              </a:rPr>
              <a:t>本</a:t>
            </a:r>
            <a:endParaRPr lang="en-US" altLang="zh-CN" sz="1400" b="1" dirty="0">
              <a:solidFill>
                <a:schemeClr val="bg1">
                  <a:lumMod val="50000"/>
                </a:schemeClr>
              </a:solidFill>
              <a:latin typeface="微软雅黑" pitchFamily="34" charset="-122"/>
              <a:ea typeface="微软雅黑" pitchFamily="34" charset="-122"/>
            </a:endParaRPr>
          </a:p>
        </p:txBody>
      </p:sp>
      <p:grpSp>
        <p:nvGrpSpPr>
          <p:cNvPr id="14" name="组合 13"/>
          <p:cNvGrpSpPr/>
          <p:nvPr/>
        </p:nvGrpSpPr>
        <p:grpSpPr>
          <a:xfrm>
            <a:off x="4570588" y="1189335"/>
            <a:ext cx="650875" cy="644219"/>
            <a:chOff x="4354514" y="1261342"/>
            <a:chExt cx="650875" cy="644219"/>
          </a:xfrm>
        </p:grpSpPr>
        <p:sp>
          <p:nvSpPr>
            <p:cNvPr id="15" name="椭圆 14"/>
            <p:cNvSpPr/>
            <p:nvPr/>
          </p:nvSpPr>
          <p:spPr>
            <a:xfrm>
              <a:off x="4354514" y="1261342"/>
              <a:ext cx="650875" cy="64421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65000"/>
                  </a:schemeClr>
                </a:solidFill>
                <a:latin typeface="微软雅黑" pitchFamily="34" charset="-122"/>
                <a:ea typeface="微软雅黑" pitchFamily="34" charset="-122"/>
              </a:endParaRPr>
            </a:p>
          </p:txBody>
        </p:sp>
        <p:sp>
          <p:nvSpPr>
            <p:cNvPr id="16" name="KSO_Shape"/>
            <p:cNvSpPr>
              <a:spLocks/>
            </p:cNvSpPr>
            <p:nvPr/>
          </p:nvSpPr>
          <p:spPr bwMode="auto">
            <a:xfrm>
              <a:off x="4529138" y="1420427"/>
              <a:ext cx="303212" cy="326049"/>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bg1">
                    <a:lumMod val="65000"/>
                  </a:schemeClr>
                </a:solidFill>
                <a:latin typeface="微软雅黑" pitchFamily="34" charset="-122"/>
                <a:ea typeface="微软雅黑" pitchFamily="34" charset="-122"/>
              </a:endParaRPr>
            </a:p>
          </p:txBody>
        </p:sp>
      </p:grpSp>
      <p:grpSp>
        <p:nvGrpSpPr>
          <p:cNvPr id="17" name="组合 16"/>
          <p:cNvGrpSpPr/>
          <p:nvPr/>
        </p:nvGrpSpPr>
        <p:grpSpPr>
          <a:xfrm>
            <a:off x="1187624" y="1189335"/>
            <a:ext cx="649288" cy="644219"/>
            <a:chOff x="971550" y="1261342"/>
            <a:chExt cx="649288" cy="644219"/>
          </a:xfrm>
        </p:grpSpPr>
        <p:sp>
          <p:nvSpPr>
            <p:cNvPr id="18" name="椭圆 17"/>
            <p:cNvSpPr/>
            <p:nvPr/>
          </p:nvSpPr>
          <p:spPr>
            <a:xfrm>
              <a:off x="971550" y="1261342"/>
              <a:ext cx="649288" cy="6442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65000"/>
                  </a:schemeClr>
                </a:solidFill>
                <a:latin typeface="微软雅黑" pitchFamily="34" charset="-122"/>
                <a:ea typeface="微软雅黑" pitchFamily="34" charset="-122"/>
              </a:endParaRPr>
            </a:p>
          </p:txBody>
        </p:sp>
        <p:sp>
          <p:nvSpPr>
            <p:cNvPr id="19" name="KSO_Shape"/>
            <p:cNvSpPr>
              <a:spLocks/>
            </p:cNvSpPr>
            <p:nvPr/>
          </p:nvSpPr>
          <p:spPr bwMode="auto">
            <a:xfrm>
              <a:off x="1144588" y="1420427"/>
              <a:ext cx="303212" cy="326049"/>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bg1">
                    <a:lumMod val="65000"/>
                  </a:schemeClr>
                </a:solidFill>
                <a:latin typeface="微软雅黑" pitchFamily="34" charset="-122"/>
                <a:ea typeface="微软雅黑" pitchFamily="34" charset="-122"/>
              </a:endParaRPr>
            </a:p>
          </p:txBody>
        </p:sp>
      </p:grpSp>
      <p:grpSp>
        <p:nvGrpSpPr>
          <p:cNvPr id="20" name="组合 19"/>
          <p:cNvGrpSpPr/>
          <p:nvPr/>
        </p:nvGrpSpPr>
        <p:grpSpPr>
          <a:xfrm>
            <a:off x="2871963" y="3870172"/>
            <a:ext cx="649287" cy="645795"/>
            <a:chOff x="2655889" y="3942179"/>
            <a:chExt cx="649287" cy="645795"/>
          </a:xfrm>
        </p:grpSpPr>
        <p:sp>
          <p:nvSpPr>
            <p:cNvPr id="21" name="椭圆 20"/>
            <p:cNvSpPr/>
            <p:nvPr/>
          </p:nvSpPr>
          <p:spPr>
            <a:xfrm>
              <a:off x="2655889" y="3942179"/>
              <a:ext cx="649287" cy="6457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65000"/>
                  </a:schemeClr>
                </a:solidFill>
                <a:latin typeface="微软雅黑" pitchFamily="34" charset="-122"/>
                <a:ea typeface="微软雅黑" pitchFamily="34" charset="-122"/>
              </a:endParaRPr>
            </a:p>
          </p:txBody>
        </p:sp>
        <p:sp>
          <p:nvSpPr>
            <p:cNvPr id="22" name="KSO_Shape"/>
            <p:cNvSpPr>
              <a:spLocks/>
            </p:cNvSpPr>
            <p:nvPr/>
          </p:nvSpPr>
          <p:spPr bwMode="auto">
            <a:xfrm>
              <a:off x="2828926" y="4102840"/>
              <a:ext cx="303213" cy="326047"/>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bg1">
                    <a:lumMod val="65000"/>
                  </a:schemeClr>
                </a:solidFill>
                <a:latin typeface="微软雅黑" pitchFamily="34" charset="-122"/>
                <a:ea typeface="微软雅黑" pitchFamily="34" charset="-122"/>
              </a:endParaRPr>
            </a:p>
          </p:txBody>
        </p:sp>
      </p:grpSp>
      <p:grpSp>
        <p:nvGrpSpPr>
          <p:cNvPr id="23" name="组合 22"/>
          <p:cNvGrpSpPr/>
          <p:nvPr/>
        </p:nvGrpSpPr>
        <p:grpSpPr>
          <a:xfrm>
            <a:off x="6259688" y="3870172"/>
            <a:ext cx="649287" cy="645795"/>
            <a:chOff x="6043614" y="3942179"/>
            <a:chExt cx="649287" cy="645795"/>
          </a:xfrm>
        </p:grpSpPr>
        <p:sp>
          <p:nvSpPr>
            <p:cNvPr id="24" name="椭圆 23"/>
            <p:cNvSpPr/>
            <p:nvPr/>
          </p:nvSpPr>
          <p:spPr>
            <a:xfrm>
              <a:off x="6043614" y="3942179"/>
              <a:ext cx="649287" cy="6457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65000"/>
                  </a:schemeClr>
                </a:solidFill>
                <a:latin typeface="微软雅黑" pitchFamily="34" charset="-122"/>
                <a:ea typeface="微软雅黑" pitchFamily="34" charset="-122"/>
              </a:endParaRPr>
            </a:p>
          </p:txBody>
        </p:sp>
        <p:sp>
          <p:nvSpPr>
            <p:cNvPr id="25" name="KSO_Shape"/>
            <p:cNvSpPr>
              <a:spLocks/>
            </p:cNvSpPr>
            <p:nvPr/>
          </p:nvSpPr>
          <p:spPr bwMode="auto">
            <a:xfrm>
              <a:off x="6216651" y="4102840"/>
              <a:ext cx="303213" cy="326047"/>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bg1">
                    <a:lumMod val="65000"/>
                  </a:schemeClr>
                </a:solidFill>
                <a:latin typeface="微软雅黑" pitchFamily="34" charset="-122"/>
                <a:ea typeface="微软雅黑" pitchFamily="34" charset="-122"/>
              </a:endParaRPr>
            </a:p>
          </p:txBody>
        </p:sp>
      </p:grpSp>
      <p:sp>
        <p:nvSpPr>
          <p:cNvPr id="26" name="文本框 27"/>
          <p:cNvSpPr txBox="1">
            <a:spLocks noChangeArrowheads="1"/>
          </p:cNvSpPr>
          <p:nvPr/>
        </p:nvSpPr>
        <p:spPr bwMode="auto">
          <a:xfrm>
            <a:off x="1503537" y="2909353"/>
            <a:ext cx="1693862" cy="40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000" dirty="0" smtClean="0">
                <a:solidFill>
                  <a:schemeClr val="bg1">
                    <a:lumMod val="50000"/>
                  </a:schemeClr>
                </a:solidFill>
                <a:latin typeface="Impact" panose="020B0806030902050204" pitchFamily="34" charset="0"/>
                <a:ea typeface="微软雅黑" pitchFamily="34" charset="-122"/>
              </a:rPr>
              <a:t>2012</a:t>
            </a:r>
            <a:endParaRPr lang="zh-CN" altLang="en-US" sz="2000" dirty="0">
              <a:solidFill>
                <a:schemeClr val="bg1">
                  <a:lumMod val="50000"/>
                </a:schemeClr>
              </a:solidFill>
              <a:latin typeface="Impact" panose="020B0806030902050204" pitchFamily="34" charset="0"/>
              <a:ea typeface="微软雅黑" pitchFamily="34" charset="-122"/>
              <a:cs typeface="汉仪特细等线简"/>
            </a:endParaRPr>
          </a:p>
        </p:txBody>
      </p:sp>
      <p:sp>
        <p:nvSpPr>
          <p:cNvPr id="27" name="文本框 29"/>
          <p:cNvSpPr txBox="1">
            <a:spLocks noChangeArrowheads="1"/>
          </p:cNvSpPr>
          <p:nvPr/>
        </p:nvSpPr>
        <p:spPr bwMode="auto">
          <a:xfrm>
            <a:off x="3197401" y="2288759"/>
            <a:ext cx="1693863" cy="40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000" dirty="0" smtClean="0">
                <a:solidFill>
                  <a:schemeClr val="bg1">
                    <a:lumMod val="50000"/>
                  </a:schemeClr>
                </a:solidFill>
                <a:latin typeface="Impact" panose="020B0806030902050204" pitchFamily="34" charset="0"/>
                <a:ea typeface="微软雅黑" pitchFamily="34" charset="-122"/>
              </a:rPr>
              <a:t>2013</a:t>
            </a:r>
            <a:endParaRPr lang="zh-CN" altLang="en-US" sz="2000" dirty="0">
              <a:solidFill>
                <a:schemeClr val="bg1">
                  <a:lumMod val="50000"/>
                </a:schemeClr>
              </a:solidFill>
              <a:latin typeface="Impact" panose="020B0806030902050204" pitchFamily="34" charset="0"/>
              <a:ea typeface="微软雅黑" pitchFamily="34" charset="-122"/>
              <a:cs typeface="汉仪特细等线简"/>
            </a:endParaRPr>
          </a:p>
        </p:txBody>
      </p:sp>
      <p:sp>
        <p:nvSpPr>
          <p:cNvPr id="28" name="文本框 35"/>
          <p:cNvSpPr txBox="1">
            <a:spLocks noChangeArrowheads="1"/>
          </p:cNvSpPr>
          <p:nvPr/>
        </p:nvSpPr>
        <p:spPr bwMode="auto">
          <a:xfrm>
            <a:off x="4891264" y="2909353"/>
            <a:ext cx="1692275" cy="40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000" dirty="0" smtClean="0">
                <a:solidFill>
                  <a:schemeClr val="bg1">
                    <a:lumMod val="50000"/>
                  </a:schemeClr>
                </a:solidFill>
                <a:latin typeface="Impact" panose="020B0806030902050204" pitchFamily="34" charset="0"/>
                <a:ea typeface="微软雅黑" pitchFamily="34" charset="-122"/>
              </a:rPr>
              <a:t>2014</a:t>
            </a:r>
            <a:endParaRPr lang="zh-CN" altLang="en-US" sz="2000" dirty="0">
              <a:solidFill>
                <a:schemeClr val="bg1">
                  <a:lumMod val="50000"/>
                </a:schemeClr>
              </a:solidFill>
              <a:latin typeface="Impact" panose="020B0806030902050204" pitchFamily="34" charset="0"/>
              <a:ea typeface="微软雅黑" pitchFamily="34" charset="-122"/>
              <a:cs typeface="汉仪特细等线简"/>
            </a:endParaRPr>
          </a:p>
        </p:txBody>
      </p:sp>
      <p:sp>
        <p:nvSpPr>
          <p:cNvPr id="29" name="文本框 36"/>
          <p:cNvSpPr txBox="1">
            <a:spLocks noChangeArrowheads="1"/>
          </p:cNvSpPr>
          <p:nvPr/>
        </p:nvSpPr>
        <p:spPr bwMode="auto">
          <a:xfrm>
            <a:off x="6472412" y="2288759"/>
            <a:ext cx="1693862" cy="40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000" dirty="0" smtClean="0">
                <a:solidFill>
                  <a:schemeClr val="bg1">
                    <a:lumMod val="50000"/>
                  </a:schemeClr>
                </a:solidFill>
                <a:latin typeface="Impact" panose="020B0806030902050204" pitchFamily="34" charset="0"/>
                <a:ea typeface="微软雅黑" pitchFamily="34" charset="-122"/>
              </a:rPr>
              <a:t>2015</a:t>
            </a:r>
            <a:endParaRPr lang="zh-CN" altLang="en-US" sz="2000" dirty="0">
              <a:solidFill>
                <a:schemeClr val="bg1">
                  <a:lumMod val="50000"/>
                </a:schemeClr>
              </a:solidFill>
              <a:latin typeface="Impact" panose="020B0806030902050204" pitchFamily="34" charset="0"/>
              <a:ea typeface="微软雅黑" pitchFamily="34" charset="-122"/>
              <a:cs typeface="汉仪特细等线简"/>
            </a:endParaRPr>
          </a:p>
        </p:txBody>
      </p:sp>
    </p:spTree>
    <p:extLst>
      <p:ext uri="{BB962C8B-B14F-4D97-AF65-F5344CB8AC3E}">
        <p14:creationId xmlns:p14="http://schemas.microsoft.com/office/powerpoint/2010/main" val="759273787"/>
      </p:ext>
    </p:extLst>
  </p:cSld>
  <p:clrMapOvr>
    <a:masterClrMapping/>
  </p:clrMapOvr>
  <p:transition spd="med" advClick="0" advTm="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anim calcmode="lin" valueType="num">
                                      <p:cBhvr>
                                        <p:cTn id="8" dur="2000" fill="hold"/>
                                        <p:tgtEl>
                                          <p:spTgt spid="17"/>
                                        </p:tgtEl>
                                        <p:attrNameLst>
                                          <p:attrName>ppt_w</p:attrName>
                                        </p:attrNameLst>
                                      </p:cBhvr>
                                      <p:tavLst>
                                        <p:tav tm="0" fmla="#ppt_w*sin(2.5*pi*$)">
                                          <p:val>
                                            <p:fltVal val="0"/>
                                          </p:val>
                                        </p:tav>
                                        <p:tav tm="100000">
                                          <p:val>
                                            <p:fltVal val="1"/>
                                          </p:val>
                                        </p:tav>
                                      </p:tavLst>
                                    </p:anim>
                                    <p:anim calcmode="lin" valueType="num">
                                      <p:cBhvr>
                                        <p:cTn id="9" dur="2000" fill="hold"/>
                                        <p:tgtEl>
                                          <p:spTgt spid="17"/>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childTnLst>
                          </p:cTn>
                        </p:par>
                        <p:par>
                          <p:cTn id="14" fill="hold">
                            <p:stCondLst>
                              <p:cond delay="250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4000"/>
                            </p:stCondLst>
                            <p:childTnLst>
                              <p:par>
                                <p:cTn id="27" presetID="22" presetClass="entr" presetSubtype="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4500"/>
                            </p:stCondLst>
                            <p:childTnLst>
                              <p:par>
                                <p:cTn id="31" presetID="45"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2000"/>
                                        <p:tgtEl>
                                          <p:spTgt spid="20"/>
                                        </p:tgtEl>
                                      </p:cBhvr>
                                    </p:animEffect>
                                    <p:anim calcmode="lin" valueType="num">
                                      <p:cBhvr>
                                        <p:cTn id="34" dur="2000" fill="hold"/>
                                        <p:tgtEl>
                                          <p:spTgt spid="20"/>
                                        </p:tgtEl>
                                        <p:attrNameLst>
                                          <p:attrName>ppt_w</p:attrName>
                                        </p:attrNameLst>
                                      </p:cBhvr>
                                      <p:tavLst>
                                        <p:tav tm="0" fmla="#ppt_w*sin(2.5*pi*$)">
                                          <p:val>
                                            <p:fltVal val="0"/>
                                          </p:val>
                                        </p:tav>
                                        <p:tav tm="100000">
                                          <p:val>
                                            <p:fltVal val="1"/>
                                          </p:val>
                                        </p:tav>
                                      </p:tavLst>
                                    </p:anim>
                                    <p:anim calcmode="lin" valueType="num">
                                      <p:cBhvr>
                                        <p:cTn id="35" dur="2000" fill="hold"/>
                                        <p:tgtEl>
                                          <p:spTgt spid="20"/>
                                        </p:tgtEl>
                                        <p:attrNameLst>
                                          <p:attrName>ppt_h</p:attrName>
                                        </p:attrNameLst>
                                      </p:cBhvr>
                                      <p:tavLst>
                                        <p:tav tm="0">
                                          <p:val>
                                            <p:strVal val="#ppt_h"/>
                                          </p:val>
                                        </p:tav>
                                        <p:tav tm="100000">
                                          <p:val>
                                            <p:strVal val="#ppt_h"/>
                                          </p:val>
                                        </p:tav>
                                      </p:tavLst>
                                    </p:anim>
                                  </p:childTnLst>
                                </p:cTn>
                              </p:par>
                            </p:childTnLst>
                          </p:cTn>
                        </p:par>
                        <p:par>
                          <p:cTn id="36" fill="hold">
                            <p:stCondLst>
                              <p:cond delay="6500"/>
                            </p:stCondLst>
                            <p:childTnLst>
                              <p:par>
                                <p:cTn id="37" presetID="22" presetClass="entr" presetSubtype="8"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7000"/>
                            </p:stCondLst>
                            <p:childTnLst>
                              <p:par>
                                <p:cTn id="41" presetID="1"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par>
                          <p:cTn id="43" fill="hold">
                            <p:stCondLst>
                              <p:cond delay="7000"/>
                            </p:stCondLst>
                            <p:childTnLst>
                              <p:par>
                                <p:cTn id="44" presetID="1"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childTnLst>
                          </p:cTn>
                        </p:par>
                        <p:par>
                          <p:cTn id="46" fill="hold">
                            <p:stCondLst>
                              <p:cond delay="7000"/>
                            </p:stCondLst>
                            <p:childTnLst>
                              <p:par>
                                <p:cTn id="47" presetID="22" presetClass="entr" presetSubtype="4"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down)">
                                      <p:cBhvr>
                                        <p:cTn id="49" dur="500"/>
                                        <p:tgtEl>
                                          <p:spTgt spid="7"/>
                                        </p:tgtEl>
                                      </p:cBhvr>
                                    </p:animEffect>
                                  </p:childTnLst>
                                </p:cTn>
                              </p:par>
                            </p:childTnLst>
                          </p:cTn>
                        </p:par>
                        <p:par>
                          <p:cTn id="50" fill="hold">
                            <p:stCondLst>
                              <p:cond delay="7500"/>
                            </p:stCondLst>
                            <p:childTnLst>
                              <p:par>
                                <p:cTn id="51" presetID="45"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2000"/>
                                        <p:tgtEl>
                                          <p:spTgt spid="14"/>
                                        </p:tgtEl>
                                      </p:cBhvr>
                                    </p:animEffect>
                                    <p:anim calcmode="lin" valueType="num">
                                      <p:cBhvr>
                                        <p:cTn id="54" dur="2000" fill="hold"/>
                                        <p:tgtEl>
                                          <p:spTgt spid="14"/>
                                        </p:tgtEl>
                                        <p:attrNameLst>
                                          <p:attrName>ppt_w</p:attrName>
                                        </p:attrNameLst>
                                      </p:cBhvr>
                                      <p:tavLst>
                                        <p:tav tm="0" fmla="#ppt_w*sin(2.5*pi*$)">
                                          <p:val>
                                            <p:fltVal val="0"/>
                                          </p:val>
                                        </p:tav>
                                        <p:tav tm="100000">
                                          <p:val>
                                            <p:fltVal val="1"/>
                                          </p:val>
                                        </p:tav>
                                      </p:tavLst>
                                    </p:anim>
                                    <p:anim calcmode="lin" valueType="num">
                                      <p:cBhvr>
                                        <p:cTn id="55" dur="2000" fill="hold"/>
                                        <p:tgtEl>
                                          <p:spTgt spid="14"/>
                                        </p:tgtEl>
                                        <p:attrNameLst>
                                          <p:attrName>ppt_h</p:attrName>
                                        </p:attrNameLst>
                                      </p:cBhvr>
                                      <p:tavLst>
                                        <p:tav tm="0">
                                          <p:val>
                                            <p:strVal val="#ppt_h"/>
                                          </p:val>
                                        </p:tav>
                                        <p:tav tm="100000">
                                          <p:val>
                                            <p:strVal val="#ppt_h"/>
                                          </p:val>
                                        </p:tav>
                                      </p:tavLst>
                                    </p:anim>
                                  </p:childTnLst>
                                </p:cTn>
                              </p:par>
                            </p:childTnLst>
                          </p:cTn>
                        </p:par>
                        <p:par>
                          <p:cTn id="56" fill="hold">
                            <p:stCondLst>
                              <p:cond delay="9500"/>
                            </p:stCondLst>
                            <p:childTnLst>
                              <p:par>
                                <p:cTn id="57" presetID="22" presetClass="entr" presetSubtype="8"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childTnLst>
                          </p:cTn>
                        </p:par>
                        <p:par>
                          <p:cTn id="60" fill="hold">
                            <p:stCondLst>
                              <p:cond delay="10000"/>
                            </p:stCondLst>
                            <p:childTnLst>
                              <p:par>
                                <p:cTn id="61" presetID="1" presetClass="entr" presetSubtype="0"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childTnLst>
                          </p:cTn>
                        </p:par>
                        <p:par>
                          <p:cTn id="63" fill="hold">
                            <p:stCondLst>
                              <p:cond delay="10000"/>
                            </p:stCondLst>
                            <p:childTnLst>
                              <p:par>
                                <p:cTn id="64" presetID="1"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childTnLst>
                                </p:cTn>
                              </p:par>
                            </p:childTnLst>
                          </p:cTn>
                        </p:par>
                        <p:par>
                          <p:cTn id="66" fill="hold">
                            <p:stCondLst>
                              <p:cond delay="10000"/>
                            </p:stCondLst>
                            <p:childTnLst>
                              <p:par>
                                <p:cTn id="67" presetID="22" presetClass="entr" presetSubtype="1" fill="hold"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up)">
                                      <p:cBhvr>
                                        <p:cTn id="69" dur="500"/>
                                        <p:tgtEl>
                                          <p:spTgt spid="9"/>
                                        </p:tgtEl>
                                      </p:cBhvr>
                                    </p:animEffect>
                                  </p:childTnLst>
                                </p:cTn>
                              </p:par>
                            </p:childTnLst>
                          </p:cTn>
                        </p:par>
                        <p:par>
                          <p:cTn id="70" fill="hold">
                            <p:stCondLst>
                              <p:cond delay="10500"/>
                            </p:stCondLst>
                            <p:childTnLst>
                              <p:par>
                                <p:cTn id="71" presetID="45" presetClass="entr" presetSubtype="0"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2000"/>
                                        <p:tgtEl>
                                          <p:spTgt spid="23"/>
                                        </p:tgtEl>
                                      </p:cBhvr>
                                    </p:animEffect>
                                    <p:anim calcmode="lin" valueType="num">
                                      <p:cBhvr>
                                        <p:cTn id="74" dur="2000" fill="hold"/>
                                        <p:tgtEl>
                                          <p:spTgt spid="23"/>
                                        </p:tgtEl>
                                        <p:attrNameLst>
                                          <p:attrName>ppt_w</p:attrName>
                                        </p:attrNameLst>
                                      </p:cBhvr>
                                      <p:tavLst>
                                        <p:tav tm="0" fmla="#ppt_w*sin(2.5*pi*$)">
                                          <p:val>
                                            <p:fltVal val="0"/>
                                          </p:val>
                                        </p:tav>
                                        <p:tav tm="100000">
                                          <p:val>
                                            <p:fltVal val="1"/>
                                          </p:val>
                                        </p:tav>
                                      </p:tavLst>
                                    </p:anim>
                                    <p:anim calcmode="lin" valueType="num">
                                      <p:cBhvr>
                                        <p:cTn id="75" dur="2000" fill="hold"/>
                                        <p:tgtEl>
                                          <p:spTgt spid="23"/>
                                        </p:tgtEl>
                                        <p:attrNameLst>
                                          <p:attrName>ppt_h</p:attrName>
                                        </p:attrNameLst>
                                      </p:cBhvr>
                                      <p:tavLst>
                                        <p:tav tm="0">
                                          <p:val>
                                            <p:strVal val="#ppt_h"/>
                                          </p:val>
                                        </p:tav>
                                        <p:tav tm="100000">
                                          <p:val>
                                            <p:strVal val="#ppt_h"/>
                                          </p:val>
                                        </p:tav>
                                      </p:tavLst>
                                    </p:anim>
                                  </p:childTnLst>
                                </p:cTn>
                              </p:par>
                            </p:childTnLst>
                          </p:cTn>
                        </p:par>
                        <p:par>
                          <p:cTn id="76" fill="hold">
                            <p:stCondLst>
                              <p:cond delay="12500"/>
                            </p:stCondLst>
                            <p:childTnLst>
                              <p:par>
                                <p:cTn id="77" presetID="22" presetClass="entr" presetSubtype="8"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left)">
                                      <p:cBhvr>
                                        <p:cTn id="79" dur="500"/>
                                        <p:tgtEl>
                                          <p:spTgt spid="10"/>
                                        </p:tgtEl>
                                      </p:cBhvr>
                                    </p:animEffect>
                                  </p:childTnLst>
                                </p:cTn>
                              </p:par>
                            </p:childTnLst>
                          </p:cTn>
                        </p:par>
                        <p:par>
                          <p:cTn id="80" fill="hold">
                            <p:stCondLst>
                              <p:cond delay="13000"/>
                            </p:stCondLst>
                            <p:childTnLst>
                              <p:par>
                                <p:cTn id="81" presetID="1" presetClass="entr" presetSubtype="0"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childTnLst>
                                </p:cTn>
                              </p:par>
                            </p:childTnLst>
                          </p:cTn>
                        </p:par>
                        <p:par>
                          <p:cTn id="83" fill="hold">
                            <p:stCondLst>
                              <p:cond delay="13000"/>
                            </p:stCondLst>
                            <p:childTnLst>
                              <p:par>
                                <p:cTn id="84" presetID="1" presetClass="entr" presetSubtype="0"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p:bldP spid="13" grpId="0"/>
      <p:bldP spid="26" grpId="0"/>
      <p:bldP spid="27" grpId="0"/>
      <p:bldP spid="28" grpId="0"/>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
</p:tagLst>
</file>

<file path=ppt/theme/theme1.xml><?xml version="1.0" encoding="utf-8"?>
<a:theme xmlns:a="http://schemas.openxmlformats.org/drawingml/2006/main" name="Office 主题​​">
  <a:themeElements>
    <a:clrScheme name="自定义 1244">
      <a:dk1>
        <a:sysClr val="windowText" lastClr="000000"/>
      </a:dk1>
      <a:lt1>
        <a:sysClr val="window" lastClr="FFFFFF"/>
      </a:lt1>
      <a:dk2>
        <a:srgbClr val="2F2F2F"/>
      </a:dk2>
      <a:lt2>
        <a:srgbClr val="7F7F7F"/>
      </a:lt2>
      <a:accent1>
        <a:srgbClr val="B9945B"/>
      </a:accent1>
      <a:accent2>
        <a:srgbClr val="AFB591"/>
      </a:accent2>
      <a:accent3>
        <a:srgbClr val="B9945B"/>
      </a:accent3>
      <a:accent4>
        <a:srgbClr val="AFB591"/>
      </a:accent4>
      <a:accent5>
        <a:srgbClr val="B9945B"/>
      </a:accent5>
      <a:accent6>
        <a:srgbClr val="AFB591"/>
      </a:accent6>
      <a:hlink>
        <a:srgbClr val="00D5D5"/>
      </a:hlink>
      <a:folHlink>
        <a:srgbClr val="DD00D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3880</TotalTime>
  <Words>2145</Words>
  <Application>Microsoft Office PowerPoint</Application>
  <PresentationFormat>全屏显示(16:9)</PresentationFormat>
  <Paragraphs>199</Paragraphs>
  <Slides>22</Slides>
  <Notes>21</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22</vt:i4>
      </vt:variant>
    </vt:vector>
  </HeadingPairs>
  <TitlesOfParts>
    <vt:vector size="40" baseType="lpstr">
      <vt:lpstr>hakuyoxingshu7000</vt:lpstr>
      <vt:lpstr>Impact MT Std</vt:lpstr>
      <vt:lpstr>新細明體</vt:lpstr>
      <vt:lpstr>Roboto</vt:lpstr>
      <vt:lpstr>나눔고딕</vt:lpstr>
      <vt:lpstr>汉仪特细等线简</vt:lpstr>
      <vt:lpstr>华文行楷</vt:lpstr>
      <vt:lpstr>宋体</vt:lpstr>
      <vt:lpstr>微软雅黑</vt:lpstr>
      <vt:lpstr>微软雅黑 Light</vt:lpstr>
      <vt:lpstr>叶根友毛笔行书2.0版</vt:lpstr>
      <vt:lpstr>张海山锐谐体2.0-授权联系：Samtype@QQ.com</vt:lpstr>
      <vt:lpstr>Arial</vt:lpstr>
      <vt:lpstr>Calibri</vt:lpstr>
      <vt:lpstr>Impact</vt:lpstr>
      <vt:lpstr>Open Sans</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2014-11-09T01:07:25Z</dcterms:created>
  <dcterms:modified xsi:type="dcterms:W3CDTF">2019-03-27T04:27:06Z</dcterms:modified>
</cp:coreProperties>
</file>