
<file path=[Content_Types].xml><?xml version="1.0" encoding="utf-8"?>
<Types xmlns="http://schemas.openxmlformats.org/package/2006/content-types"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theme/theme4.xml" ContentType="application/vnd.openxmlformats-officedocument.theme+xml"/>
  <Default Extension="png" ContentType="image/png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Masters/slideMaster4.xml" ContentType="application/vnd.openxmlformats-officedocument.presentationml.slide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93455" r:id="rId4"/>
    <p:sldMasterId id="2147493465" r:id="rId5"/>
    <p:sldMasterId id="2147493467" r:id="rId6"/>
    <p:sldMasterId id="2147493462" r:id="rId7"/>
  </p:sldMasterIdLst>
  <p:sldIdLst>
    <p:sldId id="261" r:id="rId8"/>
    <p:sldId id="267" r:id="rId9"/>
    <p:sldId id="268" r:id="rId10"/>
  </p:sldIdLst>
  <p:sldSz cx="12193588" cy="6858000"/>
  <p:notesSz cx="6858000" cy="9144000"/>
  <p:defaultTextStyle>
    <a:defPPr>
      <a:defRPr lang="en-US"/>
    </a:defPPr>
    <a:lvl1pPr marL="0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630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261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891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8522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8152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7783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7413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7044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3A1C"/>
    <a:srgbClr val="E63A1C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22380" autoAdjust="0"/>
    <p:restoredTop sz="94620"/>
  </p:normalViewPr>
  <p:slideViewPr>
    <p:cSldViewPr snapToGrid="0" snapToObjects="1">
      <p:cViewPr varScale="1">
        <p:scale>
          <a:sx n="104" d="100"/>
          <a:sy n="104" d="100"/>
        </p:scale>
        <p:origin x="-534" y="-84"/>
      </p:cViewPr>
      <p:guideLst>
        <p:guide orient="horz" pos="2160"/>
        <p:guide pos="3841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49" d="100"/>
        <a:sy n="149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Master" Target="slideMasters/slideMaster4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presProps" Target="presProps.xml"/><Relationship Id="rId5" Type="http://schemas.openxmlformats.org/officeDocument/2006/relationships/slideMaster" Target="slideMasters/slideMaster2.xml"/><Relationship Id="rId10" Type="http://schemas.openxmlformats.org/officeDocument/2006/relationships/slide" Target="slides/slide3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2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office.msn.com.cn/Template/Home.shtml" TargetMode="External"/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占位符 7"/>
          <p:cNvSpPr>
            <a:spLocks noGrp="1"/>
          </p:cNvSpPr>
          <p:nvPr>
            <p:ph type="body" sz="quarter" idx="10" hasCustomPrompt="1"/>
          </p:nvPr>
        </p:nvSpPr>
        <p:spPr>
          <a:xfrm>
            <a:off x="6351133" y="224217"/>
            <a:ext cx="5644403" cy="586316"/>
          </a:xfrm>
          <a:prstGeom prst="rect">
            <a:avLst/>
          </a:prstGeom>
        </p:spPr>
        <p:txBody>
          <a:bodyPr vert="horz" anchor="ctr"/>
          <a:lstStyle>
            <a:lvl1pPr marL="0" indent="0" algn="r">
              <a:buNone/>
              <a:defRPr sz="2667" b="1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en-US" altLang="zh-CN" sz="2667" dirty="0"/>
              <a:t>CLICK</a:t>
            </a:r>
            <a:r>
              <a:rPr kumimoji="1" lang="zh-CN" altLang="en-US" sz="2667" dirty="0"/>
              <a:t> </a:t>
            </a:r>
            <a:r>
              <a:rPr kumimoji="1" lang="en-US" altLang="zh-CN" sz="2667" dirty="0"/>
              <a:t>HERE</a:t>
            </a:r>
            <a:r>
              <a:rPr kumimoji="1" lang="zh-CN" altLang="en-US" sz="2667" dirty="0"/>
              <a:t> </a:t>
            </a:r>
            <a:r>
              <a:rPr kumimoji="1" lang="en-US" altLang="zh-CN" sz="2667" dirty="0"/>
              <a:t>TO</a:t>
            </a:r>
            <a:r>
              <a:rPr kumimoji="1" lang="zh-CN" altLang="en-US" sz="2667" dirty="0"/>
              <a:t> </a:t>
            </a:r>
            <a:r>
              <a:rPr kumimoji="1" lang="en-US" altLang="zh-CN" sz="2667" dirty="0"/>
              <a:t>ADD</a:t>
            </a:r>
            <a:r>
              <a:rPr kumimoji="1" lang="zh-CN" altLang="en-US" sz="2667" dirty="0"/>
              <a:t> </a:t>
            </a:r>
            <a:r>
              <a:rPr kumimoji="1" lang="en-US" altLang="zh-CN" sz="2667" dirty="0"/>
              <a:t>YOUR</a:t>
            </a:r>
            <a:r>
              <a:rPr kumimoji="1" lang="zh-CN" altLang="en-US" sz="2667" dirty="0"/>
              <a:t> </a:t>
            </a:r>
            <a:r>
              <a:rPr kumimoji="1" lang="en-US" altLang="zh-CN" sz="2667" dirty="0"/>
              <a:t>TITLE</a:t>
            </a:r>
            <a:endParaRPr kumimoji="1" lang="zh-CN" altLang="en-US" dirty="0"/>
          </a:p>
        </p:txBody>
      </p:sp>
      <p:sp>
        <p:nvSpPr>
          <p:cNvPr id="11" name="文本占位符 7"/>
          <p:cNvSpPr>
            <a:spLocks noGrp="1"/>
          </p:cNvSpPr>
          <p:nvPr>
            <p:ph type="body" sz="quarter" idx="11" hasCustomPrompt="1"/>
          </p:nvPr>
        </p:nvSpPr>
        <p:spPr>
          <a:xfrm>
            <a:off x="203228" y="6094894"/>
            <a:ext cx="678875" cy="586316"/>
          </a:xfrm>
          <a:prstGeom prst="rect">
            <a:avLst/>
          </a:prstGeom>
        </p:spPr>
        <p:txBody>
          <a:bodyPr vert="horz" anchor="ctr"/>
          <a:lstStyle>
            <a:lvl1pPr marL="0" indent="0" algn="l">
              <a:buNone/>
              <a:defRPr sz="2667" b="1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en-US" altLang="zh-CN" dirty="0"/>
              <a:t>01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7283514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占位符 7"/>
          <p:cNvSpPr>
            <a:spLocks noGrp="1"/>
          </p:cNvSpPr>
          <p:nvPr>
            <p:ph type="body" sz="quarter" idx="10" hasCustomPrompt="1"/>
          </p:nvPr>
        </p:nvSpPr>
        <p:spPr>
          <a:xfrm>
            <a:off x="6351133" y="224217"/>
            <a:ext cx="5644403" cy="586316"/>
          </a:xfrm>
          <a:prstGeom prst="rect">
            <a:avLst/>
          </a:prstGeom>
        </p:spPr>
        <p:txBody>
          <a:bodyPr vert="horz" anchor="ctr"/>
          <a:lstStyle>
            <a:lvl1pPr marL="0" indent="0" algn="r">
              <a:buNone/>
              <a:defRPr sz="2667" b="1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en-US" altLang="zh-CN" sz="2667" dirty="0"/>
              <a:t>CLICK</a:t>
            </a:r>
            <a:r>
              <a:rPr kumimoji="1" lang="zh-CN" altLang="en-US" sz="2667" dirty="0"/>
              <a:t> </a:t>
            </a:r>
            <a:r>
              <a:rPr kumimoji="1" lang="en-US" altLang="zh-CN" sz="2667" dirty="0"/>
              <a:t>HERE</a:t>
            </a:r>
            <a:r>
              <a:rPr kumimoji="1" lang="zh-CN" altLang="en-US" sz="2667" dirty="0"/>
              <a:t> </a:t>
            </a:r>
            <a:r>
              <a:rPr kumimoji="1" lang="en-US" altLang="zh-CN" sz="2667" dirty="0"/>
              <a:t>TO</a:t>
            </a:r>
            <a:r>
              <a:rPr kumimoji="1" lang="zh-CN" altLang="en-US" sz="2667" dirty="0"/>
              <a:t> </a:t>
            </a:r>
            <a:r>
              <a:rPr kumimoji="1" lang="en-US" altLang="zh-CN" sz="2667" dirty="0"/>
              <a:t>ADD</a:t>
            </a:r>
            <a:r>
              <a:rPr kumimoji="1" lang="zh-CN" altLang="en-US" sz="2667" dirty="0"/>
              <a:t> </a:t>
            </a:r>
            <a:r>
              <a:rPr kumimoji="1" lang="en-US" altLang="zh-CN" sz="2667" dirty="0"/>
              <a:t>YOUR</a:t>
            </a:r>
            <a:r>
              <a:rPr kumimoji="1" lang="zh-CN" altLang="en-US" sz="2667" dirty="0"/>
              <a:t> </a:t>
            </a:r>
            <a:r>
              <a:rPr kumimoji="1" lang="en-US" altLang="zh-CN" sz="2667" dirty="0"/>
              <a:t>TITLE</a:t>
            </a:r>
            <a:endParaRPr kumimoji="1" lang="zh-CN" altLang="en-US" dirty="0"/>
          </a:p>
        </p:txBody>
      </p:sp>
      <p:sp>
        <p:nvSpPr>
          <p:cNvPr id="11" name="文本占位符 7"/>
          <p:cNvSpPr>
            <a:spLocks noGrp="1"/>
          </p:cNvSpPr>
          <p:nvPr>
            <p:ph type="body" sz="quarter" idx="11" hasCustomPrompt="1"/>
          </p:nvPr>
        </p:nvSpPr>
        <p:spPr>
          <a:xfrm>
            <a:off x="203228" y="6094894"/>
            <a:ext cx="678875" cy="586316"/>
          </a:xfrm>
          <a:prstGeom prst="rect">
            <a:avLst/>
          </a:prstGeom>
        </p:spPr>
        <p:txBody>
          <a:bodyPr vert="horz" anchor="ctr"/>
          <a:lstStyle>
            <a:lvl1pPr marL="0" indent="0" algn="l">
              <a:buNone/>
              <a:defRPr sz="2667" b="1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en-US" altLang="zh-CN" dirty="0"/>
              <a:t>01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41755847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占位符 7"/>
          <p:cNvSpPr>
            <a:spLocks noGrp="1"/>
          </p:cNvSpPr>
          <p:nvPr>
            <p:ph type="body" sz="quarter" idx="10" hasCustomPrompt="1"/>
          </p:nvPr>
        </p:nvSpPr>
        <p:spPr>
          <a:xfrm>
            <a:off x="6351133" y="224217"/>
            <a:ext cx="5644403" cy="586316"/>
          </a:xfrm>
          <a:prstGeom prst="rect">
            <a:avLst/>
          </a:prstGeom>
        </p:spPr>
        <p:txBody>
          <a:bodyPr vert="horz" anchor="ctr"/>
          <a:lstStyle>
            <a:lvl1pPr marL="0" indent="0" algn="r">
              <a:buNone/>
              <a:defRPr sz="2667" b="1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en-US" altLang="zh-CN" sz="2667" dirty="0"/>
              <a:t>CLICK</a:t>
            </a:r>
            <a:r>
              <a:rPr kumimoji="1" lang="zh-CN" altLang="en-US" sz="2667" dirty="0"/>
              <a:t> </a:t>
            </a:r>
            <a:r>
              <a:rPr kumimoji="1" lang="en-US" altLang="zh-CN" sz="2667" dirty="0"/>
              <a:t>HERE</a:t>
            </a:r>
            <a:r>
              <a:rPr kumimoji="1" lang="zh-CN" altLang="en-US" sz="2667" dirty="0"/>
              <a:t> </a:t>
            </a:r>
            <a:r>
              <a:rPr kumimoji="1" lang="en-US" altLang="zh-CN" sz="2667" dirty="0"/>
              <a:t>TO</a:t>
            </a:r>
            <a:r>
              <a:rPr kumimoji="1" lang="zh-CN" altLang="en-US" sz="2667" dirty="0"/>
              <a:t> </a:t>
            </a:r>
            <a:r>
              <a:rPr kumimoji="1" lang="en-US" altLang="zh-CN" sz="2667" dirty="0"/>
              <a:t>ADD</a:t>
            </a:r>
            <a:r>
              <a:rPr kumimoji="1" lang="zh-CN" altLang="en-US" sz="2667" dirty="0"/>
              <a:t> </a:t>
            </a:r>
            <a:r>
              <a:rPr kumimoji="1" lang="en-US" altLang="zh-CN" sz="2667" dirty="0"/>
              <a:t>YOUR</a:t>
            </a:r>
            <a:r>
              <a:rPr kumimoji="1" lang="zh-CN" altLang="en-US" sz="2667" dirty="0"/>
              <a:t> </a:t>
            </a:r>
            <a:r>
              <a:rPr kumimoji="1" lang="en-US" altLang="zh-CN" sz="2667" dirty="0"/>
              <a:t>TITLE</a:t>
            </a:r>
            <a:endParaRPr kumimoji="1" lang="zh-CN" altLang="en-US" dirty="0"/>
          </a:p>
        </p:txBody>
      </p:sp>
      <p:sp>
        <p:nvSpPr>
          <p:cNvPr id="11" name="文本占位符 7"/>
          <p:cNvSpPr>
            <a:spLocks noGrp="1"/>
          </p:cNvSpPr>
          <p:nvPr>
            <p:ph type="body" sz="quarter" idx="11" hasCustomPrompt="1"/>
          </p:nvPr>
        </p:nvSpPr>
        <p:spPr>
          <a:xfrm>
            <a:off x="203228" y="6094894"/>
            <a:ext cx="678875" cy="586316"/>
          </a:xfrm>
          <a:prstGeom prst="rect">
            <a:avLst/>
          </a:prstGeom>
        </p:spPr>
        <p:txBody>
          <a:bodyPr vert="horz" anchor="ctr"/>
          <a:lstStyle>
            <a:lvl1pPr marL="0" indent="0" algn="l">
              <a:buNone/>
              <a:defRPr sz="2667" b="1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en-US" altLang="zh-CN" dirty="0"/>
              <a:t>01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30209519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bg>
      <p:bgPr>
        <a:solidFill>
          <a:srgbClr val="E73A1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440661" y="759873"/>
            <a:ext cx="662447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60958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标注</a:t>
            </a:r>
          </a:p>
        </p:txBody>
      </p:sp>
      <p:sp>
        <p:nvSpPr>
          <p:cNvPr id="7" name="矩形 6"/>
          <p:cNvSpPr/>
          <p:nvPr userDrawn="1"/>
        </p:nvSpPr>
        <p:spPr>
          <a:xfrm>
            <a:off x="2572924" y="759874"/>
            <a:ext cx="1402184" cy="34532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字体使用 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行距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背景图片出处</a:t>
            </a: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声明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</p:txBody>
      </p:sp>
      <p:sp>
        <p:nvSpPr>
          <p:cNvPr id="8" name="矩形 7"/>
          <p:cNvSpPr/>
          <p:nvPr userDrawn="1"/>
        </p:nvSpPr>
        <p:spPr>
          <a:xfrm>
            <a:off x="4153552" y="759874"/>
            <a:ext cx="7075266" cy="42398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英文 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cs typeface="Segoe UI Light"/>
              </a:rPr>
              <a:t>Century Gothic</a:t>
            </a: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中文 微软雅黑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正文 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1.3</a:t>
            </a: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cn.bing.com</a:t>
            </a: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algn="l" defTabSz="60958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本网站所提供的任何信息内容（包括但不限于 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PPT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 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模板、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Word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 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文档、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Excel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 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图表、图片素材等）均受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《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中华人民共和国著作权法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》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、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《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信息网络传播权保护条例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》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及其他适用的法律法规的保护，未经权利人书面明确授权，信息内容的任何部分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(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包括图片或图表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)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不得被全部或部分的复制、传播、销售，否则将承担法律责任。</a:t>
            </a:r>
          </a:p>
        </p:txBody>
      </p:sp>
      <p:sp>
        <p:nvSpPr>
          <p:cNvPr id="9" name="矩形 8"/>
          <p:cNvSpPr/>
          <p:nvPr userDrawn="1"/>
        </p:nvSpPr>
        <p:spPr>
          <a:xfrm>
            <a:off x="440661" y="182446"/>
            <a:ext cx="777878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60958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/>
                <a:ea typeface="微软雅黑" charset="0"/>
                <a:cs typeface="Segoe UI Light"/>
              </a:rPr>
              <a:t>OfficePLUS</a:t>
            </a:r>
            <a:endParaRPr kumimoji="0" lang="zh-CN" altLang="en-US" sz="10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 Light"/>
              <a:ea typeface="微软雅黑" charset="0"/>
              <a:cs typeface="Segoe UI Light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271962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>
            <a:hlinkClick r:id="rId2"/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327290" y="2788087"/>
            <a:ext cx="3178317" cy="418585"/>
          </a:xfrm>
          <a:prstGeom prst="rect">
            <a:avLst/>
          </a:prstGeom>
        </p:spPr>
      </p:pic>
      <p:sp>
        <p:nvSpPr>
          <p:cNvPr id="10" name="文本框 9"/>
          <p:cNvSpPr txBox="1"/>
          <p:nvPr userDrawn="1"/>
        </p:nvSpPr>
        <p:spPr>
          <a:xfrm>
            <a:off x="4300601" y="4007796"/>
            <a:ext cx="3347826" cy="2974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1333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Gothic"/>
                <a:ea typeface="微软雅黑" panose="020B0503020204020204" pitchFamily="34" charset="-122"/>
              </a:rPr>
              <a:t>点击</a:t>
            </a:r>
            <a:r>
              <a:rPr kumimoji="1" lang="en-US" altLang="zh-CN" sz="1333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Gothic"/>
                <a:ea typeface="微软雅黑" panose="020B0503020204020204" pitchFamily="34" charset="-122"/>
              </a:rPr>
              <a:t>Logo</a:t>
            </a:r>
            <a:r>
              <a:rPr kumimoji="1" lang="zh-CN" altLang="en-US" sz="1333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Gothic"/>
                <a:ea typeface="微软雅黑" panose="020B0503020204020204" pitchFamily="34" charset="-122"/>
              </a:rPr>
              <a:t>获取更多优质模板（放映模式）</a:t>
            </a:r>
          </a:p>
        </p:txBody>
      </p:sp>
    </p:spTree>
    <p:extLst>
      <p:ext uri="{BB962C8B-B14F-4D97-AF65-F5344CB8AC3E}">
        <p14:creationId xmlns:p14="http://schemas.microsoft.com/office/powerpoint/2010/main" xmlns="" val="30717244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theme" Target="../theme/theme4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36938435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3456" r:id="rId1"/>
  </p:sldLayoutIdLst>
  <p:txStyles>
    <p:titleStyle>
      <a:lvl1pPr algn="ctr" defTabSz="609585" rtl="0" eaLnBrk="1" latinLnBrk="0" hangingPunct="1"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609585" rtl="0" eaLnBrk="1" latinLnBrk="0" hangingPunct="1">
        <a:spcBef>
          <a:spcPct val="20000"/>
        </a:spcBef>
        <a:buFont typeface="Arial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609585" rtl="0" eaLnBrk="1" latinLnBrk="0" hangingPunct="1">
        <a:spcBef>
          <a:spcPct val="20000"/>
        </a:spcBef>
        <a:buFont typeface="Arial"/>
        <a:buChar char="–"/>
        <a:defRPr sz="3733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609585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609585" rtl="0" eaLnBrk="1" latinLnBrk="0" hangingPunct="1">
        <a:spcBef>
          <a:spcPct val="20000"/>
        </a:spcBef>
        <a:buFont typeface="Arial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609585" rtl="0" eaLnBrk="1" latinLnBrk="0" hangingPunct="1">
        <a:spcBef>
          <a:spcPct val="20000"/>
        </a:spcBef>
        <a:buFont typeface="Arial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3648966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3466" r:id="rId1"/>
  </p:sldLayoutIdLst>
  <p:txStyles>
    <p:titleStyle>
      <a:lvl1pPr algn="ctr" defTabSz="609585" rtl="0" eaLnBrk="1" latinLnBrk="0" hangingPunct="1"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609585" rtl="0" eaLnBrk="1" latinLnBrk="0" hangingPunct="1">
        <a:spcBef>
          <a:spcPct val="20000"/>
        </a:spcBef>
        <a:buFont typeface="Arial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609585" rtl="0" eaLnBrk="1" latinLnBrk="0" hangingPunct="1">
        <a:spcBef>
          <a:spcPct val="20000"/>
        </a:spcBef>
        <a:buFont typeface="Arial"/>
        <a:buChar char="–"/>
        <a:defRPr sz="3733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609585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609585" rtl="0" eaLnBrk="1" latinLnBrk="0" hangingPunct="1">
        <a:spcBef>
          <a:spcPct val="20000"/>
        </a:spcBef>
        <a:buFont typeface="Arial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609585" rtl="0" eaLnBrk="1" latinLnBrk="0" hangingPunct="1">
        <a:spcBef>
          <a:spcPct val="20000"/>
        </a:spcBef>
        <a:buFont typeface="Arial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9364857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3468" r:id="rId1"/>
  </p:sldLayoutIdLst>
  <p:txStyles>
    <p:titleStyle>
      <a:lvl1pPr algn="ctr" defTabSz="609585" rtl="0" eaLnBrk="1" latinLnBrk="0" hangingPunct="1"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609585" rtl="0" eaLnBrk="1" latinLnBrk="0" hangingPunct="1">
        <a:spcBef>
          <a:spcPct val="20000"/>
        </a:spcBef>
        <a:buFont typeface="Arial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609585" rtl="0" eaLnBrk="1" latinLnBrk="0" hangingPunct="1">
        <a:spcBef>
          <a:spcPct val="20000"/>
        </a:spcBef>
        <a:buFont typeface="Arial"/>
        <a:buChar char="–"/>
        <a:defRPr sz="3733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609585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609585" rtl="0" eaLnBrk="1" latinLnBrk="0" hangingPunct="1">
        <a:spcBef>
          <a:spcPct val="20000"/>
        </a:spcBef>
        <a:buFont typeface="Arial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609585" rtl="0" eaLnBrk="1" latinLnBrk="0" hangingPunct="1">
        <a:spcBef>
          <a:spcPct val="20000"/>
        </a:spcBef>
        <a:buFont typeface="Arial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6338705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3463" r:id="rId1"/>
    <p:sldLayoutId id="2147493464" r:id="rId2"/>
  </p:sldLayoutIdLst>
  <p:txStyles>
    <p:titleStyle>
      <a:lvl1pPr algn="ctr" defTabSz="609585" rtl="0" eaLnBrk="1" latinLnBrk="0" hangingPunct="1"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609585" rtl="0" eaLnBrk="1" latinLnBrk="0" hangingPunct="1">
        <a:spcBef>
          <a:spcPct val="20000"/>
        </a:spcBef>
        <a:buFont typeface="Arial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609585" rtl="0" eaLnBrk="1" latinLnBrk="0" hangingPunct="1">
        <a:spcBef>
          <a:spcPct val="20000"/>
        </a:spcBef>
        <a:buFont typeface="Arial"/>
        <a:buChar char="–"/>
        <a:defRPr sz="3733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609585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609585" rtl="0" eaLnBrk="1" latinLnBrk="0" hangingPunct="1">
        <a:spcBef>
          <a:spcPct val="20000"/>
        </a:spcBef>
        <a:buFont typeface="Arial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609585" rtl="0" eaLnBrk="1" latinLnBrk="0" hangingPunct="1">
        <a:spcBef>
          <a:spcPct val="20000"/>
        </a:spcBef>
        <a:buFont typeface="Arial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椭圆 81"/>
          <p:cNvSpPr/>
          <p:nvPr/>
        </p:nvSpPr>
        <p:spPr>
          <a:xfrm>
            <a:off x="8957174" y="1571100"/>
            <a:ext cx="2115443" cy="2115443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81" name="椭圆 80"/>
          <p:cNvSpPr/>
          <p:nvPr/>
        </p:nvSpPr>
        <p:spPr>
          <a:xfrm>
            <a:off x="6939074" y="1571100"/>
            <a:ext cx="2115443" cy="2115443"/>
          </a:xfrm>
          <a:prstGeom prst="ellipse">
            <a:avLst/>
          </a:prstGeom>
          <a:solidFill>
            <a:schemeClr val="accent6">
              <a:lumMod val="5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80" name="椭圆 79"/>
          <p:cNvSpPr/>
          <p:nvPr/>
        </p:nvSpPr>
        <p:spPr>
          <a:xfrm>
            <a:off x="4963569" y="1557104"/>
            <a:ext cx="2115443" cy="2115443"/>
          </a:xfrm>
          <a:prstGeom prst="ellipse">
            <a:avLst/>
          </a:prstGeom>
          <a:solidFill>
            <a:schemeClr val="accent3">
              <a:lumMod val="5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79" name="椭圆 78"/>
          <p:cNvSpPr/>
          <p:nvPr/>
        </p:nvSpPr>
        <p:spPr>
          <a:xfrm>
            <a:off x="2995435" y="1553812"/>
            <a:ext cx="2115443" cy="2115443"/>
          </a:xfrm>
          <a:prstGeom prst="ellipse">
            <a:avLst/>
          </a:prstGeom>
          <a:solidFill>
            <a:schemeClr val="accent2">
              <a:lumMod val="5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10" name="椭圆 9"/>
          <p:cNvSpPr/>
          <p:nvPr/>
        </p:nvSpPr>
        <p:spPr>
          <a:xfrm>
            <a:off x="1012749" y="1553812"/>
            <a:ext cx="2115443" cy="2115443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76" name="空心弧 75"/>
          <p:cNvSpPr/>
          <p:nvPr/>
        </p:nvSpPr>
        <p:spPr>
          <a:xfrm flipV="1">
            <a:off x="8737092" y="1398831"/>
            <a:ext cx="2459981" cy="2459981"/>
          </a:xfrm>
          <a:prstGeom prst="blockArc">
            <a:avLst>
              <a:gd name="adj1" fmla="val 10800000"/>
              <a:gd name="adj2" fmla="val 0"/>
              <a:gd name="adj3" fmla="val 19470"/>
            </a:avLst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schemeClr val="tx1"/>
              </a:solidFill>
            </a:endParaRPr>
          </a:p>
        </p:txBody>
      </p:sp>
      <p:sp>
        <p:nvSpPr>
          <p:cNvPr id="13" name="空心弧 12"/>
          <p:cNvSpPr/>
          <p:nvPr/>
        </p:nvSpPr>
        <p:spPr>
          <a:xfrm>
            <a:off x="2797834" y="1373011"/>
            <a:ext cx="2459981" cy="2459981"/>
          </a:xfrm>
          <a:prstGeom prst="blockArc">
            <a:avLst>
              <a:gd name="adj1" fmla="val 10800000"/>
              <a:gd name="adj2" fmla="val 0"/>
              <a:gd name="adj3" fmla="val 19470"/>
            </a:avLst>
          </a:prstGeom>
          <a:solidFill>
            <a:schemeClr val="accent2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schemeClr val="tx1"/>
              </a:solidFill>
            </a:endParaRPr>
          </a:p>
        </p:txBody>
      </p:sp>
      <p:sp>
        <p:nvSpPr>
          <p:cNvPr id="9" name="空心弧 8"/>
          <p:cNvSpPr/>
          <p:nvPr/>
        </p:nvSpPr>
        <p:spPr>
          <a:xfrm flipV="1">
            <a:off x="844824" y="1373011"/>
            <a:ext cx="2459981" cy="2459981"/>
          </a:xfrm>
          <a:prstGeom prst="blockArc">
            <a:avLst>
              <a:gd name="adj1" fmla="val 10800000"/>
              <a:gd name="adj2" fmla="val 0"/>
              <a:gd name="adj3" fmla="val 19470"/>
            </a:avLst>
          </a:prstGeom>
          <a:solidFill>
            <a:schemeClr val="accent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schemeClr val="tx1"/>
              </a:solidFill>
            </a:endParaRPr>
          </a:p>
        </p:txBody>
      </p:sp>
      <p:sp>
        <p:nvSpPr>
          <p:cNvPr id="16" name="空心弧 15"/>
          <p:cNvSpPr/>
          <p:nvPr/>
        </p:nvSpPr>
        <p:spPr>
          <a:xfrm flipV="1">
            <a:off x="4781690" y="1373011"/>
            <a:ext cx="2459981" cy="2459981"/>
          </a:xfrm>
          <a:prstGeom prst="blockArc">
            <a:avLst>
              <a:gd name="adj1" fmla="val 10800000"/>
              <a:gd name="adj2" fmla="val 0"/>
              <a:gd name="adj3" fmla="val 19470"/>
            </a:avLst>
          </a:prstGeom>
          <a:solidFill>
            <a:schemeClr val="accent3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schemeClr val="tx1"/>
              </a:solidFill>
            </a:endParaRPr>
          </a:p>
        </p:txBody>
      </p:sp>
      <p:sp>
        <p:nvSpPr>
          <p:cNvPr id="22" name="空心弧 21"/>
          <p:cNvSpPr/>
          <p:nvPr/>
        </p:nvSpPr>
        <p:spPr>
          <a:xfrm>
            <a:off x="6762382" y="1373011"/>
            <a:ext cx="2459981" cy="2459981"/>
          </a:xfrm>
          <a:prstGeom prst="blockArc">
            <a:avLst>
              <a:gd name="adj1" fmla="val 10800000"/>
              <a:gd name="adj2" fmla="val 0"/>
              <a:gd name="adj3" fmla="val 19470"/>
            </a:avLst>
          </a:prstGeom>
          <a:solidFill>
            <a:schemeClr val="accent6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schemeClr val="tx1"/>
              </a:solidFill>
            </a:endParaRPr>
          </a:p>
        </p:txBody>
      </p:sp>
      <p:sp>
        <p:nvSpPr>
          <p:cNvPr id="77" name="空心弧 4"/>
          <p:cNvSpPr/>
          <p:nvPr/>
        </p:nvSpPr>
        <p:spPr>
          <a:xfrm>
            <a:off x="8737092" y="1398831"/>
            <a:ext cx="2653268" cy="1711555"/>
          </a:xfrm>
          <a:custGeom>
            <a:avLst/>
            <a:gdLst/>
            <a:ahLst/>
            <a:cxnLst/>
            <a:rect l="l" t="t" r="r" b="b"/>
            <a:pathLst>
              <a:path w="2734161" h="1763738">
                <a:moveTo>
                  <a:pt x="1270063" y="0"/>
                </a:moveTo>
                <a:cubicBezTo>
                  <a:pt x="1489338" y="1"/>
                  <a:pt x="1708614" y="56720"/>
                  <a:pt x="1905093" y="170157"/>
                </a:cubicBezTo>
                <a:cubicBezTo>
                  <a:pt x="2248932" y="368673"/>
                  <a:pt x="2477249" y="714500"/>
                  <a:pt x="2528955" y="1101832"/>
                </a:cubicBezTo>
                <a:lnTo>
                  <a:pt x="2537771" y="1234616"/>
                </a:lnTo>
                <a:lnTo>
                  <a:pt x="2734161" y="1234616"/>
                </a:lnTo>
                <a:lnTo>
                  <a:pt x="2297577" y="1763738"/>
                </a:lnTo>
                <a:lnTo>
                  <a:pt x="1860993" y="1234616"/>
                </a:lnTo>
                <a:lnTo>
                  <a:pt x="2035029" y="1234616"/>
                </a:lnTo>
                <a:lnTo>
                  <a:pt x="2030634" y="1168423"/>
                </a:lnTo>
                <a:cubicBezTo>
                  <a:pt x="1999395" y="934413"/>
                  <a:pt x="1861456" y="725478"/>
                  <a:pt x="1653722" y="605543"/>
                </a:cubicBezTo>
                <a:cubicBezTo>
                  <a:pt x="1416312" y="468474"/>
                  <a:pt x="1123812" y="468474"/>
                  <a:pt x="886402" y="605543"/>
                </a:cubicBezTo>
                <a:cubicBezTo>
                  <a:pt x="648992" y="742611"/>
                  <a:pt x="502742" y="995925"/>
                  <a:pt x="502742" y="1270062"/>
                </a:cubicBezTo>
                <a:lnTo>
                  <a:pt x="0" y="1270062"/>
                </a:lnTo>
                <a:cubicBezTo>
                  <a:pt x="0" y="816312"/>
                  <a:pt x="242073" y="397031"/>
                  <a:pt x="635031" y="170156"/>
                </a:cubicBezTo>
                <a:cubicBezTo>
                  <a:pt x="831511" y="56719"/>
                  <a:pt x="1050787" y="0"/>
                  <a:pt x="1270063" y="0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schemeClr val="tx1"/>
              </a:solidFill>
            </a:endParaRPr>
          </a:p>
        </p:txBody>
      </p:sp>
      <p:sp>
        <p:nvSpPr>
          <p:cNvPr id="23" name="空心弧 4"/>
          <p:cNvSpPr/>
          <p:nvPr/>
        </p:nvSpPr>
        <p:spPr>
          <a:xfrm flipV="1">
            <a:off x="6762383" y="2121435"/>
            <a:ext cx="2653268" cy="1711555"/>
          </a:xfrm>
          <a:custGeom>
            <a:avLst/>
            <a:gdLst/>
            <a:ahLst/>
            <a:cxnLst/>
            <a:rect l="l" t="t" r="r" b="b"/>
            <a:pathLst>
              <a:path w="2734161" h="1763738">
                <a:moveTo>
                  <a:pt x="1270063" y="0"/>
                </a:moveTo>
                <a:cubicBezTo>
                  <a:pt x="1489338" y="1"/>
                  <a:pt x="1708614" y="56720"/>
                  <a:pt x="1905093" y="170157"/>
                </a:cubicBezTo>
                <a:cubicBezTo>
                  <a:pt x="2248932" y="368673"/>
                  <a:pt x="2477249" y="714500"/>
                  <a:pt x="2528955" y="1101832"/>
                </a:cubicBezTo>
                <a:lnTo>
                  <a:pt x="2537771" y="1234616"/>
                </a:lnTo>
                <a:lnTo>
                  <a:pt x="2734161" y="1234616"/>
                </a:lnTo>
                <a:lnTo>
                  <a:pt x="2297577" y="1763738"/>
                </a:lnTo>
                <a:lnTo>
                  <a:pt x="1860993" y="1234616"/>
                </a:lnTo>
                <a:lnTo>
                  <a:pt x="2035029" y="1234616"/>
                </a:lnTo>
                <a:lnTo>
                  <a:pt x="2030634" y="1168423"/>
                </a:lnTo>
                <a:cubicBezTo>
                  <a:pt x="1999395" y="934413"/>
                  <a:pt x="1861456" y="725478"/>
                  <a:pt x="1653722" y="605543"/>
                </a:cubicBezTo>
                <a:cubicBezTo>
                  <a:pt x="1416312" y="468474"/>
                  <a:pt x="1123812" y="468474"/>
                  <a:pt x="886402" y="605543"/>
                </a:cubicBezTo>
                <a:cubicBezTo>
                  <a:pt x="648992" y="742611"/>
                  <a:pt x="502742" y="995925"/>
                  <a:pt x="502742" y="1270062"/>
                </a:cubicBezTo>
                <a:lnTo>
                  <a:pt x="0" y="1270062"/>
                </a:lnTo>
                <a:cubicBezTo>
                  <a:pt x="0" y="816312"/>
                  <a:pt x="242073" y="397031"/>
                  <a:pt x="635031" y="170156"/>
                </a:cubicBezTo>
                <a:cubicBezTo>
                  <a:pt x="831511" y="56719"/>
                  <a:pt x="1050787" y="0"/>
                  <a:pt x="1270063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schemeClr val="tx1"/>
              </a:solidFill>
            </a:endParaRPr>
          </a:p>
        </p:txBody>
      </p:sp>
      <p:sp>
        <p:nvSpPr>
          <p:cNvPr id="17" name="空心弧 4"/>
          <p:cNvSpPr/>
          <p:nvPr/>
        </p:nvSpPr>
        <p:spPr>
          <a:xfrm>
            <a:off x="4781691" y="1373011"/>
            <a:ext cx="2653268" cy="1711555"/>
          </a:xfrm>
          <a:custGeom>
            <a:avLst/>
            <a:gdLst/>
            <a:ahLst/>
            <a:cxnLst/>
            <a:rect l="l" t="t" r="r" b="b"/>
            <a:pathLst>
              <a:path w="2734161" h="1763738">
                <a:moveTo>
                  <a:pt x="1270063" y="0"/>
                </a:moveTo>
                <a:cubicBezTo>
                  <a:pt x="1489338" y="1"/>
                  <a:pt x="1708614" y="56720"/>
                  <a:pt x="1905093" y="170157"/>
                </a:cubicBezTo>
                <a:cubicBezTo>
                  <a:pt x="2248932" y="368673"/>
                  <a:pt x="2477249" y="714500"/>
                  <a:pt x="2528955" y="1101832"/>
                </a:cubicBezTo>
                <a:lnTo>
                  <a:pt x="2537771" y="1234616"/>
                </a:lnTo>
                <a:lnTo>
                  <a:pt x="2734161" y="1234616"/>
                </a:lnTo>
                <a:lnTo>
                  <a:pt x="2297577" y="1763738"/>
                </a:lnTo>
                <a:lnTo>
                  <a:pt x="1860993" y="1234616"/>
                </a:lnTo>
                <a:lnTo>
                  <a:pt x="2035029" y="1234616"/>
                </a:lnTo>
                <a:lnTo>
                  <a:pt x="2030634" y="1168423"/>
                </a:lnTo>
                <a:cubicBezTo>
                  <a:pt x="1999395" y="934413"/>
                  <a:pt x="1861456" y="725478"/>
                  <a:pt x="1653722" y="605543"/>
                </a:cubicBezTo>
                <a:cubicBezTo>
                  <a:pt x="1416312" y="468474"/>
                  <a:pt x="1123812" y="468474"/>
                  <a:pt x="886402" y="605543"/>
                </a:cubicBezTo>
                <a:cubicBezTo>
                  <a:pt x="648992" y="742611"/>
                  <a:pt x="502742" y="995925"/>
                  <a:pt x="502742" y="1270062"/>
                </a:cubicBezTo>
                <a:lnTo>
                  <a:pt x="0" y="1270062"/>
                </a:lnTo>
                <a:cubicBezTo>
                  <a:pt x="0" y="816312"/>
                  <a:pt x="242073" y="397031"/>
                  <a:pt x="635031" y="170156"/>
                </a:cubicBezTo>
                <a:cubicBezTo>
                  <a:pt x="831511" y="56719"/>
                  <a:pt x="1050787" y="0"/>
                  <a:pt x="1270063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schemeClr val="tx1"/>
              </a:solidFill>
            </a:endParaRPr>
          </a:p>
        </p:txBody>
      </p:sp>
      <p:sp>
        <p:nvSpPr>
          <p:cNvPr id="14" name="空心弧 4"/>
          <p:cNvSpPr/>
          <p:nvPr/>
        </p:nvSpPr>
        <p:spPr>
          <a:xfrm flipV="1">
            <a:off x="2797835" y="2121435"/>
            <a:ext cx="2653268" cy="1711555"/>
          </a:xfrm>
          <a:custGeom>
            <a:avLst/>
            <a:gdLst/>
            <a:ahLst/>
            <a:cxnLst/>
            <a:rect l="l" t="t" r="r" b="b"/>
            <a:pathLst>
              <a:path w="2734161" h="1763738">
                <a:moveTo>
                  <a:pt x="1270063" y="0"/>
                </a:moveTo>
                <a:cubicBezTo>
                  <a:pt x="1489338" y="1"/>
                  <a:pt x="1708614" y="56720"/>
                  <a:pt x="1905093" y="170157"/>
                </a:cubicBezTo>
                <a:cubicBezTo>
                  <a:pt x="2248932" y="368673"/>
                  <a:pt x="2477249" y="714500"/>
                  <a:pt x="2528955" y="1101832"/>
                </a:cubicBezTo>
                <a:lnTo>
                  <a:pt x="2537771" y="1234616"/>
                </a:lnTo>
                <a:lnTo>
                  <a:pt x="2734161" y="1234616"/>
                </a:lnTo>
                <a:lnTo>
                  <a:pt x="2297577" y="1763738"/>
                </a:lnTo>
                <a:lnTo>
                  <a:pt x="1860993" y="1234616"/>
                </a:lnTo>
                <a:lnTo>
                  <a:pt x="2035029" y="1234616"/>
                </a:lnTo>
                <a:lnTo>
                  <a:pt x="2030634" y="1168423"/>
                </a:lnTo>
                <a:cubicBezTo>
                  <a:pt x="1999395" y="934413"/>
                  <a:pt x="1861456" y="725478"/>
                  <a:pt x="1653722" y="605543"/>
                </a:cubicBezTo>
                <a:cubicBezTo>
                  <a:pt x="1416312" y="468474"/>
                  <a:pt x="1123812" y="468474"/>
                  <a:pt x="886402" y="605543"/>
                </a:cubicBezTo>
                <a:cubicBezTo>
                  <a:pt x="648992" y="742611"/>
                  <a:pt x="502742" y="995925"/>
                  <a:pt x="502742" y="1270062"/>
                </a:cubicBezTo>
                <a:lnTo>
                  <a:pt x="0" y="1270062"/>
                </a:lnTo>
                <a:cubicBezTo>
                  <a:pt x="0" y="816312"/>
                  <a:pt x="242073" y="397031"/>
                  <a:pt x="635031" y="170156"/>
                </a:cubicBezTo>
                <a:cubicBezTo>
                  <a:pt x="831511" y="56719"/>
                  <a:pt x="1050787" y="0"/>
                  <a:pt x="1270063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schemeClr val="tx1"/>
              </a:solidFill>
            </a:endParaRPr>
          </a:p>
        </p:txBody>
      </p:sp>
      <p:sp>
        <p:nvSpPr>
          <p:cNvPr id="5" name="空心弧 4"/>
          <p:cNvSpPr/>
          <p:nvPr/>
        </p:nvSpPr>
        <p:spPr>
          <a:xfrm>
            <a:off x="844824" y="1373011"/>
            <a:ext cx="2653268" cy="1711555"/>
          </a:xfrm>
          <a:custGeom>
            <a:avLst/>
            <a:gdLst/>
            <a:ahLst/>
            <a:cxnLst/>
            <a:rect l="l" t="t" r="r" b="b"/>
            <a:pathLst>
              <a:path w="2734161" h="1763738">
                <a:moveTo>
                  <a:pt x="1270063" y="0"/>
                </a:moveTo>
                <a:cubicBezTo>
                  <a:pt x="1489338" y="1"/>
                  <a:pt x="1708614" y="56720"/>
                  <a:pt x="1905093" y="170157"/>
                </a:cubicBezTo>
                <a:cubicBezTo>
                  <a:pt x="2248932" y="368673"/>
                  <a:pt x="2477249" y="714500"/>
                  <a:pt x="2528955" y="1101832"/>
                </a:cubicBezTo>
                <a:lnTo>
                  <a:pt x="2537771" y="1234616"/>
                </a:lnTo>
                <a:lnTo>
                  <a:pt x="2734161" y="1234616"/>
                </a:lnTo>
                <a:lnTo>
                  <a:pt x="2297577" y="1763738"/>
                </a:lnTo>
                <a:lnTo>
                  <a:pt x="1860993" y="1234616"/>
                </a:lnTo>
                <a:lnTo>
                  <a:pt x="2035029" y="1234616"/>
                </a:lnTo>
                <a:lnTo>
                  <a:pt x="2030634" y="1168423"/>
                </a:lnTo>
                <a:cubicBezTo>
                  <a:pt x="1999395" y="934413"/>
                  <a:pt x="1861456" y="725478"/>
                  <a:pt x="1653722" y="605543"/>
                </a:cubicBezTo>
                <a:cubicBezTo>
                  <a:pt x="1416312" y="468474"/>
                  <a:pt x="1123812" y="468474"/>
                  <a:pt x="886402" y="605543"/>
                </a:cubicBezTo>
                <a:cubicBezTo>
                  <a:pt x="648992" y="742611"/>
                  <a:pt x="502742" y="995925"/>
                  <a:pt x="502742" y="1270062"/>
                </a:cubicBezTo>
                <a:lnTo>
                  <a:pt x="0" y="1270062"/>
                </a:lnTo>
                <a:cubicBezTo>
                  <a:pt x="0" y="816312"/>
                  <a:pt x="242073" y="397031"/>
                  <a:pt x="635031" y="170156"/>
                </a:cubicBezTo>
                <a:cubicBezTo>
                  <a:pt x="831511" y="56719"/>
                  <a:pt x="1050787" y="0"/>
                  <a:pt x="1270063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schemeClr val="tx1"/>
              </a:solidFill>
            </a:endParaRPr>
          </a:p>
        </p:txBody>
      </p:sp>
      <p:sp>
        <p:nvSpPr>
          <p:cNvPr id="45" name="Freeform 217"/>
          <p:cNvSpPr>
            <a:spLocks noEditPoints="1"/>
          </p:cNvSpPr>
          <p:nvPr/>
        </p:nvSpPr>
        <p:spPr bwMode="auto">
          <a:xfrm>
            <a:off x="1725140" y="2379815"/>
            <a:ext cx="670745" cy="487815"/>
          </a:xfrm>
          <a:custGeom>
            <a:avLst/>
            <a:gdLst/>
            <a:ahLst/>
            <a:cxnLst>
              <a:cxn ang="0">
                <a:pos x="0" y="32"/>
              </a:cxn>
              <a:cxn ang="0">
                <a:pos x="176" y="176"/>
              </a:cxn>
              <a:cxn ang="0">
                <a:pos x="352" y="32"/>
              </a:cxn>
              <a:cxn ang="0">
                <a:pos x="352" y="0"/>
              </a:cxn>
              <a:cxn ang="0">
                <a:pos x="0" y="0"/>
              </a:cxn>
              <a:cxn ang="0">
                <a:pos x="0" y="32"/>
              </a:cxn>
              <a:cxn ang="0">
                <a:pos x="0" y="228"/>
              </a:cxn>
              <a:cxn ang="0">
                <a:pos x="86" y="132"/>
              </a:cxn>
              <a:cxn ang="0">
                <a:pos x="0" y="54"/>
              </a:cxn>
              <a:cxn ang="0">
                <a:pos x="0" y="228"/>
              </a:cxn>
              <a:cxn ang="0">
                <a:pos x="352" y="230"/>
              </a:cxn>
              <a:cxn ang="0">
                <a:pos x="262" y="132"/>
              </a:cxn>
              <a:cxn ang="0">
                <a:pos x="352" y="56"/>
              </a:cxn>
              <a:cxn ang="0">
                <a:pos x="352" y="230"/>
              </a:cxn>
              <a:cxn ang="0">
                <a:pos x="176" y="204"/>
              </a:cxn>
              <a:cxn ang="0">
                <a:pos x="104" y="144"/>
              </a:cxn>
              <a:cxn ang="0">
                <a:pos x="0" y="256"/>
              </a:cxn>
              <a:cxn ang="0">
                <a:pos x="352" y="256"/>
              </a:cxn>
              <a:cxn ang="0">
                <a:pos x="248" y="144"/>
              </a:cxn>
              <a:cxn ang="0">
                <a:pos x="176" y="204"/>
              </a:cxn>
            </a:cxnLst>
            <a:rect l="0" t="0" r="r" b="b"/>
            <a:pathLst>
              <a:path w="352" h="256">
                <a:moveTo>
                  <a:pt x="0" y="32"/>
                </a:moveTo>
                <a:lnTo>
                  <a:pt x="176" y="176"/>
                </a:lnTo>
                <a:lnTo>
                  <a:pt x="352" y="32"/>
                </a:lnTo>
                <a:lnTo>
                  <a:pt x="352" y="0"/>
                </a:lnTo>
                <a:lnTo>
                  <a:pt x="0" y="0"/>
                </a:lnTo>
                <a:lnTo>
                  <a:pt x="0" y="32"/>
                </a:lnTo>
                <a:close/>
                <a:moveTo>
                  <a:pt x="0" y="228"/>
                </a:moveTo>
                <a:lnTo>
                  <a:pt x="86" y="132"/>
                </a:lnTo>
                <a:lnTo>
                  <a:pt x="0" y="54"/>
                </a:lnTo>
                <a:lnTo>
                  <a:pt x="0" y="228"/>
                </a:lnTo>
                <a:close/>
                <a:moveTo>
                  <a:pt x="352" y="230"/>
                </a:moveTo>
                <a:lnTo>
                  <a:pt x="262" y="132"/>
                </a:lnTo>
                <a:lnTo>
                  <a:pt x="352" y="56"/>
                </a:lnTo>
                <a:lnTo>
                  <a:pt x="352" y="230"/>
                </a:lnTo>
                <a:close/>
                <a:moveTo>
                  <a:pt x="176" y="204"/>
                </a:moveTo>
                <a:lnTo>
                  <a:pt x="104" y="144"/>
                </a:lnTo>
                <a:lnTo>
                  <a:pt x="0" y="256"/>
                </a:lnTo>
                <a:lnTo>
                  <a:pt x="352" y="256"/>
                </a:lnTo>
                <a:lnTo>
                  <a:pt x="248" y="144"/>
                </a:lnTo>
                <a:lnTo>
                  <a:pt x="176" y="204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3200"/>
          </a:p>
        </p:txBody>
      </p:sp>
      <p:sp>
        <p:nvSpPr>
          <p:cNvPr id="46" name="Freeform 119"/>
          <p:cNvSpPr>
            <a:spLocks noEditPoints="1"/>
          </p:cNvSpPr>
          <p:nvPr/>
        </p:nvSpPr>
        <p:spPr bwMode="auto">
          <a:xfrm>
            <a:off x="5662147" y="2274529"/>
            <a:ext cx="659377" cy="659377"/>
          </a:xfrm>
          <a:custGeom>
            <a:avLst/>
            <a:gdLst/>
            <a:ahLst/>
            <a:cxnLst>
              <a:cxn ang="0">
                <a:pos x="182" y="12"/>
              </a:cxn>
              <a:cxn ang="0">
                <a:pos x="76" y="76"/>
              </a:cxn>
              <a:cxn ang="0">
                <a:pos x="10" y="182"/>
              </a:cxn>
              <a:cxn ang="0">
                <a:pos x="0" y="286"/>
              </a:cxn>
              <a:cxn ang="0">
                <a:pos x="44" y="406"/>
              </a:cxn>
              <a:cxn ang="0">
                <a:pos x="136" y="488"/>
              </a:cxn>
              <a:cxn ang="0">
                <a:pos x="260" y="520"/>
              </a:cxn>
              <a:cxn ang="0">
                <a:pos x="360" y="500"/>
              </a:cxn>
              <a:cxn ang="0">
                <a:pos x="460" y="426"/>
              </a:cxn>
              <a:cxn ang="0">
                <a:pos x="514" y="312"/>
              </a:cxn>
              <a:cxn ang="0">
                <a:pos x="514" y="208"/>
              </a:cxn>
              <a:cxn ang="0">
                <a:pos x="460" y="94"/>
              </a:cxn>
              <a:cxn ang="0">
                <a:pos x="360" y="20"/>
              </a:cxn>
              <a:cxn ang="0">
                <a:pos x="260" y="0"/>
              </a:cxn>
              <a:cxn ang="0">
                <a:pos x="172" y="88"/>
              </a:cxn>
              <a:cxn ang="0">
                <a:pos x="118" y="96"/>
              </a:cxn>
              <a:cxn ang="0">
                <a:pos x="194" y="54"/>
              </a:cxn>
              <a:cxn ang="0">
                <a:pos x="148" y="140"/>
              </a:cxn>
              <a:cxn ang="0">
                <a:pos x="42" y="252"/>
              </a:cxn>
              <a:cxn ang="0">
                <a:pos x="58" y="180"/>
              </a:cxn>
              <a:cxn ang="0">
                <a:pos x="100" y="114"/>
              </a:cxn>
              <a:cxn ang="0">
                <a:pos x="132" y="336"/>
              </a:cxn>
              <a:cxn ang="0">
                <a:pos x="100" y="410"/>
              </a:cxn>
              <a:cxn ang="0">
                <a:pos x="58" y="350"/>
              </a:cxn>
              <a:cxn ang="0">
                <a:pos x="42" y="276"/>
              </a:cxn>
              <a:cxn ang="0">
                <a:pos x="156" y="406"/>
              </a:cxn>
              <a:cxn ang="0">
                <a:pos x="192" y="466"/>
              </a:cxn>
              <a:cxn ang="0">
                <a:pos x="118" y="426"/>
              </a:cxn>
              <a:cxn ang="0">
                <a:pos x="220" y="460"/>
              </a:cxn>
              <a:cxn ang="0">
                <a:pos x="210" y="392"/>
              </a:cxn>
              <a:cxn ang="0">
                <a:pos x="248" y="364"/>
              </a:cxn>
              <a:cxn ang="0">
                <a:pos x="162" y="356"/>
              </a:cxn>
              <a:cxn ang="0">
                <a:pos x="248" y="364"/>
              </a:cxn>
              <a:cxn ang="0">
                <a:pos x="156" y="196"/>
              </a:cxn>
              <a:cxn ang="0">
                <a:pos x="208" y="154"/>
              </a:cxn>
              <a:cxn ang="0">
                <a:pos x="212" y="130"/>
              </a:cxn>
              <a:cxn ang="0">
                <a:pos x="206" y="80"/>
              </a:cxn>
              <a:cxn ang="0">
                <a:pos x="248" y="134"/>
              </a:cxn>
              <a:cxn ang="0">
                <a:pos x="358" y="114"/>
              </a:cxn>
              <a:cxn ang="0">
                <a:pos x="320" y="54"/>
              </a:cxn>
              <a:cxn ang="0">
                <a:pos x="396" y="94"/>
              </a:cxn>
              <a:cxn ang="0">
                <a:pos x="294" y="60"/>
              </a:cxn>
              <a:cxn ang="0">
                <a:pos x="334" y="122"/>
              </a:cxn>
              <a:cxn ang="0">
                <a:pos x="268" y="158"/>
              </a:cxn>
              <a:cxn ang="0">
                <a:pos x="352" y="170"/>
              </a:cxn>
              <a:cxn ang="0">
                <a:pos x="268" y="158"/>
              </a:cxn>
              <a:cxn ang="0">
                <a:pos x="360" y="330"/>
              </a:cxn>
              <a:cxn ang="0">
                <a:pos x="290" y="366"/>
              </a:cxn>
              <a:cxn ang="0">
                <a:pos x="268" y="476"/>
              </a:cxn>
              <a:cxn ang="0">
                <a:pos x="336" y="400"/>
              </a:cxn>
              <a:cxn ang="0">
                <a:pos x="296" y="462"/>
              </a:cxn>
              <a:cxn ang="0">
                <a:pos x="328" y="460"/>
              </a:cxn>
              <a:cxn ang="0">
                <a:pos x="380" y="418"/>
              </a:cxn>
              <a:cxn ang="0">
                <a:pos x="342" y="460"/>
              </a:cxn>
              <a:cxn ang="0">
                <a:pos x="394" y="400"/>
              </a:cxn>
              <a:cxn ang="0">
                <a:pos x="388" y="308"/>
              </a:cxn>
              <a:cxn ang="0">
                <a:pos x="468" y="314"/>
              </a:cxn>
              <a:cxn ang="0">
                <a:pos x="428" y="396"/>
              </a:cxn>
              <a:cxn ang="0">
                <a:pos x="388" y="222"/>
              </a:cxn>
              <a:cxn ang="0">
                <a:pos x="394" y="126"/>
              </a:cxn>
              <a:cxn ang="0">
                <a:pos x="448" y="162"/>
              </a:cxn>
              <a:cxn ang="0">
                <a:pos x="474" y="252"/>
              </a:cxn>
            </a:cxnLst>
            <a:rect l="0" t="0" r="r" b="b"/>
            <a:pathLst>
              <a:path w="520" h="520">
                <a:moveTo>
                  <a:pt x="260" y="0"/>
                </a:moveTo>
                <a:lnTo>
                  <a:pt x="260" y="0"/>
                </a:lnTo>
                <a:lnTo>
                  <a:pt x="232" y="2"/>
                </a:lnTo>
                <a:lnTo>
                  <a:pt x="206" y="6"/>
                </a:lnTo>
                <a:lnTo>
                  <a:pt x="182" y="12"/>
                </a:lnTo>
                <a:lnTo>
                  <a:pt x="158" y="20"/>
                </a:lnTo>
                <a:lnTo>
                  <a:pt x="136" y="32"/>
                </a:lnTo>
                <a:lnTo>
                  <a:pt x="114" y="44"/>
                </a:lnTo>
                <a:lnTo>
                  <a:pt x="94" y="60"/>
                </a:lnTo>
                <a:lnTo>
                  <a:pt x="76" y="76"/>
                </a:lnTo>
                <a:lnTo>
                  <a:pt x="58" y="94"/>
                </a:lnTo>
                <a:lnTo>
                  <a:pt x="44" y="114"/>
                </a:lnTo>
                <a:lnTo>
                  <a:pt x="30" y="136"/>
                </a:lnTo>
                <a:lnTo>
                  <a:pt x="20" y="158"/>
                </a:lnTo>
                <a:lnTo>
                  <a:pt x="10" y="182"/>
                </a:lnTo>
                <a:lnTo>
                  <a:pt x="4" y="208"/>
                </a:lnTo>
                <a:lnTo>
                  <a:pt x="0" y="234"/>
                </a:lnTo>
                <a:lnTo>
                  <a:pt x="0" y="260"/>
                </a:lnTo>
                <a:lnTo>
                  <a:pt x="0" y="260"/>
                </a:lnTo>
                <a:lnTo>
                  <a:pt x="0" y="286"/>
                </a:lnTo>
                <a:lnTo>
                  <a:pt x="4" y="312"/>
                </a:lnTo>
                <a:lnTo>
                  <a:pt x="10" y="338"/>
                </a:lnTo>
                <a:lnTo>
                  <a:pt x="20" y="360"/>
                </a:lnTo>
                <a:lnTo>
                  <a:pt x="30" y="384"/>
                </a:lnTo>
                <a:lnTo>
                  <a:pt x="44" y="406"/>
                </a:lnTo>
                <a:lnTo>
                  <a:pt x="58" y="426"/>
                </a:lnTo>
                <a:lnTo>
                  <a:pt x="76" y="444"/>
                </a:lnTo>
                <a:lnTo>
                  <a:pt x="94" y="460"/>
                </a:lnTo>
                <a:lnTo>
                  <a:pt x="114" y="476"/>
                </a:lnTo>
                <a:lnTo>
                  <a:pt x="136" y="488"/>
                </a:lnTo>
                <a:lnTo>
                  <a:pt x="158" y="500"/>
                </a:lnTo>
                <a:lnTo>
                  <a:pt x="182" y="508"/>
                </a:lnTo>
                <a:lnTo>
                  <a:pt x="206" y="514"/>
                </a:lnTo>
                <a:lnTo>
                  <a:pt x="232" y="518"/>
                </a:lnTo>
                <a:lnTo>
                  <a:pt x="260" y="520"/>
                </a:lnTo>
                <a:lnTo>
                  <a:pt x="260" y="520"/>
                </a:lnTo>
                <a:lnTo>
                  <a:pt x="286" y="518"/>
                </a:lnTo>
                <a:lnTo>
                  <a:pt x="312" y="514"/>
                </a:lnTo>
                <a:lnTo>
                  <a:pt x="336" y="508"/>
                </a:lnTo>
                <a:lnTo>
                  <a:pt x="360" y="500"/>
                </a:lnTo>
                <a:lnTo>
                  <a:pt x="384" y="488"/>
                </a:lnTo>
                <a:lnTo>
                  <a:pt x="404" y="476"/>
                </a:lnTo>
                <a:lnTo>
                  <a:pt x="424" y="460"/>
                </a:lnTo>
                <a:lnTo>
                  <a:pt x="444" y="444"/>
                </a:lnTo>
                <a:lnTo>
                  <a:pt x="460" y="426"/>
                </a:lnTo>
                <a:lnTo>
                  <a:pt x="474" y="406"/>
                </a:lnTo>
                <a:lnTo>
                  <a:pt x="488" y="384"/>
                </a:lnTo>
                <a:lnTo>
                  <a:pt x="498" y="360"/>
                </a:lnTo>
                <a:lnTo>
                  <a:pt x="508" y="338"/>
                </a:lnTo>
                <a:lnTo>
                  <a:pt x="514" y="312"/>
                </a:lnTo>
                <a:lnTo>
                  <a:pt x="518" y="286"/>
                </a:lnTo>
                <a:lnTo>
                  <a:pt x="520" y="260"/>
                </a:lnTo>
                <a:lnTo>
                  <a:pt x="520" y="260"/>
                </a:lnTo>
                <a:lnTo>
                  <a:pt x="518" y="234"/>
                </a:lnTo>
                <a:lnTo>
                  <a:pt x="514" y="208"/>
                </a:lnTo>
                <a:lnTo>
                  <a:pt x="508" y="182"/>
                </a:lnTo>
                <a:lnTo>
                  <a:pt x="498" y="158"/>
                </a:lnTo>
                <a:lnTo>
                  <a:pt x="488" y="136"/>
                </a:lnTo>
                <a:lnTo>
                  <a:pt x="474" y="114"/>
                </a:lnTo>
                <a:lnTo>
                  <a:pt x="460" y="94"/>
                </a:lnTo>
                <a:lnTo>
                  <a:pt x="444" y="76"/>
                </a:lnTo>
                <a:lnTo>
                  <a:pt x="424" y="60"/>
                </a:lnTo>
                <a:lnTo>
                  <a:pt x="404" y="44"/>
                </a:lnTo>
                <a:lnTo>
                  <a:pt x="384" y="32"/>
                </a:lnTo>
                <a:lnTo>
                  <a:pt x="360" y="20"/>
                </a:lnTo>
                <a:lnTo>
                  <a:pt x="336" y="12"/>
                </a:lnTo>
                <a:lnTo>
                  <a:pt x="312" y="6"/>
                </a:lnTo>
                <a:lnTo>
                  <a:pt x="286" y="2"/>
                </a:lnTo>
                <a:lnTo>
                  <a:pt x="260" y="0"/>
                </a:lnTo>
                <a:lnTo>
                  <a:pt x="260" y="0"/>
                </a:lnTo>
                <a:close/>
                <a:moveTo>
                  <a:pt x="194" y="54"/>
                </a:moveTo>
                <a:lnTo>
                  <a:pt x="194" y="54"/>
                </a:lnTo>
                <a:lnTo>
                  <a:pt x="186" y="64"/>
                </a:lnTo>
                <a:lnTo>
                  <a:pt x="186" y="64"/>
                </a:lnTo>
                <a:lnTo>
                  <a:pt x="172" y="88"/>
                </a:lnTo>
                <a:lnTo>
                  <a:pt x="158" y="114"/>
                </a:lnTo>
                <a:lnTo>
                  <a:pt x="158" y="114"/>
                </a:lnTo>
                <a:lnTo>
                  <a:pt x="136" y="106"/>
                </a:lnTo>
                <a:lnTo>
                  <a:pt x="118" y="96"/>
                </a:lnTo>
                <a:lnTo>
                  <a:pt x="118" y="96"/>
                </a:lnTo>
                <a:lnTo>
                  <a:pt x="136" y="82"/>
                </a:lnTo>
                <a:lnTo>
                  <a:pt x="154" y="70"/>
                </a:lnTo>
                <a:lnTo>
                  <a:pt x="174" y="62"/>
                </a:lnTo>
                <a:lnTo>
                  <a:pt x="194" y="54"/>
                </a:lnTo>
                <a:lnTo>
                  <a:pt x="194" y="54"/>
                </a:lnTo>
                <a:close/>
                <a:moveTo>
                  <a:pt x="100" y="114"/>
                </a:moveTo>
                <a:lnTo>
                  <a:pt x="100" y="114"/>
                </a:lnTo>
                <a:lnTo>
                  <a:pt x="122" y="128"/>
                </a:lnTo>
                <a:lnTo>
                  <a:pt x="148" y="140"/>
                </a:lnTo>
                <a:lnTo>
                  <a:pt x="148" y="140"/>
                </a:lnTo>
                <a:lnTo>
                  <a:pt x="140" y="164"/>
                </a:lnTo>
                <a:lnTo>
                  <a:pt x="132" y="192"/>
                </a:lnTo>
                <a:lnTo>
                  <a:pt x="128" y="222"/>
                </a:lnTo>
                <a:lnTo>
                  <a:pt x="124" y="252"/>
                </a:lnTo>
                <a:lnTo>
                  <a:pt x="42" y="252"/>
                </a:lnTo>
                <a:lnTo>
                  <a:pt x="42" y="252"/>
                </a:lnTo>
                <a:lnTo>
                  <a:pt x="44" y="234"/>
                </a:lnTo>
                <a:lnTo>
                  <a:pt x="48" y="216"/>
                </a:lnTo>
                <a:lnTo>
                  <a:pt x="52" y="196"/>
                </a:lnTo>
                <a:lnTo>
                  <a:pt x="58" y="180"/>
                </a:lnTo>
                <a:lnTo>
                  <a:pt x="66" y="162"/>
                </a:lnTo>
                <a:lnTo>
                  <a:pt x="76" y="144"/>
                </a:lnTo>
                <a:lnTo>
                  <a:pt x="88" y="130"/>
                </a:lnTo>
                <a:lnTo>
                  <a:pt x="100" y="114"/>
                </a:lnTo>
                <a:lnTo>
                  <a:pt x="100" y="114"/>
                </a:lnTo>
                <a:close/>
                <a:moveTo>
                  <a:pt x="42" y="276"/>
                </a:moveTo>
                <a:lnTo>
                  <a:pt x="124" y="276"/>
                </a:lnTo>
                <a:lnTo>
                  <a:pt x="124" y="276"/>
                </a:lnTo>
                <a:lnTo>
                  <a:pt x="126" y="308"/>
                </a:lnTo>
                <a:lnTo>
                  <a:pt x="132" y="336"/>
                </a:lnTo>
                <a:lnTo>
                  <a:pt x="138" y="362"/>
                </a:lnTo>
                <a:lnTo>
                  <a:pt x="146" y="386"/>
                </a:lnTo>
                <a:lnTo>
                  <a:pt x="146" y="386"/>
                </a:lnTo>
                <a:lnTo>
                  <a:pt x="120" y="398"/>
                </a:lnTo>
                <a:lnTo>
                  <a:pt x="100" y="410"/>
                </a:lnTo>
                <a:lnTo>
                  <a:pt x="100" y="410"/>
                </a:lnTo>
                <a:lnTo>
                  <a:pt x="88" y="396"/>
                </a:lnTo>
                <a:lnTo>
                  <a:pt x="76" y="382"/>
                </a:lnTo>
                <a:lnTo>
                  <a:pt x="66" y="366"/>
                </a:lnTo>
                <a:lnTo>
                  <a:pt x="58" y="350"/>
                </a:lnTo>
                <a:lnTo>
                  <a:pt x="52" y="332"/>
                </a:lnTo>
                <a:lnTo>
                  <a:pt x="48" y="314"/>
                </a:lnTo>
                <a:lnTo>
                  <a:pt x="44" y="296"/>
                </a:lnTo>
                <a:lnTo>
                  <a:pt x="42" y="276"/>
                </a:lnTo>
                <a:lnTo>
                  <a:pt x="42" y="276"/>
                </a:lnTo>
                <a:close/>
                <a:moveTo>
                  <a:pt x="118" y="426"/>
                </a:moveTo>
                <a:lnTo>
                  <a:pt x="118" y="426"/>
                </a:lnTo>
                <a:lnTo>
                  <a:pt x="136" y="416"/>
                </a:lnTo>
                <a:lnTo>
                  <a:pt x="156" y="406"/>
                </a:lnTo>
                <a:lnTo>
                  <a:pt x="156" y="406"/>
                </a:lnTo>
                <a:lnTo>
                  <a:pt x="170" y="436"/>
                </a:lnTo>
                <a:lnTo>
                  <a:pt x="186" y="460"/>
                </a:lnTo>
                <a:lnTo>
                  <a:pt x="186" y="460"/>
                </a:lnTo>
                <a:lnTo>
                  <a:pt x="192" y="466"/>
                </a:lnTo>
                <a:lnTo>
                  <a:pt x="192" y="466"/>
                </a:lnTo>
                <a:lnTo>
                  <a:pt x="172" y="460"/>
                </a:lnTo>
                <a:lnTo>
                  <a:pt x="154" y="450"/>
                </a:lnTo>
                <a:lnTo>
                  <a:pt x="136" y="438"/>
                </a:lnTo>
                <a:lnTo>
                  <a:pt x="118" y="426"/>
                </a:lnTo>
                <a:lnTo>
                  <a:pt x="118" y="426"/>
                </a:lnTo>
                <a:close/>
                <a:moveTo>
                  <a:pt x="248" y="476"/>
                </a:moveTo>
                <a:lnTo>
                  <a:pt x="248" y="476"/>
                </a:lnTo>
                <a:lnTo>
                  <a:pt x="232" y="476"/>
                </a:lnTo>
                <a:lnTo>
                  <a:pt x="232" y="476"/>
                </a:lnTo>
                <a:lnTo>
                  <a:pt x="220" y="460"/>
                </a:lnTo>
                <a:lnTo>
                  <a:pt x="206" y="444"/>
                </a:lnTo>
                <a:lnTo>
                  <a:pt x="192" y="422"/>
                </a:lnTo>
                <a:lnTo>
                  <a:pt x="180" y="398"/>
                </a:lnTo>
                <a:lnTo>
                  <a:pt x="180" y="398"/>
                </a:lnTo>
                <a:lnTo>
                  <a:pt x="210" y="392"/>
                </a:lnTo>
                <a:lnTo>
                  <a:pt x="228" y="388"/>
                </a:lnTo>
                <a:lnTo>
                  <a:pt x="248" y="388"/>
                </a:lnTo>
                <a:lnTo>
                  <a:pt x="248" y="476"/>
                </a:lnTo>
                <a:close/>
                <a:moveTo>
                  <a:pt x="248" y="364"/>
                </a:moveTo>
                <a:lnTo>
                  <a:pt x="248" y="364"/>
                </a:lnTo>
                <a:lnTo>
                  <a:pt x="224" y="364"/>
                </a:lnTo>
                <a:lnTo>
                  <a:pt x="204" y="368"/>
                </a:lnTo>
                <a:lnTo>
                  <a:pt x="170" y="378"/>
                </a:lnTo>
                <a:lnTo>
                  <a:pt x="170" y="378"/>
                </a:lnTo>
                <a:lnTo>
                  <a:pt x="162" y="356"/>
                </a:lnTo>
                <a:lnTo>
                  <a:pt x="156" y="332"/>
                </a:lnTo>
                <a:lnTo>
                  <a:pt x="150" y="306"/>
                </a:lnTo>
                <a:lnTo>
                  <a:pt x="148" y="276"/>
                </a:lnTo>
                <a:lnTo>
                  <a:pt x="248" y="276"/>
                </a:lnTo>
                <a:lnTo>
                  <a:pt x="248" y="364"/>
                </a:lnTo>
                <a:close/>
                <a:moveTo>
                  <a:pt x="248" y="252"/>
                </a:moveTo>
                <a:lnTo>
                  <a:pt x="150" y="252"/>
                </a:lnTo>
                <a:lnTo>
                  <a:pt x="150" y="252"/>
                </a:lnTo>
                <a:lnTo>
                  <a:pt x="152" y="224"/>
                </a:lnTo>
                <a:lnTo>
                  <a:pt x="156" y="196"/>
                </a:lnTo>
                <a:lnTo>
                  <a:pt x="164" y="170"/>
                </a:lnTo>
                <a:lnTo>
                  <a:pt x="172" y="148"/>
                </a:lnTo>
                <a:lnTo>
                  <a:pt x="172" y="148"/>
                </a:lnTo>
                <a:lnTo>
                  <a:pt x="188" y="152"/>
                </a:lnTo>
                <a:lnTo>
                  <a:pt x="208" y="154"/>
                </a:lnTo>
                <a:lnTo>
                  <a:pt x="248" y="158"/>
                </a:lnTo>
                <a:lnTo>
                  <a:pt x="248" y="252"/>
                </a:lnTo>
                <a:close/>
                <a:moveTo>
                  <a:pt x="248" y="134"/>
                </a:moveTo>
                <a:lnTo>
                  <a:pt x="248" y="134"/>
                </a:lnTo>
                <a:lnTo>
                  <a:pt x="212" y="130"/>
                </a:lnTo>
                <a:lnTo>
                  <a:pt x="182" y="122"/>
                </a:lnTo>
                <a:lnTo>
                  <a:pt x="182" y="122"/>
                </a:lnTo>
                <a:lnTo>
                  <a:pt x="194" y="100"/>
                </a:lnTo>
                <a:lnTo>
                  <a:pt x="206" y="80"/>
                </a:lnTo>
                <a:lnTo>
                  <a:pt x="206" y="80"/>
                </a:lnTo>
                <a:lnTo>
                  <a:pt x="220" y="60"/>
                </a:lnTo>
                <a:lnTo>
                  <a:pt x="234" y="46"/>
                </a:lnTo>
                <a:lnTo>
                  <a:pt x="234" y="46"/>
                </a:lnTo>
                <a:lnTo>
                  <a:pt x="248" y="44"/>
                </a:lnTo>
                <a:lnTo>
                  <a:pt x="248" y="134"/>
                </a:lnTo>
                <a:close/>
                <a:moveTo>
                  <a:pt x="396" y="94"/>
                </a:moveTo>
                <a:lnTo>
                  <a:pt x="396" y="94"/>
                </a:lnTo>
                <a:lnTo>
                  <a:pt x="378" y="104"/>
                </a:lnTo>
                <a:lnTo>
                  <a:pt x="358" y="114"/>
                </a:lnTo>
                <a:lnTo>
                  <a:pt x="358" y="114"/>
                </a:lnTo>
                <a:lnTo>
                  <a:pt x="342" y="88"/>
                </a:lnTo>
                <a:lnTo>
                  <a:pt x="328" y="64"/>
                </a:lnTo>
                <a:lnTo>
                  <a:pt x="328" y="64"/>
                </a:lnTo>
                <a:lnTo>
                  <a:pt x="320" y="54"/>
                </a:lnTo>
                <a:lnTo>
                  <a:pt x="320" y="54"/>
                </a:lnTo>
                <a:lnTo>
                  <a:pt x="340" y="60"/>
                </a:lnTo>
                <a:lnTo>
                  <a:pt x="360" y="70"/>
                </a:lnTo>
                <a:lnTo>
                  <a:pt x="378" y="82"/>
                </a:lnTo>
                <a:lnTo>
                  <a:pt x="396" y="94"/>
                </a:lnTo>
                <a:lnTo>
                  <a:pt x="396" y="94"/>
                </a:lnTo>
                <a:close/>
                <a:moveTo>
                  <a:pt x="268" y="44"/>
                </a:moveTo>
                <a:lnTo>
                  <a:pt x="268" y="44"/>
                </a:lnTo>
                <a:lnTo>
                  <a:pt x="282" y="46"/>
                </a:lnTo>
                <a:lnTo>
                  <a:pt x="282" y="46"/>
                </a:lnTo>
                <a:lnTo>
                  <a:pt x="294" y="60"/>
                </a:lnTo>
                <a:lnTo>
                  <a:pt x="308" y="80"/>
                </a:lnTo>
                <a:lnTo>
                  <a:pt x="308" y="80"/>
                </a:lnTo>
                <a:lnTo>
                  <a:pt x="322" y="98"/>
                </a:lnTo>
                <a:lnTo>
                  <a:pt x="334" y="122"/>
                </a:lnTo>
                <a:lnTo>
                  <a:pt x="334" y="122"/>
                </a:lnTo>
                <a:lnTo>
                  <a:pt x="304" y="130"/>
                </a:lnTo>
                <a:lnTo>
                  <a:pt x="268" y="134"/>
                </a:lnTo>
                <a:lnTo>
                  <a:pt x="268" y="44"/>
                </a:lnTo>
                <a:close/>
                <a:moveTo>
                  <a:pt x="268" y="158"/>
                </a:moveTo>
                <a:lnTo>
                  <a:pt x="268" y="158"/>
                </a:lnTo>
                <a:lnTo>
                  <a:pt x="308" y="154"/>
                </a:lnTo>
                <a:lnTo>
                  <a:pt x="326" y="150"/>
                </a:lnTo>
                <a:lnTo>
                  <a:pt x="344" y="146"/>
                </a:lnTo>
                <a:lnTo>
                  <a:pt x="344" y="146"/>
                </a:lnTo>
                <a:lnTo>
                  <a:pt x="352" y="170"/>
                </a:lnTo>
                <a:lnTo>
                  <a:pt x="358" y="196"/>
                </a:lnTo>
                <a:lnTo>
                  <a:pt x="364" y="224"/>
                </a:lnTo>
                <a:lnTo>
                  <a:pt x="366" y="252"/>
                </a:lnTo>
                <a:lnTo>
                  <a:pt x="268" y="252"/>
                </a:lnTo>
                <a:lnTo>
                  <a:pt x="268" y="158"/>
                </a:lnTo>
                <a:close/>
                <a:moveTo>
                  <a:pt x="268" y="276"/>
                </a:moveTo>
                <a:lnTo>
                  <a:pt x="366" y="276"/>
                </a:lnTo>
                <a:lnTo>
                  <a:pt x="366" y="276"/>
                </a:lnTo>
                <a:lnTo>
                  <a:pt x="364" y="304"/>
                </a:lnTo>
                <a:lnTo>
                  <a:pt x="360" y="330"/>
                </a:lnTo>
                <a:lnTo>
                  <a:pt x="354" y="354"/>
                </a:lnTo>
                <a:lnTo>
                  <a:pt x="346" y="378"/>
                </a:lnTo>
                <a:lnTo>
                  <a:pt x="346" y="378"/>
                </a:lnTo>
                <a:lnTo>
                  <a:pt x="310" y="368"/>
                </a:lnTo>
                <a:lnTo>
                  <a:pt x="290" y="366"/>
                </a:lnTo>
                <a:lnTo>
                  <a:pt x="268" y="364"/>
                </a:lnTo>
                <a:lnTo>
                  <a:pt x="268" y="276"/>
                </a:lnTo>
                <a:close/>
                <a:moveTo>
                  <a:pt x="284" y="476"/>
                </a:moveTo>
                <a:lnTo>
                  <a:pt x="284" y="476"/>
                </a:lnTo>
                <a:lnTo>
                  <a:pt x="268" y="476"/>
                </a:lnTo>
                <a:lnTo>
                  <a:pt x="268" y="388"/>
                </a:lnTo>
                <a:lnTo>
                  <a:pt x="268" y="388"/>
                </a:lnTo>
                <a:lnTo>
                  <a:pt x="288" y="390"/>
                </a:lnTo>
                <a:lnTo>
                  <a:pt x="306" y="392"/>
                </a:lnTo>
                <a:lnTo>
                  <a:pt x="336" y="400"/>
                </a:lnTo>
                <a:lnTo>
                  <a:pt x="336" y="400"/>
                </a:lnTo>
                <a:lnTo>
                  <a:pt x="324" y="422"/>
                </a:lnTo>
                <a:lnTo>
                  <a:pt x="308" y="444"/>
                </a:lnTo>
                <a:lnTo>
                  <a:pt x="308" y="444"/>
                </a:lnTo>
                <a:lnTo>
                  <a:pt x="296" y="462"/>
                </a:lnTo>
                <a:lnTo>
                  <a:pt x="284" y="476"/>
                </a:lnTo>
                <a:lnTo>
                  <a:pt x="284" y="476"/>
                </a:lnTo>
                <a:close/>
                <a:moveTo>
                  <a:pt x="322" y="466"/>
                </a:moveTo>
                <a:lnTo>
                  <a:pt x="322" y="466"/>
                </a:lnTo>
                <a:lnTo>
                  <a:pt x="328" y="460"/>
                </a:lnTo>
                <a:lnTo>
                  <a:pt x="328" y="460"/>
                </a:lnTo>
                <a:lnTo>
                  <a:pt x="344" y="436"/>
                </a:lnTo>
                <a:lnTo>
                  <a:pt x="358" y="408"/>
                </a:lnTo>
                <a:lnTo>
                  <a:pt x="358" y="408"/>
                </a:lnTo>
                <a:lnTo>
                  <a:pt x="380" y="418"/>
                </a:lnTo>
                <a:lnTo>
                  <a:pt x="396" y="426"/>
                </a:lnTo>
                <a:lnTo>
                  <a:pt x="396" y="426"/>
                </a:lnTo>
                <a:lnTo>
                  <a:pt x="380" y="440"/>
                </a:lnTo>
                <a:lnTo>
                  <a:pt x="362" y="450"/>
                </a:lnTo>
                <a:lnTo>
                  <a:pt x="342" y="460"/>
                </a:lnTo>
                <a:lnTo>
                  <a:pt x="322" y="466"/>
                </a:lnTo>
                <a:lnTo>
                  <a:pt x="322" y="466"/>
                </a:lnTo>
                <a:close/>
                <a:moveTo>
                  <a:pt x="414" y="410"/>
                </a:moveTo>
                <a:lnTo>
                  <a:pt x="414" y="410"/>
                </a:lnTo>
                <a:lnTo>
                  <a:pt x="394" y="400"/>
                </a:lnTo>
                <a:lnTo>
                  <a:pt x="368" y="388"/>
                </a:lnTo>
                <a:lnTo>
                  <a:pt x="368" y="388"/>
                </a:lnTo>
                <a:lnTo>
                  <a:pt x="376" y="364"/>
                </a:lnTo>
                <a:lnTo>
                  <a:pt x="384" y="338"/>
                </a:lnTo>
                <a:lnTo>
                  <a:pt x="388" y="308"/>
                </a:lnTo>
                <a:lnTo>
                  <a:pt x="390" y="276"/>
                </a:lnTo>
                <a:lnTo>
                  <a:pt x="474" y="276"/>
                </a:lnTo>
                <a:lnTo>
                  <a:pt x="474" y="276"/>
                </a:lnTo>
                <a:lnTo>
                  <a:pt x="472" y="296"/>
                </a:lnTo>
                <a:lnTo>
                  <a:pt x="468" y="314"/>
                </a:lnTo>
                <a:lnTo>
                  <a:pt x="462" y="332"/>
                </a:lnTo>
                <a:lnTo>
                  <a:pt x="456" y="350"/>
                </a:lnTo>
                <a:lnTo>
                  <a:pt x="448" y="366"/>
                </a:lnTo>
                <a:lnTo>
                  <a:pt x="438" y="382"/>
                </a:lnTo>
                <a:lnTo>
                  <a:pt x="428" y="396"/>
                </a:lnTo>
                <a:lnTo>
                  <a:pt x="414" y="410"/>
                </a:lnTo>
                <a:lnTo>
                  <a:pt x="414" y="410"/>
                </a:lnTo>
                <a:close/>
                <a:moveTo>
                  <a:pt x="390" y="252"/>
                </a:moveTo>
                <a:lnTo>
                  <a:pt x="390" y="252"/>
                </a:lnTo>
                <a:lnTo>
                  <a:pt x="388" y="222"/>
                </a:lnTo>
                <a:lnTo>
                  <a:pt x="382" y="192"/>
                </a:lnTo>
                <a:lnTo>
                  <a:pt x="376" y="164"/>
                </a:lnTo>
                <a:lnTo>
                  <a:pt x="366" y="138"/>
                </a:lnTo>
                <a:lnTo>
                  <a:pt x="366" y="138"/>
                </a:lnTo>
                <a:lnTo>
                  <a:pt x="394" y="126"/>
                </a:lnTo>
                <a:lnTo>
                  <a:pt x="414" y="114"/>
                </a:lnTo>
                <a:lnTo>
                  <a:pt x="414" y="114"/>
                </a:lnTo>
                <a:lnTo>
                  <a:pt x="428" y="130"/>
                </a:lnTo>
                <a:lnTo>
                  <a:pt x="438" y="146"/>
                </a:lnTo>
                <a:lnTo>
                  <a:pt x="448" y="162"/>
                </a:lnTo>
                <a:lnTo>
                  <a:pt x="456" y="180"/>
                </a:lnTo>
                <a:lnTo>
                  <a:pt x="462" y="198"/>
                </a:lnTo>
                <a:lnTo>
                  <a:pt x="468" y="216"/>
                </a:lnTo>
                <a:lnTo>
                  <a:pt x="472" y="234"/>
                </a:lnTo>
                <a:lnTo>
                  <a:pt x="474" y="252"/>
                </a:lnTo>
                <a:lnTo>
                  <a:pt x="390" y="252"/>
                </a:lnTo>
                <a:close/>
              </a:path>
            </a:pathLst>
          </a:custGeom>
          <a:solidFill>
            <a:schemeClr val="accent3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3200"/>
          </a:p>
        </p:txBody>
      </p:sp>
      <p:grpSp>
        <p:nvGrpSpPr>
          <p:cNvPr id="47" name="组 46"/>
          <p:cNvGrpSpPr/>
          <p:nvPr/>
        </p:nvGrpSpPr>
        <p:grpSpPr>
          <a:xfrm>
            <a:off x="3633455" y="2148124"/>
            <a:ext cx="785440" cy="941329"/>
            <a:chOff x="1536700" y="911225"/>
            <a:chExt cx="831850" cy="996950"/>
          </a:xfrm>
          <a:solidFill>
            <a:schemeClr val="accent2"/>
          </a:solidFill>
        </p:grpSpPr>
        <p:sp>
          <p:nvSpPr>
            <p:cNvPr id="48" name="Freeform 47"/>
            <p:cNvSpPr>
              <a:spLocks/>
            </p:cNvSpPr>
            <p:nvPr/>
          </p:nvSpPr>
          <p:spPr bwMode="auto">
            <a:xfrm>
              <a:off x="1838325" y="1765300"/>
              <a:ext cx="234950" cy="50800"/>
            </a:xfrm>
            <a:custGeom>
              <a:avLst/>
              <a:gdLst/>
              <a:ahLst/>
              <a:cxnLst>
                <a:cxn ang="0">
                  <a:pos x="132" y="0"/>
                </a:cxn>
                <a:cxn ang="0">
                  <a:pos x="16" y="0"/>
                </a:cxn>
                <a:cxn ang="0">
                  <a:pos x="16" y="0"/>
                </a:cxn>
                <a:cxn ang="0">
                  <a:pos x="8" y="2"/>
                </a:cxn>
                <a:cxn ang="0">
                  <a:pos x="4" y="6"/>
                </a:cxn>
                <a:cxn ang="0">
                  <a:pos x="0" y="10"/>
                </a:cxn>
                <a:cxn ang="0">
                  <a:pos x="0" y="16"/>
                </a:cxn>
                <a:cxn ang="0">
                  <a:pos x="0" y="16"/>
                </a:cxn>
                <a:cxn ang="0">
                  <a:pos x="0" y="22"/>
                </a:cxn>
                <a:cxn ang="0">
                  <a:pos x="4" y="28"/>
                </a:cxn>
                <a:cxn ang="0">
                  <a:pos x="8" y="32"/>
                </a:cxn>
                <a:cxn ang="0">
                  <a:pos x="16" y="32"/>
                </a:cxn>
                <a:cxn ang="0">
                  <a:pos x="132" y="32"/>
                </a:cxn>
                <a:cxn ang="0">
                  <a:pos x="132" y="32"/>
                </a:cxn>
                <a:cxn ang="0">
                  <a:pos x="138" y="32"/>
                </a:cxn>
                <a:cxn ang="0">
                  <a:pos x="142" y="28"/>
                </a:cxn>
                <a:cxn ang="0">
                  <a:pos x="146" y="22"/>
                </a:cxn>
                <a:cxn ang="0">
                  <a:pos x="148" y="16"/>
                </a:cxn>
                <a:cxn ang="0">
                  <a:pos x="148" y="16"/>
                </a:cxn>
                <a:cxn ang="0">
                  <a:pos x="146" y="10"/>
                </a:cxn>
                <a:cxn ang="0">
                  <a:pos x="142" y="6"/>
                </a:cxn>
                <a:cxn ang="0">
                  <a:pos x="138" y="2"/>
                </a:cxn>
                <a:cxn ang="0">
                  <a:pos x="132" y="0"/>
                </a:cxn>
                <a:cxn ang="0">
                  <a:pos x="132" y="0"/>
                </a:cxn>
              </a:cxnLst>
              <a:rect l="0" t="0" r="r" b="b"/>
              <a:pathLst>
                <a:path w="148" h="32">
                  <a:moveTo>
                    <a:pt x="132" y="0"/>
                  </a:moveTo>
                  <a:lnTo>
                    <a:pt x="16" y="0"/>
                  </a:lnTo>
                  <a:lnTo>
                    <a:pt x="16" y="0"/>
                  </a:lnTo>
                  <a:lnTo>
                    <a:pt x="8" y="2"/>
                  </a:lnTo>
                  <a:lnTo>
                    <a:pt x="4" y="6"/>
                  </a:lnTo>
                  <a:lnTo>
                    <a:pt x="0" y="10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0" y="22"/>
                  </a:lnTo>
                  <a:lnTo>
                    <a:pt x="4" y="28"/>
                  </a:lnTo>
                  <a:lnTo>
                    <a:pt x="8" y="32"/>
                  </a:lnTo>
                  <a:lnTo>
                    <a:pt x="16" y="32"/>
                  </a:lnTo>
                  <a:lnTo>
                    <a:pt x="132" y="32"/>
                  </a:lnTo>
                  <a:lnTo>
                    <a:pt x="132" y="32"/>
                  </a:lnTo>
                  <a:lnTo>
                    <a:pt x="138" y="32"/>
                  </a:lnTo>
                  <a:lnTo>
                    <a:pt x="142" y="28"/>
                  </a:lnTo>
                  <a:lnTo>
                    <a:pt x="146" y="22"/>
                  </a:lnTo>
                  <a:lnTo>
                    <a:pt x="148" y="16"/>
                  </a:lnTo>
                  <a:lnTo>
                    <a:pt x="148" y="16"/>
                  </a:lnTo>
                  <a:lnTo>
                    <a:pt x="146" y="10"/>
                  </a:lnTo>
                  <a:lnTo>
                    <a:pt x="142" y="6"/>
                  </a:lnTo>
                  <a:lnTo>
                    <a:pt x="138" y="2"/>
                  </a:lnTo>
                  <a:lnTo>
                    <a:pt x="132" y="0"/>
                  </a:lnTo>
                  <a:lnTo>
                    <a:pt x="13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 u="sng"/>
            </a:p>
          </p:txBody>
        </p:sp>
        <p:sp>
          <p:nvSpPr>
            <p:cNvPr id="49" name="Freeform 48"/>
            <p:cNvSpPr>
              <a:spLocks/>
            </p:cNvSpPr>
            <p:nvPr/>
          </p:nvSpPr>
          <p:spPr bwMode="auto">
            <a:xfrm>
              <a:off x="1838325" y="1857375"/>
              <a:ext cx="234950" cy="50800"/>
            </a:xfrm>
            <a:custGeom>
              <a:avLst/>
              <a:gdLst/>
              <a:ahLst/>
              <a:cxnLst>
                <a:cxn ang="0">
                  <a:pos x="132" y="0"/>
                </a:cxn>
                <a:cxn ang="0">
                  <a:pos x="16" y="0"/>
                </a:cxn>
                <a:cxn ang="0">
                  <a:pos x="16" y="0"/>
                </a:cxn>
                <a:cxn ang="0">
                  <a:pos x="8" y="2"/>
                </a:cxn>
                <a:cxn ang="0">
                  <a:pos x="4" y="4"/>
                </a:cxn>
                <a:cxn ang="0">
                  <a:pos x="0" y="10"/>
                </a:cxn>
                <a:cxn ang="0">
                  <a:pos x="0" y="16"/>
                </a:cxn>
                <a:cxn ang="0">
                  <a:pos x="0" y="16"/>
                </a:cxn>
                <a:cxn ang="0">
                  <a:pos x="0" y="22"/>
                </a:cxn>
                <a:cxn ang="0">
                  <a:pos x="4" y="28"/>
                </a:cxn>
                <a:cxn ang="0">
                  <a:pos x="8" y="30"/>
                </a:cxn>
                <a:cxn ang="0">
                  <a:pos x="16" y="32"/>
                </a:cxn>
                <a:cxn ang="0">
                  <a:pos x="132" y="32"/>
                </a:cxn>
                <a:cxn ang="0">
                  <a:pos x="132" y="32"/>
                </a:cxn>
                <a:cxn ang="0">
                  <a:pos x="138" y="30"/>
                </a:cxn>
                <a:cxn ang="0">
                  <a:pos x="142" y="28"/>
                </a:cxn>
                <a:cxn ang="0">
                  <a:pos x="146" y="22"/>
                </a:cxn>
                <a:cxn ang="0">
                  <a:pos x="148" y="16"/>
                </a:cxn>
                <a:cxn ang="0">
                  <a:pos x="148" y="16"/>
                </a:cxn>
                <a:cxn ang="0">
                  <a:pos x="146" y="10"/>
                </a:cxn>
                <a:cxn ang="0">
                  <a:pos x="142" y="4"/>
                </a:cxn>
                <a:cxn ang="0">
                  <a:pos x="138" y="2"/>
                </a:cxn>
                <a:cxn ang="0">
                  <a:pos x="132" y="0"/>
                </a:cxn>
                <a:cxn ang="0">
                  <a:pos x="132" y="0"/>
                </a:cxn>
              </a:cxnLst>
              <a:rect l="0" t="0" r="r" b="b"/>
              <a:pathLst>
                <a:path w="148" h="32">
                  <a:moveTo>
                    <a:pt x="132" y="0"/>
                  </a:moveTo>
                  <a:lnTo>
                    <a:pt x="16" y="0"/>
                  </a:lnTo>
                  <a:lnTo>
                    <a:pt x="16" y="0"/>
                  </a:lnTo>
                  <a:lnTo>
                    <a:pt x="8" y="2"/>
                  </a:lnTo>
                  <a:lnTo>
                    <a:pt x="4" y="4"/>
                  </a:lnTo>
                  <a:lnTo>
                    <a:pt x="0" y="10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0" y="22"/>
                  </a:lnTo>
                  <a:lnTo>
                    <a:pt x="4" y="28"/>
                  </a:lnTo>
                  <a:lnTo>
                    <a:pt x="8" y="30"/>
                  </a:lnTo>
                  <a:lnTo>
                    <a:pt x="16" y="32"/>
                  </a:lnTo>
                  <a:lnTo>
                    <a:pt x="132" y="32"/>
                  </a:lnTo>
                  <a:lnTo>
                    <a:pt x="132" y="32"/>
                  </a:lnTo>
                  <a:lnTo>
                    <a:pt x="138" y="30"/>
                  </a:lnTo>
                  <a:lnTo>
                    <a:pt x="142" y="28"/>
                  </a:lnTo>
                  <a:lnTo>
                    <a:pt x="146" y="22"/>
                  </a:lnTo>
                  <a:lnTo>
                    <a:pt x="148" y="16"/>
                  </a:lnTo>
                  <a:lnTo>
                    <a:pt x="148" y="16"/>
                  </a:lnTo>
                  <a:lnTo>
                    <a:pt x="146" y="10"/>
                  </a:lnTo>
                  <a:lnTo>
                    <a:pt x="142" y="4"/>
                  </a:lnTo>
                  <a:lnTo>
                    <a:pt x="138" y="2"/>
                  </a:lnTo>
                  <a:lnTo>
                    <a:pt x="132" y="0"/>
                  </a:lnTo>
                  <a:lnTo>
                    <a:pt x="13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 u="sng"/>
            </a:p>
          </p:txBody>
        </p:sp>
        <p:sp>
          <p:nvSpPr>
            <p:cNvPr id="50" name="Freeform 49"/>
            <p:cNvSpPr>
              <a:spLocks noEditPoints="1"/>
            </p:cNvSpPr>
            <p:nvPr/>
          </p:nvSpPr>
          <p:spPr bwMode="auto">
            <a:xfrm>
              <a:off x="1714500" y="1143000"/>
              <a:ext cx="476250" cy="581025"/>
            </a:xfrm>
            <a:custGeom>
              <a:avLst/>
              <a:gdLst/>
              <a:ahLst/>
              <a:cxnLst>
                <a:cxn ang="0">
                  <a:pos x="150" y="0"/>
                </a:cxn>
                <a:cxn ang="0">
                  <a:pos x="142" y="0"/>
                </a:cxn>
                <a:cxn ang="0">
                  <a:pos x="100" y="10"/>
                </a:cxn>
                <a:cxn ang="0">
                  <a:pos x="62" y="28"/>
                </a:cxn>
                <a:cxn ang="0">
                  <a:pos x="32" y="58"/>
                </a:cxn>
                <a:cxn ang="0">
                  <a:pos x="12" y="94"/>
                </a:cxn>
                <a:cxn ang="0">
                  <a:pos x="2" y="136"/>
                </a:cxn>
                <a:cxn ang="0">
                  <a:pos x="2" y="166"/>
                </a:cxn>
                <a:cxn ang="0">
                  <a:pos x="16" y="214"/>
                </a:cxn>
                <a:cxn ang="0">
                  <a:pos x="56" y="266"/>
                </a:cxn>
                <a:cxn ang="0">
                  <a:pos x="72" y="290"/>
                </a:cxn>
                <a:cxn ang="0">
                  <a:pos x="78" y="322"/>
                </a:cxn>
                <a:cxn ang="0">
                  <a:pos x="78" y="340"/>
                </a:cxn>
                <a:cxn ang="0">
                  <a:pos x="96" y="364"/>
                </a:cxn>
                <a:cxn ang="0">
                  <a:pos x="150" y="366"/>
                </a:cxn>
                <a:cxn ang="0">
                  <a:pos x="192" y="366"/>
                </a:cxn>
                <a:cxn ang="0">
                  <a:pos x="214" y="356"/>
                </a:cxn>
                <a:cxn ang="0">
                  <a:pos x="224" y="334"/>
                </a:cxn>
                <a:cxn ang="0">
                  <a:pos x="224" y="304"/>
                </a:cxn>
                <a:cxn ang="0">
                  <a:pos x="236" y="276"/>
                </a:cxn>
                <a:cxn ang="0">
                  <a:pos x="266" y="242"/>
                </a:cxn>
                <a:cxn ang="0">
                  <a:pos x="290" y="198"/>
                </a:cxn>
                <a:cxn ang="0">
                  <a:pos x="300" y="150"/>
                </a:cxn>
                <a:cxn ang="0">
                  <a:pos x="298" y="122"/>
                </a:cxn>
                <a:cxn ang="0">
                  <a:pos x="284" y="82"/>
                </a:cxn>
                <a:cxn ang="0">
                  <a:pos x="260" y="48"/>
                </a:cxn>
                <a:cxn ang="0">
                  <a:pos x="226" y="22"/>
                </a:cxn>
                <a:cxn ang="0">
                  <a:pos x="188" y="6"/>
                </a:cxn>
                <a:cxn ang="0">
                  <a:pos x="158" y="0"/>
                </a:cxn>
                <a:cxn ang="0">
                  <a:pos x="244" y="156"/>
                </a:cxn>
                <a:cxn ang="0">
                  <a:pos x="234" y="146"/>
                </a:cxn>
                <a:cxn ang="0">
                  <a:pos x="232" y="126"/>
                </a:cxn>
                <a:cxn ang="0">
                  <a:pos x="214" y="92"/>
                </a:cxn>
                <a:cxn ang="0">
                  <a:pos x="182" y="72"/>
                </a:cxn>
                <a:cxn ang="0">
                  <a:pos x="160" y="68"/>
                </a:cxn>
                <a:cxn ang="0">
                  <a:pos x="150" y="50"/>
                </a:cxn>
                <a:cxn ang="0">
                  <a:pos x="156" y="38"/>
                </a:cxn>
                <a:cxn ang="0">
                  <a:pos x="170" y="32"/>
                </a:cxn>
                <a:cxn ang="0">
                  <a:pos x="226" y="52"/>
                </a:cxn>
                <a:cxn ang="0">
                  <a:pos x="262" y="98"/>
                </a:cxn>
                <a:cxn ang="0">
                  <a:pos x="270" y="138"/>
                </a:cxn>
                <a:cxn ang="0">
                  <a:pos x="266" y="152"/>
                </a:cxn>
                <a:cxn ang="0">
                  <a:pos x="252" y="158"/>
                </a:cxn>
              </a:cxnLst>
              <a:rect l="0" t="0" r="r" b="b"/>
              <a:pathLst>
                <a:path w="300" h="366">
                  <a:moveTo>
                    <a:pt x="158" y="0"/>
                  </a:moveTo>
                  <a:lnTo>
                    <a:pt x="158" y="0"/>
                  </a:lnTo>
                  <a:lnTo>
                    <a:pt x="150" y="0"/>
                  </a:lnTo>
                  <a:lnTo>
                    <a:pt x="150" y="0"/>
                  </a:lnTo>
                  <a:lnTo>
                    <a:pt x="142" y="0"/>
                  </a:lnTo>
                  <a:lnTo>
                    <a:pt x="142" y="0"/>
                  </a:lnTo>
                  <a:lnTo>
                    <a:pt x="128" y="2"/>
                  </a:lnTo>
                  <a:lnTo>
                    <a:pt x="114" y="6"/>
                  </a:lnTo>
                  <a:lnTo>
                    <a:pt x="100" y="10"/>
                  </a:lnTo>
                  <a:lnTo>
                    <a:pt x="88" y="14"/>
                  </a:lnTo>
                  <a:lnTo>
                    <a:pt x="74" y="22"/>
                  </a:lnTo>
                  <a:lnTo>
                    <a:pt x="62" y="28"/>
                  </a:lnTo>
                  <a:lnTo>
                    <a:pt x="52" y="38"/>
                  </a:lnTo>
                  <a:lnTo>
                    <a:pt x="42" y="48"/>
                  </a:lnTo>
                  <a:lnTo>
                    <a:pt x="32" y="58"/>
                  </a:lnTo>
                  <a:lnTo>
                    <a:pt x="24" y="68"/>
                  </a:lnTo>
                  <a:lnTo>
                    <a:pt x="18" y="82"/>
                  </a:lnTo>
                  <a:lnTo>
                    <a:pt x="12" y="94"/>
                  </a:lnTo>
                  <a:lnTo>
                    <a:pt x="6" y="108"/>
                  </a:lnTo>
                  <a:lnTo>
                    <a:pt x="4" y="122"/>
                  </a:lnTo>
                  <a:lnTo>
                    <a:pt x="2" y="136"/>
                  </a:lnTo>
                  <a:lnTo>
                    <a:pt x="0" y="150"/>
                  </a:lnTo>
                  <a:lnTo>
                    <a:pt x="0" y="150"/>
                  </a:lnTo>
                  <a:lnTo>
                    <a:pt x="2" y="166"/>
                  </a:lnTo>
                  <a:lnTo>
                    <a:pt x="4" y="182"/>
                  </a:lnTo>
                  <a:lnTo>
                    <a:pt x="10" y="198"/>
                  </a:lnTo>
                  <a:lnTo>
                    <a:pt x="16" y="214"/>
                  </a:lnTo>
                  <a:lnTo>
                    <a:pt x="26" y="228"/>
                  </a:lnTo>
                  <a:lnTo>
                    <a:pt x="34" y="242"/>
                  </a:lnTo>
                  <a:lnTo>
                    <a:pt x="56" y="266"/>
                  </a:lnTo>
                  <a:lnTo>
                    <a:pt x="56" y="266"/>
                  </a:lnTo>
                  <a:lnTo>
                    <a:pt x="66" y="276"/>
                  </a:lnTo>
                  <a:lnTo>
                    <a:pt x="72" y="290"/>
                  </a:lnTo>
                  <a:lnTo>
                    <a:pt x="72" y="290"/>
                  </a:lnTo>
                  <a:lnTo>
                    <a:pt x="76" y="304"/>
                  </a:lnTo>
                  <a:lnTo>
                    <a:pt x="78" y="322"/>
                  </a:lnTo>
                  <a:lnTo>
                    <a:pt x="78" y="334"/>
                  </a:lnTo>
                  <a:lnTo>
                    <a:pt x="78" y="334"/>
                  </a:lnTo>
                  <a:lnTo>
                    <a:pt x="78" y="340"/>
                  </a:lnTo>
                  <a:lnTo>
                    <a:pt x="80" y="346"/>
                  </a:lnTo>
                  <a:lnTo>
                    <a:pt x="86" y="356"/>
                  </a:lnTo>
                  <a:lnTo>
                    <a:pt x="96" y="364"/>
                  </a:lnTo>
                  <a:lnTo>
                    <a:pt x="102" y="366"/>
                  </a:lnTo>
                  <a:lnTo>
                    <a:pt x="110" y="366"/>
                  </a:lnTo>
                  <a:lnTo>
                    <a:pt x="150" y="366"/>
                  </a:lnTo>
                  <a:lnTo>
                    <a:pt x="150" y="366"/>
                  </a:lnTo>
                  <a:lnTo>
                    <a:pt x="192" y="366"/>
                  </a:lnTo>
                  <a:lnTo>
                    <a:pt x="192" y="366"/>
                  </a:lnTo>
                  <a:lnTo>
                    <a:pt x="198" y="366"/>
                  </a:lnTo>
                  <a:lnTo>
                    <a:pt x="204" y="364"/>
                  </a:lnTo>
                  <a:lnTo>
                    <a:pt x="214" y="356"/>
                  </a:lnTo>
                  <a:lnTo>
                    <a:pt x="220" y="346"/>
                  </a:lnTo>
                  <a:lnTo>
                    <a:pt x="222" y="340"/>
                  </a:lnTo>
                  <a:lnTo>
                    <a:pt x="224" y="334"/>
                  </a:lnTo>
                  <a:lnTo>
                    <a:pt x="224" y="322"/>
                  </a:lnTo>
                  <a:lnTo>
                    <a:pt x="224" y="322"/>
                  </a:lnTo>
                  <a:lnTo>
                    <a:pt x="224" y="304"/>
                  </a:lnTo>
                  <a:lnTo>
                    <a:pt x="228" y="290"/>
                  </a:lnTo>
                  <a:lnTo>
                    <a:pt x="228" y="290"/>
                  </a:lnTo>
                  <a:lnTo>
                    <a:pt x="236" y="276"/>
                  </a:lnTo>
                  <a:lnTo>
                    <a:pt x="244" y="266"/>
                  </a:lnTo>
                  <a:lnTo>
                    <a:pt x="244" y="266"/>
                  </a:lnTo>
                  <a:lnTo>
                    <a:pt x="266" y="242"/>
                  </a:lnTo>
                  <a:lnTo>
                    <a:pt x="276" y="228"/>
                  </a:lnTo>
                  <a:lnTo>
                    <a:pt x="284" y="214"/>
                  </a:lnTo>
                  <a:lnTo>
                    <a:pt x="290" y="198"/>
                  </a:lnTo>
                  <a:lnTo>
                    <a:pt x="296" y="182"/>
                  </a:lnTo>
                  <a:lnTo>
                    <a:pt x="298" y="166"/>
                  </a:lnTo>
                  <a:lnTo>
                    <a:pt x="300" y="150"/>
                  </a:lnTo>
                  <a:lnTo>
                    <a:pt x="300" y="150"/>
                  </a:lnTo>
                  <a:lnTo>
                    <a:pt x="300" y="136"/>
                  </a:lnTo>
                  <a:lnTo>
                    <a:pt x="298" y="122"/>
                  </a:lnTo>
                  <a:lnTo>
                    <a:pt x="294" y="108"/>
                  </a:lnTo>
                  <a:lnTo>
                    <a:pt x="290" y="94"/>
                  </a:lnTo>
                  <a:lnTo>
                    <a:pt x="284" y="82"/>
                  </a:lnTo>
                  <a:lnTo>
                    <a:pt x="276" y="70"/>
                  </a:lnTo>
                  <a:lnTo>
                    <a:pt x="268" y="58"/>
                  </a:lnTo>
                  <a:lnTo>
                    <a:pt x="260" y="48"/>
                  </a:lnTo>
                  <a:lnTo>
                    <a:pt x="250" y="38"/>
                  </a:lnTo>
                  <a:lnTo>
                    <a:pt x="238" y="30"/>
                  </a:lnTo>
                  <a:lnTo>
                    <a:pt x="226" y="22"/>
                  </a:lnTo>
                  <a:lnTo>
                    <a:pt x="214" y="14"/>
                  </a:lnTo>
                  <a:lnTo>
                    <a:pt x="202" y="10"/>
                  </a:lnTo>
                  <a:lnTo>
                    <a:pt x="188" y="6"/>
                  </a:lnTo>
                  <a:lnTo>
                    <a:pt x="174" y="2"/>
                  </a:lnTo>
                  <a:lnTo>
                    <a:pt x="158" y="0"/>
                  </a:lnTo>
                  <a:lnTo>
                    <a:pt x="158" y="0"/>
                  </a:lnTo>
                  <a:close/>
                  <a:moveTo>
                    <a:pt x="252" y="158"/>
                  </a:moveTo>
                  <a:lnTo>
                    <a:pt x="252" y="158"/>
                  </a:lnTo>
                  <a:lnTo>
                    <a:pt x="244" y="156"/>
                  </a:lnTo>
                  <a:lnTo>
                    <a:pt x="238" y="152"/>
                  </a:lnTo>
                  <a:lnTo>
                    <a:pt x="238" y="152"/>
                  </a:lnTo>
                  <a:lnTo>
                    <a:pt x="234" y="146"/>
                  </a:lnTo>
                  <a:lnTo>
                    <a:pt x="232" y="138"/>
                  </a:lnTo>
                  <a:lnTo>
                    <a:pt x="232" y="138"/>
                  </a:lnTo>
                  <a:lnTo>
                    <a:pt x="232" y="126"/>
                  </a:lnTo>
                  <a:lnTo>
                    <a:pt x="228" y="112"/>
                  </a:lnTo>
                  <a:lnTo>
                    <a:pt x="222" y="102"/>
                  </a:lnTo>
                  <a:lnTo>
                    <a:pt x="214" y="92"/>
                  </a:lnTo>
                  <a:lnTo>
                    <a:pt x="204" y="84"/>
                  </a:lnTo>
                  <a:lnTo>
                    <a:pt x="194" y="76"/>
                  </a:lnTo>
                  <a:lnTo>
                    <a:pt x="182" y="72"/>
                  </a:lnTo>
                  <a:lnTo>
                    <a:pt x="168" y="70"/>
                  </a:lnTo>
                  <a:lnTo>
                    <a:pt x="168" y="70"/>
                  </a:lnTo>
                  <a:lnTo>
                    <a:pt x="160" y="68"/>
                  </a:lnTo>
                  <a:lnTo>
                    <a:pt x="154" y="64"/>
                  </a:lnTo>
                  <a:lnTo>
                    <a:pt x="150" y="58"/>
                  </a:lnTo>
                  <a:lnTo>
                    <a:pt x="150" y="50"/>
                  </a:lnTo>
                  <a:lnTo>
                    <a:pt x="150" y="50"/>
                  </a:lnTo>
                  <a:lnTo>
                    <a:pt x="152" y="42"/>
                  </a:lnTo>
                  <a:lnTo>
                    <a:pt x="156" y="38"/>
                  </a:lnTo>
                  <a:lnTo>
                    <a:pt x="162" y="34"/>
                  </a:lnTo>
                  <a:lnTo>
                    <a:pt x="170" y="32"/>
                  </a:lnTo>
                  <a:lnTo>
                    <a:pt x="170" y="32"/>
                  </a:lnTo>
                  <a:lnTo>
                    <a:pt x="190" y="36"/>
                  </a:lnTo>
                  <a:lnTo>
                    <a:pt x="210" y="42"/>
                  </a:lnTo>
                  <a:lnTo>
                    <a:pt x="226" y="52"/>
                  </a:lnTo>
                  <a:lnTo>
                    <a:pt x="242" y="66"/>
                  </a:lnTo>
                  <a:lnTo>
                    <a:pt x="254" y="80"/>
                  </a:lnTo>
                  <a:lnTo>
                    <a:pt x="262" y="98"/>
                  </a:lnTo>
                  <a:lnTo>
                    <a:pt x="268" y="118"/>
                  </a:lnTo>
                  <a:lnTo>
                    <a:pt x="270" y="138"/>
                  </a:lnTo>
                  <a:lnTo>
                    <a:pt x="270" y="138"/>
                  </a:lnTo>
                  <a:lnTo>
                    <a:pt x="270" y="146"/>
                  </a:lnTo>
                  <a:lnTo>
                    <a:pt x="266" y="152"/>
                  </a:lnTo>
                  <a:lnTo>
                    <a:pt x="266" y="152"/>
                  </a:lnTo>
                  <a:lnTo>
                    <a:pt x="260" y="156"/>
                  </a:lnTo>
                  <a:lnTo>
                    <a:pt x="252" y="158"/>
                  </a:lnTo>
                  <a:lnTo>
                    <a:pt x="252" y="15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 u="sng"/>
            </a:p>
          </p:txBody>
        </p:sp>
        <p:sp>
          <p:nvSpPr>
            <p:cNvPr id="51" name="Rectangle 50"/>
            <p:cNvSpPr>
              <a:spLocks noChangeArrowheads="1"/>
            </p:cNvSpPr>
            <p:nvPr/>
          </p:nvSpPr>
          <p:spPr bwMode="auto">
            <a:xfrm>
              <a:off x="1838325" y="1609725"/>
              <a:ext cx="234950" cy="114300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 u="sng"/>
            </a:p>
          </p:txBody>
        </p:sp>
        <p:sp>
          <p:nvSpPr>
            <p:cNvPr id="52" name="Rectangle 51"/>
            <p:cNvSpPr>
              <a:spLocks noChangeArrowheads="1"/>
            </p:cNvSpPr>
            <p:nvPr/>
          </p:nvSpPr>
          <p:spPr bwMode="auto">
            <a:xfrm>
              <a:off x="1838325" y="1765300"/>
              <a:ext cx="234950" cy="50800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 u="sng"/>
            </a:p>
          </p:txBody>
        </p:sp>
        <p:sp>
          <p:nvSpPr>
            <p:cNvPr id="53" name="Freeform 52"/>
            <p:cNvSpPr>
              <a:spLocks/>
            </p:cNvSpPr>
            <p:nvPr/>
          </p:nvSpPr>
          <p:spPr bwMode="auto">
            <a:xfrm>
              <a:off x="1927225" y="911225"/>
              <a:ext cx="53975" cy="180975"/>
            </a:xfrm>
            <a:custGeom>
              <a:avLst/>
              <a:gdLst/>
              <a:ahLst/>
              <a:cxnLst>
                <a:cxn ang="0">
                  <a:pos x="34" y="112"/>
                </a:cxn>
                <a:cxn ang="0">
                  <a:pos x="4" y="114"/>
                </a:cxn>
                <a:cxn ang="0">
                  <a:pos x="0" y="0"/>
                </a:cxn>
                <a:cxn ang="0">
                  <a:pos x="28" y="0"/>
                </a:cxn>
                <a:cxn ang="0">
                  <a:pos x="34" y="112"/>
                </a:cxn>
              </a:cxnLst>
              <a:rect l="0" t="0" r="r" b="b"/>
              <a:pathLst>
                <a:path w="34" h="114">
                  <a:moveTo>
                    <a:pt x="34" y="112"/>
                  </a:moveTo>
                  <a:lnTo>
                    <a:pt x="4" y="114"/>
                  </a:lnTo>
                  <a:lnTo>
                    <a:pt x="0" y="0"/>
                  </a:lnTo>
                  <a:lnTo>
                    <a:pt x="28" y="0"/>
                  </a:lnTo>
                  <a:lnTo>
                    <a:pt x="34" y="11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 u="sng"/>
            </a:p>
          </p:txBody>
        </p:sp>
        <p:sp>
          <p:nvSpPr>
            <p:cNvPr id="54" name="Freeform 53"/>
            <p:cNvSpPr>
              <a:spLocks/>
            </p:cNvSpPr>
            <p:nvPr/>
          </p:nvSpPr>
          <p:spPr bwMode="auto">
            <a:xfrm>
              <a:off x="1698625" y="962025"/>
              <a:ext cx="130175" cy="177800"/>
            </a:xfrm>
            <a:custGeom>
              <a:avLst/>
              <a:gdLst/>
              <a:ahLst/>
              <a:cxnLst>
                <a:cxn ang="0">
                  <a:pos x="58" y="112"/>
                </a:cxn>
                <a:cxn ang="0">
                  <a:pos x="0" y="14"/>
                </a:cxn>
                <a:cxn ang="0">
                  <a:pos x="26" y="0"/>
                </a:cxn>
                <a:cxn ang="0">
                  <a:pos x="82" y="98"/>
                </a:cxn>
                <a:cxn ang="0">
                  <a:pos x="58" y="112"/>
                </a:cxn>
              </a:cxnLst>
              <a:rect l="0" t="0" r="r" b="b"/>
              <a:pathLst>
                <a:path w="82" h="112">
                  <a:moveTo>
                    <a:pt x="58" y="112"/>
                  </a:moveTo>
                  <a:lnTo>
                    <a:pt x="0" y="14"/>
                  </a:lnTo>
                  <a:lnTo>
                    <a:pt x="26" y="0"/>
                  </a:lnTo>
                  <a:lnTo>
                    <a:pt x="82" y="98"/>
                  </a:lnTo>
                  <a:lnTo>
                    <a:pt x="58" y="11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 u="sng"/>
            </a:p>
          </p:txBody>
        </p:sp>
        <p:sp>
          <p:nvSpPr>
            <p:cNvPr id="55" name="Freeform 54"/>
            <p:cNvSpPr>
              <a:spLocks/>
            </p:cNvSpPr>
            <p:nvPr/>
          </p:nvSpPr>
          <p:spPr bwMode="auto">
            <a:xfrm>
              <a:off x="1536700" y="1123950"/>
              <a:ext cx="180975" cy="130175"/>
            </a:xfrm>
            <a:custGeom>
              <a:avLst/>
              <a:gdLst/>
              <a:ahLst/>
              <a:cxnLst>
                <a:cxn ang="0">
                  <a:pos x="14" y="0"/>
                </a:cxn>
                <a:cxn ang="0">
                  <a:pos x="114" y="58"/>
                </a:cxn>
                <a:cxn ang="0">
                  <a:pos x="98" y="82"/>
                </a:cxn>
                <a:cxn ang="0">
                  <a:pos x="0" y="26"/>
                </a:cxn>
                <a:cxn ang="0">
                  <a:pos x="14" y="0"/>
                </a:cxn>
              </a:cxnLst>
              <a:rect l="0" t="0" r="r" b="b"/>
              <a:pathLst>
                <a:path w="114" h="82">
                  <a:moveTo>
                    <a:pt x="14" y="0"/>
                  </a:moveTo>
                  <a:lnTo>
                    <a:pt x="114" y="58"/>
                  </a:lnTo>
                  <a:lnTo>
                    <a:pt x="98" y="82"/>
                  </a:lnTo>
                  <a:lnTo>
                    <a:pt x="0" y="26"/>
                  </a:lnTo>
                  <a:lnTo>
                    <a:pt x="14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 u="sng"/>
            </a:p>
          </p:txBody>
        </p:sp>
        <p:sp>
          <p:nvSpPr>
            <p:cNvPr id="56" name="Freeform 55"/>
            <p:cNvSpPr>
              <a:spLocks/>
            </p:cNvSpPr>
            <p:nvPr/>
          </p:nvSpPr>
          <p:spPr bwMode="auto">
            <a:xfrm>
              <a:off x="2190750" y="1123950"/>
              <a:ext cx="177800" cy="130175"/>
            </a:xfrm>
            <a:custGeom>
              <a:avLst/>
              <a:gdLst/>
              <a:ahLst/>
              <a:cxnLst>
                <a:cxn ang="0">
                  <a:pos x="98" y="0"/>
                </a:cxn>
                <a:cxn ang="0">
                  <a:pos x="0" y="58"/>
                </a:cxn>
                <a:cxn ang="0">
                  <a:pos x="14" y="82"/>
                </a:cxn>
                <a:cxn ang="0">
                  <a:pos x="112" y="26"/>
                </a:cxn>
                <a:cxn ang="0">
                  <a:pos x="98" y="0"/>
                </a:cxn>
              </a:cxnLst>
              <a:rect l="0" t="0" r="r" b="b"/>
              <a:pathLst>
                <a:path w="112" h="82">
                  <a:moveTo>
                    <a:pt x="98" y="0"/>
                  </a:moveTo>
                  <a:lnTo>
                    <a:pt x="0" y="58"/>
                  </a:lnTo>
                  <a:lnTo>
                    <a:pt x="14" y="82"/>
                  </a:lnTo>
                  <a:lnTo>
                    <a:pt x="112" y="26"/>
                  </a:lnTo>
                  <a:lnTo>
                    <a:pt x="98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 u="sng"/>
            </a:p>
          </p:txBody>
        </p:sp>
        <p:sp>
          <p:nvSpPr>
            <p:cNvPr id="57" name="Freeform 56"/>
            <p:cNvSpPr>
              <a:spLocks/>
            </p:cNvSpPr>
            <p:nvPr/>
          </p:nvSpPr>
          <p:spPr bwMode="auto">
            <a:xfrm>
              <a:off x="2076450" y="962025"/>
              <a:ext cx="130175" cy="177800"/>
            </a:xfrm>
            <a:custGeom>
              <a:avLst/>
              <a:gdLst/>
              <a:ahLst/>
              <a:cxnLst>
                <a:cxn ang="0">
                  <a:pos x="26" y="112"/>
                </a:cxn>
                <a:cxn ang="0">
                  <a:pos x="0" y="98"/>
                </a:cxn>
                <a:cxn ang="0">
                  <a:pos x="58" y="0"/>
                </a:cxn>
                <a:cxn ang="0">
                  <a:pos x="82" y="14"/>
                </a:cxn>
                <a:cxn ang="0">
                  <a:pos x="26" y="112"/>
                </a:cxn>
              </a:cxnLst>
              <a:rect l="0" t="0" r="r" b="b"/>
              <a:pathLst>
                <a:path w="82" h="112">
                  <a:moveTo>
                    <a:pt x="26" y="112"/>
                  </a:moveTo>
                  <a:lnTo>
                    <a:pt x="0" y="98"/>
                  </a:lnTo>
                  <a:lnTo>
                    <a:pt x="58" y="0"/>
                  </a:lnTo>
                  <a:lnTo>
                    <a:pt x="82" y="14"/>
                  </a:lnTo>
                  <a:lnTo>
                    <a:pt x="26" y="11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 u="sng"/>
            </a:p>
          </p:txBody>
        </p:sp>
      </p:grpSp>
      <p:grpSp>
        <p:nvGrpSpPr>
          <p:cNvPr id="65" name="组 64"/>
          <p:cNvGrpSpPr/>
          <p:nvPr/>
        </p:nvGrpSpPr>
        <p:grpSpPr>
          <a:xfrm>
            <a:off x="7614965" y="2379815"/>
            <a:ext cx="786023" cy="462013"/>
            <a:chOff x="3902075" y="4498975"/>
            <a:chExt cx="831850" cy="488950"/>
          </a:xfrm>
          <a:solidFill>
            <a:schemeClr val="accent6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58" name="Freeform 230"/>
            <p:cNvSpPr>
              <a:spLocks noEditPoints="1"/>
            </p:cNvSpPr>
            <p:nvPr/>
          </p:nvSpPr>
          <p:spPr bwMode="auto">
            <a:xfrm>
              <a:off x="4092575" y="4498975"/>
              <a:ext cx="450850" cy="488950"/>
            </a:xfrm>
            <a:custGeom>
              <a:avLst/>
              <a:gdLst/>
              <a:ahLst/>
              <a:cxnLst>
                <a:cxn ang="0">
                  <a:pos x="70" y="72"/>
                </a:cxn>
                <a:cxn ang="0">
                  <a:pos x="76" y="44"/>
                </a:cxn>
                <a:cxn ang="0">
                  <a:pos x="90" y="20"/>
                </a:cxn>
                <a:cxn ang="0">
                  <a:pos x="114" y="6"/>
                </a:cxn>
                <a:cxn ang="0">
                  <a:pos x="142" y="0"/>
                </a:cxn>
                <a:cxn ang="0">
                  <a:pos x="156" y="2"/>
                </a:cxn>
                <a:cxn ang="0">
                  <a:pos x="182" y="12"/>
                </a:cxn>
                <a:cxn ang="0">
                  <a:pos x="202" y="30"/>
                </a:cxn>
                <a:cxn ang="0">
                  <a:pos x="212" y="56"/>
                </a:cxn>
                <a:cxn ang="0">
                  <a:pos x="212" y="72"/>
                </a:cxn>
                <a:cxn ang="0">
                  <a:pos x="208" y="100"/>
                </a:cxn>
                <a:cxn ang="0">
                  <a:pos x="192" y="122"/>
                </a:cxn>
                <a:cxn ang="0">
                  <a:pos x="170" y="138"/>
                </a:cxn>
                <a:cxn ang="0">
                  <a:pos x="142" y="142"/>
                </a:cxn>
                <a:cxn ang="0">
                  <a:pos x="128" y="142"/>
                </a:cxn>
                <a:cxn ang="0">
                  <a:pos x="102" y="130"/>
                </a:cxn>
                <a:cxn ang="0">
                  <a:pos x="82" y="112"/>
                </a:cxn>
                <a:cxn ang="0">
                  <a:pos x="72" y="86"/>
                </a:cxn>
                <a:cxn ang="0">
                  <a:pos x="70" y="72"/>
                </a:cxn>
                <a:cxn ang="0">
                  <a:pos x="142" y="190"/>
                </a:cxn>
                <a:cxn ang="0">
                  <a:pos x="104" y="194"/>
                </a:cxn>
                <a:cxn ang="0">
                  <a:pos x="74" y="202"/>
                </a:cxn>
                <a:cxn ang="0">
                  <a:pos x="48" y="214"/>
                </a:cxn>
                <a:cxn ang="0">
                  <a:pos x="16" y="244"/>
                </a:cxn>
                <a:cxn ang="0">
                  <a:pos x="0" y="268"/>
                </a:cxn>
                <a:cxn ang="0">
                  <a:pos x="284" y="308"/>
                </a:cxn>
                <a:cxn ang="0">
                  <a:pos x="284" y="268"/>
                </a:cxn>
                <a:cxn ang="0">
                  <a:pos x="268" y="244"/>
                </a:cxn>
                <a:cxn ang="0">
                  <a:pos x="234" y="214"/>
                </a:cxn>
                <a:cxn ang="0">
                  <a:pos x="210" y="202"/>
                </a:cxn>
                <a:cxn ang="0">
                  <a:pos x="180" y="194"/>
                </a:cxn>
                <a:cxn ang="0">
                  <a:pos x="142" y="190"/>
                </a:cxn>
              </a:cxnLst>
              <a:rect l="0" t="0" r="r" b="b"/>
              <a:pathLst>
                <a:path w="284" h="308">
                  <a:moveTo>
                    <a:pt x="70" y="72"/>
                  </a:moveTo>
                  <a:lnTo>
                    <a:pt x="70" y="72"/>
                  </a:lnTo>
                  <a:lnTo>
                    <a:pt x="72" y="56"/>
                  </a:lnTo>
                  <a:lnTo>
                    <a:pt x="76" y="44"/>
                  </a:lnTo>
                  <a:lnTo>
                    <a:pt x="82" y="30"/>
                  </a:lnTo>
                  <a:lnTo>
                    <a:pt x="90" y="20"/>
                  </a:lnTo>
                  <a:lnTo>
                    <a:pt x="102" y="12"/>
                  </a:lnTo>
                  <a:lnTo>
                    <a:pt x="114" y="6"/>
                  </a:lnTo>
                  <a:lnTo>
                    <a:pt x="128" y="2"/>
                  </a:lnTo>
                  <a:lnTo>
                    <a:pt x="142" y="0"/>
                  </a:lnTo>
                  <a:lnTo>
                    <a:pt x="142" y="0"/>
                  </a:lnTo>
                  <a:lnTo>
                    <a:pt x="156" y="2"/>
                  </a:lnTo>
                  <a:lnTo>
                    <a:pt x="170" y="6"/>
                  </a:lnTo>
                  <a:lnTo>
                    <a:pt x="182" y="12"/>
                  </a:lnTo>
                  <a:lnTo>
                    <a:pt x="192" y="20"/>
                  </a:lnTo>
                  <a:lnTo>
                    <a:pt x="202" y="30"/>
                  </a:lnTo>
                  <a:lnTo>
                    <a:pt x="208" y="44"/>
                  </a:lnTo>
                  <a:lnTo>
                    <a:pt x="212" y="56"/>
                  </a:lnTo>
                  <a:lnTo>
                    <a:pt x="212" y="72"/>
                  </a:lnTo>
                  <a:lnTo>
                    <a:pt x="212" y="72"/>
                  </a:lnTo>
                  <a:lnTo>
                    <a:pt x="212" y="86"/>
                  </a:lnTo>
                  <a:lnTo>
                    <a:pt x="208" y="100"/>
                  </a:lnTo>
                  <a:lnTo>
                    <a:pt x="202" y="112"/>
                  </a:lnTo>
                  <a:lnTo>
                    <a:pt x="192" y="122"/>
                  </a:lnTo>
                  <a:lnTo>
                    <a:pt x="182" y="130"/>
                  </a:lnTo>
                  <a:lnTo>
                    <a:pt x="170" y="138"/>
                  </a:lnTo>
                  <a:lnTo>
                    <a:pt x="156" y="142"/>
                  </a:lnTo>
                  <a:lnTo>
                    <a:pt x="142" y="142"/>
                  </a:lnTo>
                  <a:lnTo>
                    <a:pt x="142" y="142"/>
                  </a:lnTo>
                  <a:lnTo>
                    <a:pt x="128" y="142"/>
                  </a:lnTo>
                  <a:lnTo>
                    <a:pt x="114" y="138"/>
                  </a:lnTo>
                  <a:lnTo>
                    <a:pt x="102" y="130"/>
                  </a:lnTo>
                  <a:lnTo>
                    <a:pt x="90" y="122"/>
                  </a:lnTo>
                  <a:lnTo>
                    <a:pt x="82" y="112"/>
                  </a:lnTo>
                  <a:lnTo>
                    <a:pt x="76" y="100"/>
                  </a:lnTo>
                  <a:lnTo>
                    <a:pt x="72" y="86"/>
                  </a:lnTo>
                  <a:lnTo>
                    <a:pt x="70" y="72"/>
                  </a:lnTo>
                  <a:lnTo>
                    <a:pt x="70" y="72"/>
                  </a:lnTo>
                  <a:close/>
                  <a:moveTo>
                    <a:pt x="142" y="190"/>
                  </a:moveTo>
                  <a:lnTo>
                    <a:pt x="142" y="190"/>
                  </a:lnTo>
                  <a:lnTo>
                    <a:pt x="122" y="190"/>
                  </a:lnTo>
                  <a:lnTo>
                    <a:pt x="104" y="194"/>
                  </a:lnTo>
                  <a:lnTo>
                    <a:pt x="88" y="198"/>
                  </a:lnTo>
                  <a:lnTo>
                    <a:pt x="74" y="202"/>
                  </a:lnTo>
                  <a:lnTo>
                    <a:pt x="60" y="208"/>
                  </a:lnTo>
                  <a:lnTo>
                    <a:pt x="48" y="214"/>
                  </a:lnTo>
                  <a:lnTo>
                    <a:pt x="30" y="230"/>
                  </a:lnTo>
                  <a:lnTo>
                    <a:pt x="16" y="244"/>
                  </a:lnTo>
                  <a:lnTo>
                    <a:pt x="6" y="256"/>
                  </a:lnTo>
                  <a:lnTo>
                    <a:pt x="0" y="268"/>
                  </a:lnTo>
                  <a:lnTo>
                    <a:pt x="0" y="308"/>
                  </a:lnTo>
                  <a:lnTo>
                    <a:pt x="284" y="308"/>
                  </a:lnTo>
                  <a:lnTo>
                    <a:pt x="284" y="268"/>
                  </a:lnTo>
                  <a:lnTo>
                    <a:pt x="284" y="268"/>
                  </a:lnTo>
                  <a:lnTo>
                    <a:pt x="278" y="256"/>
                  </a:lnTo>
                  <a:lnTo>
                    <a:pt x="268" y="244"/>
                  </a:lnTo>
                  <a:lnTo>
                    <a:pt x="254" y="230"/>
                  </a:lnTo>
                  <a:lnTo>
                    <a:pt x="234" y="214"/>
                  </a:lnTo>
                  <a:lnTo>
                    <a:pt x="224" y="208"/>
                  </a:lnTo>
                  <a:lnTo>
                    <a:pt x="210" y="202"/>
                  </a:lnTo>
                  <a:lnTo>
                    <a:pt x="196" y="198"/>
                  </a:lnTo>
                  <a:lnTo>
                    <a:pt x="180" y="194"/>
                  </a:lnTo>
                  <a:lnTo>
                    <a:pt x="162" y="190"/>
                  </a:lnTo>
                  <a:lnTo>
                    <a:pt x="142" y="190"/>
                  </a:lnTo>
                  <a:lnTo>
                    <a:pt x="142" y="19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59" name="Freeform 231"/>
            <p:cNvSpPr>
              <a:spLocks/>
            </p:cNvSpPr>
            <p:nvPr/>
          </p:nvSpPr>
          <p:spPr bwMode="auto">
            <a:xfrm>
              <a:off x="4467225" y="4498975"/>
              <a:ext cx="190500" cy="187325"/>
            </a:xfrm>
            <a:custGeom>
              <a:avLst/>
              <a:gdLst/>
              <a:ahLst/>
              <a:cxnLst>
                <a:cxn ang="0">
                  <a:pos x="60" y="0"/>
                </a:cxn>
                <a:cxn ang="0">
                  <a:pos x="60" y="0"/>
                </a:cxn>
                <a:cxn ang="0">
                  <a:pos x="72" y="2"/>
                </a:cxn>
                <a:cxn ang="0">
                  <a:pos x="84" y="4"/>
                </a:cxn>
                <a:cxn ang="0">
                  <a:pos x="94" y="10"/>
                </a:cxn>
                <a:cxn ang="0">
                  <a:pos x="102" y="18"/>
                </a:cxn>
                <a:cxn ang="0">
                  <a:pos x="110" y="26"/>
                </a:cxn>
                <a:cxn ang="0">
                  <a:pos x="114" y="36"/>
                </a:cxn>
                <a:cxn ang="0">
                  <a:pos x="118" y="48"/>
                </a:cxn>
                <a:cxn ang="0">
                  <a:pos x="120" y="60"/>
                </a:cxn>
                <a:cxn ang="0">
                  <a:pos x="120" y="60"/>
                </a:cxn>
                <a:cxn ang="0">
                  <a:pos x="118" y="72"/>
                </a:cxn>
                <a:cxn ang="0">
                  <a:pos x="114" y="82"/>
                </a:cxn>
                <a:cxn ang="0">
                  <a:pos x="110" y="92"/>
                </a:cxn>
                <a:cxn ang="0">
                  <a:pos x="102" y="102"/>
                </a:cxn>
                <a:cxn ang="0">
                  <a:pos x="94" y="108"/>
                </a:cxn>
                <a:cxn ang="0">
                  <a:pos x="84" y="114"/>
                </a:cxn>
                <a:cxn ang="0">
                  <a:pos x="72" y="118"/>
                </a:cxn>
                <a:cxn ang="0">
                  <a:pos x="60" y="118"/>
                </a:cxn>
                <a:cxn ang="0">
                  <a:pos x="60" y="118"/>
                </a:cxn>
                <a:cxn ang="0">
                  <a:pos x="48" y="118"/>
                </a:cxn>
                <a:cxn ang="0">
                  <a:pos x="38" y="114"/>
                </a:cxn>
                <a:cxn ang="0">
                  <a:pos x="26" y="108"/>
                </a:cxn>
                <a:cxn ang="0">
                  <a:pos x="18" y="102"/>
                </a:cxn>
                <a:cxn ang="0">
                  <a:pos x="10" y="92"/>
                </a:cxn>
                <a:cxn ang="0">
                  <a:pos x="6" y="82"/>
                </a:cxn>
                <a:cxn ang="0">
                  <a:pos x="2" y="72"/>
                </a:cxn>
                <a:cxn ang="0">
                  <a:pos x="0" y="60"/>
                </a:cxn>
                <a:cxn ang="0">
                  <a:pos x="0" y="60"/>
                </a:cxn>
                <a:cxn ang="0">
                  <a:pos x="2" y="48"/>
                </a:cxn>
                <a:cxn ang="0">
                  <a:pos x="6" y="36"/>
                </a:cxn>
                <a:cxn ang="0">
                  <a:pos x="10" y="26"/>
                </a:cxn>
                <a:cxn ang="0">
                  <a:pos x="18" y="18"/>
                </a:cxn>
                <a:cxn ang="0">
                  <a:pos x="26" y="10"/>
                </a:cxn>
                <a:cxn ang="0">
                  <a:pos x="38" y="4"/>
                </a:cxn>
                <a:cxn ang="0">
                  <a:pos x="48" y="2"/>
                </a:cxn>
                <a:cxn ang="0">
                  <a:pos x="60" y="0"/>
                </a:cxn>
                <a:cxn ang="0">
                  <a:pos x="60" y="0"/>
                </a:cxn>
              </a:cxnLst>
              <a:rect l="0" t="0" r="r" b="b"/>
              <a:pathLst>
                <a:path w="120" h="118">
                  <a:moveTo>
                    <a:pt x="60" y="0"/>
                  </a:moveTo>
                  <a:lnTo>
                    <a:pt x="60" y="0"/>
                  </a:lnTo>
                  <a:lnTo>
                    <a:pt x="72" y="2"/>
                  </a:lnTo>
                  <a:lnTo>
                    <a:pt x="84" y="4"/>
                  </a:lnTo>
                  <a:lnTo>
                    <a:pt x="94" y="10"/>
                  </a:lnTo>
                  <a:lnTo>
                    <a:pt x="102" y="18"/>
                  </a:lnTo>
                  <a:lnTo>
                    <a:pt x="110" y="26"/>
                  </a:lnTo>
                  <a:lnTo>
                    <a:pt x="114" y="36"/>
                  </a:lnTo>
                  <a:lnTo>
                    <a:pt x="118" y="48"/>
                  </a:lnTo>
                  <a:lnTo>
                    <a:pt x="120" y="60"/>
                  </a:lnTo>
                  <a:lnTo>
                    <a:pt x="120" y="60"/>
                  </a:lnTo>
                  <a:lnTo>
                    <a:pt x="118" y="72"/>
                  </a:lnTo>
                  <a:lnTo>
                    <a:pt x="114" y="82"/>
                  </a:lnTo>
                  <a:lnTo>
                    <a:pt x="110" y="92"/>
                  </a:lnTo>
                  <a:lnTo>
                    <a:pt x="102" y="102"/>
                  </a:lnTo>
                  <a:lnTo>
                    <a:pt x="94" y="108"/>
                  </a:lnTo>
                  <a:lnTo>
                    <a:pt x="84" y="114"/>
                  </a:lnTo>
                  <a:lnTo>
                    <a:pt x="72" y="118"/>
                  </a:lnTo>
                  <a:lnTo>
                    <a:pt x="60" y="118"/>
                  </a:lnTo>
                  <a:lnTo>
                    <a:pt x="60" y="118"/>
                  </a:lnTo>
                  <a:lnTo>
                    <a:pt x="48" y="118"/>
                  </a:lnTo>
                  <a:lnTo>
                    <a:pt x="38" y="114"/>
                  </a:lnTo>
                  <a:lnTo>
                    <a:pt x="26" y="108"/>
                  </a:lnTo>
                  <a:lnTo>
                    <a:pt x="18" y="102"/>
                  </a:lnTo>
                  <a:lnTo>
                    <a:pt x="10" y="92"/>
                  </a:lnTo>
                  <a:lnTo>
                    <a:pt x="6" y="82"/>
                  </a:lnTo>
                  <a:lnTo>
                    <a:pt x="2" y="72"/>
                  </a:lnTo>
                  <a:lnTo>
                    <a:pt x="0" y="60"/>
                  </a:lnTo>
                  <a:lnTo>
                    <a:pt x="0" y="60"/>
                  </a:lnTo>
                  <a:lnTo>
                    <a:pt x="2" y="48"/>
                  </a:lnTo>
                  <a:lnTo>
                    <a:pt x="6" y="36"/>
                  </a:lnTo>
                  <a:lnTo>
                    <a:pt x="10" y="26"/>
                  </a:lnTo>
                  <a:lnTo>
                    <a:pt x="18" y="18"/>
                  </a:lnTo>
                  <a:lnTo>
                    <a:pt x="26" y="10"/>
                  </a:lnTo>
                  <a:lnTo>
                    <a:pt x="38" y="4"/>
                  </a:lnTo>
                  <a:lnTo>
                    <a:pt x="48" y="2"/>
                  </a:lnTo>
                  <a:lnTo>
                    <a:pt x="60" y="0"/>
                  </a:lnTo>
                  <a:lnTo>
                    <a:pt x="6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60" name="Freeform 232"/>
            <p:cNvSpPr>
              <a:spLocks/>
            </p:cNvSpPr>
            <p:nvPr/>
          </p:nvSpPr>
          <p:spPr bwMode="auto">
            <a:xfrm>
              <a:off x="4457700" y="4762500"/>
              <a:ext cx="276225" cy="155575"/>
            </a:xfrm>
            <a:custGeom>
              <a:avLst/>
              <a:gdLst/>
              <a:ahLst/>
              <a:cxnLst>
                <a:cxn ang="0">
                  <a:pos x="66" y="0"/>
                </a:cxn>
                <a:cxn ang="0">
                  <a:pos x="66" y="0"/>
                </a:cxn>
                <a:cxn ang="0">
                  <a:pos x="46" y="2"/>
                </a:cxn>
                <a:cxn ang="0">
                  <a:pos x="28" y="6"/>
                </a:cxn>
                <a:cxn ang="0">
                  <a:pos x="14" y="12"/>
                </a:cxn>
                <a:cxn ang="0">
                  <a:pos x="0" y="20"/>
                </a:cxn>
                <a:cxn ang="0">
                  <a:pos x="0" y="20"/>
                </a:cxn>
                <a:cxn ang="0">
                  <a:pos x="18" y="30"/>
                </a:cxn>
                <a:cxn ang="0">
                  <a:pos x="34" y="42"/>
                </a:cxn>
                <a:cxn ang="0">
                  <a:pos x="48" y="54"/>
                </a:cxn>
                <a:cxn ang="0">
                  <a:pos x="58" y="66"/>
                </a:cxn>
                <a:cxn ang="0">
                  <a:pos x="66" y="76"/>
                </a:cxn>
                <a:cxn ang="0">
                  <a:pos x="72" y="86"/>
                </a:cxn>
                <a:cxn ang="0">
                  <a:pos x="76" y="96"/>
                </a:cxn>
                <a:cxn ang="0">
                  <a:pos x="76" y="98"/>
                </a:cxn>
                <a:cxn ang="0">
                  <a:pos x="174" y="98"/>
                </a:cxn>
                <a:cxn ang="0">
                  <a:pos x="174" y="66"/>
                </a:cxn>
                <a:cxn ang="0">
                  <a:pos x="174" y="66"/>
                </a:cxn>
                <a:cxn ang="0">
                  <a:pos x="168" y="56"/>
                </a:cxn>
                <a:cxn ang="0">
                  <a:pos x="160" y="44"/>
                </a:cxn>
                <a:cxn ang="0">
                  <a:pos x="150" y="32"/>
                </a:cxn>
                <a:cxn ang="0">
                  <a:pos x="136" y="20"/>
                </a:cxn>
                <a:cxn ang="0">
                  <a:pos x="116" y="10"/>
                </a:cxn>
                <a:cxn ang="0">
                  <a:pos x="106" y="6"/>
                </a:cxn>
                <a:cxn ang="0">
                  <a:pos x="94" y="4"/>
                </a:cxn>
                <a:cxn ang="0">
                  <a:pos x="80" y="0"/>
                </a:cxn>
                <a:cxn ang="0">
                  <a:pos x="66" y="0"/>
                </a:cxn>
                <a:cxn ang="0">
                  <a:pos x="66" y="0"/>
                </a:cxn>
              </a:cxnLst>
              <a:rect l="0" t="0" r="r" b="b"/>
              <a:pathLst>
                <a:path w="174" h="98">
                  <a:moveTo>
                    <a:pt x="66" y="0"/>
                  </a:moveTo>
                  <a:lnTo>
                    <a:pt x="66" y="0"/>
                  </a:lnTo>
                  <a:lnTo>
                    <a:pt x="46" y="2"/>
                  </a:lnTo>
                  <a:lnTo>
                    <a:pt x="28" y="6"/>
                  </a:lnTo>
                  <a:lnTo>
                    <a:pt x="14" y="12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18" y="30"/>
                  </a:lnTo>
                  <a:lnTo>
                    <a:pt x="34" y="42"/>
                  </a:lnTo>
                  <a:lnTo>
                    <a:pt x="48" y="54"/>
                  </a:lnTo>
                  <a:lnTo>
                    <a:pt x="58" y="66"/>
                  </a:lnTo>
                  <a:lnTo>
                    <a:pt x="66" y="76"/>
                  </a:lnTo>
                  <a:lnTo>
                    <a:pt x="72" y="86"/>
                  </a:lnTo>
                  <a:lnTo>
                    <a:pt x="76" y="96"/>
                  </a:lnTo>
                  <a:lnTo>
                    <a:pt x="76" y="98"/>
                  </a:lnTo>
                  <a:lnTo>
                    <a:pt x="174" y="98"/>
                  </a:lnTo>
                  <a:lnTo>
                    <a:pt x="174" y="66"/>
                  </a:lnTo>
                  <a:lnTo>
                    <a:pt x="174" y="66"/>
                  </a:lnTo>
                  <a:lnTo>
                    <a:pt x="168" y="56"/>
                  </a:lnTo>
                  <a:lnTo>
                    <a:pt x="160" y="44"/>
                  </a:lnTo>
                  <a:lnTo>
                    <a:pt x="150" y="32"/>
                  </a:lnTo>
                  <a:lnTo>
                    <a:pt x="136" y="20"/>
                  </a:lnTo>
                  <a:lnTo>
                    <a:pt x="116" y="10"/>
                  </a:lnTo>
                  <a:lnTo>
                    <a:pt x="106" y="6"/>
                  </a:lnTo>
                  <a:lnTo>
                    <a:pt x="94" y="4"/>
                  </a:lnTo>
                  <a:lnTo>
                    <a:pt x="80" y="0"/>
                  </a:lnTo>
                  <a:lnTo>
                    <a:pt x="66" y="0"/>
                  </a:lnTo>
                  <a:lnTo>
                    <a:pt x="66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61" name="Freeform 233"/>
            <p:cNvSpPr>
              <a:spLocks/>
            </p:cNvSpPr>
            <p:nvPr/>
          </p:nvSpPr>
          <p:spPr bwMode="auto">
            <a:xfrm>
              <a:off x="4467225" y="4498975"/>
              <a:ext cx="190500" cy="187325"/>
            </a:xfrm>
            <a:custGeom>
              <a:avLst/>
              <a:gdLst/>
              <a:ahLst/>
              <a:cxnLst>
                <a:cxn ang="0">
                  <a:pos x="60" y="0"/>
                </a:cxn>
                <a:cxn ang="0">
                  <a:pos x="60" y="0"/>
                </a:cxn>
                <a:cxn ang="0">
                  <a:pos x="72" y="2"/>
                </a:cxn>
                <a:cxn ang="0">
                  <a:pos x="84" y="4"/>
                </a:cxn>
                <a:cxn ang="0">
                  <a:pos x="94" y="10"/>
                </a:cxn>
                <a:cxn ang="0">
                  <a:pos x="102" y="18"/>
                </a:cxn>
                <a:cxn ang="0">
                  <a:pos x="110" y="26"/>
                </a:cxn>
                <a:cxn ang="0">
                  <a:pos x="114" y="36"/>
                </a:cxn>
                <a:cxn ang="0">
                  <a:pos x="118" y="48"/>
                </a:cxn>
                <a:cxn ang="0">
                  <a:pos x="120" y="60"/>
                </a:cxn>
                <a:cxn ang="0">
                  <a:pos x="120" y="60"/>
                </a:cxn>
                <a:cxn ang="0">
                  <a:pos x="118" y="72"/>
                </a:cxn>
                <a:cxn ang="0">
                  <a:pos x="114" y="82"/>
                </a:cxn>
                <a:cxn ang="0">
                  <a:pos x="110" y="92"/>
                </a:cxn>
                <a:cxn ang="0">
                  <a:pos x="102" y="102"/>
                </a:cxn>
                <a:cxn ang="0">
                  <a:pos x="94" y="108"/>
                </a:cxn>
                <a:cxn ang="0">
                  <a:pos x="84" y="114"/>
                </a:cxn>
                <a:cxn ang="0">
                  <a:pos x="72" y="118"/>
                </a:cxn>
                <a:cxn ang="0">
                  <a:pos x="60" y="118"/>
                </a:cxn>
                <a:cxn ang="0">
                  <a:pos x="60" y="118"/>
                </a:cxn>
                <a:cxn ang="0">
                  <a:pos x="48" y="118"/>
                </a:cxn>
                <a:cxn ang="0">
                  <a:pos x="38" y="114"/>
                </a:cxn>
                <a:cxn ang="0">
                  <a:pos x="26" y="108"/>
                </a:cxn>
                <a:cxn ang="0">
                  <a:pos x="18" y="102"/>
                </a:cxn>
                <a:cxn ang="0">
                  <a:pos x="10" y="92"/>
                </a:cxn>
                <a:cxn ang="0">
                  <a:pos x="6" y="82"/>
                </a:cxn>
                <a:cxn ang="0">
                  <a:pos x="2" y="72"/>
                </a:cxn>
                <a:cxn ang="0">
                  <a:pos x="0" y="60"/>
                </a:cxn>
                <a:cxn ang="0">
                  <a:pos x="0" y="60"/>
                </a:cxn>
                <a:cxn ang="0">
                  <a:pos x="2" y="48"/>
                </a:cxn>
                <a:cxn ang="0">
                  <a:pos x="6" y="36"/>
                </a:cxn>
                <a:cxn ang="0">
                  <a:pos x="10" y="26"/>
                </a:cxn>
                <a:cxn ang="0">
                  <a:pos x="18" y="18"/>
                </a:cxn>
                <a:cxn ang="0">
                  <a:pos x="26" y="10"/>
                </a:cxn>
                <a:cxn ang="0">
                  <a:pos x="38" y="4"/>
                </a:cxn>
                <a:cxn ang="0">
                  <a:pos x="48" y="2"/>
                </a:cxn>
                <a:cxn ang="0">
                  <a:pos x="60" y="0"/>
                </a:cxn>
                <a:cxn ang="0">
                  <a:pos x="60" y="0"/>
                </a:cxn>
              </a:cxnLst>
              <a:rect l="0" t="0" r="r" b="b"/>
              <a:pathLst>
                <a:path w="120" h="118">
                  <a:moveTo>
                    <a:pt x="60" y="0"/>
                  </a:moveTo>
                  <a:lnTo>
                    <a:pt x="60" y="0"/>
                  </a:lnTo>
                  <a:lnTo>
                    <a:pt x="72" y="2"/>
                  </a:lnTo>
                  <a:lnTo>
                    <a:pt x="84" y="4"/>
                  </a:lnTo>
                  <a:lnTo>
                    <a:pt x="94" y="10"/>
                  </a:lnTo>
                  <a:lnTo>
                    <a:pt x="102" y="18"/>
                  </a:lnTo>
                  <a:lnTo>
                    <a:pt x="110" y="26"/>
                  </a:lnTo>
                  <a:lnTo>
                    <a:pt x="114" y="36"/>
                  </a:lnTo>
                  <a:lnTo>
                    <a:pt x="118" y="48"/>
                  </a:lnTo>
                  <a:lnTo>
                    <a:pt x="120" y="60"/>
                  </a:lnTo>
                  <a:lnTo>
                    <a:pt x="120" y="60"/>
                  </a:lnTo>
                  <a:lnTo>
                    <a:pt x="118" y="72"/>
                  </a:lnTo>
                  <a:lnTo>
                    <a:pt x="114" y="82"/>
                  </a:lnTo>
                  <a:lnTo>
                    <a:pt x="110" y="92"/>
                  </a:lnTo>
                  <a:lnTo>
                    <a:pt x="102" y="102"/>
                  </a:lnTo>
                  <a:lnTo>
                    <a:pt x="94" y="108"/>
                  </a:lnTo>
                  <a:lnTo>
                    <a:pt x="84" y="114"/>
                  </a:lnTo>
                  <a:lnTo>
                    <a:pt x="72" y="118"/>
                  </a:lnTo>
                  <a:lnTo>
                    <a:pt x="60" y="118"/>
                  </a:lnTo>
                  <a:lnTo>
                    <a:pt x="60" y="118"/>
                  </a:lnTo>
                  <a:lnTo>
                    <a:pt x="48" y="118"/>
                  </a:lnTo>
                  <a:lnTo>
                    <a:pt x="38" y="114"/>
                  </a:lnTo>
                  <a:lnTo>
                    <a:pt x="26" y="108"/>
                  </a:lnTo>
                  <a:lnTo>
                    <a:pt x="18" y="102"/>
                  </a:lnTo>
                  <a:lnTo>
                    <a:pt x="10" y="92"/>
                  </a:lnTo>
                  <a:lnTo>
                    <a:pt x="6" y="82"/>
                  </a:lnTo>
                  <a:lnTo>
                    <a:pt x="2" y="72"/>
                  </a:lnTo>
                  <a:lnTo>
                    <a:pt x="0" y="60"/>
                  </a:lnTo>
                  <a:lnTo>
                    <a:pt x="0" y="60"/>
                  </a:lnTo>
                  <a:lnTo>
                    <a:pt x="2" y="48"/>
                  </a:lnTo>
                  <a:lnTo>
                    <a:pt x="6" y="36"/>
                  </a:lnTo>
                  <a:lnTo>
                    <a:pt x="10" y="26"/>
                  </a:lnTo>
                  <a:lnTo>
                    <a:pt x="18" y="18"/>
                  </a:lnTo>
                  <a:lnTo>
                    <a:pt x="26" y="10"/>
                  </a:lnTo>
                  <a:lnTo>
                    <a:pt x="38" y="4"/>
                  </a:lnTo>
                  <a:lnTo>
                    <a:pt x="48" y="2"/>
                  </a:lnTo>
                  <a:lnTo>
                    <a:pt x="60" y="0"/>
                  </a:lnTo>
                  <a:lnTo>
                    <a:pt x="6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62" name="Freeform 234"/>
            <p:cNvSpPr>
              <a:spLocks/>
            </p:cNvSpPr>
            <p:nvPr/>
          </p:nvSpPr>
          <p:spPr bwMode="auto">
            <a:xfrm>
              <a:off x="4457700" y="4762500"/>
              <a:ext cx="276225" cy="155575"/>
            </a:xfrm>
            <a:custGeom>
              <a:avLst/>
              <a:gdLst/>
              <a:ahLst/>
              <a:cxnLst>
                <a:cxn ang="0">
                  <a:pos x="66" y="0"/>
                </a:cxn>
                <a:cxn ang="0">
                  <a:pos x="66" y="0"/>
                </a:cxn>
                <a:cxn ang="0">
                  <a:pos x="46" y="2"/>
                </a:cxn>
                <a:cxn ang="0">
                  <a:pos x="28" y="6"/>
                </a:cxn>
                <a:cxn ang="0">
                  <a:pos x="14" y="12"/>
                </a:cxn>
                <a:cxn ang="0">
                  <a:pos x="0" y="20"/>
                </a:cxn>
                <a:cxn ang="0">
                  <a:pos x="0" y="20"/>
                </a:cxn>
                <a:cxn ang="0">
                  <a:pos x="18" y="30"/>
                </a:cxn>
                <a:cxn ang="0">
                  <a:pos x="34" y="42"/>
                </a:cxn>
                <a:cxn ang="0">
                  <a:pos x="48" y="54"/>
                </a:cxn>
                <a:cxn ang="0">
                  <a:pos x="58" y="66"/>
                </a:cxn>
                <a:cxn ang="0">
                  <a:pos x="66" y="76"/>
                </a:cxn>
                <a:cxn ang="0">
                  <a:pos x="72" y="86"/>
                </a:cxn>
                <a:cxn ang="0">
                  <a:pos x="76" y="96"/>
                </a:cxn>
                <a:cxn ang="0">
                  <a:pos x="76" y="98"/>
                </a:cxn>
                <a:cxn ang="0">
                  <a:pos x="174" y="98"/>
                </a:cxn>
                <a:cxn ang="0">
                  <a:pos x="174" y="66"/>
                </a:cxn>
                <a:cxn ang="0">
                  <a:pos x="174" y="66"/>
                </a:cxn>
                <a:cxn ang="0">
                  <a:pos x="168" y="56"/>
                </a:cxn>
                <a:cxn ang="0">
                  <a:pos x="160" y="44"/>
                </a:cxn>
                <a:cxn ang="0">
                  <a:pos x="150" y="32"/>
                </a:cxn>
                <a:cxn ang="0">
                  <a:pos x="136" y="20"/>
                </a:cxn>
                <a:cxn ang="0">
                  <a:pos x="116" y="10"/>
                </a:cxn>
                <a:cxn ang="0">
                  <a:pos x="106" y="6"/>
                </a:cxn>
                <a:cxn ang="0">
                  <a:pos x="94" y="4"/>
                </a:cxn>
                <a:cxn ang="0">
                  <a:pos x="80" y="0"/>
                </a:cxn>
                <a:cxn ang="0">
                  <a:pos x="66" y="0"/>
                </a:cxn>
                <a:cxn ang="0">
                  <a:pos x="66" y="0"/>
                </a:cxn>
              </a:cxnLst>
              <a:rect l="0" t="0" r="r" b="b"/>
              <a:pathLst>
                <a:path w="174" h="98">
                  <a:moveTo>
                    <a:pt x="66" y="0"/>
                  </a:moveTo>
                  <a:lnTo>
                    <a:pt x="66" y="0"/>
                  </a:lnTo>
                  <a:lnTo>
                    <a:pt x="46" y="2"/>
                  </a:lnTo>
                  <a:lnTo>
                    <a:pt x="28" y="6"/>
                  </a:lnTo>
                  <a:lnTo>
                    <a:pt x="14" y="12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18" y="30"/>
                  </a:lnTo>
                  <a:lnTo>
                    <a:pt x="34" y="42"/>
                  </a:lnTo>
                  <a:lnTo>
                    <a:pt x="48" y="54"/>
                  </a:lnTo>
                  <a:lnTo>
                    <a:pt x="58" y="66"/>
                  </a:lnTo>
                  <a:lnTo>
                    <a:pt x="66" y="76"/>
                  </a:lnTo>
                  <a:lnTo>
                    <a:pt x="72" y="86"/>
                  </a:lnTo>
                  <a:lnTo>
                    <a:pt x="76" y="96"/>
                  </a:lnTo>
                  <a:lnTo>
                    <a:pt x="76" y="98"/>
                  </a:lnTo>
                  <a:lnTo>
                    <a:pt x="174" y="98"/>
                  </a:lnTo>
                  <a:lnTo>
                    <a:pt x="174" y="66"/>
                  </a:lnTo>
                  <a:lnTo>
                    <a:pt x="174" y="66"/>
                  </a:lnTo>
                  <a:lnTo>
                    <a:pt x="168" y="56"/>
                  </a:lnTo>
                  <a:lnTo>
                    <a:pt x="160" y="44"/>
                  </a:lnTo>
                  <a:lnTo>
                    <a:pt x="150" y="32"/>
                  </a:lnTo>
                  <a:lnTo>
                    <a:pt x="136" y="20"/>
                  </a:lnTo>
                  <a:lnTo>
                    <a:pt x="116" y="10"/>
                  </a:lnTo>
                  <a:lnTo>
                    <a:pt x="106" y="6"/>
                  </a:lnTo>
                  <a:lnTo>
                    <a:pt x="94" y="4"/>
                  </a:lnTo>
                  <a:lnTo>
                    <a:pt x="80" y="0"/>
                  </a:lnTo>
                  <a:lnTo>
                    <a:pt x="66" y="0"/>
                  </a:lnTo>
                  <a:lnTo>
                    <a:pt x="66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63" name="Freeform 235"/>
            <p:cNvSpPr>
              <a:spLocks/>
            </p:cNvSpPr>
            <p:nvPr/>
          </p:nvSpPr>
          <p:spPr bwMode="auto">
            <a:xfrm>
              <a:off x="3978275" y="4498975"/>
              <a:ext cx="187325" cy="187325"/>
            </a:xfrm>
            <a:custGeom>
              <a:avLst/>
              <a:gdLst/>
              <a:ahLst/>
              <a:cxnLst>
                <a:cxn ang="0">
                  <a:pos x="60" y="0"/>
                </a:cxn>
                <a:cxn ang="0">
                  <a:pos x="60" y="0"/>
                </a:cxn>
                <a:cxn ang="0">
                  <a:pos x="72" y="2"/>
                </a:cxn>
                <a:cxn ang="0">
                  <a:pos x="82" y="4"/>
                </a:cxn>
                <a:cxn ang="0">
                  <a:pos x="92" y="10"/>
                </a:cxn>
                <a:cxn ang="0">
                  <a:pos x="102" y="18"/>
                </a:cxn>
                <a:cxn ang="0">
                  <a:pos x="108" y="26"/>
                </a:cxn>
                <a:cxn ang="0">
                  <a:pos x="114" y="36"/>
                </a:cxn>
                <a:cxn ang="0">
                  <a:pos x="118" y="48"/>
                </a:cxn>
                <a:cxn ang="0">
                  <a:pos x="118" y="60"/>
                </a:cxn>
                <a:cxn ang="0">
                  <a:pos x="118" y="60"/>
                </a:cxn>
                <a:cxn ang="0">
                  <a:pos x="118" y="72"/>
                </a:cxn>
                <a:cxn ang="0">
                  <a:pos x="114" y="82"/>
                </a:cxn>
                <a:cxn ang="0">
                  <a:pos x="108" y="92"/>
                </a:cxn>
                <a:cxn ang="0">
                  <a:pos x="102" y="102"/>
                </a:cxn>
                <a:cxn ang="0">
                  <a:pos x="92" y="108"/>
                </a:cxn>
                <a:cxn ang="0">
                  <a:pos x="82" y="114"/>
                </a:cxn>
                <a:cxn ang="0">
                  <a:pos x="72" y="118"/>
                </a:cxn>
                <a:cxn ang="0">
                  <a:pos x="60" y="118"/>
                </a:cxn>
                <a:cxn ang="0">
                  <a:pos x="60" y="118"/>
                </a:cxn>
                <a:cxn ang="0">
                  <a:pos x="48" y="118"/>
                </a:cxn>
                <a:cxn ang="0">
                  <a:pos x="36" y="114"/>
                </a:cxn>
                <a:cxn ang="0">
                  <a:pos x="26" y="108"/>
                </a:cxn>
                <a:cxn ang="0">
                  <a:pos x="18" y="102"/>
                </a:cxn>
                <a:cxn ang="0">
                  <a:pos x="10" y="92"/>
                </a:cxn>
                <a:cxn ang="0">
                  <a:pos x="4" y="82"/>
                </a:cxn>
                <a:cxn ang="0">
                  <a:pos x="2" y="72"/>
                </a:cxn>
                <a:cxn ang="0">
                  <a:pos x="0" y="60"/>
                </a:cxn>
                <a:cxn ang="0">
                  <a:pos x="0" y="60"/>
                </a:cxn>
                <a:cxn ang="0">
                  <a:pos x="2" y="48"/>
                </a:cxn>
                <a:cxn ang="0">
                  <a:pos x="4" y="36"/>
                </a:cxn>
                <a:cxn ang="0">
                  <a:pos x="10" y="26"/>
                </a:cxn>
                <a:cxn ang="0">
                  <a:pos x="18" y="18"/>
                </a:cxn>
                <a:cxn ang="0">
                  <a:pos x="26" y="10"/>
                </a:cxn>
                <a:cxn ang="0">
                  <a:pos x="36" y="4"/>
                </a:cxn>
                <a:cxn ang="0">
                  <a:pos x="48" y="2"/>
                </a:cxn>
                <a:cxn ang="0">
                  <a:pos x="60" y="0"/>
                </a:cxn>
                <a:cxn ang="0">
                  <a:pos x="60" y="0"/>
                </a:cxn>
              </a:cxnLst>
              <a:rect l="0" t="0" r="r" b="b"/>
              <a:pathLst>
                <a:path w="118" h="118">
                  <a:moveTo>
                    <a:pt x="60" y="0"/>
                  </a:moveTo>
                  <a:lnTo>
                    <a:pt x="60" y="0"/>
                  </a:lnTo>
                  <a:lnTo>
                    <a:pt x="72" y="2"/>
                  </a:lnTo>
                  <a:lnTo>
                    <a:pt x="82" y="4"/>
                  </a:lnTo>
                  <a:lnTo>
                    <a:pt x="92" y="10"/>
                  </a:lnTo>
                  <a:lnTo>
                    <a:pt x="102" y="18"/>
                  </a:lnTo>
                  <a:lnTo>
                    <a:pt x="108" y="26"/>
                  </a:lnTo>
                  <a:lnTo>
                    <a:pt x="114" y="36"/>
                  </a:lnTo>
                  <a:lnTo>
                    <a:pt x="118" y="48"/>
                  </a:lnTo>
                  <a:lnTo>
                    <a:pt x="118" y="60"/>
                  </a:lnTo>
                  <a:lnTo>
                    <a:pt x="118" y="60"/>
                  </a:lnTo>
                  <a:lnTo>
                    <a:pt x="118" y="72"/>
                  </a:lnTo>
                  <a:lnTo>
                    <a:pt x="114" y="82"/>
                  </a:lnTo>
                  <a:lnTo>
                    <a:pt x="108" y="92"/>
                  </a:lnTo>
                  <a:lnTo>
                    <a:pt x="102" y="102"/>
                  </a:lnTo>
                  <a:lnTo>
                    <a:pt x="92" y="108"/>
                  </a:lnTo>
                  <a:lnTo>
                    <a:pt x="82" y="114"/>
                  </a:lnTo>
                  <a:lnTo>
                    <a:pt x="72" y="118"/>
                  </a:lnTo>
                  <a:lnTo>
                    <a:pt x="60" y="118"/>
                  </a:lnTo>
                  <a:lnTo>
                    <a:pt x="60" y="118"/>
                  </a:lnTo>
                  <a:lnTo>
                    <a:pt x="48" y="118"/>
                  </a:lnTo>
                  <a:lnTo>
                    <a:pt x="36" y="114"/>
                  </a:lnTo>
                  <a:lnTo>
                    <a:pt x="26" y="108"/>
                  </a:lnTo>
                  <a:lnTo>
                    <a:pt x="18" y="102"/>
                  </a:lnTo>
                  <a:lnTo>
                    <a:pt x="10" y="92"/>
                  </a:lnTo>
                  <a:lnTo>
                    <a:pt x="4" y="82"/>
                  </a:lnTo>
                  <a:lnTo>
                    <a:pt x="2" y="72"/>
                  </a:lnTo>
                  <a:lnTo>
                    <a:pt x="0" y="60"/>
                  </a:lnTo>
                  <a:lnTo>
                    <a:pt x="0" y="60"/>
                  </a:lnTo>
                  <a:lnTo>
                    <a:pt x="2" y="48"/>
                  </a:lnTo>
                  <a:lnTo>
                    <a:pt x="4" y="36"/>
                  </a:lnTo>
                  <a:lnTo>
                    <a:pt x="10" y="26"/>
                  </a:lnTo>
                  <a:lnTo>
                    <a:pt x="18" y="18"/>
                  </a:lnTo>
                  <a:lnTo>
                    <a:pt x="26" y="10"/>
                  </a:lnTo>
                  <a:lnTo>
                    <a:pt x="36" y="4"/>
                  </a:lnTo>
                  <a:lnTo>
                    <a:pt x="48" y="2"/>
                  </a:lnTo>
                  <a:lnTo>
                    <a:pt x="60" y="0"/>
                  </a:lnTo>
                  <a:lnTo>
                    <a:pt x="6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64" name="Freeform 236"/>
            <p:cNvSpPr>
              <a:spLocks/>
            </p:cNvSpPr>
            <p:nvPr/>
          </p:nvSpPr>
          <p:spPr bwMode="auto">
            <a:xfrm>
              <a:off x="3902075" y="4762500"/>
              <a:ext cx="276225" cy="155575"/>
            </a:xfrm>
            <a:custGeom>
              <a:avLst/>
              <a:gdLst/>
              <a:ahLst/>
              <a:cxnLst>
                <a:cxn ang="0">
                  <a:pos x="108" y="0"/>
                </a:cxn>
                <a:cxn ang="0">
                  <a:pos x="108" y="0"/>
                </a:cxn>
                <a:cxn ang="0">
                  <a:pos x="128" y="2"/>
                </a:cxn>
                <a:cxn ang="0">
                  <a:pos x="144" y="6"/>
                </a:cxn>
                <a:cxn ang="0">
                  <a:pos x="160" y="12"/>
                </a:cxn>
                <a:cxn ang="0">
                  <a:pos x="174" y="20"/>
                </a:cxn>
                <a:cxn ang="0">
                  <a:pos x="174" y="20"/>
                </a:cxn>
                <a:cxn ang="0">
                  <a:pos x="154" y="30"/>
                </a:cxn>
                <a:cxn ang="0">
                  <a:pos x="138" y="42"/>
                </a:cxn>
                <a:cxn ang="0">
                  <a:pos x="126" y="54"/>
                </a:cxn>
                <a:cxn ang="0">
                  <a:pos x="116" y="66"/>
                </a:cxn>
                <a:cxn ang="0">
                  <a:pos x="108" y="76"/>
                </a:cxn>
                <a:cxn ang="0">
                  <a:pos x="102" y="86"/>
                </a:cxn>
                <a:cxn ang="0">
                  <a:pos x="98" y="96"/>
                </a:cxn>
                <a:cxn ang="0">
                  <a:pos x="98" y="98"/>
                </a:cxn>
                <a:cxn ang="0">
                  <a:pos x="0" y="98"/>
                </a:cxn>
                <a:cxn ang="0">
                  <a:pos x="0" y="66"/>
                </a:cxn>
                <a:cxn ang="0">
                  <a:pos x="0" y="66"/>
                </a:cxn>
                <a:cxn ang="0">
                  <a:pos x="6" y="56"/>
                </a:cxn>
                <a:cxn ang="0">
                  <a:pos x="12" y="44"/>
                </a:cxn>
                <a:cxn ang="0">
                  <a:pos x="24" y="32"/>
                </a:cxn>
                <a:cxn ang="0">
                  <a:pos x="38" y="20"/>
                </a:cxn>
                <a:cxn ang="0">
                  <a:pos x="56" y="10"/>
                </a:cxn>
                <a:cxn ang="0">
                  <a:pos x="68" y="6"/>
                </a:cxn>
                <a:cxn ang="0">
                  <a:pos x="80" y="4"/>
                </a:cxn>
                <a:cxn ang="0">
                  <a:pos x="92" y="0"/>
                </a:cxn>
                <a:cxn ang="0">
                  <a:pos x="108" y="0"/>
                </a:cxn>
                <a:cxn ang="0">
                  <a:pos x="108" y="0"/>
                </a:cxn>
              </a:cxnLst>
              <a:rect l="0" t="0" r="r" b="b"/>
              <a:pathLst>
                <a:path w="174" h="98">
                  <a:moveTo>
                    <a:pt x="108" y="0"/>
                  </a:moveTo>
                  <a:lnTo>
                    <a:pt x="108" y="0"/>
                  </a:lnTo>
                  <a:lnTo>
                    <a:pt x="128" y="2"/>
                  </a:lnTo>
                  <a:lnTo>
                    <a:pt x="144" y="6"/>
                  </a:lnTo>
                  <a:lnTo>
                    <a:pt x="160" y="12"/>
                  </a:lnTo>
                  <a:lnTo>
                    <a:pt x="174" y="20"/>
                  </a:lnTo>
                  <a:lnTo>
                    <a:pt x="174" y="20"/>
                  </a:lnTo>
                  <a:lnTo>
                    <a:pt x="154" y="30"/>
                  </a:lnTo>
                  <a:lnTo>
                    <a:pt x="138" y="42"/>
                  </a:lnTo>
                  <a:lnTo>
                    <a:pt x="126" y="54"/>
                  </a:lnTo>
                  <a:lnTo>
                    <a:pt x="116" y="66"/>
                  </a:lnTo>
                  <a:lnTo>
                    <a:pt x="108" y="76"/>
                  </a:lnTo>
                  <a:lnTo>
                    <a:pt x="102" y="86"/>
                  </a:lnTo>
                  <a:lnTo>
                    <a:pt x="98" y="96"/>
                  </a:lnTo>
                  <a:lnTo>
                    <a:pt x="98" y="98"/>
                  </a:lnTo>
                  <a:lnTo>
                    <a:pt x="0" y="98"/>
                  </a:lnTo>
                  <a:lnTo>
                    <a:pt x="0" y="66"/>
                  </a:lnTo>
                  <a:lnTo>
                    <a:pt x="0" y="66"/>
                  </a:lnTo>
                  <a:lnTo>
                    <a:pt x="6" y="56"/>
                  </a:lnTo>
                  <a:lnTo>
                    <a:pt x="12" y="44"/>
                  </a:lnTo>
                  <a:lnTo>
                    <a:pt x="24" y="32"/>
                  </a:lnTo>
                  <a:lnTo>
                    <a:pt x="38" y="20"/>
                  </a:lnTo>
                  <a:lnTo>
                    <a:pt x="56" y="10"/>
                  </a:lnTo>
                  <a:lnTo>
                    <a:pt x="68" y="6"/>
                  </a:lnTo>
                  <a:lnTo>
                    <a:pt x="80" y="4"/>
                  </a:lnTo>
                  <a:lnTo>
                    <a:pt x="92" y="0"/>
                  </a:lnTo>
                  <a:lnTo>
                    <a:pt x="108" y="0"/>
                  </a:lnTo>
                  <a:lnTo>
                    <a:pt x="108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</p:grpSp>
      <p:sp>
        <p:nvSpPr>
          <p:cNvPr id="78" name="Freeform 119"/>
          <p:cNvSpPr>
            <a:spLocks noEditPoints="1"/>
          </p:cNvSpPr>
          <p:nvPr/>
        </p:nvSpPr>
        <p:spPr bwMode="auto">
          <a:xfrm>
            <a:off x="9617550" y="2300349"/>
            <a:ext cx="659377" cy="659377"/>
          </a:xfrm>
          <a:custGeom>
            <a:avLst/>
            <a:gdLst/>
            <a:ahLst/>
            <a:cxnLst>
              <a:cxn ang="0">
                <a:pos x="182" y="12"/>
              </a:cxn>
              <a:cxn ang="0">
                <a:pos x="76" y="76"/>
              </a:cxn>
              <a:cxn ang="0">
                <a:pos x="10" y="182"/>
              </a:cxn>
              <a:cxn ang="0">
                <a:pos x="0" y="286"/>
              </a:cxn>
              <a:cxn ang="0">
                <a:pos x="44" y="406"/>
              </a:cxn>
              <a:cxn ang="0">
                <a:pos x="136" y="488"/>
              </a:cxn>
              <a:cxn ang="0">
                <a:pos x="260" y="520"/>
              </a:cxn>
              <a:cxn ang="0">
                <a:pos x="360" y="500"/>
              </a:cxn>
              <a:cxn ang="0">
                <a:pos x="460" y="426"/>
              </a:cxn>
              <a:cxn ang="0">
                <a:pos x="514" y="312"/>
              </a:cxn>
              <a:cxn ang="0">
                <a:pos x="514" y="208"/>
              </a:cxn>
              <a:cxn ang="0">
                <a:pos x="460" y="94"/>
              </a:cxn>
              <a:cxn ang="0">
                <a:pos x="360" y="20"/>
              </a:cxn>
              <a:cxn ang="0">
                <a:pos x="260" y="0"/>
              </a:cxn>
              <a:cxn ang="0">
                <a:pos x="172" y="88"/>
              </a:cxn>
              <a:cxn ang="0">
                <a:pos x="118" y="96"/>
              </a:cxn>
              <a:cxn ang="0">
                <a:pos x="194" y="54"/>
              </a:cxn>
              <a:cxn ang="0">
                <a:pos x="148" y="140"/>
              </a:cxn>
              <a:cxn ang="0">
                <a:pos x="42" y="252"/>
              </a:cxn>
              <a:cxn ang="0">
                <a:pos x="58" y="180"/>
              </a:cxn>
              <a:cxn ang="0">
                <a:pos x="100" y="114"/>
              </a:cxn>
              <a:cxn ang="0">
                <a:pos x="132" y="336"/>
              </a:cxn>
              <a:cxn ang="0">
                <a:pos x="100" y="410"/>
              </a:cxn>
              <a:cxn ang="0">
                <a:pos x="58" y="350"/>
              </a:cxn>
              <a:cxn ang="0">
                <a:pos x="42" y="276"/>
              </a:cxn>
              <a:cxn ang="0">
                <a:pos x="156" y="406"/>
              </a:cxn>
              <a:cxn ang="0">
                <a:pos x="192" y="466"/>
              </a:cxn>
              <a:cxn ang="0">
                <a:pos x="118" y="426"/>
              </a:cxn>
              <a:cxn ang="0">
                <a:pos x="220" y="460"/>
              </a:cxn>
              <a:cxn ang="0">
                <a:pos x="210" y="392"/>
              </a:cxn>
              <a:cxn ang="0">
                <a:pos x="248" y="364"/>
              </a:cxn>
              <a:cxn ang="0">
                <a:pos x="162" y="356"/>
              </a:cxn>
              <a:cxn ang="0">
                <a:pos x="248" y="364"/>
              </a:cxn>
              <a:cxn ang="0">
                <a:pos x="156" y="196"/>
              </a:cxn>
              <a:cxn ang="0">
                <a:pos x="208" y="154"/>
              </a:cxn>
              <a:cxn ang="0">
                <a:pos x="212" y="130"/>
              </a:cxn>
              <a:cxn ang="0">
                <a:pos x="206" y="80"/>
              </a:cxn>
              <a:cxn ang="0">
                <a:pos x="248" y="134"/>
              </a:cxn>
              <a:cxn ang="0">
                <a:pos x="358" y="114"/>
              </a:cxn>
              <a:cxn ang="0">
                <a:pos x="320" y="54"/>
              </a:cxn>
              <a:cxn ang="0">
                <a:pos x="396" y="94"/>
              </a:cxn>
              <a:cxn ang="0">
                <a:pos x="294" y="60"/>
              </a:cxn>
              <a:cxn ang="0">
                <a:pos x="334" y="122"/>
              </a:cxn>
              <a:cxn ang="0">
                <a:pos x="268" y="158"/>
              </a:cxn>
              <a:cxn ang="0">
                <a:pos x="352" y="170"/>
              </a:cxn>
              <a:cxn ang="0">
                <a:pos x="268" y="158"/>
              </a:cxn>
              <a:cxn ang="0">
                <a:pos x="360" y="330"/>
              </a:cxn>
              <a:cxn ang="0">
                <a:pos x="290" y="366"/>
              </a:cxn>
              <a:cxn ang="0">
                <a:pos x="268" y="476"/>
              </a:cxn>
              <a:cxn ang="0">
                <a:pos x="336" y="400"/>
              </a:cxn>
              <a:cxn ang="0">
                <a:pos x="296" y="462"/>
              </a:cxn>
              <a:cxn ang="0">
                <a:pos x="328" y="460"/>
              </a:cxn>
              <a:cxn ang="0">
                <a:pos x="380" y="418"/>
              </a:cxn>
              <a:cxn ang="0">
                <a:pos x="342" y="460"/>
              </a:cxn>
              <a:cxn ang="0">
                <a:pos x="394" y="400"/>
              </a:cxn>
              <a:cxn ang="0">
                <a:pos x="388" y="308"/>
              </a:cxn>
              <a:cxn ang="0">
                <a:pos x="468" y="314"/>
              </a:cxn>
              <a:cxn ang="0">
                <a:pos x="428" y="396"/>
              </a:cxn>
              <a:cxn ang="0">
                <a:pos x="388" y="222"/>
              </a:cxn>
              <a:cxn ang="0">
                <a:pos x="394" y="126"/>
              </a:cxn>
              <a:cxn ang="0">
                <a:pos x="448" y="162"/>
              </a:cxn>
              <a:cxn ang="0">
                <a:pos x="474" y="252"/>
              </a:cxn>
            </a:cxnLst>
            <a:rect l="0" t="0" r="r" b="b"/>
            <a:pathLst>
              <a:path w="520" h="520">
                <a:moveTo>
                  <a:pt x="260" y="0"/>
                </a:moveTo>
                <a:lnTo>
                  <a:pt x="260" y="0"/>
                </a:lnTo>
                <a:lnTo>
                  <a:pt x="232" y="2"/>
                </a:lnTo>
                <a:lnTo>
                  <a:pt x="206" y="6"/>
                </a:lnTo>
                <a:lnTo>
                  <a:pt x="182" y="12"/>
                </a:lnTo>
                <a:lnTo>
                  <a:pt x="158" y="20"/>
                </a:lnTo>
                <a:lnTo>
                  <a:pt x="136" y="32"/>
                </a:lnTo>
                <a:lnTo>
                  <a:pt x="114" y="44"/>
                </a:lnTo>
                <a:lnTo>
                  <a:pt x="94" y="60"/>
                </a:lnTo>
                <a:lnTo>
                  <a:pt x="76" y="76"/>
                </a:lnTo>
                <a:lnTo>
                  <a:pt x="58" y="94"/>
                </a:lnTo>
                <a:lnTo>
                  <a:pt x="44" y="114"/>
                </a:lnTo>
                <a:lnTo>
                  <a:pt x="30" y="136"/>
                </a:lnTo>
                <a:lnTo>
                  <a:pt x="20" y="158"/>
                </a:lnTo>
                <a:lnTo>
                  <a:pt x="10" y="182"/>
                </a:lnTo>
                <a:lnTo>
                  <a:pt x="4" y="208"/>
                </a:lnTo>
                <a:lnTo>
                  <a:pt x="0" y="234"/>
                </a:lnTo>
                <a:lnTo>
                  <a:pt x="0" y="260"/>
                </a:lnTo>
                <a:lnTo>
                  <a:pt x="0" y="260"/>
                </a:lnTo>
                <a:lnTo>
                  <a:pt x="0" y="286"/>
                </a:lnTo>
                <a:lnTo>
                  <a:pt x="4" y="312"/>
                </a:lnTo>
                <a:lnTo>
                  <a:pt x="10" y="338"/>
                </a:lnTo>
                <a:lnTo>
                  <a:pt x="20" y="360"/>
                </a:lnTo>
                <a:lnTo>
                  <a:pt x="30" y="384"/>
                </a:lnTo>
                <a:lnTo>
                  <a:pt x="44" y="406"/>
                </a:lnTo>
                <a:lnTo>
                  <a:pt x="58" y="426"/>
                </a:lnTo>
                <a:lnTo>
                  <a:pt x="76" y="444"/>
                </a:lnTo>
                <a:lnTo>
                  <a:pt x="94" y="460"/>
                </a:lnTo>
                <a:lnTo>
                  <a:pt x="114" y="476"/>
                </a:lnTo>
                <a:lnTo>
                  <a:pt x="136" y="488"/>
                </a:lnTo>
                <a:lnTo>
                  <a:pt x="158" y="500"/>
                </a:lnTo>
                <a:lnTo>
                  <a:pt x="182" y="508"/>
                </a:lnTo>
                <a:lnTo>
                  <a:pt x="206" y="514"/>
                </a:lnTo>
                <a:lnTo>
                  <a:pt x="232" y="518"/>
                </a:lnTo>
                <a:lnTo>
                  <a:pt x="260" y="520"/>
                </a:lnTo>
                <a:lnTo>
                  <a:pt x="260" y="520"/>
                </a:lnTo>
                <a:lnTo>
                  <a:pt x="286" y="518"/>
                </a:lnTo>
                <a:lnTo>
                  <a:pt x="312" y="514"/>
                </a:lnTo>
                <a:lnTo>
                  <a:pt x="336" y="508"/>
                </a:lnTo>
                <a:lnTo>
                  <a:pt x="360" y="500"/>
                </a:lnTo>
                <a:lnTo>
                  <a:pt x="384" y="488"/>
                </a:lnTo>
                <a:lnTo>
                  <a:pt x="404" y="476"/>
                </a:lnTo>
                <a:lnTo>
                  <a:pt x="424" y="460"/>
                </a:lnTo>
                <a:lnTo>
                  <a:pt x="444" y="444"/>
                </a:lnTo>
                <a:lnTo>
                  <a:pt x="460" y="426"/>
                </a:lnTo>
                <a:lnTo>
                  <a:pt x="474" y="406"/>
                </a:lnTo>
                <a:lnTo>
                  <a:pt x="488" y="384"/>
                </a:lnTo>
                <a:lnTo>
                  <a:pt x="498" y="360"/>
                </a:lnTo>
                <a:lnTo>
                  <a:pt x="508" y="338"/>
                </a:lnTo>
                <a:lnTo>
                  <a:pt x="514" y="312"/>
                </a:lnTo>
                <a:lnTo>
                  <a:pt x="518" y="286"/>
                </a:lnTo>
                <a:lnTo>
                  <a:pt x="520" y="260"/>
                </a:lnTo>
                <a:lnTo>
                  <a:pt x="520" y="260"/>
                </a:lnTo>
                <a:lnTo>
                  <a:pt x="518" y="234"/>
                </a:lnTo>
                <a:lnTo>
                  <a:pt x="514" y="208"/>
                </a:lnTo>
                <a:lnTo>
                  <a:pt x="508" y="182"/>
                </a:lnTo>
                <a:lnTo>
                  <a:pt x="498" y="158"/>
                </a:lnTo>
                <a:lnTo>
                  <a:pt x="488" y="136"/>
                </a:lnTo>
                <a:lnTo>
                  <a:pt x="474" y="114"/>
                </a:lnTo>
                <a:lnTo>
                  <a:pt x="460" y="94"/>
                </a:lnTo>
                <a:lnTo>
                  <a:pt x="444" y="76"/>
                </a:lnTo>
                <a:lnTo>
                  <a:pt x="424" y="60"/>
                </a:lnTo>
                <a:lnTo>
                  <a:pt x="404" y="44"/>
                </a:lnTo>
                <a:lnTo>
                  <a:pt x="384" y="32"/>
                </a:lnTo>
                <a:lnTo>
                  <a:pt x="360" y="20"/>
                </a:lnTo>
                <a:lnTo>
                  <a:pt x="336" y="12"/>
                </a:lnTo>
                <a:lnTo>
                  <a:pt x="312" y="6"/>
                </a:lnTo>
                <a:lnTo>
                  <a:pt x="286" y="2"/>
                </a:lnTo>
                <a:lnTo>
                  <a:pt x="260" y="0"/>
                </a:lnTo>
                <a:lnTo>
                  <a:pt x="260" y="0"/>
                </a:lnTo>
                <a:close/>
                <a:moveTo>
                  <a:pt x="194" y="54"/>
                </a:moveTo>
                <a:lnTo>
                  <a:pt x="194" y="54"/>
                </a:lnTo>
                <a:lnTo>
                  <a:pt x="186" y="64"/>
                </a:lnTo>
                <a:lnTo>
                  <a:pt x="186" y="64"/>
                </a:lnTo>
                <a:lnTo>
                  <a:pt x="172" y="88"/>
                </a:lnTo>
                <a:lnTo>
                  <a:pt x="158" y="114"/>
                </a:lnTo>
                <a:lnTo>
                  <a:pt x="158" y="114"/>
                </a:lnTo>
                <a:lnTo>
                  <a:pt x="136" y="106"/>
                </a:lnTo>
                <a:lnTo>
                  <a:pt x="118" y="96"/>
                </a:lnTo>
                <a:lnTo>
                  <a:pt x="118" y="96"/>
                </a:lnTo>
                <a:lnTo>
                  <a:pt x="136" y="82"/>
                </a:lnTo>
                <a:lnTo>
                  <a:pt x="154" y="70"/>
                </a:lnTo>
                <a:lnTo>
                  <a:pt x="174" y="62"/>
                </a:lnTo>
                <a:lnTo>
                  <a:pt x="194" y="54"/>
                </a:lnTo>
                <a:lnTo>
                  <a:pt x="194" y="54"/>
                </a:lnTo>
                <a:close/>
                <a:moveTo>
                  <a:pt x="100" y="114"/>
                </a:moveTo>
                <a:lnTo>
                  <a:pt x="100" y="114"/>
                </a:lnTo>
                <a:lnTo>
                  <a:pt x="122" y="128"/>
                </a:lnTo>
                <a:lnTo>
                  <a:pt x="148" y="140"/>
                </a:lnTo>
                <a:lnTo>
                  <a:pt x="148" y="140"/>
                </a:lnTo>
                <a:lnTo>
                  <a:pt x="140" y="164"/>
                </a:lnTo>
                <a:lnTo>
                  <a:pt x="132" y="192"/>
                </a:lnTo>
                <a:lnTo>
                  <a:pt x="128" y="222"/>
                </a:lnTo>
                <a:lnTo>
                  <a:pt x="124" y="252"/>
                </a:lnTo>
                <a:lnTo>
                  <a:pt x="42" y="252"/>
                </a:lnTo>
                <a:lnTo>
                  <a:pt x="42" y="252"/>
                </a:lnTo>
                <a:lnTo>
                  <a:pt x="44" y="234"/>
                </a:lnTo>
                <a:lnTo>
                  <a:pt x="48" y="216"/>
                </a:lnTo>
                <a:lnTo>
                  <a:pt x="52" y="196"/>
                </a:lnTo>
                <a:lnTo>
                  <a:pt x="58" y="180"/>
                </a:lnTo>
                <a:lnTo>
                  <a:pt x="66" y="162"/>
                </a:lnTo>
                <a:lnTo>
                  <a:pt x="76" y="144"/>
                </a:lnTo>
                <a:lnTo>
                  <a:pt x="88" y="130"/>
                </a:lnTo>
                <a:lnTo>
                  <a:pt x="100" y="114"/>
                </a:lnTo>
                <a:lnTo>
                  <a:pt x="100" y="114"/>
                </a:lnTo>
                <a:close/>
                <a:moveTo>
                  <a:pt x="42" y="276"/>
                </a:moveTo>
                <a:lnTo>
                  <a:pt x="124" y="276"/>
                </a:lnTo>
                <a:lnTo>
                  <a:pt x="124" y="276"/>
                </a:lnTo>
                <a:lnTo>
                  <a:pt x="126" y="308"/>
                </a:lnTo>
                <a:lnTo>
                  <a:pt x="132" y="336"/>
                </a:lnTo>
                <a:lnTo>
                  <a:pt x="138" y="362"/>
                </a:lnTo>
                <a:lnTo>
                  <a:pt x="146" y="386"/>
                </a:lnTo>
                <a:lnTo>
                  <a:pt x="146" y="386"/>
                </a:lnTo>
                <a:lnTo>
                  <a:pt x="120" y="398"/>
                </a:lnTo>
                <a:lnTo>
                  <a:pt x="100" y="410"/>
                </a:lnTo>
                <a:lnTo>
                  <a:pt x="100" y="410"/>
                </a:lnTo>
                <a:lnTo>
                  <a:pt x="88" y="396"/>
                </a:lnTo>
                <a:lnTo>
                  <a:pt x="76" y="382"/>
                </a:lnTo>
                <a:lnTo>
                  <a:pt x="66" y="366"/>
                </a:lnTo>
                <a:lnTo>
                  <a:pt x="58" y="350"/>
                </a:lnTo>
                <a:lnTo>
                  <a:pt x="52" y="332"/>
                </a:lnTo>
                <a:lnTo>
                  <a:pt x="48" y="314"/>
                </a:lnTo>
                <a:lnTo>
                  <a:pt x="44" y="296"/>
                </a:lnTo>
                <a:lnTo>
                  <a:pt x="42" y="276"/>
                </a:lnTo>
                <a:lnTo>
                  <a:pt x="42" y="276"/>
                </a:lnTo>
                <a:close/>
                <a:moveTo>
                  <a:pt x="118" y="426"/>
                </a:moveTo>
                <a:lnTo>
                  <a:pt x="118" y="426"/>
                </a:lnTo>
                <a:lnTo>
                  <a:pt x="136" y="416"/>
                </a:lnTo>
                <a:lnTo>
                  <a:pt x="156" y="406"/>
                </a:lnTo>
                <a:lnTo>
                  <a:pt x="156" y="406"/>
                </a:lnTo>
                <a:lnTo>
                  <a:pt x="170" y="436"/>
                </a:lnTo>
                <a:lnTo>
                  <a:pt x="186" y="460"/>
                </a:lnTo>
                <a:lnTo>
                  <a:pt x="186" y="460"/>
                </a:lnTo>
                <a:lnTo>
                  <a:pt x="192" y="466"/>
                </a:lnTo>
                <a:lnTo>
                  <a:pt x="192" y="466"/>
                </a:lnTo>
                <a:lnTo>
                  <a:pt x="172" y="460"/>
                </a:lnTo>
                <a:lnTo>
                  <a:pt x="154" y="450"/>
                </a:lnTo>
                <a:lnTo>
                  <a:pt x="136" y="438"/>
                </a:lnTo>
                <a:lnTo>
                  <a:pt x="118" y="426"/>
                </a:lnTo>
                <a:lnTo>
                  <a:pt x="118" y="426"/>
                </a:lnTo>
                <a:close/>
                <a:moveTo>
                  <a:pt x="248" y="476"/>
                </a:moveTo>
                <a:lnTo>
                  <a:pt x="248" y="476"/>
                </a:lnTo>
                <a:lnTo>
                  <a:pt x="232" y="476"/>
                </a:lnTo>
                <a:lnTo>
                  <a:pt x="232" y="476"/>
                </a:lnTo>
                <a:lnTo>
                  <a:pt x="220" y="460"/>
                </a:lnTo>
                <a:lnTo>
                  <a:pt x="206" y="444"/>
                </a:lnTo>
                <a:lnTo>
                  <a:pt x="192" y="422"/>
                </a:lnTo>
                <a:lnTo>
                  <a:pt x="180" y="398"/>
                </a:lnTo>
                <a:lnTo>
                  <a:pt x="180" y="398"/>
                </a:lnTo>
                <a:lnTo>
                  <a:pt x="210" y="392"/>
                </a:lnTo>
                <a:lnTo>
                  <a:pt x="228" y="388"/>
                </a:lnTo>
                <a:lnTo>
                  <a:pt x="248" y="388"/>
                </a:lnTo>
                <a:lnTo>
                  <a:pt x="248" y="476"/>
                </a:lnTo>
                <a:close/>
                <a:moveTo>
                  <a:pt x="248" y="364"/>
                </a:moveTo>
                <a:lnTo>
                  <a:pt x="248" y="364"/>
                </a:lnTo>
                <a:lnTo>
                  <a:pt x="224" y="364"/>
                </a:lnTo>
                <a:lnTo>
                  <a:pt x="204" y="368"/>
                </a:lnTo>
                <a:lnTo>
                  <a:pt x="170" y="378"/>
                </a:lnTo>
                <a:lnTo>
                  <a:pt x="170" y="378"/>
                </a:lnTo>
                <a:lnTo>
                  <a:pt x="162" y="356"/>
                </a:lnTo>
                <a:lnTo>
                  <a:pt x="156" y="332"/>
                </a:lnTo>
                <a:lnTo>
                  <a:pt x="150" y="306"/>
                </a:lnTo>
                <a:lnTo>
                  <a:pt x="148" y="276"/>
                </a:lnTo>
                <a:lnTo>
                  <a:pt x="248" y="276"/>
                </a:lnTo>
                <a:lnTo>
                  <a:pt x="248" y="364"/>
                </a:lnTo>
                <a:close/>
                <a:moveTo>
                  <a:pt x="248" y="252"/>
                </a:moveTo>
                <a:lnTo>
                  <a:pt x="150" y="252"/>
                </a:lnTo>
                <a:lnTo>
                  <a:pt x="150" y="252"/>
                </a:lnTo>
                <a:lnTo>
                  <a:pt x="152" y="224"/>
                </a:lnTo>
                <a:lnTo>
                  <a:pt x="156" y="196"/>
                </a:lnTo>
                <a:lnTo>
                  <a:pt x="164" y="170"/>
                </a:lnTo>
                <a:lnTo>
                  <a:pt x="172" y="148"/>
                </a:lnTo>
                <a:lnTo>
                  <a:pt x="172" y="148"/>
                </a:lnTo>
                <a:lnTo>
                  <a:pt x="188" y="152"/>
                </a:lnTo>
                <a:lnTo>
                  <a:pt x="208" y="154"/>
                </a:lnTo>
                <a:lnTo>
                  <a:pt x="248" y="158"/>
                </a:lnTo>
                <a:lnTo>
                  <a:pt x="248" y="252"/>
                </a:lnTo>
                <a:close/>
                <a:moveTo>
                  <a:pt x="248" y="134"/>
                </a:moveTo>
                <a:lnTo>
                  <a:pt x="248" y="134"/>
                </a:lnTo>
                <a:lnTo>
                  <a:pt x="212" y="130"/>
                </a:lnTo>
                <a:lnTo>
                  <a:pt x="182" y="122"/>
                </a:lnTo>
                <a:lnTo>
                  <a:pt x="182" y="122"/>
                </a:lnTo>
                <a:lnTo>
                  <a:pt x="194" y="100"/>
                </a:lnTo>
                <a:lnTo>
                  <a:pt x="206" y="80"/>
                </a:lnTo>
                <a:lnTo>
                  <a:pt x="206" y="80"/>
                </a:lnTo>
                <a:lnTo>
                  <a:pt x="220" y="60"/>
                </a:lnTo>
                <a:lnTo>
                  <a:pt x="234" y="46"/>
                </a:lnTo>
                <a:lnTo>
                  <a:pt x="234" y="46"/>
                </a:lnTo>
                <a:lnTo>
                  <a:pt x="248" y="44"/>
                </a:lnTo>
                <a:lnTo>
                  <a:pt x="248" y="134"/>
                </a:lnTo>
                <a:close/>
                <a:moveTo>
                  <a:pt x="396" y="94"/>
                </a:moveTo>
                <a:lnTo>
                  <a:pt x="396" y="94"/>
                </a:lnTo>
                <a:lnTo>
                  <a:pt x="378" y="104"/>
                </a:lnTo>
                <a:lnTo>
                  <a:pt x="358" y="114"/>
                </a:lnTo>
                <a:lnTo>
                  <a:pt x="358" y="114"/>
                </a:lnTo>
                <a:lnTo>
                  <a:pt x="342" y="88"/>
                </a:lnTo>
                <a:lnTo>
                  <a:pt x="328" y="64"/>
                </a:lnTo>
                <a:lnTo>
                  <a:pt x="328" y="64"/>
                </a:lnTo>
                <a:lnTo>
                  <a:pt x="320" y="54"/>
                </a:lnTo>
                <a:lnTo>
                  <a:pt x="320" y="54"/>
                </a:lnTo>
                <a:lnTo>
                  <a:pt x="340" y="60"/>
                </a:lnTo>
                <a:lnTo>
                  <a:pt x="360" y="70"/>
                </a:lnTo>
                <a:lnTo>
                  <a:pt x="378" y="82"/>
                </a:lnTo>
                <a:lnTo>
                  <a:pt x="396" y="94"/>
                </a:lnTo>
                <a:lnTo>
                  <a:pt x="396" y="94"/>
                </a:lnTo>
                <a:close/>
                <a:moveTo>
                  <a:pt x="268" y="44"/>
                </a:moveTo>
                <a:lnTo>
                  <a:pt x="268" y="44"/>
                </a:lnTo>
                <a:lnTo>
                  <a:pt x="282" y="46"/>
                </a:lnTo>
                <a:lnTo>
                  <a:pt x="282" y="46"/>
                </a:lnTo>
                <a:lnTo>
                  <a:pt x="294" y="60"/>
                </a:lnTo>
                <a:lnTo>
                  <a:pt x="308" y="80"/>
                </a:lnTo>
                <a:lnTo>
                  <a:pt x="308" y="80"/>
                </a:lnTo>
                <a:lnTo>
                  <a:pt x="322" y="98"/>
                </a:lnTo>
                <a:lnTo>
                  <a:pt x="334" y="122"/>
                </a:lnTo>
                <a:lnTo>
                  <a:pt x="334" y="122"/>
                </a:lnTo>
                <a:lnTo>
                  <a:pt x="304" y="130"/>
                </a:lnTo>
                <a:lnTo>
                  <a:pt x="268" y="134"/>
                </a:lnTo>
                <a:lnTo>
                  <a:pt x="268" y="44"/>
                </a:lnTo>
                <a:close/>
                <a:moveTo>
                  <a:pt x="268" y="158"/>
                </a:moveTo>
                <a:lnTo>
                  <a:pt x="268" y="158"/>
                </a:lnTo>
                <a:lnTo>
                  <a:pt x="308" y="154"/>
                </a:lnTo>
                <a:lnTo>
                  <a:pt x="326" y="150"/>
                </a:lnTo>
                <a:lnTo>
                  <a:pt x="344" y="146"/>
                </a:lnTo>
                <a:lnTo>
                  <a:pt x="344" y="146"/>
                </a:lnTo>
                <a:lnTo>
                  <a:pt x="352" y="170"/>
                </a:lnTo>
                <a:lnTo>
                  <a:pt x="358" y="196"/>
                </a:lnTo>
                <a:lnTo>
                  <a:pt x="364" y="224"/>
                </a:lnTo>
                <a:lnTo>
                  <a:pt x="366" y="252"/>
                </a:lnTo>
                <a:lnTo>
                  <a:pt x="268" y="252"/>
                </a:lnTo>
                <a:lnTo>
                  <a:pt x="268" y="158"/>
                </a:lnTo>
                <a:close/>
                <a:moveTo>
                  <a:pt x="268" y="276"/>
                </a:moveTo>
                <a:lnTo>
                  <a:pt x="366" y="276"/>
                </a:lnTo>
                <a:lnTo>
                  <a:pt x="366" y="276"/>
                </a:lnTo>
                <a:lnTo>
                  <a:pt x="364" y="304"/>
                </a:lnTo>
                <a:lnTo>
                  <a:pt x="360" y="330"/>
                </a:lnTo>
                <a:lnTo>
                  <a:pt x="354" y="354"/>
                </a:lnTo>
                <a:lnTo>
                  <a:pt x="346" y="378"/>
                </a:lnTo>
                <a:lnTo>
                  <a:pt x="346" y="378"/>
                </a:lnTo>
                <a:lnTo>
                  <a:pt x="310" y="368"/>
                </a:lnTo>
                <a:lnTo>
                  <a:pt x="290" y="366"/>
                </a:lnTo>
                <a:lnTo>
                  <a:pt x="268" y="364"/>
                </a:lnTo>
                <a:lnTo>
                  <a:pt x="268" y="276"/>
                </a:lnTo>
                <a:close/>
                <a:moveTo>
                  <a:pt x="284" y="476"/>
                </a:moveTo>
                <a:lnTo>
                  <a:pt x="284" y="476"/>
                </a:lnTo>
                <a:lnTo>
                  <a:pt x="268" y="476"/>
                </a:lnTo>
                <a:lnTo>
                  <a:pt x="268" y="388"/>
                </a:lnTo>
                <a:lnTo>
                  <a:pt x="268" y="388"/>
                </a:lnTo>
                <a:lnTo>
                  <a:pt x="288" y="390"/>
                </a:lnTo>
                <a:lnTo>
                  <a:pt x="306" y="392"/>
                </a:lnTo>
                <a:lnTo>
                  <a:pt x="336" y="400"/>
                </a:lnTo>
                <a:lnTo>
                  <a:pt x="336" y="400"/>
                </a:lnTo>
                <a:lnTo>
                  <a:pt x="324" y="422"/>
                </a:lnTo>
                <a:lnTo>
                  <a:pt x="308" y="444"/>
                </a:lnTo>
                <a:lnTo>
                  <a:pt x="308" y="444"/>
                </a:lnTo>
                <a:lnTo>
                  <a:pt x="296" y="462"/>
                </a:lnTo>
                <a:lnTo>
                  <a:pt x="284" y="476"/>
                </a:lnTo>
                <a:lnTo>
                  <a:pt x="284" y="476"/>
                </a:lnTo>
                <a:close/>
                <a:moveTo>
                  <a:pt x="322" y="466"/>
                </a:moveTo>
                <a:lnTo>
                  <a:pt x="322" y="466"/>
                </a:lnTo>
                <a:lnTo>
                  <a:pt x="328" y="460"/>
                </a:lnTo>
                <a:lnTo>
                  <a:pt x="328" y="460"/>
                </a:lnTo>
                <a:lnTo>
                  <a:pt x="344" y="436"/>
                </a:lnTo>
                <a:lnTo>
                  <a:pt x="358" y="408"/>
                </a:lnTo>
                <a:lnTo>
                  <a:pt x="358" y="408"/>
                </a:lnTo>
                <a:lnTo>
                  <a:pt x="380" y="418"/>
                </a:lnTo>
                <a:lnTo>
                  <a:pt x="396" y="426"/>
                </a:lnTo>
                <a:lnTo>
                  <a:pt x="396" y="426"/>
                </a:lnTo>
                <a:lnTo>
                  <a:pt x="380" y="440"/>
                </a:lnTo>
                <a:lnTo>
                  <a:pt x="362" y="450"/>
                </a:lnTo>
                <a:lnTo>
                  <a:pt x="342" y="460"/>
                </a:lnTo>
                <a:lnTo>
                  <a:pt x="322" y="466"/>
                </a:lnTo>
                <a:lnTo>
                  <a:pt x="322" y="466"/>
                </a:lnTo>
                <a:close/>
                <a:moveTo>
                  <a:pt x="414" y="410"/>
                </a:moveTo>
                <a:lnTo>
                  <a:pt x="414" y="410"/>
                </a:lnTo>
                <a:lnTo>
                  <a:pt x="394" y="400"/>
                </a:lnTo>
                <a:lnTo>
                  <a:pt x="368" y="388"/>
                </a:lnTo>
                <a:lnTo>
                  <a:pt x="368" y="388"/>
                </a:lnTo>
                <a:lnTo>
                  <a:pt x="376" y="364"/>
                </a:lnTo>
                <a:lnTo>
                  <a:pt x="384" y="338"/>
                </a:lnTo>
                <a:lnTo>
                  <a:pt x="388" y="308"/>
                </a:lnTo>
                <a:lnTo>
                  <a:pt x="390" y="276"/>
                </a:lnTo>
                <a:lnTo>
                  <a:pt x="474" y="276"/>
                </a:lnTo>
                <a:lnTo>
                  <a:pt x="474" y="276"/>
                </a:lnTo>
                <a:lnTo>
                  <a:pt x="472" y="296"/>
                </a:lnTo>
                <a:lnTo>
                  <a:pt x="468" y="314"/>
                </a:lnTo>
                <a:lnTo>
                  <a:pt x="462" y="332"/>
                </a:lnTo>
                <a:lnTo>
                  <a:pt x="456" y="350"/>
                </a:lnTo>
                <a:lnTo>
                  <a:pt x="448" y="366"/>
                </a:lnTo>
                <a:lnTo>
                  <a:pt x="438" y="382"/>
                </a:lnTo>
                <a:lnTo>
                  <a:pt x="428" y="396"/>
                </a:lnTo>
                <a:lnTo>
                  <a:pt x="414" y="410"/>
                </a:lnTo>
                <a:lnTo>
                  <a:pt x="414" y="410"/>
                </a:lnTo>
                <a:close/>
                <a:moveTo>
                  <a:pt x="390" y="252"/>
                </a:moveTo>
                <a:lnTo>
                  <a:pt x="390" y="252"/>
                </a:lnTo>
                <a:lnTo>
                  <a:pt x="388" y="222"/>
                </a:lnTo>
                <a:lnTo>
                  <a:pt x="382" y="192"/>
                </a:lnTo>
                <a:lnTo>
                  <a:pt x="376" y="164"/>
                </a:lnTo>
                <a:lnTo>
                  <a:pt x="366" y="138"/>
                </a:lnTo>
                <a:lnTo>
                  <a:pt x="366" y="138"/>
                </a:lnTo>
                <a:lnTo>
                  <a:pt x="394" y="126"/>
                </a:lnTo>
                <a:lnTo>
                  <a:pt x="414" y="114"/>
                </a:lnTo>
                <a:lnTo>
                  <a:pt x="414" y="114"/>
                </a:lnTo>
                <a:lnTo>
                  <a:pt x="428" y="130"/>
                </a:lnTo>
                <a:lnTo>
                  <a:pt x="438" y="146"/>
                </a:lnTo>
                <a:lnTo>
                  <a:pt x="448" y="162"/>
                </a:lnTo>
                <a:lnTo>
                  <a:pt x="456" y="180"/>
                </a:lnTo>
                <a:lnTo>
                  <a:pt x="462" y="198"/>
                </a:lnTo>
                <a:lnTo>
                  <a:pt x="468" y="216"/>
                </a:lnTo>
                <a:lnTo>
                  <a:pt x="472" y="234"/>
                </a:lnTo>
                <a:lnTo>
                  <a:pt x="474" y="252"/>
                </a:lnTo>
                <a:lnTo>
                  <a:pt x="390" y="252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3200"/>
          </a:p>
        </p:txBody>
      </p:sp>
      <p:sp>
        <p:nvSpPr>
          <p:cNvPr id="84" name="文本框 8"/>
          <p:cNvSpPr txBox="1"/>
          <p:nvPr/>
        </p:nvSpPr>
        <p:spPr>
          <a:xfrm>
            <a:off x="1041122" y="4362852"/>
            <a:ext cx="1949531" cy="14257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lnSpc>
                <a:spcPct val="130000"/>
              </a:lnSpc>
            </a:pPr>
            <a:r>
              <a:rPr lang="zh-CN" altLang="en-US" sz="1333" dirty="0">
                <a:solidFill>
                  <a:srgbClr val="000000"/>
                </a:solidFill>
                <a:latin typeface="+mn-ea"/>
              </a:rPr>
              <a:t>标题数字等都可以通过点击和重新输入进行更改，顶部“开始”面板中可以对字体、字号、颜色、行距等进行修改。</a:t>
            </a:r>
          </a:p>
        </p:txBody>
      </p:sp>
      <p:grpSp>
        <p:nvGrpSpPr>
          <p:cNvPr id="4" name="组 3"/>
          <p:cNvGrpSpPr/>
          <p:nvPr/>
        </p:nvGrpSpPr>
        <p:grpSpPr>
          <a:xfrm>
            <a:off x="803229" y="3993520"/>
            <a:ext cx="2035661" cy="339110"/>
            <a:chOff x="803229" y="3993520"/>
            <a:chExt cx="2035661" cy="339110"/>
          </a:xfrm>
        </p:grpSpPr>
        <p:sp>
          <p:nvSpPr>
            <p:cNvPr id="83" name="燕尾形 82"/>
            <p:cNvSpPr/>
            <p:nvPr/>
          </p:nvSpPr>
          <p:spPr>
            <a:xfrm>
              <a:off x="803229" y="4094699"/>
              <a:ext cx="237893" cy="237931"/>
            </a:xfrm>
            <a:prstGeom prst="chevron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>
                <a:solidFill>
                  <a:schemeClr val="tx1"/>
                </a:solidFill>
              </a:endParaRPr>
            </a:p>
          </p:txBody>
        </p:sp>
        <p:sp>
          <p:nvSpPr>
            <p:cNvPr id="85" name="矩形 84"/>
            <p:cNvSpPr/>
            <p:nvPr/>
          </p:nvSpPr>
          <p:spPr>
            <a:xfrm>
              <a:off x="1012749" y="3993520"/>
              <a:ext cx="1826141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/>
              <a:r>
                <a:rPr lang="zh-CN" altLang="en-US" sz="1600" b="1" dirty="0">
                  <a:solidFill>
                    <a:schemeClr val="accent1"/>
                  </a:solidFill>
                </a:rPr>
                <a:t>点击此处添加标题</a:t>
              </a:r>
              <a:endParaRPr lang="en-US" altLang="zh-CN" sz="1600" b="1" dirty="0">
                <a:solidFill>
                  <a:schemeClr val="accent1"/>
                </a:solidFill>
              </a:endParaRPr>
            </a:p>
          </p:txBody>
        </p:sp>
      </p:grpSp>
      <p:sp>
        <p:nvSpPr>
          <p:cNvPr id="88" name="文本框 8"/>
          <p:cNvSpPr txBox="1"/>
          <p:nvPr/>
        </p:nvSpPr>
        <p:spPr>
          <a:xfrm>
            <a:off x="3074765" y="4362852"/>
            <a:ext cx="1949531" cy="14257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lnSpc>
                <a:spcPct val="130000"/>
              </a:lnSpc>
            </a:pPr>
            <a:r>
              <a:rPr lang="zh-CN" altLang="en-US" sz="1333" dirty="0">
                <a:solidFill>
                  <a:srgbClr val="000000"/>
                </a:solidFill>
                <a:latin typeface="+mn-ea"/>
              </a:rPr>
              <a:t>标题数字等都可以通过点击和重新输入进行更改，顶部“开始”面板中可以对字体、字号、颜色、行距等进行修改。</a:t>
            </a:r>
          </a:p>
        </p:txBody>
      </p:sp>
      <p:grpSp>
        <p:nvGrpSpPr>
          <p:cNvPr id="6" name="组 5"/>
          <p:cNvGrpSpPr/>
          <p:nvPr/>
        </p:nvGrpSpPr>
        <p:grpSpPr>
          <a:xfrm>
            <a:off x="2836872" y="3993520"/>
            <a:ext cx="2035661" cy="339110"/>
            <a:chOff x="2836872" y="3993520"/>
            <a:chExt cx="2035661" cy="339110"/>
          </a:xfrm>
        </p:grpSpPr>
        <p:sp>
          <p:nvSpPr>
            <p:cNvPr id="87" name="燕尾形 86"/>
            <p:cNvSpPr/>
            <p:nvPr/>
          </p:nvSpPr>
          <p:spPr>
            <a:xfrm>
              <a:off x="2836872" y="4094699"/>
              <a:ext cx="237893" cy="237931"/>
            </a:xfrm>
            <a:prstGeom prst="chevron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>
                <a:solidFill>
                  <a:schemeClr val="tx1"/>
                </a:solidFill>
              </a:endParaRPr>
            </a:p>
          </p:txBody>
        </p:sp>
        <p:sp>
          <p:nvSpPr>
            <p:cNvPr id="89" name="矩形 88"/>
            <p:cNvSpPr/>
            <p:nvPr/>
          </p:nvSpPr>
          <p:spPr>
            <a:xfrm>
              <a:off x="3046392" y="3993520"/>
              <a:ext cx="1826141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/>
              <a:r>
                <a:rPr lang="zh-CN" altLang="en-US" sz="1600" b="1" dirty="0">
                  <a:solidFill>
                    <a:schemeClr val="accent2"/>
                  </a:solidFill>
                </a:rPr>
                <a:t>点击此处添加标题</a:t>
              </a:r>
              <a:endParaRPr lang="en-US" altLang="zh-CN" sz="1600" b="1" dirty="0">
                <a:solidFill>
                  <a:schemeClr val="accent2"/>
                </a:solidFill>
              </a:endParaRPr>
            </a:p>
          </p:txBody>
        </p:sp>
      </p:grpSp>
      <p:sp>
        <p:nvSpPr>
          <p:cNvPr id="92" name="文本框 8"/>
          <p:cNvSpPr txBox="1"/>
          <p:nvPr/>
        </p:nvSpPr>
        <p:spPr>
          <a:xfrm>
            <a:off x="5108407" y="4362852"/>
            <a:ext cx="1949531" cy="14257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lnSpc>
                <a:spcPct val="130000"/>
              </a:lnSpc>
            </a:pPr>
            <a:r>
              <a:rPr lang="zh-CN" altLang="en-US" sz="1333" dirty="0">
                <a:solidFill>
                  <a:srgbClr val="000000"/>
                </a:solidFill>
                <a:latin typeface="+mn-ea"/>
              </a:rPr>
              <a:t>标题数字等都可以通过点击和重新输入进行更改，顶部“开始”面板中可以对字体、字号、颜色、行距等进行修改。</a:t>
            </a:r>
          </a:p>
        </p:txBody>
      </p:sp>
      <p:grpSp>
        <p:nvGrpSpPr>
          <p:cNvPr id="7" name="组 6"/>
          <p:cNvGrpSpPr/>
          <p:nvPr/>
        </p:nvGrpSpPr>
        <p:grpSpPr>
          <a:xfrm>
            <a:off x="4870514" y="3993520"/>
            <a:ext cx="2035662" cy="339110"/>
            <a:chOff x="4870514" y="3993520"/>
            <a:chExt cx="2035662" cy="339110"/>
          </a:xfrm>
        </p:grpSpPr>
        <p:sp>
          <p:nvSpPr>
            <p:cNvPr id="91" name="燕尾形 90"/>
            <p:cNvSpPr/>
            <p:nvPr/>
          </p:nvSpPr>
          <p:spPr>
            <a:xfrm>
              <a:off x="4870514" y="4094699"/>
              <a:ext cx="237893" cy="237931"/>
            </a:xfrm>
            <a:prstGeom prst="chevron">
              <a:avLst/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>
                <a:solidFill>
                  <a:schemeClr val="tx1"/>
                </a:solidFill>
              </a:endParaRPr>
            </a:p>
          </p:txBody>
        </p:sp>
        <p:sp>
          <p:nvSpPr>
            <p:cNvPr id="93" name="矩形 92"/>
            <p:cNvSpPr/>
            <p:nvPr/>
          </p:nvSpPr>
          <p:spPr>
            <a:xfrm>
              <a:off x="5080035" y="3993520"/>
              <a:ext cx="1826141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/>
              <a:r>
                <a:rPr lang="zh-CN" altLang="en-US" sz="1600" b="1" dirty="0">
                  <a:solidFill>
                    <a:schemeClr val="accent3"/>
                  </a:solidFill>
                </a:rPr>
                <a:t>点击此处添加标题</a:t>
              </a:r>
              <a:endParaRPr lang="en-US" altLang="zh-CN" sz="1600" b="1" dirty="0">
                <a:solidFill>
                  <a:schemeClr val="accent3"/>
                </a:solidFill>
              </a:endParaRPr>
            </a:p>
          </p:txBody>
        </p:sp>
      </p:grpSp>
      <p:sp>
        <p:nvSpPr>
          <p:cNvPr id="96" name="文本框 8"/>
          <p:cNvSpPr txBox="1"/>
          <p:nvPr/>
        </p:nvSpPr>
        <p:spPr>
          <a:xfrm>
            <a:off x="7142050" y="4362852"/>
            <a:ext cx="1949531" cy="14257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lnSpc>
                <a:spcPct val="130000"/>
              </a:lnSpc>
            </a:pPr>
            <a:r>
              <a:rPr lang="zh-CN" altLang="en-US" sz="1333" dirty="0">
                <a:solidFill>
                  <a:srgbClr val="000000"/>
                </a:solidFill>
                <a:latin typeface="+mn-ea"/>
              </a:rPr>
              <a:t>标题数字等都可以通过点击和重新输入进行更改，顶部“开始”面板中可以对字体、字号、颜色、行距等进行修改。</a:t>
            </a:r>
          </a:p>
        </p:txBody>
      </p:sp>
      <p:grpSp>
        <p:nvGrpSpPr>
          <p:cNvPr id="8" name="组 7"/>
          <p:cNvGrpSpPr/>
          <p:nvPr/>
        </p:nvGrpSpPr>
        <p:grpSpPr>
          <a:xfrm>
            <a:off x="6904157" y="3993520"/>
            <a:ext cx="2035661" cy="339110"/>
            <a:chOff x="6904157" y="3993520"/>
            <a:chExt cx="2035661" cy="339110"/>
          </a:xfrm>
        </p:grpSpPr>
        <p:sp>
          <p:nvSpPr>
            <p:cNvPr id="95" name="燕尾形 94"/>
            <p:cNvSpPr/>
            <p:nvPr/>
          </p:nvSpPr>
          <p:spPr>
            <a:xfrm>
              <a:off x="6904157" y="4094699"/>
              <a:ext cx="237893" cy="237931"/>
            </a:xfrm>
            <a:prstGeom prst="chevron">
              <a:avLst/>
            </a:prstGeom>
            <a:solidFill>
              <a:schemeClr val="accent6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>
                <a:solidFill>
                  <a:schemeClr val="tx1"/>
                </a:solidFill>
              </a:endParaRPr>
            </a:p>
          </p:txBody>
        </p:sp>
        <p:sp>
          <p:nvSpPr>
            <p:cNvPr id="97" name="矩形 96"/>
            <p:cNvSpPr/>
            <p:nvPr/>
          </p:nvSpPr>
          <p:spPr>
            <a:xfrm>
              <a:off x="7113677" y="3993520"/>
              <a:ext cx="1826141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/>
              <a:r>
                <a:rPr lang="zh-CN" altLang="en-US" sz="1600" b="1" dirty="0">
                  <a:solidFill>
                    <a:schemeClr val="accent6"/>
                  </a:solidFill>
                </a:rPr>
                <a:t>点击此处添加标题</a:t>
              </a:r>
              <a:endParaRPr lang="en-US" altLang="zh-CN" sz="1600" b="1" dirty="0">
                <a:solidFill>
                  <a:schemeClr val="accent6"/>
                </a:solidFill>
              </a:endParaRPr>
            </a:p>
          </p:txBody>
        </p:sp>
      </p:grpSp>
      <p:sp>
        <p:nvSpPr>
          <p:cNvPr id="100" name="文本框 8"/>
          <p:cNvSpPr txBox="1"/>
          <p:nvPr/>
        </p:nvSpPr>
        <p:spPr>
          <a:xfrm>
            <a:off x="9175691" y="4362852"/>
            <a:ext cx="1949531" cy="14257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lnSpc>
                <a:spcPct val="130000"/>
              </a:lnSpc>
            </a:pPr>
            <a:r>
              <a:rPr lang="zh-CN" altLang="en-US" sz="1333" dirty="0">
                <a:solidFill>
                  <a:srgbClr val="000000"/>
                </a:solidFill>
                <a:latin typeface="+mn-ea"/>
              </a:rPr>
              <a:t>标题数字等都可以通过点击和重新输入进行更改，顶部“开始”面板中可以对字体、字号、颜色、行距等进行修改。</a:t>
            </a:r>
          </a:p>
        </p:txBody>
      </p:sp>
      <p:grpSp>
        <p:nvGrpSpPr>
          <p:cNvPr id="11" name="组 10"/>
          <p:cNvGrpSpPr/>
          <p:nvPr/>
        </p:nvGrpSpPr>
        <p:grpSpPr>
          <a:xfrm>
            <a:off x="8937798" y="3993520"/>
            <a:ext cx="2035662" cy="339110"/>
            <a:chOff x="8937798" y="3993520"/>
            <a:chExt cx="2035662" cy="339110"/>
          </a:xfrm>
        </p:grpSpPr>
        <p:sp>
          <p:nvSpPr>
            <p:cNvPr id="99" name="燕尾形 98"/>
            <p:cNvSpPr/>
            <p:nvPr/>
          </p:nvSpPr>
          <p:spPr>
            <a:xfrm>
              <a:off x="8937798" y="4094699"/>
              <a:ext cx="237893" cy="237931"/>
            </a:xfrm>
            <a:prstGeom prst="chevron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>
                <a:solidFill>
                  <a:schemeClr val="tx1"/>
                </a:solidFill>
              </a:endParaRPr>
            </a:p>
          </p:txBody>
        </p:sp>
        <p:sp>
          <p:nvSpPr>
            <p:cNvPr id="101" name="矩形 100"/>
            <p:cNvSpPr/>
            <p:nvPr/>
          </p:nvSpPr>
          <p:spPr>
            <a:xfrm>
              <a:off x="9147319" y="3993520"/>
              <a:ext cx="1826141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/>
              <a:r>
                <a:rPr lang="zh-CN" altLang="en-US" sz="1600" b="1" dirty="0">
                  <a:solidFill>
                    <a:schemeClr val="accent1">
                      <a:lumMod val="60000"/>
                      <a:lumOff val="40000"/>
                    </a:schemeClr>
                  </a:solidFill>
                </a:rPr>
                <a:t>点击此处添加标题</a:t>
              </a:r>
              <a:endParaRPr lang="en-US" altLang="zh-CN" sz="1600" b="1" dirty="0">
                <a:solidFill>
                  <a:schemeClr val="accent1">
                    <a:lumMod val="60000"/>
                    <a:lumOff val="40000"/>
                  </a:schemeClr>
                </a:solidFill>
              </a:endParaRPr>
            </a:p>
          </p:txBody>
        </p:sp>
      </p:grpSp>
      <p:sp>
        <p:nvSpPr>
          <p:cNvPr id="102" name="文本框 101"/>
          <p:cNvSpPr txBox="1"/>
          <p:nvPr/>
        </p:nvSpPr>
        <p:spPr>
          <a:xfrm>
            <a:off x="1462420" y="942886"/>
            <a:ext cx="130195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zh-CN" sz="1600" b="1" dirty="0">
                <a:solidFill>
                  <a:schemeClr val="accent1"/>
                </a:solidFill>
              </a:rPr>
              <a:t>STAGE</a:t>
            </a:r>
            <a:r>
              <a:rPr kumimoji="1" lang="zh-CN" altLang="en-US" sz="1600" b="1" dirty="0">
                <a:solidFill>
                  <a:schemeClr val="accent1"/>
                </a:solidFill>
              </a:rPr>
              <a:t> </a:t>
            </a:r>
            <a:r>
              <a:rPr kumimoji="1" lang="en-US" altLang="zh-CN" sz="1600" b="1" dirty="0">
                <a:solidFill>
                  <a:schemeClr val="accent1"/>
                </a:solidFill>
              </a:rPr>
              <a:t>ONE</a:t>
            </a:r>
            <a:endParaRPr kumimoji="1" lang="zh-CN" altLang="en-US" sz="1600" b="1" dirty="0">
              <a:solidFill>
                <a:schemeClr val="accent1"/>
              </a:solidFill>
            </a:endParaRPr>
          </a:p>
        </p:txBody>
      </p:sp>
      <p:sp>
        <p:nvSpPr>
          <p:cNvPr id="103" name="文本框 102"/>
          <p:cNvSpPr txBox="1"/>
          <p:nvPr/>
        </p:nvSpPr>
        <p:spPr>
          <a:xfrm>
            <a:off x="3416433" y="942886"/>
            <a:ext cx="13131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zh-CN" sz="1600" b="1" dirty="0">
                <a:solidFill>
                  <a:schemeClr val="accent2"/>
                </a:solidFill>
              </a:rPr>
              <a:t>STAGE</a:t>
            </a:r>
            <a:r>
              <a:rPr kumimoji="1" lang="zh-CN" altLang="en-US" sz="1600" b="1" dirty="0">
                <a:solidFill>
                  <a:schemeClr val="accent2"/>
                </a:solidFill>
              </a:rPr>
              <a:t> </a:t>
            </a:r>
            <a:r>
              <a:rPr kumimoji="1" lang="en-US" altLang="zh-CN" sz="1600" b="1" dirty="0">
                <a:solidFill>
                  <a:schemeClr val="accent2"/>
                </a:solidFill>
              </a:rPr>
              <a:t>TWO</a:t>
            </a:r>
            <a:endParaRPr kumimoji="1" lang="zh-CN" altLang="en-US" sz="1600" b="1" dirty="0">
              <a:solidFill>
                <a:schemeClr val="accent2"/>
              </a:solidFill>
            </a:endParaRPr>
          </a:p>
        </p:txBody>
      </p:sp>
      <p:sp>
        <p:nvSpPr>
          <p:cNvPr id="104" name="文本框 103"/>
          <p:cNvSpPr txBox="1"/>
          <p:nvPr/>
        </p:nvSpPr>
        <p:spPr>
          <a:xfrm>
            <a:off x="5318352" y="942886"/>
            <a:ext cx="142859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zh-CN" sz="1600" b="1" dirty="0">
                <a:solidFill>
                  <a:schemeClr val="accent3"/>
                </a:solidFill>
              </a:rPr>
              <a:t>STAGE</a:t>
            </a:r>
            <a:r>
              <a:rPr kumimoji="1" lang="zh-CN" altLang="en-US" sz="1600" b="1" dirty="0">
                <a:solidFill>
                  <a:schemeClr val="accent3"/>
                </a:solidFill>
              </a:rPr>
              <a:t> </a:t>
            </a:r>
            <a:r>
              <a:rPr kumimoji="1" lang="en-US" altLang="zh-CN" sz="1600" b="1" dirty="0">
                <a:solidFill>
                  <a:schemeClr val="accent3"/>
                </a:solidFill>
              </a:rPr>
              <a:t>THREE</a:t>
            </a:r>
            <a:endParaRPr kumimoji="1" lang="zh-CN" altLang="en-US" sz="1600" b="1" dirty="0">
              <a:solidFill>
                <a:schemeClr val="accent3"/>
              </a:solidFill>
            </a:endParaRPr>
          </a:p>
        </p:txBody>
      </p:sp>
      <p:sp>
        <p:nvSpPr>
          <p:cNvPr id="105" name="文本框 104"/>
          <p:cNvSpPr txBox="1"/>
          <p:nvPr/>
        </p:nvSpPr>
        <p:spPr>
          <a:xfrm>
            <a:off x="7297213" y="942886"/>
            <a:ext cx="139012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zh-CN" sz="1600" b="1" dirty="0">
                <a:solidFill>
                  <a:schemeClr val="accent6"/>
                </a:solidFill>
              </a:rPr>
              <a:t>STAGE</a:t>
            </a:r>
            <a:r>
              <a:rPr kumimoji="1" lang="zh-CN" altLang="en-US" sz="1600" b="1" dirty="0">
                <a:solidFill>
                  <a:schemeClr val="accent6"/>
                </a:solidFill>
              </a:rPr>
              <a:t> </a:t>
            </a:r>
            <a:r>
              <a:rPr kumimoji="1" lang="en-US" altLang="zh-CN" sz="1600" b="1" dirty="0">
                <a:solidFill>
                  <a:schemeClr val="accent6"/>
                </a:solidFill>
              </a:rPr>
              <a:t>FOUR</a:t>
            </a:r>
            <a:endParaRPr kumimoji="1" lang="zh-CN" altLang="en-US" sz="1600" b="1" dirty="0">
              <a:solidFill>
                <a:schemeClr val="accent6"/>
              </a:solidFill>
            </a:endParaRPr>
          </a:p>
        </p:txBody>
      </p:sp>
      <p:sp>
        <p:nvSpPr>
          <p:cNvPr id="106" name="文本框 105"/>
          <p:cNvSpPr txBox="1"/>
          <p:nvPr/>
        </p:nvSpPr>
        <p:spPr>
          <a:xfrm>
            <a:off x="9313746" y="942886"/>
            <a:ext cx="127631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zh-CN" sz="1600" b="1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STAGE</a:t>
            </a:r>
            <a:r>
              <a:rPr kumimoji="1" lang="zh-CN" altLang="en-US" sz="1600" b="1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 </a:t>
            </a:r>
            <a:r>
              <a:rPr kumimoji="1" lang="en-US" altLang="zh-CN" sz="1600" b="1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FIVE</a:t>
            </a:r>
            <a:endParaRPr kumimoji="1" lang="zh-CN" altLang="en-US" sz="1600" b="1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262996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椭圆 81"/>
          <p:cNvSpPr/>
          <p:nvPr/>
        </p:nvSpPr>
        <p:spPr>
          <a:xfrm>
            <a:off x="8957174" y="1571100"/>
            <a:ext cx="2115443" cy="2115443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 dirty="0"/>
          </a:p>
        </p:txBody>
      </p:sp>
      <p:sp>
        <p:nvSpPr>
          <p:cNvPr id="81" name="椭圆 80"/>
          <p:cNvSpPr/>
          <p:nvPr/>
        </p:nvSpPr>
        <p:spPr>
          <a:xfrm>
            <a:off x="6939074" y="1571100"/>
            <a:ext cx="2115443" cy="2115443"/>
          </a:xfrm>
          <a:prstGeom prst="ellipse">
            <a:avLst/>
          </a:prstGeom>
          <a:solidFill>
            <a:schemeClr val="accent6">
              <a:lumMod val="5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80" name="椭圆 79"/>
          <p:cNvSpPr/>
          <p:nvPr/>
        </p:nvSpPr>
        <p:spPr>
          <a:xfrm>
            <a:off x="4963569" y="1557104"/>
            <a:ext cx="2115443" cy="2115443"/>
          </a:xfrm>
          <a:prstGeom prst="ellipse">
            <a:avLst/>
          </a:prstGeom>
          <a:solidFill>
            <a:schemeClr val="accent3">
              <a:lumMod val="5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79" name="椭圆 78"/>
          <p:cNvSpPr/>
          <p:nvPr/>
        </p:nvSpPr>
        <p:spPr>
          <a:xfrm>
            <a:off x="2995435" y="1553812"/>
            <a:ext cx="2115443" cy="2115443"/>
          </a:xfrm>
          <a:prstGeom prst="ellipse">
            <a:avLst/>
          </a:prstGeom>
          <a:solidFill>
            <a:schemeClr val="accent2">
              <a:lumMod val="5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10" name="椭圆 9"/>
          <p:cNvSpPr/>
          <p:nvPr/>
        </p:nvSpPr>
        <p:spPr>
          <a:xfrm>
            <a:off x="1012749" y="1553812"/>
            <a:ext cx="2115443" cy="2115443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76" name="空心弧 75"/>
          <p:cNvSpPr/>
          <p:nvPr/>
        </p:nvSpPr>
        <p:spPr>
          <a:xfrm flipV="1">
            <a:off x="8737092" y="1398831"/>
            <a:ext cx="2459981" cy="2459981"/>
          </a:xfrm>
          <a:prstGeom prst="blockArc">
            <a:avLst>
              <a:gd name="adj1" fmla="val 10800000"/>
              <a:gd name="adj2" fmla="val 0"/>
              <a:gd name="adj3" fmla="val 19470"/>
            </a:avLst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schemeClr val="tx1"/>
              </a:solidFill>
            </a:endParaRPr>
          </a:p>
        </p:txBody>
      </p:sp>
      <p:sp>
        <p:nvSpPr>
          <p:cNvPr id="13" name="空心弧 12"/>
          <p:cNvSpPr/>
          <p:nvPr/>
        </p:nvSpPr>
        <p:spPr>
          <a:xfrm>
            <a:off x="2797834" y="1373011"/>
            <a:ext cx="2459981" cy="2459981"/>
          </a:xfrm>
          <a:prstGeom prst="blockArc">
            <a:avLst>
              <a:gd name="adj1" fmla="val 10800000"/>
              <a:gd name="adj2" fmla="val 0"/>
              <a:gd name="adj3" fmla="val 19470"/>
            </a:avLst>
          </a:prstGeom>
          <a:solidFill>
            <a:schemeClr val="accent2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schemeClr val="tx1"/>
              </a:solidFill>
            </a:endParaRPr>
          </a:p>
        </p:txBody>
      </p:sp>
      <p:sp>
        <p:nvSpPr>
          <p:cNvPr id="9" name="空心弧 8"/>
          <p:cNvSpPr/>
          <p:nvPr/>
        </p:nvSpPr>
        <p:spPr>
          <a:xfrm flipV="1">
            <a:off x="844824" y="1373011"/>
            <a:ext cx="2459981" cy="2459981"/>
          </a:xfrm>
          <a:prstGeom prst="blockArc">
            <a:avLst>
              <a:gd name="adj1" fmla="val 10800000"/>
              <a:gd name="adj2" fmla="val 0"/>
              <a:gd name="adj3" fmla="val 19470"/>
            </a:avLst>
          </a:prstGeom>
          <a:solidFill>
            <a:schemeClr val="accent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schemeClr val="tx1"/>
              </a:solidFill>
            </a:endParaRPr>
          </a:p>
        </p:txBody>
      </p:sp>
      <p:sp>
        <p:nvSpPr>
          <p:cNvPr id="16" name="空心弧 15"/>
          <p:cNvSpPr/>
          <p:nvPr/>
        </p:nvSpPr>
        <p:spPr>
          <a:xfrm flipV="1">
            <a:off x="4781690" y="1373011"/>
            <a:ext cx="2459981" cy="2459981"/>
          </a:xfrm>
          <a:prstGeom prst="blockArc">
            <a:avLst>
              <a:gd name="adj1" fmla="val 10800000"/>
              <a:gd name="adj2" fmla="val 0"/>
              <a:gd name="adj3" fmla="val 19470"/>
            </a:avLst>
          </a:prstGeom>
          <a:solidFill>
            <a:schemeClr val="accent3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schemeClr val="tx1"/>
              </a:solidFill>
            </a:endParaRPr>
          </a:p>
        </p:txBody>
      </p:sp>
      <p:sp>
        <p:nvSpPr>
          <p:cNvPr id="22" name="空心弧 21"/>
          <p:cNvSpPr/>
          <p:nvPr/>
        </p:nvSpPr>
        <p:spPr>
          <a:xfrm>
            <a:off x="6762382" y="1373011"/>
            <a:ext cx="2459981" cy="2459981"/>
          </a:xfrm>
          <a:prstGeom prst="blockArc">
            <a:avLst>
              <a:gd name="adj1" fmla="val 10800000"/>
              <a:gd name="adj2" fmla="val 0"/>
              <a:gd name="adj3" fmla="val 19470"/>
            </a:avLst>
          </a:prstGeom>
          <a:solidFill>
            <a:schemeClr val="accent6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schemeClr val="tx1"/>
              </a:solidFill>
            </a:endParaRPr>
          </a:p>
        </p:txBody>
      </p:sp>
      <p:sp>
        <p:nvSpPr>
          <p:cNvPr id="77" name="空心弧 4"/>
          <p:cNvSpPr/>
          <p:nvPr/>
        </p:nvSpPr>
        <p:spPr>
          <a:xfrm>
            <a:off x="8737092" y="1398831"/>
            <a:ext cx="2653268" cy="1711555"/>
          </a:xfrm>
          <a:custGeom>
            <a:avLst/>
            <a:gdLst/>
            <a:ahLst/>
            <a:cxnLst/>
            <a:rect l="l" t="t" r="r" b="b"/>
            <a:pathLst>
              <a:path w="2734161" h="1763738">
                <a:moveTo>
                  <a:pt x="1270063" y="0"/>
                </a:moveTo>
                <a:cubicBezTo>
                  <a:pt x="1489338" y="1"/>
                  <a:pt x="1708614" y="56720"/>
                  <a:pt x="1905093" y="170157"/>
                </a:cubicBezTo>
                <a:cubicBezTo>
                  <a:pt x="2248932" y="368673"/>
                  <a:pt x="2477249" y="714500"/>
                  <a:pt x="2528955" y="1101832"/>
                </a:cubicBezTo>
                <a:lnTo>
                  <a:pt x="2537771" y="1234616"/>
                </a:lnTo>
                <a:lnTo>
                  <a:pt x="2734161" y="1234616"/>
                </a:lnTo>
                <a:lnTo>
                  <a:pt x="2297577" y="1763738"/>
                </a:lnTo>
                <a:lnTo>
                  <a:pt x="1860993" y="1234616"/>
                </a:lnTo>
                <a:lnTo>
                  <a:pt x="2035029" y="1234616"/>
                </a:lnTo>
                <a:lnTo>
                  <a:pt x="2030634" y="1168423"/>
                </a:lnTo>
                <a:cubicBezTo>
                  <a:pt x="1999395" y="934413"/>
                  <a:pt x="1861456" y="725478"/>
                  <a:pt x="1653722" y="605543"/>
                </a:cubicBezTo>
                <a:cubicBezTo>
                  <a:pt x="1416312" y="468474"/>
                  <a:pt x="1123812" y="468474"/>
                  <a:pt x="886402" y="605543"/>
                </a:cubicBezTo>
                <a:cubicBezTo>
                  <a:pt x="648992" y="742611"/>
                  <a:pt x="502742" y="995925"/>
                  <a:pt x="502742" y="1270062"/>
                </a:cubicBezTo>
                <a:lnTo>
                  <a:pt x="0" y="1270062"/>
                </a:lnTo>
                <a:cubicBezTo>
                  <a:pt x="0" y="816312"/>
                  <a:pt x="242073" y="397031"/>
                  <a:pt x="635031" y="170156"/>
                </a:cubicBezTo>
                <a:cubicBezTo>
                  <a:pt x="831511" y="56719"/>
                  <a:pt x="1050787" y="0"/>
                  <a:pt x="1270063" y="0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schemeClr val="tx1"/>
              </a:solidFill>
            </a:endParaRPr>
          </a:p>
        </p:txBody>
      </p:sp>
      <p:sp>
        <p:nvSpPr>
          <p:cNvPr id="23" name="空心弧 4"/>
          <p:cNvSpPr/>
          <p:nvPr/>
        </p:nvSpPr>
        <p:spPr>
          <a:xfrm flipV="1">
            <a:off x="6762383" y="2121435"/>
            <a:ext cx="2653268" cy="1711555"/>
          </a:xfrm>
          <a:custGeom>
            <a:avLst/>
            <a:gdLst/>
            <a:ahLst/>
            <a:cxnLst/>
            <a:rect l="l" t="t" r="r" b="b"/>
            <a:pathLst>
              <a:path w="2734161" h="1763738">
                <a:moveTo>
                  <a:pt x="1270063" y="0"/>
                </a:moveTo>
                <a:cubicBezTo>
                  <a:pt x="1489338" y="1"/>
                  <a:pt x="1708614" y="56720"/>
                  <a:pt x="1905093" y="170157"/>
                </a:cubicBezTo>
                <a:cubicBezTo>
                  <a:pt x="2248932" y="368673"/>
                  <a:pt x="2477249" y="714500"/>
                  <a:pt x="2528955" y="1101832"/>
                </a:cubicBezTo>
                <a:lnTo>
                  <a:pt x="2537771" y="1234616"/>
                </a:lnTo>
                <a:lnTo>
                  <a:pt x="2734161" y="1234616"/>
                </a:lnTo>
                <a:lnTo>
                  <a:pt x="2297577" y="1763738"/>
                </a:lnTo>
                <a:lnTo>
                  <a:pt x="1860993" y="1234616"/>
                </a:lnTo>
                <a:lnTo>
                  <a:pt x="2035029" y="1234616"/>
                </a:lnTo>
                <a:lnTo>
                  <a:pt x="2030634" y="1168423"/>
                </a:lnTo>
                <a:cubicBezTo>
                  <a:pt x="1999395" y="934413"/>
                  <a:pt x="1861456" y="725478"/>
                  <a:pt x="1653722" y="605543"/>
                </a:cubicBezTo>
                <a:cubicBezTo>
                  <a:pt x="1416312" y="468474"/>
                  <a:pt x="1123812" y="468474"/>
                  <a:pt x="886402" y="605543"/>
                </a:cubicBezTo>
                <a:cubicBezTo>
                  <a:pt x="648992" y="742611"/>
                  <a:pt x="502742" y="995925"/>
                  <a:pt x="502742" y="1270062"/>
                </a:cubicBezTo>
                <a:lnTo>
                  <a:pt x="0" y="1270062"/>
                </a:lnTo>
                <a:cubicBezTo>
                  <a:pt x="0" y="816312"/>
                  <a:pt x="242073" y="397031"/>
                  <a:pt x="635031" y="170156"/>
                </a:cubicBezTo>
                <a:cubicBezTo>
                  <a:pt x="831511" y="56719"/>
                  <a:pt x="1050787" y="0"/>
                  <a:pt x="1270063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schemeClr val="tx1"/>
              </a:solidFill>
            </a:endParaRPr>
          </a:p>
        </p:txBody>
      </p:sp>
      <p:sp>
        <p:nvSpPr>
          <p:cNvPr id="17" name="空心弧 4"/>
          <p:cNvSpPr/>
          <p:nvPr/>
        </p:nvSpPr>
        <p:spPr>
          <a:xfrm>
            <a:off x="4781691" y="1373011"/>
            <a:ext cx="2653268" cy="1711555"/>
          </a:xfrm>
          <a:custGeom>
            <a:avLst/>
            <a:gdLst/>
            <a:ahLst/>
            <a:cxnLst/>
            <a:rect l="l" t="t" r="r" b="b"/>
            <a:pathLst>
              <a:path w="2734161" h="1763738">
                <a:moveTo>
                  <a:pt x="1270063" y="0"/>
                </a:moveTo>
                <a:cubicBezTo>
                  <a:pt x="1489338" y="1"/>
                  <a:pt x="1708614" y="56720"/>
                  <a:pt x="1905093" y="170157"/>
                </a:cubicBezTo>
                <a:cubicBezTo>
                  <a:pt x="2248932" y="368673"/>
                  <a:pt x="2477249" y="714500"/>
                  <a:pt x="2528955" y="1101832"/>
                </a:cubicBezTo>
                <a:lnTo>
                  <a:pt x="2537771" y="1234616"/>
                </a:lnTo>
                <a:lnTo>
                  <a:pt x="2734161" y="1234616"/>
                </a:lnTo>
                <a:lnTo>
                  <a:pt x="2297577" y="1763738"/>
                </a:lnTo>
                <a:lnTo>
                  <a:pt x="1860993" y="1234616"/>
                </a:lnTo>
                <a:lnTo>
                  <a:pt x="2035029" y="1234616"/>
                </a:lnTo>
                <a:lnTo>
                  <a:pt x="2030634" y="1168423"/>
                </a:lnTo>
                <a:cubicBezTo>
                  <a:pt x="1999395" y="934413"/>
                  <a:pt x="1861456" y="725478"/>
                  <a:pt x="1653722" y="605543"/>
                </a:cubicBezTo>
                <a:cubicBezTo>
                  <a:pt x="1416312" y="468474"/>
                  <a:pt x="1123812" y="468474"/>
                  <a:pt x="886402" y="605543"/>
                </a:cubicBezTo>
                <a:cubicBezTo>
                  <a:pt x="648992" y="742611"/>
                  <a:pt x="502742" y="995925"/>
                  <a:pt x="502742" y="1270062"/>
                </a:cubicBezTo>
                <a:lnTo>
                  <a:pt x="0" y="1270062"/>
                </a:lnTo>
                <a:cubicBezTo>
                  <a:pt x="0" y="816312"/>
                  <a:pt x="242073" y="397031"/>
                  <a:pt x="635031" y="170156"/>
                </a:cubicBezTo>
                <a:cubicBezTo>
                  <a:pt x="831511" y="56719"/>
                  <a:pt x="1050787" y="0"/>
                  <a:pt x="1270063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schemeClr val="tx1"/>
              </a:solidFill>
            </a:endParaRPr>
          </a:p>
        </p:txBody>
      </p:sp>
      <p:sp>
        <p:nvSpPr>
          <p:cNvPr id="14" name="空心弧 4"/>
          <p:cNvSpPr/>
          <p:nvPr/>
        </p:nvSpPr>
        <p:spPr>
          <a:xfrm flipV="1">
            <a:off x="2797835" y="2121435"/>
            <a:ext cx="2653268" cy="1711555"/>
          </a:xfrm>
          <a:custGeom>
            <a:avLst/>
            <a:gdLst/>
            <a:ahLst/>
            <a:cxnLst/>
            <a:rect l="l" t="t" r="r" b="b"/>
            <a:pathLst>
              <a:path w="2734161" h="1763738">
                <a:moveTo>
                  <a:pt x="1270063" y="0"/>
                </a:moveTo>
                <a:cubicBezTo>
                  <a:pt x="1489338" y="1"/>
                  <a:pt x="1708614" y="56720"/>
                  <a:pt x="1905093" y="170157"/>
                </a:cubicBezTo>
                <a:cubicBezTo>
                  <a:pt x="2248932" y="368673"/>
                  <a:pt x="2477249" y="714500"/>
                  <a:pt x="2528955" y="1101832"/>
                </a:cubicBezTo>
                <a:lnTo>
                  <a:pt x="2537771" y="1234616"/>
                </a:lnTo>
                <a:lnTo>
                  <a:pt x="2734161" y="1234616"/>
                </a:lnTo>
                <a:lnTo>
                  <a:pt x="2297577" y="1763738"/>
                </a:lnTo>
                <a:lnTo>
                  <a:pt x="1860993" y="1234616"/>
                </a:lnTo>
                <a:lnTo>
                  <a:pt x="2035029" y="1234616"/>
                </a:lnTo>
                <a:lnTo>
                  <a:pt x="2030634" y="1168423"/>
                </a:lnTo>
                <a:cubicBezTo>
                  <a:pt x="1999395" y="934413"/>
                  <a:pt x="1861456" y="725478"/>
                  <a:pt x="1653722" y="605543"/>
                </a:cubicBezTo>
                <a:cubicBezTo>
                  <a:pt x="1416312" y="468474"/>
                  <a:pt x="1123812" y="468474"/>
                  <a:pt x="886402" y="605543"/>
                </a:cubicBezTo>
                <a:cubicBezTo>
                  <a:pt x="648992" y="742611"/>
                  <a:pt x="502742" y="995925"/>
                  <a:pt x="502742" y="1270062"/>
                </a:cubicBezTo>
                <a:lnTo>
                  <a:pt x="0" y="1270062"/>
                </a:lnTo>
                <a:cubicBezTo>
                  <a:pt x="0" y="816312"/>
                  <a:pt x="242073" y="397031"/>
                  <a:pt x="635031" y="170156"/>
                </a:cubicBezTo>
                <a:cubicBezTo>
                  <a:pt x="831511" y="56719"/>
                  <a:pt x="1050787" y="0"/>
                  <a:pt x="1270063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schemeClr val="tx1"/>
              </a:solidFill>
            </a:endParaRPr>
          </a:p>
        </p:txBody>
      </p:sp>
      <p:sp>
        <p:nvSpPr>
          <p:cNvPr id="5" name="空心弧 4"/>
          <p:cNvSpPr/>
          <p:nvPr/>
        </p:nvSpPr>
        <p:spPr>
          <a:xfrm>
            <a:off x="844824" y="1373011"/>
            <a:ext cx="2653268" cy="1711555"/>
          </a:xfrm>
          <a:custGeom>
            <a:avLst/>
            <a:gdLst/>
            <a:ahLst/>
            <a:cxnLst/>
            <a:rect l="l" t="t" r="r" b="b"/>
            <a:pathLst>
              <a:path w="2734161" h="1763738">
                <a:moveTo>
                  <a:pt x="1270063" y="0"/>
                </a:moveTo>
                <a:cubicBezTo>
                  <a:pt x="1489338" y="1"/>
                  <a:pt x="1708614" y="56720"/>
                  <a:pt x="1905093" y="170157"/>
                </a:cubicBezTo>
                <a:cubicBezTo>
                  <a:pt x="2248932" y="368673"/>
                  <a:pt x="2477249" y="714500"/>
                  <a:pt x="2528955" y="1101832"/>
                </a:cubicBezTo>
                <a:lnTo>
                  <a:pt x="2537771" y="1234616"/>
                </a:lnTo>
                <a:lnTo>
                  <a:pt x="2734161" y="1234616"/>
                </a:lnTo>
                <a:lnTo>
                  <a:pt x="2297577" y="1763738"/>
                </a:lnTo>
                <a:lnTo>
                  <a:pt x="1860993" y="1234616"/>
                </a:lnTo>
                <a:lnTo>
                  <a:pt x="2035029" y="1234616"/>
                </a:lnTo>
                <a:lnTo>
                  <a:pt x="2030634" y="1168423"/>
                </a:lnTo>
                <a:cubicBezTo>
                  <a:pt x="1999395" y="934413"/>
                  <a:pt x="1861456" y="725478"/>
                  <a:pt x="1653722" y="605543"/>
                </a:cubicBezTo>
                <a:cubicBezTo>
                  <a:pt x="1416312" y="468474"/>
                  <a:pt x="1123812" y="468474"/>
                  <a:pt x="886402" y="605543"/>
                </a:cubicBezTo>
                <a:cubicBezTo>
                  <a:pt x="648992" y="742611"/>
                  <a:pt x="502742" y="995925"/>
                  <a:pt x="502742" y="1270062"/>
                </a:cubicBezTo>
                <a:lnTo>
                  <a:pt x="0" y="1270062"/>
                </a:lnTo>
                <a:cubicBezTo>
                  <a:pt x="0" y="816312"/>
                  <a:pt x="242073" y="397031"/>
                  <a:pt x="635031" y="170156"/>
                </a:cubicBezTo>
                <a:cubicBezTo>
                  <a:pt x="831511" y="56719"/>
                  <a:pt x="1050787" y="0"/>
                  <a:pt x="1270063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schemeClr val="tx1"/>
              </a:solidFill>
            </a:endParaRPr>
          </a:p>
        </p:txBody>
      </p:sp>
      <p:sp>
        <p:nvSpPr>
          <p:cNvPr id="45" name="Freeform 217"/>
          <p:cNvSpPr>
            <a:spLocks noEditPoints="1"/>
          </p:cNvSpPr>
          <p:nvPr/>
        </p:nvSpPr>
        <p:spPr bwMode="auto">
          <a:xfrm>
            <a:off x="1725140" y="2379815"/>
            <a:ext cx="670745" cy="487815"/>
          </a:xfrm>
          <a:custGeom>
            <a:avLst/>
            <a:gdLst/>
            <a:ahLst/>
            <a:cxnLst>
              <a:cxn ang="0">
                <a:pos x="0" y="32"/>
              </a:cxn>
              <a:cxn ang="0">
                <a:pos x="176" y="176"/>
              </a:cxn>
              <a:cxn ang="0">
                <a:pos x="352" y="32"/>
              </a:cxn>
              <a:cxn ang="0">
                <a:pos x="352" y="0"/>
              </a:cxn>
              <a:cxn ang="0">
                <a:pos x="0" y="0"/>
              </a:cxn>
              <a:cxn ang="0">
                <a:pos x="0" y="32"/>
              </a:cxn>
              <a:cxn ang="0">
                <a:pos x="0" y="228"/>
              </a:cxn>
              <a:cxn ang="0">
                <a:pos x="86" y="132"/>
              </a:cxn>
              <a:cxn ang="0">
                <a:pos x="0" y="54"/>
              </a:cxn>
              <a:cxn ang="0">
                <a:pos x="0" y="228"/>
              </a:cxn>
              <a:cxn ang="0">
                <a:pos x="352" y="230"/>
              </a:cxn>
              <a:cxn ang="0">
                <a:pos x="262" y="132"/>
              </a:cxn>
              <a:cxn ang="0">
                <a:pos x="352" y="56"/>
              </a:cxn>
              <a:cxn ang="0">
                <a:pos x="352" y="230"/>
              </a:cxn>
              <a:cxn ang="0">
                <a:pos x="176" y="204"/>
              </a:cxn>
              <a:cxn ang="0">
                <a:pos x="104" y="144"/>
              </a:cxn>
              <a:cxn ang="0">
                <a:pos x="0" y="256"/>
              </a:cxn>
              <a:cxn ang="0">
                <a:pos x="352" y="256"/>
              </a:cxn>
              <a:cxn ang="0">
                <a:pos x="248" y="144"/>
              </a:cxn>
              <a:cxn ang="0">
                <a:pos x="176" y="204"/>
              </a:cxn>
            </a:cxnLst>
            <a:rect l="0" t="0" r="r" b="b"/>
            <a:pathLst>
              <a:path w="352" h="256">
                <a:moveTo>
                  <a:pt x="0" y="32"/>
                </a:moveTo>
                <a:lnTo>
                  <a:pt x="176" y="176"/>
                </a:lnTo>
                <a:lnTo>
                  <a:pt x="352" y="32"/>
                </a:lnTo>
                <a:lnTo>
                  <a:pt x="352" y="0"/>
                </a:lnTo>
                <a:lnTo>
                  <a:pt x="0" y="0"/>
                </a:lnTo>
                <a:lnTo>
                  <a:pt x="0" y="32"/>
                </a:lnTo>
                <a:close/>
                <a:moveTo>
                  <a:pt x="0" y="228"/>
                </a:moveTo>
                <a:lnTo>
                  <a:pt x="86" y="132"/>
                </a:lnTo>
                <a:lnTo>
                  <a:pt x="0" y="54"/>
                </a:lnTo>
                <a:lnTo>
                  <a:pt x="0" y="228"/>
                </a:lnTo>
                <a:close/>
                <a:moveTo>
                  <a:pt x="352" y="230"/>
                </a:moveTo>
                <a:lnTo>
                  <a:pt x="262" y="132"/>
                </a:lnTo>
                <a:lnTo>
                  <a:pt x="352" y="56"/>
                </a:lnTo>
                <a:lnTo>
                  <a:pt x="352" y="230"/>
                </a:lnTo>
                <a:close/>
                <a:moveTo>
                  <a:pt x="176" y="204"/>
                </a:moveTo>
                <a:lnTo>
                  <a:pt x="104" y="144"/>
                </a:lnTo>
                <a:lnTo>
                  <a:pt x="0" y="256"/>
                </a:lnTo>
                <a:lnTo>
                  <a:pt x="352" y="256"/>
                </a:lnTo>
                <a:lnTo>
                  <a:pt x="248" y="144"/>
                </a:lnTo>
                <a:lnTo>
                  <a:pt x="176" y="204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3200"/>
          </a:p>
        </p:txBody>
      </p:sp>
      <p:sp>
        <p:nvSpPr>
          <p:cNvPr id="46" name="Freeform 119"/>
          <p:cNvSpPr>
            <a:spLocks noEditPoints="1"/>
          </p:cNvSpPr>
          <p:nvPr/>
        </p:nvSpPr>
        <p:spPr bwMode="auto">
          <a:xfrm>
            <a:off x="5662147" y="2274529"/>
            <a:ext cx="659377" cy="659377"/>
          </a:xfrm>
          <a:custGeom>
            <a:avLst/>
            <a:gdLst/>
            <a:ahLst/>
            <a:cxnLst>
              <a:cxn ang="0">
                <a:pos x="182" y="12"/>
              </a:cxn>
              <a:cxn ang="0">
                <a:pos x="76" y="76"/>
              </a:cxn>
              <a:cxn ang="0">
                <a:pos x="10" y="182"/>
              </a:cxn>
              <a:cxn ang="0">
                <a:pos x="0" y="286"/>
              </a:cxn>
              <a:cxn ang="0">
                <a:pos x="44" y="406"/>
              </a:cxn>
              <a:cxn ang="0">
                <a:pos x="136" y="488"/>
              </a:cxn>
              <a:cxn ang="0">
                <a:pos x="260" y="520"/>
              </a:cxn>
              <a:cxn ang="0">
                <a:pos x="360" y="500"/>
              </a:cxn>
              <a:cxn ang="0">
                <a:pos x="460" y="426"/>
              </a:cxn>
              <a:cxn ang="0">
                <a:pos x="514" y="312"/>
              </a:cxn>
              <a:cxn ang="0">
                <a:pos x="514" y="208"/>
              </a:cxn>
              <a:cxn ang="0">
                <a:pos x="460" y="94"/>
              </a:cxn>
              <a:cxn ang="0">
                <a:pos x="360" y="20"/>
              </a:cxn>
              <a:cxn ang="0">
                <a:pos x="260" y="0"/>
              </a:cxn>
              <a:cxn ang="0">
                <a:pos x="172" y="88"/>
              </a:cxn>
              <a:cxn ang="0">
                <a:pos x="118" y="96"/>
              </a:cxn>
              <a:cxn ang="0">
                <a:pos x="194" y="54"/>
              </a:cxn>
              <a:cxn ang="0">
                <a:pos x="148" y="140"/>
              </a:cxn>
              <a:cxn ang="0">
                <a:pos x="42" y="252"/>
              </a:cxn>
              <a:cxn ang="0">
                <a:pos x="58" y="180"/>
              </a:cxn>
              <a:cxn ang="0">
                <a:pos x="100" y="114"/>
              </a:cxn>
              <a:cxn ang="0">
                <a:pos x="132" y="336"/>
              </a:cxn>
              <a:cxn ang="0">
                <a:pos x="100" y="410"/>
              </a:cxn>
              <a:cxn ang="0">
                <a:pos x="58" y="350"/>
              </a:cxn>
              <a:cxn ang="0">
                <a:pos x="42" y="276"/>
              </a:cxn>
              <a:cxn ang="0">
                <a:pos x="156" y="406"/>
              </a:cxn>
              <a:cxn ang="0">
                <a:pos x="192" y="466"/>
              </a:cxn>
              <a:cxn ang="0">
                <a:pos x="118" y="426"/>
              </a:cxn>
              <a:cxn ang="0">
                <a:pos x="220" y="460"/>
              </a:cxn>
              <a:cxn ang="0">
                <a:pos x="210" y="392"/>
              </a:cxn>
              <a:cxn ang="0">
                <a:pos x="248" y="364"/>
              </a:cxn>
              <a:cxn ang="0">
                <a:pos x="162" y="356"/>
              </a:cxn>
              <a:cxn ang="0">
                <a:pos x="248" y="364"/>
              </a:cxn>
              <a:cxn ang="0">
                <a:pos x="156" y="196"/>
              </a:cxn>
              <a:cxn ang="0">
                <a:pos x="208" y="154"/>
              </a:cxn>
              <a:cxn ang="0">
                <a:pos x="212" y="130"/>
              </a:cxn>
              <a:cxn ang="0">
                <a:pos x="206" y="80"/>
              </a:cxn>
              <a:cxn ang="0">
                <a:pos x="248" y="134"/>
              </a:cxn>
              <a:cxn ang="0">
                <a:pos x="358" y="114"/>
              </a:cxn>
              <a:cxn ang="0">
                <a:pos x="320" y="54"/>
              </a:cxn>
              <a:cxn ang="0">
                <a:pos x="396" y="94"/>
              </a:cxn>
              <a:cxn ang="0">
                <a:pos x="294" y="60"/>
              </a:cxn>
              <a:cxn ang="0">
                <a:pos x="334" y="122"/>
              </a:cxn>
              <a:cxn ang="0">
                <a:pos x="268" y="158"/>
              </a:cxn>
              <a:cxn ang="0">
                <a:pos x="352" y="170"/>
              </a:cxn>
              <a:cxn ang="0">
                <a:pos x="268" y="158"/>
              </a:cxn>
              <a:cxn ang="0">
                <a:pos x="360" y="330"/>
              </a:cxn>
              <a:cxn ang="0">
                <a:pos x="290" y="366"/>
              </a:cxn>
              <a:cxn ang="0">
                <a:pos x="268" y="476"/>
              </a:cxn>
              <a:cxn ang="0">
                <a:pos x="336" y="400"/>
              </a:cxn>
              <a:cxn ang="0">
                <a:pos x="296" y="462"/>
              </a:cxn>
              <a:cxn ang="0">
                <a:pos x="328" y="460"/>
              </a:cxn>
              <a:cxn ang="0">
                <a:pos x="380" y="418"/>
              </a:cxn>
              <a:cxn ang="0">
                <a:pos x="342" y="460"/>
              </a:cxn>
              <a:cxn ang="0">
                <a:pos x="394" y="400"/>
              </a:cxn>
              <a:cxn ang="0">
                <a:pos x="388" y="308"/>
              </a:cxn>
              <a:cxn ang="0">
                <a:pos x="468" y="314"/>
              </a:cxn>
              <a:cxn ang="0">
                <a:pos x="428" y="396"/>
              </a:cxn>
              <a:cxn ang="0">
                <a:pos x="388" y="222"/>
              </a:cxn>
              <a:cxn ang="0">
                <a:pos x="394" y="126"/>
              </a:cxn>
              <a:cxn ang="0">
                <a:pos x="448" y="162"/>
              </a:cxn>
              <a:cxn ang="0">
                <a:pos x="474" y="252"/>
              </a:cxn>
            </a:cxnLst>
            <a:rect l="0" t="0" r="r" b="b"/>
            <a:pathLst>
              <a:path w="520" h="520">
                <a:moveTo>
                  <a:pt x="260" y="0"/>
                </a:moveTo>
                <a:lnTo>
                  <a:pt x="260" y="0"/>
                </a:lnTo>
                <a:lnTo>
                  <a:pt x="232" y="2"/>
                </a:lnTo>
                <a:lnTo>
                  <a:pt x="206" y="6"/>
                </a:lnTo>
                <a:lnTo>
                  <a:pt x="182" y="12"/>
                </a:lnTo>
                <a:lnTo>
                  <a:pt x="158" y="20"/>
                </a:lnTo>
                <a:lnTo>
                  <a:pt x="136" y="32"/>
                </a:lnTo>
                <a:lnTo>
                  <a:pt x="114" y="44"/>
                </a:lnTo>
                <a:lnTo>
                  <a:pt x="94" y="60"/>
                </a:lnTo>
                <a:lnTo>
                  <a:pt x="76" y="76"/>
                </a:lnTo>
                <a:lnTo>
                  <a:pt x="58" y="94"/>
                </a:lnTo>
                <a:lnTo>
                  <a:pt x="44" y="114"/>
                </a:lnTo>
                <a:lnTo>
                  <a:pt x="30" y="136"/>
                </a:lnTo>
                <a:lnTo>
                  <a:pt x="20" y="158"/>
                </a:lnTo>
                <a:lnTo>
                  <a:pt x="10" y="182"/>
                </a:lnTo>
                <a:lnTo>
                  <a:pt x="4" y="208"/>
                </a:lnTo>
                <a:lnTo>
                  <a:pt x="0" y="234"/>
                </a:lnTo>
                <a:lnTo>
                  <a:pt x="0" y="260"/>
                </a:lnTo>
                <a:lnTo>
                  <a:pt x="0" y="260"/>
                </a:lnTo>
                <a:lnTo>
                  <a:pt x="0" y="286"/>
                </a:lnTo>
                <a:lnTo>
                  <a:pt x="4" y="312"/>
                </a:lnTo>
                <a:lnTo>
                  <a:pt x="10" y="338"/>
                </a:lnTo>
                <a:lnTo>
                  <a:pt x="20" y="360"/>
                </a:lnTo>
                <a:lnTo>
                  <a:pt x="30" y="384"/>
                </a:lnTo>
                <a:lnTo>
                  <a:pt x="44" y="406"/>
                </a:lnTo>
                <a:lnTo>
                  <a:pt x="58" y="426"/>
                </a:lnTo>
                <a:lnTo>
                  <a:pt x="76" y="444"/>
                </a:lnTo>
                <a:lnTo>
                  <a:pt x="94" y="460"/>
                </a:lnTo>
                <a:lnTo>
                  <a:pt x="114" y="476"/>
                </a:lnTo>
                <a:lnTo>
                  <a:pt x="136" y="488"/>
                </a:lnTo>
                <a:lnTo>
                  <a:pt x="158" y="500"/>
                </a:lnTo>
                <a:lnTo>
                  <a:pt x="182" y="508"/>
                </a:lnTo>
                <a:lnTo>
                  <a:pt x="206" y="514"/>
                </a:lnTo>
                <a:lnTo>
                  <a:pt x="232" y="518"/>
                </a:lnTo>
                <a:lnTo>
                  <a:pt x="260" y="520"/>
                </a:lnTo>
                <a:lnTo>
                  <a:pt x="260" y="520"/>
                </a:lnTo>
                <a:lnTo>
                  <a:pt x="286" y="518"/>
                </a:lnTo>
                <a:lnTo>
                  <a:pt x="312" y="514"/>
                </a:lnTo>
                <a:lnTo>
                  <a:pt x="336" y="508"/>
                </a:lnTo>
                <a:lnTo>
                  <a:pt x="360" y="500"/>
                </a:lnTo>
                <a:lnTo>
                  <a:pt x="384" y="488"/>
                </a:lnTo>
                <a:lnTo>
                  <a:pt x="404" y="476"/>
                </a:lnTo>
                <a:lnTo>
                  <a:pt x="424" y="460"/>
                </a:lnTo>
                <a:lnTo>
                  <a:pt x="444" y="444"/>
                </a:lnTo>
                <a:lnTo>
                  <a:pt x="460" y="426"/>
                </a:lnTo>
                <a:lnTo>
                  <a:pt x="474" y="406"/>
                </a:lnTo>
                <a:lnTo>
                  <a:pt x="488" y="384"/>
                </a:lnTo>
                <a:lnTo>
                  <a:pt x="498" y="360"/>
                </a:lnTo>
                <a:lnTo>
                  <a:pt x="508" y="338"/>
                </a:lnTo>
                <a:lnTo>
                  <a:pt x="514" y="312"/>
                </a:lnTo>
                <a:lnTo>
                  <a:pt x="518" y="286"/>
                </a:lnTo>
                <a:lnTo>
                  <a:pt x="520" y="260"/>
                </a:lnTo>
                <a:lnTo>
                  <a:pt x="520" y="260"/>
                </a:lnTo>
                <a:lnTo>
                  <a:pt x="518" y="234"/>
                </a:lnTo>
                <a:lnTo>
                  <a:pt x="514" y="208"/>
                </a:lnTo>
                <a:lnTo>
                  <a:pt x="508" y="182"/>
                </a:lnTo>
                <a:lnTo>
                  <a:pt x="498" y="158"/>
                </a:lnTo>
                <a:lnTo>
                  <a:pt x="488" y="136"/>
                </a:lnTo>
                <a:lnTo>
                  <a:pt x="474" y="114"/>
                </a:lnTo>
                <a:lnTo>
                  <a:pt x="460" y="94"/>
                </a:lnTo>
                <a:lnTo>
                  <a:pt x="444" y="76"/>
                </a:lnTo>
                <a:lnTo>
                  <a:pt x="424" y="60"/>
                </a:lnTo>
                <a:lnTo>
                  <a:pt x="404" y="44"/>
                </a:lnTo>
                <a:lnTo>
                  <a:pt x="384" y="32"/>
                </a:lnTo>
                <a:lnTo>
                  <a:pt x="360" y="20"/>
                </a:lnTo>
                <a:lnTo>
                  <a:pt x="336" y="12"/>
                </a:lnTo>
                <a:lnTo>
                  <a:pt x="312" y="6"/>
                </a:lnTo>
                <a:lnTo>
                  <a:pt x="286" y="2"/>
                </a:lnTo>
                <a:lnTo>
                  <a:pt x="260" y="0"/>
                </a:lnTo>
                <a:lnTo>
                  <a:pt x="260" y="0"/>
                </a:lnTo>
                <a:close/>
                <a:moveTo>
                  <a:pt x="194" y="54"/>
                </a:moveTo>
                <a:lnTo>
                  <a:pt x="194" y="54"/>
                </a:lnTo>
                <a:lnTo>
                  <a:pt x="186" y="64"/>
                </a:lnTo>
                <a:lnTo>
                  <a:pt x="186" y="64"/>
                </a:lnTo>
                <a:lnTo>
                  <a:pt x="172" y="88"/>
                </a:lnTo>
                <a:lnTo>
                  <a:pt x="158" y="114"/>
                </a:lnTo>
                <a:lnTo>
                  <a:pt x="158" y="114"/>
                </a:lnTo>
                <a:lnTo>
                  <a:pt x="136" y="106"/>
                </a:lnTo>
                <a:lnTo>
                  <a:pt x="118" y="96"/>
                </a:lnTo>
                <a:lnTo>
                  <a:pt x="118" y="96"/>
                </a:lnTo>
                <a:lnTo>
                  <a:pt x="136" y="82"/>
                </a:lnTo>
                <a:lnTo>
                  <a:pt x="154" y="70"/>
                </a:lnTo>
                <a:lnTo>
                  <a:pt x="174" y="62"/>
                </a:lnTo>
                <a:lnTo>
                  <a:pt x="194" y="54"/>
                </a:lnTo>
                <a:lnTo>
                  <a:pt x="194" y="54"/>
                </a:lnTo>
                <a:close/>
                <a:moveTo>
                  <a:pt x="100" y="114"/>
                </a:moveTo>
                <a:lnTo>
                  <a:pt x="100" y="114"/>
                </a:lnTo>
                <a:lnTo>
                  <a:pt x="122" y="128"/>
                </a:lnTo>
                <a:lnTo>
                  <a:pt x="148" y="140"/>
                </a:lnTo>
                <a:lnTo>
                  <a:pt x="148" y="140"/>
                </a:lnTo>
                <a:lnTo>
                  <a:pt x="140" y="164"/>
                </a:lnTo>
                <a:lnTo>
                  <a:pt x="132" y="192"/>
                </a:lnTo>
                <a:lnTo>
                  <a:pt x="128" y="222"/>
                </a:lnTo>
                <a:lnTo>
                  <a:pt x="124" y="252"/>
                </a:lnTo>
                <a:lnTo>
                  <a:pt x="42" y="252"/>
                </a:lnTo>
                <a:lnTo>
                  <a:pt x="42" y="252"/>
                </a:lnTo>
                <a:lnTo>
                  <a:pt x="44" y="234"/>
                </a:lnTo>
                <a:lnTo>
                  <a:pt x="48" y="216"/>
                </a:lnTo>
                <a:lnTo>
                  <a:pt x="52" y="196"/>
                </a:lnTo>
                <a:lnTo>
                  <a:pt x="58" y="180"/>
                </a:lnTo>
                <a:lnTo>
                  <a:pt x="66" y="162"/>
                </a:lnTo>
                <a:lnTo>
                  <a:pt x="76" y="144"/>
                </a:lnTo>
                <a:lnTo>
                  <a:pt x="88" y="130"/>
                </a:lnTo>
                <a:lnTo>
                  <a:pt x="100" y="114"/>
                </a:lnTo>
                <a:lnTo>
                  <a:pt x="100" y="114"/>
                </a:lnTo>
                <a:close/>
                <a:moveTo>
                  <a:pt x="42" y="276"/>
                </a:moveTo>
                <a:lnTo>
                  <a:pt x="124" y="276"/>
                </a:lnTo>
                <a:lnTo>
                  <a:pt x="124" y="276"/>
                </a:lnTo>
                <a:lnTo>
                  <a:pt x="126" y="308"/>
                </a:lnTo>
                <a:lnTo>
                  <a:pt x="132" y="336"/>
                </a:lnTo>
                <a:lnTo>
                  <a:pt x="138" y="362"/>
                </a:lnTo>
                <a:lnTo>
                  <a:pt x="146" y="386"/>
                </a:lnTo>
                <a:lnTo>
                  <a:pt x="146" y="386"/>
                </a:lnTo>
                <a:lnTo>
                  <a:pt x="120" y="398"/>
                </a:lnTo>
                <a:lnTo>
                  <a:pt x="100" y="410"/>
                </a:lnTo>
                <a:lnTo>
                  <a:pt x="100" y="410"/>
                </a:lnTo>
                <a:lnTo>
                  <a:pt x="88" y="396"/>
                </a:lnTo>
                <a:lnTo>
                  <a:pt x="76" y="382"/>
                </a:lnTo>
                <a:lnTo>
                  <a:pt x="66" y="366"/>
                </a:lnTo>
                <a:lnTo>
                  <a:pt x="58" y="350"/>
                </a:lnTo>
                <a:lnTo>
                  <a:pt x="52" y="332"/>
                </a:lnTo>
                <a:lnTo>
                  <a:pt x="48" y="314"/>
                </a:lnTo>
                <a:lnTo>
                  <a:pt x="44" y="296"/>
                </a:lnTo>
                <a:lnTo>
                  <a:pt x="42" y="276"/>
                </a:lnTo>
                <a:lnTo>
                  <a:pt x="42" y="276"/>
                </a:lnTo>
                <a:close/>
                <a:moveTo>
                  <a:pt x="118" y="426"/>
                </a:moveTo>
                <a:lnTo>
                  <a:pt x="118" y="426"/>
                </a:lnTo>
                <a:lnTo>
                  <a:pt x="136" y="416"/>
                </a:lnTo>
                <a:lnTo>
                  <a:pt x="156" y="406"/>
                </a:lnTo>
                <a:lnTo>
                  <a:pt x="156" y="406"/>
                </a:lnTo>
                <a:lnTo>
                  <a:pt x="170" y="436"/>
                </a:lnTo>
                <a:lnTo>
                  <a:pt x="186" y="460"/>
                </a:lnTo>
                <a:lnTo>
                  <a:pt x="186" y="460"/>
                </a:lnTo>
                <a:lnTo>
                  <a:pt x="192" y="466"/>
                </a:lnTo>
                <a:lnTo>
                  <a:pt x="192" y="466"/>
                </a:lnTo>
                <a:lnTo>
                  <a:pt x="172" y="460"/>
                </a:lnTo>
                <a:lnTo>
                  <a:pt x="154" y="450"/>
                </a:lnTo>
                <a:lnTo>
                  <a:pt x="136" y="438"/>
                </a:lnTo>
                <a:lnTo>
                  <a:pt x="118" y="426"/>
                </a:lnTo>
                <a:lnTo>
                  <a:pt x="118" y="426"/>
                </a:lnTo>
                <a:close/>
                <a:moveTo>
                  <a:pt x="248" y="476"/>
                </a:moveTo>
                <a:lnTo>
                  <a:pt x="248" y="476"/>
                </a:lnTo>
                <a:lnTo>
                  <a:pt x="232" y="476"/>
                </a:lnTo>
                <a:lnTo>
                  <a:pt x="232" y="476"/>
                </a:lnTo>
                <a:lnTo>
                  <a:pt x="220" y="460"/>
                </a:lnTo>
                <a:lnTo>
                  <a:pt x="206" y="444"/>
                </a:lnTo>
                <a:lnTo>
                  <a:pt x="192" y="422"/>
                </a:lnTo>
                <a:lnTo>
                  <a:pt x="180" y="398"/>
                </a:lnTo>
                <a:lnTo>
                  <a:pt x="180" y="398"/>
                </a:lnTo>
                <a:lnTo>
                  <a:pt x="210" y="392"/>
                </a:lnTo>
                <a:lnTo>
                  <a:pt x="228" y="388"/>
                </a:lnTo>
                <a:lnTo>
                  <a:pt x="248" y="388"/>
                </a:lnTo>
                <a:lnTo>
                  <a:pt x="248" y="476"/>
                </a:lnTo>
                <a:close/>
                <a:moveTo>
                  <a:pt x="248" y="364"/>
                </a:moveTo>
                <a:lnTo>
                  <a:pt x="248" y="364"/>
                </a:lnTo>
                <a:lnTo>
                  <a:pt x="224" y="364"/>
                </a:lnTo>
                <a:lnTo>
                  <a:pt x="204" y="368"/>
                </a:lnTo>
                <a:lnTo>
                  <a:pt x="170" y="378"/>
                </a:lnTo>
                <a:lnTo>
                  <a:pt x="170" y="378"/>
                </a:lnTo>
                <a:lnTo>
                  <a:pt x="162" y="356"/>
                </a:lnTo>
                <a:lnTo>
                  <a:pt x="156" y="332"/>
                </a:lnTo>
                <a:lnTo>
                  <a:pt x="150" y="306"/>
                </a:lnTo>
                <a:lnTo>
                  <a:pt x="148" y="276"/>
                </a:lnTo>
                <a:lnTo>
                  <a:pt x="248" y="276"/>
                </a:lnTo>
                <a:lnTo>
                  <a:pt x="248" y="364"/>
                </a:lnTo>
                <a:close/>
                <a:moveTo>
                  <a:pt x="248" y="252"/>
                </a:moveTo>
                <a:lnTo>
                  <a:pt x="150" y="252"/>
                </a:lnTo>
                <a:lnTo>
                  <a:pt x="150" y="252"/>
                </a:lnTo>
                <a:lnTo>
                  <a:pt x="152" y="224"/>
                </a:lnTo>
                <a:lnTo>
                  <a:pt x="156" y="196"/>
                </a:lnTo>
                <a:lnTo>
                  <a:pt x="164" y="170"/>
                </a:lnTo>
                <a:lnTo>
                  <a:pt x="172" y="148"/>
                </a:lnTo>
                <a:lnTo>
                  <a:pt x="172" y="148"/>
                </a:lnTo>
                <a:lnTo>
                  <a:pt x="188" y="152"/>
                </a:lnTo>
                <a:lnTo>
                  <a:pt x="208" y="154"/>
                </a:lnTo>
                <a:lnTo>
                  <a:pt x="248" y="158"/>
                </a:lnTo>
                <a:lnTo>
                  <a:pt x="248" y="252"/>
                </a:lnTo>
                <a:close/>
                <a:moveTo>
                  <a:pt x="248" y="134"/>
                </a:moveTo>
                <a:lnTo>
                  <a:pt x="248" y="134"/>
                </a:lnTo>
                <a:lnTo>
                  <a:pt x="212" y="130"/>
                </a:lnTo>
                <a:lnTo>
                  <a:pt x="182" y="122"/>
                </a:lnTo>
                <a:lnTo>
                  <a:pt x="182" y="122"/>
                </a:lnTo>
                <a:lnTo>
                  <a:pt x="194" y="100"/>
                </a:lnTo>
                <a:lnTo>
                  <a:pt x="206" y="80"/>
                </a:lnTo>
                <a:lnTo>
                  <a:pt x="206" y="80"/>
                </a:lnTo>
                <a:lnTo>
                  <a:pt x="220" y="60"/>
                </a:lnTo>
                <a:lnTo>
                  <a:pt x="234" y="46"/>
                </a:lnTo>
                <a:lnTo>
                  <a:pt x="234" y="46"/>
                </a:lnTo>
                <a:lnTo>
                  <a:pt x="248" y="44"/>
                </a:lnTo>
                <a:lnTo>
                  <a:pt x="248" y="134"/>
                </a:lnTo>
                <a:close/>
                <a:moveTo>
                  <a:pt x="396" y="94"/>
                </a:moveTo>
                <a:lnTo>
                  <a:pt x="396" y="94"/>
                </a:lnTo>
                <a:lnTo>
                  <a:pt x="378" y="104"/>
                </a:lnTo>
                <a:lnTo>
                  <a:pt x="358" y="114"/>
                </a:lnTo>
                <a:lnTo>
                  <a:pt x="358" y="114"/>
                </a:lnTo>
                <a:lnTo>
                  <a:pt x="342" y="88"/>
                </a:lnTo>
                <a:lnTo>
                  <a:pt x="328" y="64"/>
                </a:lnTo>
                <a:lnTo>
                  <a:pt x="328" y="64"/>
                </a:lnTo>
                <a:lnTo>
                  <a:pt x="320" y="54"/>
                </a:lnTo>
                <a:lnTo>
                  <a:pt x="320" y="54"/>
                </a:lnTo>
                <a:lnTo>
                  <a:pt x="340" y="60"/>
                </a:lnTo>
                <a:lnTo>
                  <a:pt x="360" y="70"/>
                </a:lnTo>
                <a:lnTo>
                  <a:pt x="378" y="82"/>
                </a:lnTo>
                <a:lnTo>
                  <a:pt x="396" y="94"/>
                </a:lnTo>
                <a:lnTo>
                  <a:pt x="396" y="94"/>
                </a:lnTo>
                <a:close/>
                <a:moveTo>
                  <a:pt x="268" y="44"/>
                </a:moveTo>
                <a:lnTo>
                  <a:pt x="268" y="44"/>
                </a:lnTo>
                <a:lnTo>
                  <a:pt x="282" y="46"/>
                </a:lnTo>
                <a:lnTo>
                  <a:pt x="282" y="46"/>
                </a:lnTo>
                <a:lnTo>
                  <a:pt x="294" y="60"/>
                </a:lnTo>
                <a:lnTo>
                  <a:pt x="308" y="80"/>
                </a:lnTo>
                <a:lnTo>
                  <a:pt x="308" y="80"/>
                </a:lnTo>
                <a:lnTo>
                  <a:pt x="322" y="98"/>
                </a:lnTo>
                <a:lnTo>
                  <a:pt x="334" y="122"/>
                </a:lnTo>
                <a:lnTo>
                  <a:pt x="334" y="122"/>
                </a:lnTo>
                <a:lnTo>
                  <a:pt x="304" y="130"/>
                </a:lnTo>
                <a:lnTo>
                  <a:pt x="268" y="134"/>
                </a:lnTo>
                <a:lnTo>
                  <a:pt x="268" y="44"/>
                </a:lnTo>
                <a:close/>
                <a:moveTo>
                  <a:pt x="268" y="158"/>
                </a:moveTo>
                <a:lnTo>
                  <a:pt x="268" y="158"/>
                </a:lnTo>
                <a:lnTo>
                  <a:pt x="308" y="154"/>
                </a:lnTo>
                <a:lnTo>
                  <a:pt x="326" y="150"/>
                </a:lnTo>
                <a:lnTo>
                  <a:pt x="344" y="146"/>
                </a:lnTo>
                <a:lnTo>
                  <a:pt x="344" y="146"/>
                </a:lnTo>
                <a:lnTo>
                  <a:pt x="352" y="170"/>
                </a:lnTo>
                <a:lnTo>
                  <a:pt x="358" y="196"/>
                </a:lnTo>
                <a:lnTo>
                  <a:pt x="364" y="224"/>
                </a:lnTo>
                <a:lnTo>
                  <a:pt x="366" y="252"/>
                </a:lnTo>
                <a:lnTo>
                  <a:pt x="268" y="252"/>
                </a:lnTo>
                <a:lnTo>
                  <a:pt x="268" y="158"/>
                </a:lnTo>
                <a:close/>
                <a:moveTo>
                  <a:pt x="268" y="276"/>
                </a:moveTo>
                <a:lnTo>
                  <a:pt x="366" y="276"/>
                </a:lnTo>
                <a:lnTo>
                  <a:pt x="366" y="276"/>
                </a:lnTo>
                <a:lnTo>
                  <a:pt x="364" y="304"/>
                </a:lnTo>
                <a:lnTo>
                  <a:pt x="360" y="330"/>
                </a:lnTo>
                <a:lnTo>
                  <a:pt x="354" y="354"/>
                </a:lnTo>
                <a:lnTo>
                  <a:pt x="346" y="378"/>
                </a:lnTo>
                <a:lnTo>
                  <a:pt x="346" y="378"/>
                </a:lnTo>
                <a:lnTo>
                  <a:pt x="310" y="368"/>
                </a:lnTo>
                <a:lnTo>
                  <a:pt x="290" y="366"/>
                </a:lnTo>
                <a:lnTo>
                  <a:pt x="268" y="364"/>
                </a:lnTo>
                <a:lnTo>
                  <a:pt x="268" y="276"/>
                </a:lnTo>
                <a:close/>
                <a:moveTo>
                  <a:pt x="284" y="476"/>
                </a:moveTo>
                <a:lnTo>
                  <a:pt x="284" y="476"/>
                </a:lnTo>
                <a:lnTo>
                  <a:pt x="268" y="476"/>
                </a:lnTo>
                <a:lnTo>
                  <a:pt x="268" y="388"/>
                </a:lnTo>
                <a:lnTo>
                  <a:pt x="268" y="388"/>
                </a:lnTo>
                <a:lnTo>
                  <a:pt x="288" y="390"/>
                </a:lnTo>
                <a:lnTo>
                  <a:pt x="306" y="392"/>
                </a:lnTo>
                <a:lnTo>
                  <a:pt x="336" y="400"/>
                </a:lnTo>
                <a:lnTo>
                  <a:pt x="336" y="400"/>
                </a:lnTo>
                <a:lnTo>
                  <a:pt x="324" y="422"/>
                </a:lnTo>
                <a:lnTo>
                  <a:pt x="308" y="444"/>
                </a:lnTo>
                <a:lnTo>
                  <a:pt x="308" y="444"/>
                </a:lnTo>
                <a:lnTo>
                  <a:pt x="296" y="462"/>
                </a:lnTo>
                <a:lnTo>
                  <a:pt x="284" y="476"/>
                </a:lnTo>
                <a:lnTo>
                  <a:pt x="284" y="476"/>
                </a:lnTo>
                <a:close/>
                <a:moveTo>
                  <a:pt x="322" y="466"/>
                </a:moveTo>
                <a:lnTo>
                  <a:pt x="322" y="466"/>
                </a:lnTo>
                <a:lnTo>
                  <a:pt x="328" y="460"/>
                </a:lnTo>
                <a:lnTo>
                  <a:pt x="328" y="460"/>
                </a:lnTo>
                <a:lnTo>
                  <a:pt x="344" y="436"/>
                </a:lnTo>
                <a:lnTo>
                  <a:pt x="358" y="408"/>
                </a:lnTo>
                <a:lnTo>
                  <a:pt x="358" y="408"/>
                </a:lnTo>
                <a:lnTo>
                  <a:pt x="380" y="418"/>
                </a:lnTo>
                <a:lnTo>
                  <a:pt x="396" y="426"/>
                </a:lnTo>
                <a:lnTo>
                  <a:pt x="396" y="426"/>
                </a:lnTo>
                <a:lnTo>
                  <a:pt x="380" y="440"/>
                </a:lnTo>
                <a:lnTo>
                  <a:pt x="362" y="450"/>
                </a:lnTo>
                <a:lnTo>
                  <a:pt x="342" y="460"/>
                </a:lnTo>
                <a:lnTo>
                  <a:pt x="322" y="466"/>
                </a:lnTo>
                <a:lnTo>
                  <a:pt x="322" y="466"/>
                </a:lnTo>
                <a:close/>
                <a:moveTo>
                  <a:pt x="414" y="410"/>
                </a:moveTo>
                <a:lnTo>
                  <a:pt x="414" y="410"/>
                </a:lnTo>
                <a:lnTo>
                  <a:pt x="394" y="400"/>
                </a:lnTo>
                <a:lnTo>
                  <a:pt x="368" y="388"/>
                </a:lnTo>
                <a:lnTo>
                  <a:pt x="368" y="388"/>
                </a:lnTo>
                <a:lnTo>
                  <a:pt x="376" y="364"/>
                </a:lnTo>
                <a:lnTo>
                  <a:pt x="384" y="338"/>
                </a:lnTo>
                <a:lnTo>
                  <a:pt x="388" y="308"/>
                </a:lnTo>
                <a:lnTo>
                  <a:pt x="390" y="276"/>
                </a:lnTo>
                <a:lnTo>
                  <a:pt x="474" y="276"/>
                </a:lnTo>
                <a:lnTo>
                  <a:pt x="474" y="276"/>
                </a:lnTo>
                <a:lnTo>
                  <a:pt x="472" y="296"/>
                </a:lnTo>
                <a:lnTo>
                  <a:pt x="468" y="314"/>
                </a:lnTo>
                <a:lnTo>
                  <a:pt x="462" y="332"/>
                </a:lnTo>
                <a:lnTo>
                  <a:pt x="456" y="350"/>
                </a:lnTo>
                <a:lnTo>
                  <a:pt x="448" y="366"/>
                </a:lnTo>
                <a:lnTo>
                  <a:pt x="438" y="382"/>
                </a:lnTo>
                <a:lnTo>
                  <a:pt x="428" y="396"/>
                </a:lnTo>
                <a:lnTo>
                  <a:pt x="414" y="410"/>
                </a:lnTo>
                <a:lnTo>
                  <a:pt x="414" y="410"/>
                </a:lnTo>
                <a:close/>
                <a:moveTo>
                  <a:pt x="390" y="252"/>
                </a:moveTo>
                <a:lnTo>
                  <a:pt x="390" y="252"/>
                </a:lnTo>
                <a:lnTo>
                  <a:pt x="388" y="222"/>
                </a:lnTo>
                <a:lnTo>
                  <a:pt x="382" y="192"/>
                </a:lnTo>
                <a:lnTo>
                  <a:pt x="376" y="164"/>
                </a:lnTo>
                <a:lnTo>
                  <a:pt x="366" y="138"/>
                </a:lnTo>
                <a:lnTo>
                  <a:pt x="366" y="138"/>
                </a:lnTo>
                <a:lnTo>
                  <a:pt x="394" y="126"/>
                </a:lnTo>
                <a:lnTo>
                  <a:pt x="414" y="114"/>
                </a:lnTo>
                <a:lnTo>
                  <a:pt x="414" y="114"/>
                </a:lnTo>
                <a:lnTo>
                  <a:pt x="428" y="130"/>
                </a:lnTo>
                <a:lnTo>
                  <a:pt x="438" y="146"/>
                </a:lnTo>
                <a:lnTo>
                  <a:pt x="448" y="162"/>
                </a:lnTo>
                <a:lnTo>
                  <a:pt x="456" y="180"/>
                </a:lnTo>
                <a:lnTo>
                  <a:pt x="462" y="198"/>
                </a:lnTo>
                <a:lnTo>
                  <a:pt x="468" y="216"/>
                </a:lnTo>
                <a:lnTo>
                  <a:pt x="472" y="234"/>
                </a:lnTo>
                <a:lnTo>
                  <a:pt x="474" y="252"/>
                </a:lnTo>
                <a:lnTo>
                  <a:pt x="390" y="252"/>
                </a:lnTo>
                <a:close/>
              </a:path>
            </a:pathLst>
          </a:custGeom>
          <a:solidFill>
            <a:schemeClr val="accent3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3200"/>
          </a:p>
        </p:txBody>
      </p:sp>
      <p:grpSp>
        <p:nvGrpSpPr>
          <p:cNvPr id="47" name="组 46"/>
          <p:cNvGrpSpPr/>
          <p:nvPr/>
        </p:nvGrpSpPr>
        <p:grpSpPr>
          <a:xfrm>
            <a:off x="3633455" y="2148124"/>
            <a:ext cx="785440" cy="941329"/>
            <a:chOff x="1536700" y="911225"/>
            <a:chExt cx="831850" cy="996950"/>
          </a:xfrm>
          <a:solidFill>
            <a:schemeClr val="accent2"/>
          </a:solidFill>
        </p:grpSpPr>
        <p:sp>
          <p:nvSpPr>
            <p:cNvPr id="48" name="Freeform 47"/>
            <p:cNvSpPr>
              <a:spLocks/>
            </p:cNvSpPr>
            <p:nvPr/>
          </p:nvSpPr>
          <p:spPr bwMode="auto">
            <a:xfrm>
              <a:off x="1838325" y="1765300"/>
              <a:ext cx="234950" cy="50800"/>
            </a:xfrm>
            <a:custGeom>
              <a:avLst/>
              <a:gdLst/>
              <a:ahLst/>
              <a:cxnLst>
                <a:cxn ang="0">
                  <a:pos x="132" y="0"/>
                </a:cxn>
                <a:cxn ang="0">
                  <a:pos x="16" y="0"/>
                </a:cxn>
                <a:cxn ang="0">
                  <a:pos x="16" y="0"/>
                </a:cxn>
                <a:cxn ang="0">
                  <a:pos x="8" y="2"/>
                </a:cxn>
                <a:cxn ang="0">
                  <a:pos x="4" y="6"/>
                </a:cxn>
                <a:cxn ang="0">
                  <a:pos x="0" y="10"/>
                </a:cxn>
                <a:cxn ang="0">
                  <a:pos x="0" y="16"/>
                </a:cxn>
                <a:cxn ang="0">
                  <a:pos x="0" y="16"/>
                </a:cxn>
                <a:cxn ang="0">
                  <a:pos x="0" y="22"/>
                </a:cxn>
                <a:cxn ang="0">
                  <a:pos x="4" y="28"/>
                </a:cxn>
                <a:cxn ang="0">
                  <a:pos x="8" y="32"/>
                </a:cxn>
                <a:cxn ang="0">
                  <a:pos x="16" y="32"/>
                </a:cxn>
                <a:cxn ang="0">
                  <a:pos x="132" y="32"/>
                </a:cxn>
                <a:cxn ang="0">
                  <a:pos x="132" y="32"/>
                </a:cxn>
                <a:cxn ang="0">
                  <a:pos x="138" y="32"/>
                </a:cxn>
                <a:cxn ang="0">
                  <a:pos x="142" y="28"/>
                </a:cxn>
                <a:cxn ang="0">
                  <a:pos x="146" y="22"/>
                </a:cxn>
                <a:cxn ang="0">
                  <a:pos x="148" y="16"/>
                </a:cxn>
                <a:cxn ang="0">
                  <a:pos x="148" y="16"/>
                </a:cxn>
                <a:cxn ang="0">
                  <a:pos x="146" y="10"/>
                </a:cxn>
                <a:cxn ang="0">
                  <a:pos x="142" y="6"/>
                </a:cxn>
                <a:cxn ang="0">
                  <a:pos x="138" y="2"/>
                </a:cxn>
                <a:cxn ang="0">
                  <a:pos x="132" y="0"/>
                </a:cxn>
                <a:cxn ang="0">
                  <a:pos x="132" y="0"/>
                </a:cxn>
              </a:cxnLst>
              <a:rect l="0" t="0" r="r" b="b"/>
              <a:pathLst>
                <a:path w="148" h="32">
                  <a:moveTo>
                    <a:pt x="132" y="0"/>
                  </a:moveTo>
                  <a:lnTo>
                    <a:pt x="16" y="0"/>
                  </a:lnTo>
                  <a:lnTo>
                    <a:pt x="16" y="0"/>
                  </a:lnTo>
                  <a:lnTo>
                    <a:pt x="8" y="2"/>
                  </a:lnTo>
                  <a:lnTo>
                    <a:pt x="4" y="6"/>
                  </a:lnTo>
                  <a:lnTo>
                    <a:pt x="0" y="10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0" y="22"/>
                  </a:lnTo>
                  <a:lnTo>
                    <a:pt x="4" y="28"/>
                  </a:lnTo>
                  <a:lnTo>
                    <a:pt x="8" y="32"/>
                  </a:lnTo>
                  <a:lnTo>
                    <a:pt x="16" y="32"/>
                  </a:lnTo>
                  <a:lnTo>
                    <a:pt x="132" y="32"/>
                  </a:lnTo>
                  <a:lnTo>
                    <a:pt x="132" y="32"/>
                  </a:lnTo>
                  <a:lnTo>
                    <a:pt x="138" y="32"/>
                  </a:lnTo>
                  <a:lnTo>
                    <a:pt x="142" y="28"/>
                  </a:lnTo>
                  <a:lnTo>
                    <a:pt x="146" y="22"/>
                  </a:lnTo>
                  <a:lnTo>
                    <a:pt x="148" y="16"/>
                  </a:lnTo>
                  <a:lnTo>
                    <a:pt x="148" y="16"/>
                  </a:lnTo>
                  <a:lnTo>
                    <a:pt x="146" y="10"/>
                  </a:lnTo>
                  <a:lnTo>
                    <a:pt x="142" y="6"/>
                  </a:lnTo>
                  <a:lnTo>
                    <a:pt x="138" y="2"/>
                  </a:lnTo>
                  <a:lnTo>
                    <a:pt x="132" y="0"/>
                  </a:lnTo>
                  <a:lnTo>
                    <a:pt x="13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 u="sng"/>
            </a:p>
          </p:txBody>
        </p:sp>
        <p:sp>
          <p:nvSpPr>
            <p:cNvPr id="49" name="Freeform 48"/>
            <p:cNvSpPr>
              <a:spLocks/>
            </p:cNvSpPr>
            <p:nvPr/>
          </p:nvSpPr>
          <p:spPr bwMode="auto">
            <a:xfrm>
              <a:off x="1838325" y="1857375"/>
              <a:ext cx="234950" cy="50800"/>
            </a:xfrm>
            <a:custGeom>
              <a:avLst/>
              <a:gdLst/>
              <a:ahLst/>
              <a:cxnLst>
                <a:cxn ang="0">
                  <a:pos x="132" y="0"/>
                </a:cxn>
                <a:cxn ang="0">
                  <a:pos x="16" y="0"/>
                </a:cxn>
                <a:cxn ang="0">
                  <a:pos x="16" y="0"/>
                </a:cxn>
                <a:cxn ang="0">
                  <a:pos x="8" y="2"/>
                </a:cxn>
                <a:cxn ang="0">
                  <a:pos x="4" y="4"/>
                </a:cxn>
                <a:cxn ang="0">
                  <a:pos x="0" y="10"/>
                </a:cxn>
                <a:cxn ang="0">
                  <a:pos x="0" y="16"/>
                </a:cxn>
                <a:cxn ang="0">
                  <a:pos x="0" y="16"/>
                </a:cxn>
                <a:cxn ang="0">
                  <a:pos x="0" y="22"/>
                </a:cxn>
                <a:cxn ang="0">
                  <a:pos x="4" y="28"/>
                </a:cxn>
                <a:cxn ang="0">
                  <a:pos x="8" y="30"/>
                </a:cxn>
                <a:cxn ang="0">
                  <a:pos x="16" y="32"/>
                </a:cxn>
                <a:cxn ang="0">
                  <a:pos x="132" y="32"/>
                </a:cxn>
                <a:cxn ang="0">
                  <a:pos x="132" y="32"/>
                </a:cxn>
                <a:cxn ang="0">
                  <a:pos x="138" y="30"/>
                </a:cxn>
                <a:cxn ang="0">
                  <a:pos x="142" y="28"/>
                </a:cxn>
                <a:cxn ang="0">
                  <a:pos x="146" y="22"/>
                </a:cxn>
                <a:cxn ang="0">
                  <a:pos x="148" y="16"/>
                </a:cxn>
                <a:cxn ang="0">
                  <a:pos x="148" y="16"/>
                </a:cxn>
                <a:cxn ang="0">
                  <a:pos x="146" y="10"/>
                </a:cxn>
                <a:cxn ang="0">
                  <a:pos x="142" y="4"/>
                </a:cxn>
                <a:cxn ang="0">
                  <a:pos x="138" y="2"/>
                </a:cxn>
                <a:cxn ang="0">
                  <a:pos x="132" y="0"/>
                </a:cxn>
                <a:cxn ang="0">
                  <a:pos x="132" y="0"/>
                </a:cxn>
              </a:cxnLst>
              <a:rect l="0" t="0" r="r" b="b"/>
              <a:pathLst>
                <a:path w="148" h="32">
                  <a:moveTo>
                    <a:pt x="132" y="0"/>
                  </a:moveTo>
                  <a:lnTo>
                    <a:pt x="16" y="0"/>
                  </a:lnTo>
                  <a:lnTo>
                    <a:pt x="16" y="0"/>
                  </a:lnTo>
                  <a:lnTo>
                    <a:pt x="8" y="2"/>
                  </a:lnTo>
                  <a:lnTo>
                    <a:pt x="4" y="4"/>
                  </a:lnTo>
                  <a:lnTo>
                    <a:pt x="0" y="10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0" y="22"/>
                  </a:lnTo>
                  <a:lnTo>
                    <a:pt x="4" y="28"/>
                  </a:lnTo>
                  <a:lnTo>
                    <a:pt x="8" y="30"/>
                  </a:lnTo>
                  <a:lnTo>
                    <a:pt x="16" y="32"/>
                  </a:lnTo>
                  <a:lnTo>
                    <a:pt x="132" y="32"/>
                  </a:lnTo>
                  <a:lnTo>
                    <a:pt x="132" y="32"/>
                  </a:lnTo>
                  <a:lnTo>
                    <a:pt x="138" y="30"/>
                  </a:lnTo>
                  <a:lnTo>
                    <a:pt x="142" y="28"/>
                  </a:lnTo>
                  <a:lnTo>
                    <a:pt x="146" y="22"/>
                  </a:lnTo>
                  <a:lnTo>
                    <a:pt x="148" y="16"/>
                  </a:lnTo>
                  <a:lnTo>
                    <a:pt x="148" y="16"/>
                  </a:lnTo>
                  <a:lnTo>
                    <a:pt x="146" y="10"/>
                  </a:lnTo>
                  <a:lnTo>
                    <a:pt x="142" y="4"/>
                  </a:lnTo>
                  <a:lnTo>
                    <a:pt x="138" y="2"/>
                  </a:lnTo>
                  <a:lnTo>
                    <a:pt x="132" y="0"/>
                  </a:lnTo>
                  <a:lnTo>
                    <a:pt x="13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 u="sng"/>
            </a:p>
          </p:txBody>
        </p:sp>
        <p:sp>
          <p:nvSpPr>
            <p:cNvPr id="50" name="Freeform 49"/>
            <p:cNvSpPr>
              <a:spLocks noEditPoints="1"/>
            </p:cNvSpPr>
            <p:nvPr/>
          </p:nvSpPr>
          <p:spPr bwMode="auto">
            <a:xfrm>
              <a:off x="1714500" y="1143000"/>
              <a:ext cx="476250" cy="581025"/>
            </a:xfrm>
            <a:custGeom>
              <a:avLst/>
              <a:gdLst/>
              <a:ahLst/>
              <a:cxnLst>
                <a:cxn ang="0">
                  <a:pos x="150" y="0"/>
                </a:cxn>
                <a:cxn ang="0">
                  <a:pos x="142" y="0"/>
                </a:cxn>
                <a:cxn ang="0">
                  <a:pos x="100" y="10"/>
                </a:cxn>
                <a:cxn ang="0">
                  <a:pos x="62" y="28"/>
                </a:cxn>
                <a:cxn ang="0">
                  <a:pos x="32" y="58"/>
                </a:cxn>
                <a:cxn ang="0">
                  <a:pos x="12" y="94"/>
                </a:cxn>
                <a:cxn ang="0">
                  <a:pos x="2" y="136"/>
                </a:cxn>
                <a:cxn ang="0">
                  <a:pos x="2" y="166"/>
                </a:cxn>
                <a:cxn ang="0">
                  <a:pos x="16" y="214"/>
                </a:cxn>
                <a:cxn ang="0">
                  <a:pos x="56" y="266"/>
                </a:cxn>
                <a:cxn ang="0">
                  <a:pos x="72" y="290"/>
                </a:cxn>
                <a:cxn ang="0">
                  <a:pos x="78" y="322"/>
                </a:cxn>
                <a:cxn ang="0">
                  <a:pos x="78" y="340"/>
                </a:cxn>
                <a:cxn ang="0">
                  <a:pos x="96" y="364"/>
                </a:cxn>
                <a:cxn ang="0">
                  <a:pos x="150" y="366"/>
                </a:cxn>
                <a:cxn ang="0">
                  <a:pos x="192" y="366"/>
                </a:cxn>
                <a:cxn ang="0">
                  <a:pos x="214" y="356"/>
                </a:cxn>
                <a:cxn ang="0">
                  <a:pos x="224" y="334"/>
                </a:cxn>
                <a:cxn ang="0">
                  <a:pos x="224" y="304"/>
                </a:cxn>
                <a:cxn ang="0">
                  <a:pos x="236" y="276"/>
                </a:cxn>
                <a:cxn ang="0">
                  <a:pos x="266" y="242"/>
                </a:cxn>
                <a:cxn ang="0">
                  <a:pos x="290" y="198"/>
                </a:cxn>
                <a:cxn ang="0">
                  <a:pos x="300" y="150"/>
                </a:cxn>
                <a:cxn ang="0">
                  <a:pos x="298" y="122"/>
                </a:cxn>
                <a:cxn ang="0">
                  <a:pos x="284" y="82"/>
                </a:cxn>
                <a:cxn ang="0">
                  <a:pos x="260" y="48"/>
                </a:cxn>
                <a:cxn ang="0">
                  <a:pos x="226" y="22"/>
                </a:cxn>
                <a:cxn ang="0">
                  <a:pos x="188" y="6"/>
                </a:cxn>
                <a:cxn ang="0">
                  <a:pos x="158" y="0"/>
                </a:cxn>
                <a:cxn ang="0">
                  <a:pos x="244" y="156"/>
                </a:cxn>
                <a:cxn ang="0">
                  <a:pos x="234" y="146"/>
                </a:cxn>
                <a:cxn ang="0">
                  <a:pos x="232" y="126"/>
                </a:cxn>
                <a:cxn ang="0">
                  <a:pos x="214" y="92"/>
                </a:cxn>
                <a:cxn ang="0">
                  <a:pos x="182" y="72"/>
                </a:cxn>
                <a:cxn ang="0">
                  <a:pos x="160" y="68"/>
                </a:cxn>
                <a:cxn ang="0">
                  <a:pos x="150" y="50"/>
                </a:cxn>
                <a:cxn ang="0">
                  <a:pos x="156" y="38"/>
                </a:cxn>
                <a:cxn ang="0">
                  <a:pos x="170" y="32"/>
                </a:cxn>
                <a:cxn ang="0">
                  <a:pos x="226" y="52"/>
                </a:cxn>
                <a:cxn ang="0">
                  <a:pos x="262" y="98"/>
                </a:cxn>
                <a:cxn ang="0">
                  <a:pos x="270" y="138"/>
                </a:cxn>
                <a:cxn ang="0">
                  <a:pos x="266" y="152"/>
                </a:cxn>
                <a:cxn ang="0">
                  <a:pos x="252" y="158"/>
                </a:cxn>
              </a:cxnLst>
              <a:rect l="0" t="0" r="r" b="b"/>
              <a:pathLst>
                <a:path w="300" h="366">
                  <a:moveTo>
                    <a:pt x="158" y="0"/>
                  </a:moveTo>
                  <a:lnTo>
                    <a:pt x="158" y="0"/>
                  </a:lnTo>
                  <a:lnTo>
                    <a:pt x="150" y="0"/>
                  </a:lnTo>
                  <a:lnTo>
                    <a:pt x="150" y="0"/>
                  </a:lnTo>
                  <a:lnTo>
                    <a:pt x="142" y="0"/>
                  </a:lnTo>
                  <a:lnTo>
                    <a:pt x="142" y="0"/>
                  </a:lnTo>
                  <a:lnTo>
                    <a:pt x="128" y="2"/>
                  </a:lnTo>
                  <a:lnTo>
                    <a:pt x="114" y="6"/>
                  </a:lnTo>
                  <a:lnTo>
                    <a:pt x="100" y="10"/>
                  </a:lnTo>
                  <a:lnTo>
                    <a:pt x="88" y="14"/>
                  </a:lnTo>
                  <a:lnTo>
                    <a:pt x="74" y="22"/>
                  </a:lnTo>
                  <a:lnTo>
                    <a:pt x="62" y="28"/>
                  </a:lnTo>
                  <a:lnTo>
                    <a:pt x="52" y="38"/>
                  </a:lnTo>
                  <a:lnTo>
                    <a:pt x="42" y="48"/>
                  </a:lnTo>
                  <a:lnTo>
                    <a:pt x="32" y="58"/>
                  </a:lnTo>
                  <a:lnTo>
                    <a:pt x="24" y="68"/>
                  </a:lnTo>
                  <a:lnTo>
                    <a:pt x="18" y="82"/>
                  </a:lnTo>
                  <a:lnTo>
                    <a:pt x="12" y="94"/>
                  </a:lnTo>
                  <a:lnTo>
                    <a:pt x="6" y="108"/>
                  </a:lnTo>
                  <a:lnTo>
                    <a:pt x="4" y="122"/>
                  </a:lnTo>
                  <a:lnTo>
                    <a:pt x="2" y="136"/>
                  </a:lnTo>
                  <a:lnTo>
                    <a:pt x="0" y="150"/>
                  </a:lnTo>
                  <a:lnTo>
                    <a:pt x="0" y="150"/>
                  </a:lnTo>
                  <a:lnTo>
                    <a:pt x="2" y="166"/>
                  </a:lnTo>
                  <a:lnTo>
                    <a:pt x="4" y="182"/>
                  </a:lnTo>
                  <a:lnTo>
                    <a:pt x="10" y="198"/>
                  </a:lnTo>
                  <a:lnTo>
                    <a:pt x="16" y="214"/>
                  </a:lnTo>
                  <a:lnTo>
                    <a:pt x="26" y="228"/>
                  </a:lnTo>
                  <a:lnTo>
                    <a:pt x="34" y="242"/>
                  </a:lnTo>
                  <a:lnTo>
                    <a:pt x="56" y="266"/>
                  </a:lnTo>
                  <a:lnTo>
                    <a:pt x="56" y="266"/>
                  </a:lnTo>
                  <a:lnTo>
                    <a:pt x="66" y="276"/>
                  </a:lnTo>
                  <a:lnTo>
                    <a:pt x="72" y="290"/>
                  </a:lnTo>
                  <a:lnTo>
                    <a:pt x="72" y="290"/>
                  </a:lnTo>
                  <a:lnTo>
                    <a:pt x="76" y="304"/>
                  </a:lnTo>
                  <a:lnTo>
                    <a:pt x="78" y="322"/>
                  </a:lnTo>
                  <a:lnTo>
                    <a:pt x="78" y="334"/>
                  </a:lnTo>
                  <a:lnTo>
                    <a:pt x="78" y="334"/>
                  </a:lnTo>
                  <a:lnTo>
                    <a:pt x="78" y="340"/>
                  </a:lnTo>
                  <a:lnTo>
                    <a:pt x="80" y="346"/>
                  </a:lnTo>
                  <a:lnTo>
                    <a:pt x="86" y="356"/>
                  </a:lnTo>
                  <a:lnTo>
                    <a:pt x="96" y="364"/>
                  </a:lnTo>
                  <a:lnTo>
                    <a:pt x="102" y="366"/>
                  </a:lnTo>
                  <a:lnTo>
                    <a:pt x="110" y="366"/>
                  </a:lnTo>
                  <a:lnTo>
                    <a:pt x="150" y="366"/>
                  </a:lnTo>
                  <a:lnTo>
                    <a:pt x="150" y="366"/>
                  </a:lnTo>
                  <a:lnTo>
                    <a:pt x="192" y="366"/>
                  </a:lnTo>
                  <a:lnTo>
                    <a:pt x="192" y="366"/>
                  </a:lnTo>
                  <a:lnTo>
                    <a:pt x="198" y="366"/>
                  </a:lnTo>
                  <a:lnTo>
                    <a:pt x="204" y="364"/>
                  </a:lnTo>
                  <a:lnTo>
                    <a:pt x="214" y="356"/>
                  </a:lnTo>
                  <a:lnTo>
                    <a:pt x="220" y="346"/>
                  </a:lnTo>
                  <a:lnTo>
                    <a:pt x="222" y="340"/>
                  </a:lnTo>
                  <a:lnTo>
                    <a:pt x="224" y="334"/>
                  </a:lnTo>
                  <a:lnTo>
                    <a:pt x="224" y="322"/>
                  </a:lnTo>
                  <a:lnTo>
                    <a:pt x="224" y="322"/>
                  </a:lnTo>
                  <a:lnTo>
                    <a:pt x="224" y="304"/>
                  </a:lnTo>
                  <a:lnTo>
                    <a:pt x="228" y="290"/>
                  </a:lnTo>
                  <a:lnTo>
                    <a:pt x="228" y="290"/>
                  </a:lnTo>
                  <a:lnTo>
                    <a:pt x="236" y="276"/>
                  </a:lnTo>
                  <a:lnTo>
                    <a:pt x="244" y="266"/>
                  </a:lnTo>
                  <a:lnTo>
                    <a:pt x="244" y="266"/>
                  </a:lnTo>
                  <a:lnTo>
                    <a:pt x="266" y="242"/>
                  </a:lnTo>
                  <a:lnTo>
                    <a:pt x="276" y="228"/>
                  </a:lnTo>
                  <a:lnTo>
                    <a:pt x="284" y="214"/>
                  </a:lnTo>
                  <a:lnTo>
                    <a:pt x="290" y="198"/>
                  </a:lnTo>
                  <a:lnTo>
                    <a:pt x="296" y="182"/>
                  </a:lnTo>
                  <a:lnTo>
                    <a:pt x="298" y="166"/>
                  </a:lnTo>
                  <a:lnTo>
                    <a:pt x="300" y="150"/>
                  </a:lnTo>
                  <a:lnTo>
                    <a:pt x="300" y="150"/>
                  </a:lnTo>
                  <a:lnTo>
                    <a:pt x="300" y="136"/>
                  </a:lnTo>
                  <a:lnTo>
                    <a:pt x="298" y="122"/>
                  </a:lnTo>
                  <a:lnTo>
                    <a:pt x="294" y="108"/>
                  </a:lnTo>
                  <a:lnTo>
                    <a:pt x="290" y="94"/>
                  </a:lnTo>
                  <a:lnTo>
                    <a:pt x="284" y="82"/>
                  </a:lnTo>
                  <a:lnTo>
                    <a:pt x="276" y="70"/>
                  </a:lnTo>
                  <a:lnTo>
                    <a:pt x="268" y="58"/>
                  </a:lnTo>
                  <a:lnTo>
                    <a:pt x="260" y="48"/>
                  </a:lnTo>
                  <a:lnTo>
                    <a:pt x="250" y="38"/>
                  </a:lnTo>
                  <a:lnTo>
                    <a:pt x="238" y="30"/>
                  </a:lnTo>
                  <a:lnTo>
                    <a:pt x="226" y="22"/>
                  </a:lnTo>
                  <a:lnTo>
                    <a:pt x="214" y="14"/>
                  </a:lnTo>
                  <a:lnTo>
                    <a:pt x="202" y="10"/>
                  </a:lnTo>
                  <a:lnTo>
                    <a:pt x="188" y="6"/>
                  </a:lnTo>
                  <a:lnTo>
                    <a:pt x="174" y="2"/>
                  </a:lnTo>
                  <a:lnTo>
                    <a:pt x="158" y="0"/>
                  </a:lnTo>
                  <a:lnTo>
                    <a:pt x="158" y="0"/>
                  </a:lnTo>
                  <a:close/>
                  <a:moveTo>
                    <a:pt x="252" y="158"/>
                  </a:moveTo>
                  <a:lnTo>
                    <a:pt x="252" y="158"/>
                  </a:lnTo>
                  <a:lnTo>
                    <a:pt x="244" y="156"/>
                  </a:lnTo>
                  <a:lnTo>
                    <a:pt x="238" y="152"/>
                  </a:lnTo>
                  <a:lnTo>
                    <a:pt x="238" y="152"/>
                  </a:lnTo>
                  <a:lnTo>
                    <a:pt x="234" y="146"/>
                  </a:lnTo>
                  <a:lnTo>
                    <a:pt x="232" y="138"/>
                  </a:lnTo>
                  <a:lnTo>
                    <a:pt x="232" y="138"/>
                  </a:lnTo>
                  <a:lnTo>
                    <a:pt x="232" y="126"/>
                  </a:lnTo>
                  <a:lnTo>
                    <a:pt x="228" y="112"/>
                  </a:lnTo>
                  <a:lnTo>
                    <a:pt x="222" y="102"/>
                  </a:lnTo>
                  <a:lnTo>
                    <a:pt x="214" y="92"/>
                  </a:lnTo>
                  <a:lnTo>
                    <a:pt x="204" y="84"/>
                  </a:lnTo>
                  <a:lnTo>
                    <a:pt x="194" y="76"/>
                  </a:lnTo>
                  <a:lnTo>
                    <a:pt x="182" y="72"/>
                  </a:lnTo>
                  <a:lnTo>
                    <a:pt x="168" y="70"/>
                  </a:lnTo>
                  <a:lnTo>
                    <a:pt x="168" y="70"/>
                  </a:lnTo>
                  <a:lnTo>
                    <a:pt x="160" y="68"/>
                  </a:lnTo>
                  <a:lnTo>
                    <a:pt x="154" y="64"/>
                  </a:lnTo>
                  <a:lnTo>
                    <a:pt x="150" y="58"/>
                  </a:lnTo>
                  <a:lnTo>
                    <a:pt x="150" y="50"/>
                  </a:lnTo>
                  <a:lnTo>
                    <a:pt x="150" y="50"/>
                  </a:lnTo>
                  <a:lnTo>
                    <a:pt x="152" y="42"/>
                  </a:lnTo>
                  <a:lnTo>
                    <a:pt x="156" y="38"/>
                  </a:lnTo>
                  <a:lnTo>
                    <a:pt x="162" y="34"/>
                  </a:lnTo>
                  <a:lnTo>
                    <a:pt x="170" y="32"/>
                  </a:lnTo>
                  <a:lnTo>
                    <a:pt x="170" y="32"/>
                  </a:lnTo>
                  <a:lnTo>
                    <a:pt x="190" y="36"/>
                  </a:lnTo>
                  <a:lnTo>
                    <a:pt x="210" y="42"/>
                  </a:lnTo>
                  <a:lnTo>
                    <a:pt x="226" y="52"/>
                  </a:lnTo>
                  <a:lnTo>
                    <a:pt x="242" y="66"/>
                  </a:lnTo>
                  <a:lnTo>
                    <a:pt x="254" y="80"/>
                  </a:lnTo>
                  <a:lnTo>
                    <a:pt x="262" y="98"/>
                  </a:lnTo>
                  <a:lnTo>
                    <a:pt x="268" y="118"/>
                  </a:lnTo>
                  <a:lnTo>
                    <a:pt x="270" y="138"/>
                  </a:lnTo>
                  <a:lnTo>
                    <a:pt x="270" y="138"/>
                  </a:lnTo>
                  <a:lnTo>
                    <a:pt x="270" y="146"/>
                  </a:lnTo>
                  <a:lnTo>
                    <a:pt x="266" y="152"/>
                  </a:lnTo>
                  <a:lnTo>
                    <a:pt x="266" y="152"/>
                  </a:lnTo>
                  <a:lnTo>
                    <a:pt x="260" y="156"/>
                  </a:lnTo>
                  <a:lnTo>
                    <a:pt x="252" y="158"/>
                  </a:lnTo>
                  <a:lnTo>
                    <a:pt x="252" y="15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 u="sng"/>
            </a:p>
          </p:txBody>
        </p:sp>
        <p:sp>
          <p:nvSpPr>
            <p:cNvPr id="51" name="Rectangle 50"/>
            <p:cNvSpPr>
              <a:spLocks noChangeArrowheads="1"/>
            </p:cNvSpPr>
            <p:nvPr/>
          </p:nvSpPr>
          <p:spPr bwMode="auto">
            <a:xfrm>
              <a:off x="1838325" y="1609725"/>
              <a:ext cx="234950" cy="114300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 u="sng"/>
            </a:p>
          </p:txBody>
        </p:sp>
        <p:sp>
          <p:nvSpPr>
            <p:cNvPr id="52" name="Rectangle 51"/>
            <p:cNvSpPr>
              <a:spLocks noChangeArrowheads="1"/>
            </p:cNvSpPr>
            <p:nvPr/>
          </p:nvSpPr>
          <p:spPr bwMode="auto">
            <a:xfrm>
              <a:off x="1838325" y="1765300"/>
              <a:ext cx="234950" cy="50800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 u="sng"/>
            </a:p>
          </p:txBody>
        </p:sp>
        <p:sp>
          <p:nvSpPr>
            <p:cNvPr id="53" name="Freeform 52"/>
            <p:cNvSpPr>
              <a:spLocks/>
            </p:cNvSpPr>
            <p:nvPr/>
          </p:nvSpPr>
          <p:spPr bwMode="auto">
            <a:xfrm>
              <a:off x="1927225" y="911225"/>
              <a:ext cx="53975" cy="180975"/>
            </a:xfrm>
            <a:custGeom>
              <a:avLst/>
              <a:gdLst/>
              <a:ahLst/>
              <a:cxnLst>
                <a:cxn ang="0">
                  <a:pos x="34" y="112"/>
                </a:cxn>
                <a:cxn ang="0">
                  <a:pos x="4" y="114"/>
                </a:cxn>
                <a:cxn ang="0">
                  <a:pos x="0" y="0"/>
                </a:cxn>
                <a:cxn ang="0">
                  <a:pos x="28" y="0"/>
                </a:cxn>
                <a:cxn ang="0">
                  <a:pos x="34" y="112"/>
                </a:cxn>
              </a:cxnLst>
              <a:rect l="0" t="0" r="r" b="b"/>
              <a:pathLst>
                <a:path w="34" h="114">
                  <a:moveTo>
                    <a:pt x="34" y="112"/>
                  </a:moveTo>
                  <a:lnTo>
                    <a:pt x="4" y="114"/>
                  </a:lnTo>
                  <a:lnTo>
                    <a:pt x="0" y="0"/>
                  </a:lnTo>
                  <a:lnTo>
                    <a:pt x="28" y="0"/>
                  </a:lnTo>
                  <a:lnTo>
                    <a:pt x="34" y="11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 u="sng"/>
            </a:p>
          </p:txBody>
        </p:sp>
        <p:sp>
          <p:nvSpPr>
            <p:cNvPr id="54" name="Freeform 53"/>
            <p:cNvSpPr>
              <a:spLocks/>
            </p:cNvSpPr>
            <p:nvPr/>
          </p:nvSpPr>
          <p:spPr bwMode="auto">
            <a:xfrm>
              <a:off x="1698625" y="962025"/>
              <a:ext cx="130175" cy="177800"/>
            </a:xfrm>
            <a:custGeom>
              <a:avLst/>
              <a:gdLst/>
              <a:ahLst/>
              <a:cxnLst>
                <a:cxn ang="0">
                  <a:pos x="58" y="112"/>
                </a:cxn>
                <a:cxn ang="0">
                  <a:pos x="0" y="14"/>
                </a:cxn>
                <a:cxn ang="0">
                  <a:pos x="26" y="0"/>
                </a:cxn>
                <a:cxn ang="0">
                  <a:pos x="82" y="98"/>
                </a:cxn>
                <a:cxn ang="0">
                  <a:pos x="58" y="112"/>
                </a:cxn>
              </a:cxnLst>
              <a:rect l="0" t="0" r="r" b="b"/>
              <a:pathLst>
                <a:path w="82" h="112">
                  <a:moveTo>
                    <a:pt x="58" y="112"/>
                  </a:moveTo>
                  <a:lnTo>
                    <a:pt x="0" y="14"/>
                  </a:lnTo>
                  <a:lnTo>
                    <a:pt x="26" y="0"/>
                  </a:lnTo>
                  <a:lnTo>
                    <a:pt x="82" y="98"/>
                  </a:lnTo>
                  <a:lnTo>
                    <a:pt x="58" y="11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 u="sng"/>
            </a:p>
          </p:txBody>
        </p:sp>
        <p:sp>
          <p:nvSpPr>
            <p:cNvPr id="55" name="Freeform 54"/>
            <p:cNvSpPr>
              <a:spLocks/>
            </p:cNvSpPr>
            <p:nvPr/>
          </p:nvSpPr>
          <p:spPr bwMode="auto">
            <a:xfrm>
              <a:off x="1536700" y="1123950"/>
              <a:ext cx="180975" cy="130175"/>
            </a:xfrm>
            <a:custGeom>
              <a:avLst/>
              <a:gdLst/>
              <a:ahLst/>
              <a:cxnLst>
                <a:cxn ang="0">
                  <a:pos x="14" y="0"/>
                </a:cxn>
                <a:cxn ang="0">
                  <a:pos x="114" y="58"/>
                </a:cxn>
                <a:cxn ang="0">
                  <a:pos x="98" y="82"/>
                </a:cxn>
                <a:cxn ang="0">
                  <a:pos x="0" y="26"/>
                </a:cxn>
                <a:cxn ang="0">
                  <a:pos x="14" y="0"/>
                </a:cxn>
              </a:cxnLst>
              <a:rect l="0" t="0" r="r" b="b"/>
              <a:pathLst>
                <a:path w="114" h="82">
                  <a:moveTo>
                    <a:pt x="14" y="0"/>
                  </a:moveTo>
                  <a:lnTo>
                    <a:pt x="114" y="58"/>
                  </a:lnTo>
                  <a:lnTo>
                    <a:pt x="98" y="82"/>
                  </a:lnTo>
                  <a:lnTo>
                    <a:pt x="0" y="26"/>
                  </a:lnTo>
                  <a:lnTo>
                    <a:pt x="14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 u="sng"/>
            </a:p>
          </p:txBody>
        </p:sp>
        <p:sp>
          <p:nvSpPr>
            <p:cNvPr id="56" name="Freeform 55"/>
            <p:cNvSpPr>
              <a:spLocks/>
            </p:cNvSpPr>
            <p:nvPr/>
          </p:nvSpPr>
          <p:spPr bwMode="auto">
            <a:xfrm>
              <a:off x="2190750" y="1123950"/>
              <a:ext cx="177800" cy="130175"/>
            </a:xfrm>
            <a:custGeom>
              <a:avLst/>
              <a:gdLst/>
              <a:ahLst/>
              <a:cxnLst>
                <a:cxn ang="0">
                  <a:pos x="98" y="0"/>
                </a:cxn>
                <a:cxn ang="0">
                  <a:pos x="0" y="58"/>
                </a:cxn>
                <a:cxn ang="0">
                  <a:pos x="14" y="82"/>
                </a:cxn>
                <a:cxn ang="0">
                  <a:pos x="112" y="26"/>
                </a:cxn>
                <a:cxn ang="0">
                  <a:pos x="98" y="0"/>
                </a:cxn>
              </a:cxnLst>
              <a:rect l="0" t="0" r="r" b="b"/>
              <a:pathLst>
                <a:path w="112" h="82">
                  <a:moveTo>
                    <a:pt x="98" y="0"/>
                  </a:moveTo>
                  <a:lnTo>
                    <a:pt x="0" y="58"/>
                  </a:lnTo>
                  <a:lnTo>
                    <a:pt x="14" y="82"/>
                  </a:lnTo>
                  <a:lnTo>
                    <a:pt x="112" y="26"/>
                  </a:lnTo>
                  <a:lnTo>
                    <a:pt x="98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 u="sng"/>
            </a:p>
          </p:txBody>
        </p:sp>
        <p:sp>
          <p:nvSpPr>
            <p:cNvPr id="57" name="Freeform 56"/>
            <p:cNvSpPr>
              <a:spLocks/>
            </p:cNvSpPr>
            <p:nvPr/>
          </p:nvSpPr>
          <p:spPr bwMode="auto">
            <a:xfrm>
              <a:off x="2076450" y="962025"/>
              <a:ext cx="130175" cy="177800"/>
            </a:xfrm>
            <a:custGeom>
              <a:avLst/>
              <a:gdLst/>
              <a:ahLst/>
              <a:cxnLst>
                <a:cxn ang="0">
                  <a:pos x="26" y="112"/>
                </a:cxn>
                <a:cxn ang="0">
                  <a:pos x="0" y="98"/>
                </a:cxn>
                <a:cxn ang="0">
                  <a:pos x="58" y="0"/>
                </a:cxn>
                <a:cxn ang="0">
                  <a:pos x="82" y="14"/>
                </a:cxn>
                <a:cxn ang="0">
                  <a:pos x="26" y="112"/>
                </a:cxn>
              </a:cxnLst>
              <a:rect l="0" t="0" r="r" b="b"/>
              <a:pathLst>
                <a:path w="82" h="112">
                  <a:moveTo>
                    <a:pt x="26" y="112"/>
                  </a:moveTo>
                  <a:lnTo>
                    <a:pt x="0" y="98"/>
                  </a:lnTo>
                  <a:lnTo>
                    <a:pt x="58" y="0"/>
                  </a:lnTo>
                  <a:lnTo>
                    <a:pt x="82" y="14"/>
                  </a:lnTo>
                  <a:lnTo>
                    <a:pt x="26" y="11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 u="sng"/>
            </a:p>
          </p:txBody>
        </p:sp>
      </p:grpSp>
      <p:grpSp>
        <p:nvGrpSpPr>
          <p:cNvPr id="65" name="组 64"/>
          <p:cNvGrpSpPr/>
          <p:nvPr/>
        </p:nvGrpSpPr>
        <p:grpSpPr>
          <a:xfrm>
            <a:off x="7614965" y="2379815"/>
            <a:ext cx="786023" cy="462013"/>
            <a:chOff x="3902075" y="4498975"/>
            <a:chExt cx="831850" cy="488950"/>
          </a:xfrm>
          <a:solidFill>
            <a:schemeClr val="accent6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58" name="Freeform 230"/>
            <p:cNvSpPr>
              <a:spLocks noEditPoints="1"/>
            </p:cNvSpPr>
            <p:nvPr/>
          </p:nvSpPr>
          <p:spPr bwMode="auto">
            <a:xfrm>
              <a:off x="4092575" y="4498975"/>
              <a:ext cx="450850" cy="488950"/>
            </a:xfrm>
            <a:custGeom>
              <a:avLst/>
              <a:gdLst/>
              <a:ahLst/>
              <a:cxnLst>
                <a:cxn ang="0">
                  <a:pos x="70" y="72"/>
                </a:cxn>
                <a:cxn ang="0">
                  <a:pos x="76" y="44"/>
                </a:cxn>
                <a:cxn ang="0">
                  <a:pos x="90" y="20"/>
                </a:cxn>
                <a:cxn ang="0">
                  <a:pos x="114" y="6"/>
                </a:cxn>
                <a:cxn ang="0">
                  <a:pos x="142" y="0"/>
                </a:cxn>
                <a:cxn ang="0">
                  <a:pos x="156" y="2"/>
                </a:cxn>
                <a:cxn ang="0">
                  <a:pos x="182" y="12"/>
                </a:cxn>
                <a:cxn ang="0">
                  <a:pos x="202" y="30"/>
                </a:cxn>
                <a:cxn ang="0">
                  <a:pos x="212" y="56"/>
                </a:cxn>
                <a:cxn ang="0">
                  <a:pos x="212" y="72"/>
                </a:cxn>
                <a:cxn ang="0">
                  <a:pos x="208" y="100"/>
                </a:cxn>
                <a:cxn ang="0">
                  <a:pos x="192" y="122"/>
                </a:cxn>
                <a:cxn ang="0">
                  <a:pos x="170" y="138"/>
                </a:cxn>
                <a:cxn ang="0">
                  <a:pos x="142" y="142"/>
                </a:cxn>
                <a:cxn ang="0">
                  <a:pos x="128" y="142"/>
                </a:cxn>
                <a:cxn ang="0">
                  <a:pos x="102" y="130"/>
                </a:cxn>
                <a:cxn ang="0">
                  <a:pos x="82" y="112"/>
                </a:cxn>
                <a:cxn ang="0">
                  <a:pos x="72" y="86"/>
                </a:cxn>
                <a:cxn ang="0">
                  <a:pos x="70" y="72"/>
                </a:cxn>
                <a:cxn ang="0">
                  <a:pos x="142" y="190"/>
                </a:cxn>
                <a:cxn ang="0">
                  <a:pos x="104" y="194"/>
                </a:cxn>
                <a:cxn ang="0">
                  <a:pos x="74" y="202"/>
                </a:cxn>
                <a:cxn ang="0">
                  <a:pos x="48" y="214"/>
                </a:cxn>
                <a:cxn ang="0">
                  <a:pos x="16" y="244"/>
                </a:cxn>
                <a:cxn ang="0">
                  <a:pos x="0" y="268"/>
                </a:cxn>
                <a:cxn ang="0">
                  <a:pos x="284" y="308"/>
                </a:cxn>
                <a:cxn ang="0">
                  <a:pos x="284" y="268"/>
                </a:cxn>
                <a:cxn ang="0">
                  <a:pos x="268" y="244"/>
                </a:cxn>
                <a:cxn ang="0">
                  <a:pos x="234" y="214"/>
                </a:cxn>
                <a:cxn ang="0">
                  <a:pos x="210" y="202"/>
                </a:cxn>
                <a:cxn ang="0">
                  <a:pos x="180" y="194"/>
                </a:cxn>
                <a:cxn ang="0">
                  <a:pos x="142" y="190"/>
                </a:cxn>
              </a:cxnLst>
              <a:rect l="0" t="0" r="r" b="b"/>
              <a:pathLst>
                <a:path w="284" h="308">
                  <a:moveTo>
                    <a:pt x="70" y="72"/>
                  </a:moveTo>
                  <a:lnTo>
                    <a:pt x="70" y="72"/>
                  </a:lnTo>
                  <a:lnTo>
                    <a:pt x="72" y="56"/>
                  </a:lnTo>
                  <a:lnTo>
                    <a:pt x="76" y="44"/>
                  </a:lnTo>
                  <a:lnTo>
                    <a:pt x="82" y="30"/>
                  </a:lnTo>
                  <a:lnTo>
                    <a:pt x="90" y="20"/>
                  </a:lnTo>
                  <a:lnTo>
                    <a:pt x="102" y="12"/>
                  </a:lnTo>
                  <a:lnTo>
                    <a:pt x="114" y="6"/>
                  </a:lnTo>
                  <a:lnTo>
                    <a:pt x="128" y="2"/>
                  </a:lnTo>
                  <a:lnTo>
                    <a:pt x="142" y="0"/>
                  </a:lnTo>
                  <a:lnTo>
                    <a:pt x="142" y="0"/>
                  </a:lnTo>
                  <a:lnTo>
                    <a:pt x="156" y="2"/>
                  </a:lnTo>
                  <a:lnTo>
                    <a:pt x="170" y="6"/>
                  </a:lnTo>
                  <a:lnTo>
                    <a:pt x="182" y="12"/>
                  </a:lnTo>
                  <a:lnTo>
                    <a:pt x="192" y="20"/>
                  </a:lnTo>
                  <a:lnTo>
                    <a:pt x="202" y="30"/>
                  </a:lnTo>
                  <a:lnTo>
                    <a:pt x="208" y="44"/>
                  </a:lnTo>
                  <a:lnTo>
                    <a:pt x="212" y="56"/>
                  </a:lnTo>
                  <a:lnTo>
                    <a:pt x="212" y="72"/>
                  </a:lnTo>
                  <a:lnTo>
                    <a:pt x="212" y="72"/>
                  </a:lnTo>
                  <a:lnTo>
                    <a:pt x="212" y="86"/>
                  </a:lnTo>
                  <a:lnTo>
                    <a:pt x="208" y="100"/>
                  </a:lnTo>
                  <a:lnTo>
                    <a:pt x="202" y="112"/>
                  </a:lnTo>
                  <a:lnTo>
                    <a:pt x="192" y="122"/>
                  </a:lnTo>
                  <a:lnTo>
                    <a:pt x="182" y="130"/>
                  </a:lnTo>
                  <a:lnTo>
                    <a:pt x="170" y="138"/>
                  </a:lnTo>
                  <a:lnTo>
                    <a:pt x="156" y="142"/>
                  </a:lnTo>
                  <a:lnTo>
                    <a:pt x="142" y="142"/>
                  </a:lnTo>
                  <a:lnTo>
                    <a:pt x="142" y="142"/>
                  </a:lnTo>
                  <a:lnTo>
                    <a:pt x="128" y="142"/>
                  </a:lnTo>
                  <a:lnTo>
                    <a:pt x="114" y="138"/>
                  </a:lnTo>
                  <a:lnTo>
                    <a:pt x="102" y="130"/>
                  </a:lnTo>
                  <a:lnTo>
                    <a:pt x="90" y="122"/>
                  </a:lnTo>
                  <a:lnTo>
                    <a:pt x="82" y="112"/>
                  </a:lnTo>
                  <a:lnTo>
                    <a:pt x="76" y="100"/>
                  </a:lnTo>
                  <a:lnTo>
                    <a:pt x="72" y="86"/>
                  </a:lnTo>
                  <a:lnTo>
                    <a:pt x="70" y="72"/>
                  </a:lnTo>
                  <a:lnTo>
                    <a:pt x="70" y="72"/>
                  </a:lnTo>
                  <a:close/>
                  <a:moveTo>
                    <a:pt x="142" y="190"/>
                  </a:moveTo>
                  <a:lnTo>
                    <a:pt x="142" y="190"/>
                  </a:lnTo>
                  <a:lnTo>
                    <a:pt x="122" y="190"/>
                  </a:lnTo>
                  <a:lnTo>
                    <a:pt x="104" y="194"/>
                  </a:lnTo>
                  <a:lnTo>
                    <a:pt x="88" y="198"/>
                  </a:lnTo>
                  <a:lnTo>
                    <a:pt x="74" y="202"/>
                  </a:lnTo>
                  <a:lnTo>
                    <a:pt x="60" y="208"/>
                  </a:lnTo>
                  <a:lnTo>
                    <a:pt x="48" y="214"/>
                  </a:lnTo>
                  <a:lnTo>
                    <a:pt x="30" y="230"/>
                  </a:lnTo>
                  <a:lnTo>
                    <a:pt x="16" y="244"/>
                  </a:lnTo>
                  <a:lnTo>
                    <a:pt x="6" y="256"/>
                  </a:lnTo>
                  <a:lnTo>
                    <a:pt x="0" y="268"/>
                  </a:lnTo>
                  <a:lnTo>
                    <a:pt x="0" y="308"/>
                  </a:lnTo>
                  <a:lnTo>
                    <a:pt x="284" y="308"/>
                  </a:lnTo>
                  <a:lnTo>
                    <a:pt x="284" y="268"/>
                  </a:lnTo>
                  <a:lnTo>
                    <a:pt x="284" y="268"/>
                  </a:lnTo>
                  <a:lnTo>
                    <a:pt x="278" y="256"/>
                  </a:lnTo>
                  <a:lnTo>
                    <a:pt x="268" y="244"/>
                  </a:lnTo>
                  <a:lnTo>
                    <a:pt x="254" y="230"/>
                  </a:lnTo>
                  <a:lnTo>
                    <a:pt x="234" y="214"/>
                  </a:lnTo>
                  <a:lnTo>
                    <a:pt x="224" y="208"/>
                  </a:lnTo>
                  <a:lnTo>
                    <a:pt x="210" y="202"/>
                  </a:lnTo>
                  <a:lnTo>
                    <a:pt x="196" y="198"/>
                  </a:lnTo>
                  <a:lnTo>
                    <a:pt x="180" y="194"/>
                  </a:lnTo>
                  <a:lnTo>
                    <a:pt x="162" y="190"/>
                  </a:lnTo>
                  <a:lnTo>
                    <a:pt x="142" y="190"/>
                  </a:lnTo>
                  <a:lnTo>
                    <a:pt x="142" y="19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59" name="Freeform 231"/>
            <p:cNvSpPr>
              <a:spLocks/>
            </p:cNvSpPr>
            <p:nvPr/>
          </p:nvSpPr>
          <p:spPr bwMode="auto">
            <a:xfrm>
              <a:off x="4467225" y="4498975"/>
              <a:ext cx="190500" cy="187325"/>
            </a:xfrm>
            <a:custGeom>
              <a:avLst/>
              <a:gdLst/>
              <a:ahLst/>
              <a:cxnLst>
                <a:cxn ang="0">
                  <a:pos x="60" y="0"/>
                </a:cxn>
                <a:cxn ang="0">
                  <a:pos x="60" y="0"/>
                </a:cxn>
                <a:cxn ang="0">
                  <a:pos x="72" y="2"/>
                </a:cxn>
                <a:cxn ang="0">
                  <a:pos x="84" y="4"/>
                </a:cxn>
                <a:cxn ang="0">
                  <a:pos x="94" y="10"/>
                </a:cxn>
                <a:cxn ang="0">
                  <a:pos x="102" y="18"/>
                </a:cxn>
                <a:cxn ang="0">
                  <a:pos x="110" y="26"/>
                </a:cxn>
                <a:cxn ang="0">
                  <a:pos x="114" y="36"/>
                </a:cxn>
                <a:cxn ang="0">
                  <a:pos x="118" y="48"/>
                </a:cxn>
                <a:cxn ang="0">
                  <a:pos x="120" y="60"/>
                </a:cxn>
                <a:cxn ang="0">
                  <a:pos x="120" y="60"/>
                </a:cxn>
                <a:cxn ang="0">
                  <a:pos x="118" y="72"/>
                </a:cxn>
                <a:cxn ang="0">
                  <a:pos x="114" y="82"/>
                </a:cxn>
                <a:cxn ang="0">
                  <a:pos x="110" y="92"/>
                </a:cxn>
                <a:cxn ang="0">
                  <a:pos x="102" y="102"/>
                </a:cxn>
                <a:cxn ang="0">
                  <a:pos x="94" y="108"/>
                </a:cxn>
                <a:cxn ang="0">
                  <a:pos x="84" y="114"/>
                </a:cxn>
                <a:cxn ang="0">
                  <a:pos x="72" y="118"/>
                </a:cxn>
                <a:cxn ang="0">
                  <a:pos x="60" y="118"/>
                </a:cxn>
                <a:cxn ang="0">
                  <a:pos x="60" y="118"/>
                </a:cxn>
                <a:cxn ang="0">
                  <a:pos x="48" y="118"/>
                </a:cxn>
                <a:cxn ang="0">
                  <a:pos x="38" y="114"/>
                </a:cxn>
                <a:cxn ang="0">
                  <a:pos x="26" y="108"/>
                </a:cxn>
                <a:cxn ang="0">
                  <a:pos x="18" y="102"/>
                </a:cxn>
                <a:cxn ang="0">
                  <a:pos x="10" y="92"/>
                </a:cxn>
                <a:cxn ang="0">
                  <a:pos x="6" y="82"/>
                </a:cxn>
                <a:cxn ang="0">
                  <a:pos x="2" y="72"/>
                </a:cxn>
                <a:cxn ang="0">
                  <a:pos x="0" y="60"/>
                </a:cxn>
                <a:cxn ang="0">
                  <a:pos x="0" y="60"/>
                </a:cxn>
                <a:cxn ang="0">
                  <a:pos x="2" y="48"/>
                </a:cxn>
                <a:cxn ang="0">
                  <a:pos x="6" y="36"/>
                </a:cxn>
                <a:cxn ang="0">
                  <a:pos x="10" y="26"/>
                </a:cxn>
                <a:cxn ang="0">
                  <a:pos x="18" y="18"/>
                </a:cxn>
                <a:cxn ang="0">
                  <a:pos x="26" y="10"/>
                </a:cxn>
                <a:cxn ang="0">
                  <a:pos x="38" y="4"/>
                </a:cxn>
                <a:cxn ang="0">
                  <a:pos x="48" y="2"/>
                </a:cxn>
                <a:cxn ang="0">
                  <a:pos x="60" y="0"/>
                </a:cxn>
                <a:cxn ang="0">
                  <a:pos x="60" y="0"/>
                </a:cxn>
              </a:cxnLst>
              <a:rect l="0" t="0" r="r" b="b"/>
              <a:pathLst>
                <a:path w="120" h="118">
                  <a:moveTo>
                    <a:pt x="60" y="0"/>
                  </a:moveTo>
                  <a:lnTo>
                    <a:pt x="60" y="0"/>
                  </a:lnTo>
                  <a:lnTo>
                    <a:pt x="72" y="2"/>
                  </a:lnTo>
                  <a:lnTo>
                    <a:pt x="84" y="4"/>
                  </a:lnTo>
                  <a:lnTo>
                    <a:pt x="94" y="10"/>
                  </a:lnTo>
                  <a:lnTo>
                    <a:pt x="102" y="18"/>
                  </a:lnTo>
                  <a:lnTo>
                    <a:pt x="110" y="26"/>
                  </a:lnTo>
                  <a:lnTo>
                    <a:pt x="114" y="36"/>
                  </a:lnTo>
                  <a:lnTo>
                    <a:pt x="118" y="48"/>
                  </a:lnTo>
                  <a:lnTo>
                    <a:pt x="120" y="60"/>
                  </a:lnTo>
                  <a:lnTo>
                    <a:pt x="120" y="60"/>
                  </a:lnTo>
                  <a:lnTo>
                    <a:pt x="118" y="72"/>
                  </a:lnTo>
                  <a:lnTo>
                    <a:pt x="114" y="82"/>
                  </a:lnTo>
                  <a:lnTo>
                    <a:pt x="110" y="92"/>
                  </a:lnTo>
                  <a:lnTo>
                    <a:pt x="102" y="102"/>
                  </a:lnTo>
                  <a:lnTo>
                    <a:pt x="94" y="108"/>
                  </a:lnTo>
                  <a:lnTo>
                    <a:pt x="84" y="114"/>
                  </a:lnTo>
                  <a:lnTo>
                    <a:pt x="72" y="118"/>
                  </a:lnTo>
                  <a:lnTo>
                    <a:pt x="60" y="118"/>
                  </a:lnTo>
                  <a:lnTo>
                    <a:pt x="60" y="118"/>
                  </a:lnTo>
                  <a:lnTo>
                    <a:pt x="48" y="118"/>
                  </a:lnTo>
                  <a:lnTo>
                    <a:pt x="38" y="114"/>
                  </a:lnTo>
                  <a:lnTo>
                    <a:pt x="26" y="108"/>
                  </a:lnTo>
                  <a:lnTo>
                    <a:pt x="18" y="102"/>
                  </a:lnTo>
                  <a:lnTo>
                    <a:pt x="10" y="92"/>
                  </a:lnTo>
                  <a:lnTo>
                    <a:pt x="6" y="82"/>
                  </a:lnTo>
                  <a:lnTo>
                    <a:pt x="2" y="72"/>
                  </a:lnTo>
                  <a:lnTo>
                    <a:pt x="0" y="60"/>
                  </a:lnTo>
                  <a:lnTo>
                    <a:pt x="0" y="60"/>
                  </a:lnTo>
                  <a:lnTo>
                    <a:pt x="2" y="48"/>
                  </a:lnTo>
                  <a:lnTo>
                    <a:pt x="6" y="36"/>
                  </a:lnTo>
                  <a:lnTo>
                    <a:pt x="10" y="26"/>
                  </a:lnTo>
                  <a:lnTo>
                    <a:pt x="18" y="18"/>
                  </a:lnTo>
                  <a:lnTo>
                    <a:pt x="26" y="10"/>
                  </a:lnTo>
                  <a:lnTo>
                    <a:pt x="38" y="4"/>
                  </a:lnTo>
                  <a:lnTo>
                    <a:pt x="48" y="2"/>
                  </a:lnTo>
                  <a:lnTo>
                    <a:pt x="60" y="0"/>
                  </a:lnTo>
                  <a:lnTo>
                    <a:pt x="6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60" name="Freeform 232"/>
            <p:cNvSpPr>
              <a:spLocks/>
            </p:cNvSpPr>
            <p:nvPr/>
          </p:nvSpPr>
          <p:spPr bwMode="auto">
            <a:xfrm>
              <a:off x="4457700" y="4762500"/>
              <a:ext cx="276225" cy="155575"/>
            </a:xfrm>
            <a:custGeom>
              <a:avLst/>
              <a:gdLst/>
              <a:ahLst/>
              <a:cxnLst>
                <a:cxn ang="0">
                  <a:pos x="66" y="0"/>
                </a:cxn>
                <a:cxn ang="0">
                  <a:pos x="66" y="0"/>
                </a:cxn>
                <a:cxn ang="0">
                  <a:pos x="46" y="2"/>
                </a:cxn>
                <a:cxn ang="0">
                  <a:pos x="28" y="6"/>
                </a:cxn>
                <a:cxn ang="0">
                  <a:pos x="14" y="12"/>
                </a:cxn>
                <a:cxn ang="0">
                  <a:pos x="0" y="20"/>
                </a:cxn>
                <a:cxn ang="0">
                  <a:pos x="0" y="20"/>
                </a:cxn>
                <a:cxn ang="0">
                  <a:pos x="18" y="30"/>
                </a:cxn>
                <a:cxn ang="0">
                  <a:pos x="34" y="42"/>
                </a:cxn>
                <a:cxn ang="0">
                  <a:pos x="48" y="54"/>
                </a:cxn>
                <a:cxn ang="0">
                  <a:pos x="58" y="66"/>
                </a:cxn>
                <a:cxn ang="0">
                  <a:pos x="66" y="76"/>
                </a:cxn>
                <a:cxn ang="0">
                  <a:pos x="72" y="86"/>
                </a:cxn>
                <a:cxn ang="0">
                  <a:pos x="76" y="96"/>
                </a:cxn>
                <a:cxn ang="0">
                  <a:pos x="76" y="98"/>
                </a:cxn>
                <a:cxn ang="0">
                  <a:pos x="174" y="98"/>
                </a:cxn>
                <a:cxn ang="0">
                  <a:pos x="174" y="66"/>
                </a:cxn>
                <a:cxn ang="0">
                  <a:pos x="174" y="66"/>
                </a:cxn>
                <a:cxn ang="0">
                  <a:pos x="168" y="56"/>
                </a:cxn>
                <a:cxn ang="0">
                  <a:pos x="160" y="44"/>
                </a:cxn>
                <a:cxn ang="0">
                  <a:pos x="150" y="32"/>
                </a:cxn>
                <a:cxn ang="0">
                  <a:pos x="136" y="20"/>
                </a:cxn>
                <a:cxn ang="0">
                  <a:pos x="116" y="10"/>
                </a:cxn>
                <a:cxn ang="0">
                  <a:pos x="106" y="6"/>
                </a:cxn>
                <a:cxn ang="0">
                  <a:pos x="94" y="4"/>
                </a:cxn>
                <a:cxn ang="0">
                  <a:pos x="80" y="0"/>
                </a:cxn>
                <a:cxn ang="0">
                  <a:pos x="66" y="0"/>
                </a:cxn>
                <a:cxn ang="0">
                  <a:pos x="66" y="0"/>
                </a:cxn>
              </a:cxnLst>
              <a:rect l="0" t="0" r="r" b="b"/>
              <a:pathLst>
                <a:path w="174" h="98">
                  <a:moveTo>
                    <a:pt x="66" y="0"/>
                  </a:moveTo>
                  <a:lnTo>
                    <a:pt x="66" y="0"/>
                  </a:lnTo>
                  <a:lnTo>
                    <a:pt x="46" y="2"/>
                  </a:lnTo>
                  <a:lnTo>
                    <a:pt x="28" y="6"/>
                  </a:lnTo>
                  <a:lnTo>
                    <a:pt x="14" y="12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18" y="30"/>
                  </a:lnTo>
                  <a:lnTo>
                    <a:pt x="34" y="42"/>
                  </a:lnTo>
                  <a:lnTo>
                    <a:pt x="48" y="54"/>
                  </a:lnTo>
                  <a:lnTo>
                    <a:pt x="58" y="66"/>
                  </a:lnTo>
                  <a:lnTo>
                    <a:pt x="66" y="76"/>
                  </a:lnTo>
                  <a:lnTo>
                    <a:pt x="72" y="86"/>
                  </a:lnTo>
                  <a:lnTo>
                    <a:pt x="76" y="96"/>
                  </a:lnTo>
                  <a:lnTo>
                    <a:pt x="76" y="98"/>
                  </a:lnTo>
                  <a:lnTo>
                    <a:pt x="174" y="98"/>
                  </a:lnTo>
                  <a:lnTo>
                    <a:pt x="174" y="66"/>
                  </a:lnTo>
                  <a:lnTo>
                    <a:pt x="174" y="66"/>
                  </a:lnTo>
                  <a:lnTo>
                    <a:pt x="168" y="56"/>
                  </a:lnTo>
                  <a:lnTo>
                    <a:pt x="160" y="44"/>
                  </a:lnTo>
                  <a:lnTo>
                    <a:pt x="150" y="32"/>
                  </a:lnTo>
                  <a:lnTo>
                    <a:pt x="136" y="20"/>
                  </a:lnTo>
                  <a:lnTo>
                    <a:pt x="116" y="10"/>
                  </a:lnTo>
                  <a:lnTo>
                    <a:pt x="106" y="6"/>
                  </a:lnTo>
                  <a:lnTo>
                    <a:pt x="94" y="4"/>
                  </a:lnTo>
                  <a:lnTo>
                    <a:pt x="80" y="0"/>
                  </a:lnTo>
                  <a:lnTo>
                    <a:pt x="66" y="0"/>
                  </a:lnTo>
                  <a:lnTo>
                    <a:pt x="66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61" name="Freeform 233"/>
            <p:cNvSpPr>
              <a:spLocks/>
            </p:cNvSpPr>
            <p:nvPr/>
          </p:nvSpPr>
          <p:spPr bwMode="auto">
            <a:xfrm>
              <a:off x="4467225" y="4498975"/>
              <a:ext cx="190500" cy="187325"/>
            </a:xfrm>
            <a:custGeom>
              <a:avLst/>
              <a:gdLst/>
              <a:ahLst/>
              <a:cxnLst>
                <a:cxn ang="0">
                  <a:pos x="60" y="0"/>
                </a:cxn>
                <a:cxn ang="0">
                  <a:pos x="60" y="0"/>
                </a:cxn>
                <a:cxn ang="0">
                  <a:pos x="72" y="2"/>
                </a:cxn>
                <a:cxn ang="0">
                  <a:pos x="84" y="4"/>
                </a:cxn>
                <a:cxn ang="0">
                  <a:pos x="94" y="10"/>
                </a:cxn>
                <a:cxn ang="0">
                  <a:pos x="102" y="18"/>
                </a:cxn>
                <a:cxn ang="0">
                  <a:pos x="110" y="26"/>
                </a:cxn>
                <a:cxn ang="0">
                  <a:pos x="114" y="36"/>
                </a:cxn>
                <a:cxn ang="0">
                  <a:pos x="118" y="48"/>
                </a:cxn>
                <a:cxn ang="0">
                  <a:pos x="120" y="60"/>
                </a:cxn>
                <a:cxn ang="0">
                  <a:pos x="120" y="60"/>
                </a:cxn>
                <a:cxn ang="0">
                  <a:pos x="118" y="72"/>
                </a:cxn>
                <a:cxn ang="0">
                  <a:pos x="114" y="82"/>
                </a:cxn>
                <a:cxn ang="0">
                  <a:pos x="110" y="92"/>
                </a:cxn>
                <a:cxn ang="0">
                  <a:pos x="102" y="102"/>
                </a:cxn>
                <a:cxn ang="0">
                  <a:pos x="94" y="108"/>
                </a:cxn>
                <a:cxn ang="0">
                  <a:pos x="84" y="114"/>
                </a:cxn>
                <a:cxn ang="0">
                  <a:pos x="72" y="118"/>
                </a:cxn>
                <a:cxn ang="0">
                  <a:pos x="60" y="118"/>
                </a:cxn>
                <a:cxn ang="0">
                  <a:pos x="60" y="118"/>
                </a:cxn>
                <a:cxn ang="0">
                  <a:pos x="48" y="118"/>
                </a:cxn>
                <a:cxn ang="0">
                  <a:pos x="38" y="114"/>
                </a:cxn>
                <a:cxn ang="0">
                  <a:pos x="26" y="108"/>
                </a:cxn>
                <a:cxn ang="0">
                  <a:pos x="18" y="102"/>
                </a:cxn>
                <a:cxn ang="0">
                  <a:pos x="10" y="92"/>
                </a:cxn>
                <a:cxn ang="0">
                  <a:pos x="6" y="82"/>
                </a:cxn>
                <a:cxn ang="0">
                  <a:pos x="2" y="72"/>
                </a:cxn>
                <a:cxn ang="0">
                  <a:pos x="0" y="60"/>
                </a:cxn>
                <a:cxn ang="0">
                  <a:pos x="0" y="60"/>
                </a:cxn>
                <a:cxn ang="0">
                  <a:pos x="2" y="48"/>
                </a:cxn>
                <a:cxn ang="0">
                  <a:pos x="6" y="36"/>
                </a:cxn>
                <a:cxn ang="0">
                  <a:pos x="10" y="26"/>
                </a:cxn>
                <a:cxn ang="0">
                  <a:pos x="18" y="18"/>
                </a:cxn>
                <a:cxn ang="0">
                  <a:pos x="26" y="10"/>
                </a:cxn>
                <a:cxn ang="0">
                  <a:pos x="38" y="4"/>
                </a:cxn>
                <a:cxn ang="0">
                  <a:pos x="48" y="2"/>
                </a:cxn>
                <a:cxn ang="0">
                  <a:pos x="60" y="0"/>
                </a:cxn>
                <a:cxn ang="0">
                  <a:pos x="60" y="0"/>
                </a:cxn>
              </a:cxnLst>
              <a:rect l="0" t="0" r="r" b="b"/>
              <a:pathLst>
                <a:path w="120" h="118">
                  <a:moveTo>
                    <a:pt x="60" y="0"/>
                  </a:moveTo>
                  <a:lnTo>
                    <a:pt x="60" y="0"/>
                  </a:lnTo>
                  <a:lnTo>
                    <a:pt x="72" y="2"/>
                  </a:lnTo>
                  <a:lnTo>
                    <a:pt x="84" y="4"/>
                  </a:lnTo>
                  <a:lnTo>
                    <a:pt x="94" y="10"/>
                  </a:lnTo>
                  <a:lnTo>
                    <a:pt x="102" y="18"/>
                  </a:lnTo>
                  <a:lnTo>
                    <a:pt x="110" y="26"/>
                  </a:lnTo>
                  <a:lnTo>
                    <a:pt x="114" y="36"/>
                  </a:lnTo>
                  <a:lnTo>
                    <a:pt x="118" y="48"/>
                  </a:lnTo>
                  <a:lnTo>
                    <a:pt x="120" y="60"/>
                  </a:lnTo>
                  <a:lnTo>
                    <a:pt x="120" y="60"/>
                  </a:lnTo>
                  <a:lnTo>
                    <a:pt x="118" y="72"/>
                  </a:lnTo>
                  <a:lnTo>
                    <a:pt x="114" y="82"/>
                  </a:lnTo>
                  <a:lnTo>
                    <a:pt x="110" y="92"/>
                  </a:lnTo>
                  <a:lnTo>
                    <a:pt x="102" y="102"/>
                  </a:lnTo>
                  <a:lnTo>
                    <a:pt x="94" y="108"/>
                  </a:lnTo>
                  <a:lnTo>
                    <a:pt x="84" y="114"/>
                  </a:lnTo>
                  <a:lnTo>
                    <a:pt x="72" y="118"/>
                  </a:lnTo>
                  <a:lnTo>
                    <a:pt x="60" y="118"/>
                  </a:lnTo>
                  <a:lnTo>
                    <a:pt x="60" y="118"/>
                  </a:lnTo>
                  <a:lnTo>
                    <a:pt x="48" y="118"/>
                  </a:lnTo>
                  <a:lnTo>
                    <a:pt x="38" y="114"/>
                  </a:lnTo>
                  <a:lnTo>
                    <a:pt x="26" y="108"/>
                  </a:lnTo>
                  <a:lnTo>
                    <a:pt x="18" y="102"/>
                  </a:lnTo>
                  <a:lnTo>
                    <a:pt x="10" y="92"/>
                  </a:lnTo>
                  <a:lnTo>
                    <a:pt x="6" y="82"/>
                  </a:lnTo>
                  <a:lnTo>
                    <a:pt x="2" y="72"/>
                  </a:lnTo>
                  <a:lnTo>
                    <a:pt x="0" y="60"/>
                  </a:lnTo>
                  <a:lnTo>
                    <a:pt x="0" y="60"/>
                  </a:lnTo>
                  <a:lnTo>
                    <a:pt x="2" y="48"/>
                  </a:lnTo>
                  <a:lnTo>
                    <a:pt x="6" y="36"/>
                  </a:lnTo>
                  <a:lnTo>
                    <a:pt x="10" y="26"/>
                  </a:lnTo>
                  <a:lnTo>
                    <a:pt x="18" y="18"/>
                  </a:lnTo>
                  <a:lnTo>
                    <a:pt x="26" y="10"/>
                  </a:lnTo>
                  <a:lnTo>
                    <a:pt x="38" y="4"/>
                  </a:lnTo>
                  <a:lnTo>
                    <a:pt x="48" y="2"/>
                  </a:lnTo>
                  <a:lnTo>
                    <a:pt x="60" y="0"/>
                  </a:lnTo>
                  <a:lnTo>
                    <a:pt x="6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62" name="Freeform 234"/>
            <p:cNvSpPr>
              <a:spLocks/>
            </p:cNvSpPr>
            <p:nvPr/>
          </p:nvSpPr>
          <p:spPr bwMode="auto">
            <a:xfrm>
              <a:off x="4457700" y="4762500"/>
              <a:ext cx="276225" cy="155575"/>
            </a:xfrm>
            <a:custGeom>
              <a:avLst/>
              <a:gdLst/>
              <a:ahLst/>
              <a:cxnLst>
                <a:cxn ang="0">
                  <a:pos x="66" y="0"/>
                </a:cxn>
                <a:cxn ang="0">
                  <a:pos x="66" y="0"/>
                </a:cxn>
                <a:cxn ang="0">
                  <a:pos x="46" y="2"/>
                </a:cxn>
                <a:cxn ang="0">
                  <a:pos x="28" y="6"/>
                </a:cxn>
                <a:cxn ang="0">
                  <a:pos x="14" y="12"/>
                </a:cxn>
                <a:cxn ang="0">
                  <a:pos x="0" y="20"/>
                </a:cxn>
                <a:cxn ang="0">
                  <a:pos x="0" y="20"/>
                </a:cxn>
                <a:cxn ang="0">
                  <a:pos x="18" y="30"/>
                </a:cxn>
                <a:cxn ang="0">
                  <a:pos x="34" y="42"/>
                </a:cxn>
                <a:cxn ang="0">
                  <a:pos x="48" y="54"/>
                </a:cxn>
                <a:cxn ang="0">
                  <a:pos x="58" y="66"/>
                </a:cxn>
                <a:cxn ang="0">
                  <a:pos x="66" y="76"/>
                </a:cxn>
                <a:cxn ang="0">
                  <a:pos x="72" y="86"/>
                </a:cxn>
                <a:cxn ang="0">
                  <a:pos x="76" y="96"/>
                </a:cxn>
                <a:cxn ang="0">
                  <a:pos x="76" y="98"/>
                </a:cxn>
                <a:cxn ang="0">
                  <a:pos x="174" y="98"/>
                </a:cxn>
                <a:cxn ang="0">
                  <a:pos x="174" y="66"/>
                </a:cxn>
                <a:cxn ang="0">
                  <a:pos x="174" y="66"/>
                </a:cxn>
                <a:cxn ang="0">
                  <a:pos x="168" y="56"/>
                </a:cxn>
                <a:cxn ang="0">
                  <a:pos x="160" y="44"/>
                </a:cxn>
                <a:cxn ang="0">
                  <a:pos x="150" y="32"/>
                </a:cxn>
                <a:cxn ang="0">
                  <a:pos x="136" y="20"/>
                </a:cxn>
                <a:cxn ang="0">
                  <a:pos x="116" y="10"/>
                </a:cxn>
                <a:cxn ang="0">
                  <a:pos x="106" y="6"/>
                </a:cxn>
                <a:cxn ang="0">
                  <a:pos x="94" y="4"/>
                </a:cxn>
                <a:cxn ang="0">
                  <a:pos x="80" y="0"/>
                </a:cxn>
                <a:cxn ang="0">
                  <a:pos x="66" y="0"/>
                </a:cxn>
                <a:cxn ang="0">
                  <a:pos x="66" y="0"/>
                </a:cxn>
              </a:cxnLst>
              <a:rect l="0" t="0" r="r" b="b"/>
              <a:pathLst>
                <a:path w="174" h="98">
                  <a:moveTo>
                    <a:pt x="66" y="0"/>
                  </a:moveTo>
                  <a:lnTo>
                    <a:pt x="66" y="0"/>
                  </a:lnTo>
                  <a:lnTo>
                    <a:pt x="46" y="2"/>
                  </a:lnTo>
                  <a:lnTo>
                    <a:pt x="28" y="6"/>
                  </a:lnTo>
                  <a:lnTo>
                    <a:pt x="14" y="12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18" y="30"/>
                  </a:lnTo>
                  <a:lnTo>
                    <a:pt x="34" y="42"/>
                  </a:lnTo>
                  <a:lnTo>
                    <a:pt x="48" y="54"/>
                  </a:lnTo>
                  <a:lnTo>
                    <a:pt x="58" y="66"/>
                  </a:lnTo>
                  <a:lnTo>
                    <a:pt x="66" y="76"/>
                  </a:lnTo>
                  <a:lnTo>
                    <a:pt x="72" y="86"/>
                  </a:lnTo>
                  <a:lnTo>
                    <a:pt x="76" y="96"/>
                  </a:lnTo>
                  <a:lnTo>
                    <a:pt x="76" y="98"/>
                  </a:lnTo>
                  <a:lnTo>
                    <a:pt x="174" y="98"/>
                  </a:lnTo>
                  <a:lnTo>
                    <a:pt x="174" y="66"/>
                  </a:lnTo>
                  <a:lnTo>
                    <a:pt x="174" y="66"/>
                  </a:lnTo>
                  <a:lnTo>
                    <a:pt x="168" y="56"/>
                  </a:lnTo>
                  <a:lnTo>
                    <a:pt x="160" y="44"/>
                  </a:lnTo>
                  <a:lnTo>
                    <a:pt x="150" y="32"/>
                  </a:lnTo>
                  <a:lnTo>
                    <a:pt x="136" y="20"/>
                  </a:lnTo>
                  <a:lnTo>
                    <a:pt x="116" y="10"/>
                  </a:lnTo>
                  <a:lnTo>
                    <a:pt x="106" y="6"/>
                  </a:lnTo>
                  <a:lnTo>
                    <a:pt x="94" y="4"/>
                  </a:lnTo>
                  <a:lnTo>
                    <a:pt x="80" y="0"/>
                  </a:lnTo>
                  <a:lnTo>
                    <a:pt x="66" y="0"/>
                  </a:lnTo>
                  <a:lnTo>
                    <a:pt x="66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63" name="Freeform 235"/>
            <p:cNvSpPr>
              <a:spLocks/>
            </p:cNvSpPr>
            <p:nvPr/>
          </p:nvSpPr>
          <p:spPr bwMode="auto">
            <a:xfrm>
              <a:off x="3978275" y="4498975"/>
              <a:ext cx="187325" cy="187325"/>
            </a:xfrm>
            <a:custGeom>
              <a:avLst/>
              <a:gdLst/>
              <a:ahLst/>
              <a:cxnLst>
                <a:cxn ang="0">
                  <a:pos x="60" y="0"/>
                </a:cxn>
                <a:cxn ang="0">
                  <a:pos x="60" y="0"/>
                </a:cxn>
                <a:cxn ang="0">
                  <a:pos x="72" y="2"/>
                </a:cxn>
                <a:cxn ang="0">
                  <a:pos x="82" y="4"/>
                </a:cxn>
                <a:cxn ang="0">
                  <a:pos x="92" y="10"/>
                </a:cxn>
                <a:cxn ang="0">
                  <a:pos x="102" y="18"/>
                </a:cxn>
                <a:cxn ang="0">
                  <a:pos x="108" y="26"/>
                </a:cxn>
                <a:cxn ang="0">
                  <a:pos x="114" y="36"/>
                </a:cxn>
                <a:cxn ang="0">
                  <a:pos x="118" y="48"/>
                </a:cxn>
                <a:cxn ang="0">
                  <a:pos x="118" y="60"/>
                </a:cxn>
                <a:cxn ang="0">
                  <a:pos x="118" y="60"/>
                </a:cxn>
                <a:cxn ang="0">
                  <a:pos x="118" y="72"/>
                </a:cxn>
                <a:cxn ang="0">
                  <a:pos x="114" y="82"/>
                </a:cxn>
                <a:cxn ang="0">
                  <a:pos x="108" y="92"/>
                </a:cxn>
                <a:cxn ang="0">
                  <a:pos x="102" y="102"/>
                </a:cxn>
                <a:cxn ang="0">
                  <a:pos x="92" y="108"/>
                </a:cxn>
                <a:cxn ang="0">
                  <a:pos x="82" y="114"/>
                </a:cxn>
                <a:cxn ang="0">
                  <a:pos x="72" y="118"/>
                </a:cxn>
                <a:cxn ang="0">
                  <a:pos x="60" y="118"/>
                </a:cxn>
                <a:cxn ang="0">
                  <a:pos x="60" y="118"/>
                </a:cxn>
                <a:cxn ang="0">
                  <a:pos x="48" y="118"/>
                </a:cxn>
                <a:cxn ang="0">
                  <a:pos x="36" y="114"/>
                </a:cxn>
                <a:cxn ang="0">
                  <a:pos x="26" y="108"/>
                </a:cxn>
                <a:cxn ang="0">
                  <a:pos x="18" y="102"/>
                </a:cxn>
                <a:cxn ang="0">
                  <a:pos x="10" y="92"/>
                </a:cxn>
                <a:cxn ang="0">
                  <a:pos x="4" y="82"/>
                </a:cxn>
                <a:cxn ang="0">
                  <a:pos x="2" y="72"/>
                </a:cxn>
                <a:cxn ang="0">
                  <a:pos x="0" y="60"/>
                </a:cxn>
                <a:cxn ang="0">
                  <a:pos x="0" y="60"/>
                </a:cxn>
                <a:cxn ang="0">
                  <a:pos x="2" y="48"/>
                </a:cxn>
                <a:cxn ang="0">
                  <a:pos x="4" y="36"/>
                </a:cxn>
                <a:cxn ang="0">
                  <a:pos x="10" y="26"/>
                </a:cxn>
                <a:cxn ang="0">
                  <a:pos x="18" y="18"/>
                </a:cxn>
                <a:cxn ang="0">
                  <a:pos x="26" y="10"/>
                </a:cxn>
                <a:cxn ang="0">
                  <a:pos x="36" y="4"/>
                </a:cxn>
                <a:cxn ang="0">
                  <a:pos x="48" y="2"/>
                </a:cxn>
                <a:cxn ang="0">
                  <a:pos x="60" y="0"/>
                </a:cxn>
                <a:cxn ang="0">
                  <a:pos x="60" y="0"/>
                </a:cxn>
              </a:cxnLst>
              <a:rect l="0" t="0" r="r" b="b"/>
              <a:pathLst>
                <a:path w="118" h="118">
                  <a:moveTo>
                    <a:pt x="60" y="0"/>
                  </a:moveTo>
                  <a:lnTo>
                    <a:pt x="60" y="0"/>
                  </a:lnTo>
                  <a:lnTo>
                    <a:pt x="72" y="2"/>
                  </a:lnTo>
                  <a:lnTo>
                    <a:pt x="82" y="4"/>
                  </a:lnTo>
                  <a:lnTo>
                    <a:pt x="92" y="10"/>
                  </a:lnTo>
                  <a:lnTo>
                    <a:pt x="102" y="18"/>
                  </a:lnTo>
                  <a:lnTo>
                    <a:pt x="108" y="26"/>
                  </a:lnTo>
                  <a:lnTo>
                    <a:pt x="114" y="36"/>
                  </a:lnTo>
                  <a:lnTo>
                    <a:pt x="118" y="48"/>
                  </a:lnTo>
                  <a:lnTo>
                    <a:pt x="118" y="60"/>
                  </a:lnTo>
                  <a:lnTo>
                    <a:pt x="118" y="60"/>
                  </a:lnTo>
                  <a:lnTo>
                    <a:pt x="118" y="72"/>
                  </a:lnTo>
                  <a:lnTo>
                    <a:pt x="114" y="82"/>
                  </a:lnTo>
                  <a:lnTo>
                    <a:pt x="108" y="92"/>
                  </a:lnTo>
                  <a:lnTo>
                    <a:pt x="102" y="102"/>
                  </a:lnTo>
                  <a:lnTo>
                    <a:pt x="92" y="108"/>
                  </a:lnTo>
                  <a:lnTo>
                    <a:pt x="82" y="114"/>
                  </a:lnTo>
                  <a:lnTo>
                    <a:pt x="72" y="118"/>
                  </a:lnTo>
                  <a:lnTo>
                    <a:pt x="60" y="118"/>
                  </a:lnTo>
                  <a:lnTo>
                    <a:pt x="60" y="118"/>
                  </a:lnTo>
                  <a:lnTo>
                    <a:pt x="48" y="118"/>
                  </a:lnTo>
                  <a:lnTo>
                    <a:pt x="36" y="114"/>
                  </a:lnTo>
                  <a:lnTo>
                    <a:pt x="26" y="108"/>
                  </a:lnTo>
                  <a:lnTo>
                    <a:pt x="18" y="102"/>
                  </a:lnTo>
                  <a:lnTo>
                    <a:pt x="10" y="92"/>
                  </a:lnTo>
                  <a:lnTo>
                    <a:pt x="4" y="82"/>
                  </a:lnTo>
                  <a:lnTo>
                    <a:pt x="2" y="72"/>
                  </a:lnTo>
                  <a:lnTo>
                    <a:pt x="0" y="60"/>
                  </a:lnTo>
                  <a:lnTo>
                    <a:pt x="0" y="60"/>
                  </a:lnTo>
                  <a:lnTo>
                    <a:pt x="2" y="48"/>
                  </a:lnTo>
                  <a:lnTo>
                    <a:pt x="4" y="36"/>
                  </a:lnTo>
                  <a:lnTo>
                    <a:pt x="10" y="26"/>
                  </a:lnTo>
                  <a:lnTo>
                    <a:pt x="18" y="18"/>
                  </a:lnTo>
                  <a:lnTo>
                    <a:pt x="26" y="10"/>
                  </a:lnTo>
                  <a:lnTo>
                    <a:pt x="36" y="4"/>
                  </a:lnTo>
                  <a:lnTo>
                    <a:pt x="48" y="2"/>
                  </a:lnTo>
                  <a:lnTo>
                    <a:pt x="60" y="0"/>
                  </a:lnTo>
                  <a:lnTo>
                    <a:pt x="6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64" name="Freeform 236"/>
            <p:cNvSpPr>
              <a:spLocks/>
            </p:cNvSpPr>
            <p:nvPr/>
          </p:nvSpPr>
          <p:spPr bwMode="auto">
            <a:xfrm>
              <a:off x="3902075" y="4762500"/>
              <a:ext cx="276225" cy="155575"/>
            </a:xfrm>
            <a:custGeom>
              <a:avLst/>
              <a:gdLst/>
              <a:ahLst/>
              <a:cxnLst>
                <a:cxn ang="0">
                  <a:pos x="108" y="0"/>
                </a:cxn>
                <a:cxn ang="0">
                  <a:pos x="108" y="0"/>
                </a:cxn>
                <a:cxn ang="0">
                  <a:pos x="128" y="2"/>
                </a:cxn>
                <a:cxn ang="0">
                  <a:pos x="144" y="6"/>
                </a:cxn>
                <a:cxn ang="0">
                  <a:pos x="160" y="12"/>
                </a:cxn>
                <a:cxn ang="0">
                  <a:pos x="174" y="20"/>
                </a:cxn>
                <a:cxn ang="0">
                  <a:pos x="174" y="20"/>
                </a:cxn>
                <a:cxn ang="0">
                  <a:pos x="154" y="30"/>
                </a:cxn>
                <a:cxn ang="0">
                  <a:pos x="138" y="42"/>
                </a:cxn>
                <a:cxn ang="0">
                  <a:pos x="126" y="54"/>
                </a:cxn>
                <a:cxn ang="0">
                  <a:pos x="116" y="66"/>
                </a:cxn>
                <a:cxn ang="0">
                  <a:pos x="108" y="76"/>
                </a:cxn>
                <a:cxn ang="0">
                  <a:pos x="102" y="86"/>
                </a:cxn>
                <a:cxn ang="0">
                  <a:pos x="98" y="96"/>
                </a:cxn>
                <a:cxn ang="0">
                  <a:pos x="98" y="98"/>
                </a:cxn>
                <a:cxn ang="0">
                  <a:pos x="0" y="98"/>
                </a:cxn>
                <a:cxn ang="0">
                  <a:pos x="0" y="66"/>
                </a:cxn>
                <a:cxn ang="0">
                  <a:pos x="0" y="66"/>
                </a:cxn>
                <a:cxn ang="0">
                  <a:pos x="6" y="56"/>
                </a:cxn>
                <a:cxn ang="0">
                  <a:pos x="12" y="44"/>
                </a:cxn>
                <a:cxn ang="0">
                  <a:pos x="24" y="32"/>
                </a:cxn>
                <a:cxn ang="0">
                  <a:pos x="38" y="20"/>
                </a:cxn>
                <a:cxn ang="0">
                  <a:pos x="56" y="10"/>
                </a:cxn>
                <a:cxn ang="0">
                  <a:pos x="68" y="6"/>
                </a:cxn>
                <a:cxn ang="0">
                  <a:pos x="80" y="4"/>
                </a:cxn>
                <a:cxn ang="0">
                  <a:pos x="92" y="0"/>
                </a:cxn>
                <a:cxn ang="0">
                  <a:pos x="108" y="0"/>
                </a:cxn>
                <a:cxn ang="0">
                  <a:pos x="108" y="0"/>
                </a:cxn>
              </a:cxnLst>
              <a:rect l="0" t="0" r="r" b="b"/>
              <a:pathLst>
                <a:path w="174" h="98">
                  <a:moveTo>
                    <a:pt x="108" y="0"/>
                  </a:moveTo>
                  <a:lnTo>
                    <a:pt x="108" y="0"/>
                  </a:lnTo>
                  <a:lnTo>
                    <a:pt x="128" y="2"/>
                  </a:lnTo>
                  <a:lnTo>
                    <a:pt x="144" y="6"/>
                  </a:lnTo>
                  <a:lnTo>
                    <a:pt x="160" y="12"/>
                  </a:lnTo>
                  <a:lnTo>
                    <a:pt x="174" y="20"/>
                  </a:lnTo>
                  <a:lnTo>
                    <a:pt x="174" y="20"/>
                  </a:lnTo>
                  <a:lnTo>
                    <a:pt x="154" y="30"/>
                  </a:lnTo>
                  <a:lnTo>
                    <a:pt x="138" y="42"/>
                  </a:lnTo>
                  <a:lnTo>
                    <a:pt x="126" y="54"/>
                  </a:lnTo>
                  <a:lnTo>
                    <a:pt x="116" y="66"/>
                  </a:lnTo>
                  <a:lnTo>
                    <a:pt x="108" y="76"/>
                  </a:lnTo>
                  <a:lnTo>
                    <a:pt x="102" y="86"/>
                  </a:lnTo>
                  <a:lnTo>
                    <a:pt x="98" y="96"/>
                  </a:lnTo>
                  <a:lnTo>
                    <a:pt x="98" y="98"/>
                  </a:lnTo>
                  <a:lnTo>
                    <a:pt x="0" y="98"/>
                  </a:lnTo>
                  <a:lnTo>
                    <a:pt x="0" y="66"/>
                  </a:lnTo>
                  <a:lnTo>
                    <a:pt x="0" y="66"/>
                  </a:lnTo>
                  <a:lnTo>
                    <a:pt x="6" y="56"/>
                  </a:lnTo>
                  <a:lnTo>
                    <a:pt x="12" y="44"/>
                  </a:lnTo>
                  <a:lnTo>
                    <a:pt x="24" y="32"/>
                  </a:lnTo>
                  <a:lnTo>
                    <a:pt x="38" y="20"/>
                  </a:lnTo>
                  <a:lnTo>
                    <a:pt x="56" y="10"/>
                  </a:lnTo>
                  <a:lnTo>
                    <a:pt x="68" y="6"/>
                  </a:lnTo>
                  <a:lnTo>
                    <a:pt x="80" y="4"/>
                  </a:lnTo>
                  <a:lnTo>
                    <a:pt x="92" y="0"/>
                  </a:lnTo>
                  <a:lnTo>
                    <a:pt x="108" y="0"/>
                  </a:lnTo>
                  <a:lnTo>
                    <a:pt x="108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</p:grpSp>
      <p:sp>
        <p:nvSpPr>
          <p:cNvPr id="78" name="Freeform 119"/>
          <p:cNvSpPr>
            <a:spLocks noEditPoints="1"/>
          </p:cNvSpPr>
          <p:nvPr/>
        </p:nvSpPr>
        <p:spPr bwMode="auto">
          <a:xfrm>
            <a:off x="9617550" y="2300349"/>
            <a:ext cx="659377" cy="659377"/>
          </a:xfrm>
          <a:custGeom>
            <a:avLst/>
            <a:gdLst/>
            <a:ahLst/>
            <a:cxnLst>
              <a:cxn ang="0">
                <a:pos x="182" y="12"/>
              </a:cxn>
              <a:cxn ang="0">
                <a:pos x="76" y="76"/>
              </a:cxn>
              <a:cxn ang="0">
                <a:pos x="10" y="182"/>
              </a:cxn>
              <a:cxn ang="0">
                <a:pos x="0" y="286"/>
              </a:cxn>
              <a:cxn ang="0">
                <a:pos x="44" y="406"/>
              </a:cxn>
              <a:cxn ang="0">
                <a:pos x="136" y="488"/>
              </a:cxn>
              <a:cxn ang="0">
                <a:pos x="260" y="520"/>
              </a:cxn>
              <a:cxn ang="0">
                <a:pos x="360" y="500"/>
              </a:cxn>
              <a:cxn ang="0">
                <a:pos x="460" y="426"/>
              </a:cxn>
              <a:cxn ang="0">
                <a:pos x="514" y="312"/>
              </a:cxn>
              <a:cxn ang="0">
                <a:pos x="514" y="208"/>
              </a:cxn>
              <a:cxn ang="0">
                <a:pos x="460" y="94"/>
              </a:cxn>
              <a:cxn ang="0">
                <a:pos x="360" y="20"/>
              </a:cxn>
              <a:cxn ang="0">
                <a:pos x="260" y="0"/>
              </a:cxn>
              <a:cxn ang="0">
                <a:pos x="172" y="88"/>
              </a:cxn>
              <a:cxn ang="0">
                <a:pos x="118" y="96"/>
              </a:cxn>
              <a:cxn ang="0">
                <a:pos x="194" y="54"/>
              </a:cxn>
              <a:cxn ang="0">
                <a:pos x="148" y="140"/>
              </a:cxn>
              <a:cxn ang="0">
                <a:pos x="42" y="252"/>
              </a:cxn>
              <a:cxn ang="0">
                <a:pos x="58" y="180"/>
              </a:cxn>
              <a:cxn ang="0">
                <a:pos x="100" y="114"/>
              </a:cxn>
              <a:cxn ang="0">
                <a:pos x="132" y="336"/>
              </a:cxn>
              <a:cxn ang="0">
                <a:pos x="100" y="410"/>
              </a:cxn>
              <a:cxn ang="0">
                <a:pos x="58" y="350"/>
              </a:cxn>
              <a:cxn ang="0">
                <a:pos x="42" y="276"/>
              </a:cxn>
              <a:cxn ang="0">
                <a:pos x="156" y="406"/>
              </a:cxn>
              <a:cxn ang="0">
                <a:pos x="192" y="466"/>
              </a:cxn>
              <a:cxn ang="0">
                <a:pos x="118" y="426"/>
              </a:cxn>
              <a:cxn ang="0">
                <a:pos x="220" y="460"/>
              </a:cxn>
              <a:cxn ang="0">
                <a:pos x="210" y="392"/>
              </a:cxn>
              <a:cxn ang="0">
                <a:pos x="248" y="364"/>
              </a:cxn>
              <a:cxn ang="0">
                <a:pos x="162" y="356"/>
              </a:cxn>
              <a:cxn ang="0">
                <a:pos x="248" y="364"/>
              </a:cxn>
              <a:cxn ang="0">
                <a:pos x="156" y="196"/>
              </a:cxn>
              <a:cxn ang="0">
                <a:pos x="208" y="154"/>
              </a:cxn>
              <a:cxn ang="0">
                <a:pos x="212" y="130"/>
              </a:cxn>
              <a:cxn ang="0">
                <a:pos x="206" y="80"/>
              </a:cxn>
              <a:cxn ang="0">
                <a:pos x="248" y="134"/>
              </a:cxn>
              <a:cxn ang="0">
                <a:pos x="358" y="114"/>
              </a:cxn>
              <a:cxn ang="0">
                <a:pos x="320" y="54"/>
              </a:cxn>
              <a:cxn ang="0">
                <a:pos x="396" y="94"/>
              </a:cxn>
              <a:cxn ang="0">
                <a:pos x="294" y="60"/>
              </a:cxn>
              <a:cxn ang="0">
                <a:pos x="334" y="122"/>
              </a:cxn>
              <a:cxn ang="0">
                <a:pos x="268" y="158"/>
              </a:cxn>
              <a:cxn ang="0">
                <a:pos x="352" y="170"/>
              </a:cxn>
              <a:cxn ang="0">
                <a:pos x="268" y="158"/>
              </a:cxn>
              <a:cxn ang="0">
                <a:pos x="360" y="330"/>
              </a:cxn>
              <a:cxn ang="0">
                <a:pos x="290" y="366"/>
              </a:cxn>
              <a:cxn ang="0">
                <a:pos x="268" y="476"/>
              </a:cxn>
              <a:cxn ang="0">
                <a:pos x="336" y="400"/>
              </a:cxn>
              <a:cxn ang="0">
                <a:pos x="296" y="462"/>
              </a:cxn>
              <a:cxn ang="0">
                <a:pos x="328" y="460"/>
              </a:cxn>
              <a:cxn ang="0">
                <a:pos x="380" y="418"/>
              </a:cxn>
              <a:cxn ang="0">
                <a:pos x="342" y="460"/>
              </a:cxn>
              <a:cxn ang="0">
                <a:pos x="394" y="400"/>
              </a:cxn>
              <a:cxn ang="0">
                <a:pos x="388" y="308"/>
              </a:cxn>
              <a:cxn ang="0">
                <a:pos x="468" y="314"/>
              </a:cxn>
              <a:cxn ang="0">
                <a:pos x="428" y="396"/>
              </a:cxn>
              <a:cxn ang="0">
                <a:pos x="388" y="222"/>
              </a:cxn>
              <a:cxn ang="0">
                <a:pos x="394" y="126"/>
              </a:cxn>
              <a:cxn ang="0">
                <a:pos x="448" y="162"/>
              </a:cxn>
              <a:cxn ang="0">
                <a:pos x="474" y="252"/>
              </a:cxn>
            </a:cxnLst>
            <a:rect l="0" t="0" r="r" b="b"/>
            <a:pathLst>
              <a:path w="520" h="520">
                <a:moveTo>
                  <a:pt x="260" y="0"/>
                </a:moveTo>
                <a:lnTo>
                  <a:pt x="260" y="0"/>
                </a:lnTo>
                <a:lnTo>
                  <a:pt x="232" y="2"/>
                </a:lnTo>
                <a:lnTo>
                  <a:pt x="206" y="6"/>
                </a:lnTo>
                <a:lnTo>
                  <a:pt x="182" y="12"/>
                </a:lnTo>
                <a:lnTo>
                  <a:pt x="158" y="20"/>
                </a:lnTo>
                <a:lnTo>
                  <a:pt x="136" y="32"/>
                </a:lnTo>
                <a:lnTo>
                  <a:pt x="114" y="44"/>
                </a:lnTo>
                <a:lnTo>
                  <a:pt x="94" y="60"/>
                </a:lnTo>
                <a:lnTo>
                  <a:pt x="76" y="76"/>
                </a:lnTo>
                <a:lnTo>
                  <a:pt x="58" y="94"/>
                </a:lnTo>
                <a:lnTo>
                  <a:pt x="44" y="114"/>
                </a:lnTo>
                <a:lnTo>
                  <a:pt x="30" y="136"/>
                </a:lnTo>
                <a:lnTo>
                  <a:pt x="20" y="158"/>
                </a:lnTo>
                <a:lnTo>
                  <a:pt x="10" y="182"/>
                </a:lnTo>
                <a:lnTo>
                  <a:pt x="4" y="208"/>
                </a:lnTo>
                <a:lnTo>
                  <a:pt x="0" y="234"/>
                </a:lnTo>
                <a:lnTo>
                  <a:pt x="0" y="260"/>
                </a:lnTo>
                <a:lnTo>
                  <a:pt x="0" y="260"/>
                </a:lnTo>
                <a:lnTo>
                  <a:pt x="0" y="286"/>
                </a:lnTo>
                <a:lnTo>
                  <a:pt x="4" y="312"/>
                </a:lnTo>
                <a:lnTo>
                  <a:pt x="10" y="338"/>
                </a:lnTo>
                <a:lnTo>
                  <a:pt x="20" y="360"/>
                </a:lnTo>
                <a:lnTo>
                  <a:pt x="30" y="384"/>
                </a:lnTo>
                <a:lnTo>
                  <a:pt x="44" y="406"/>
                </a:lnTo>
                <a:lnTo>
                  <a:pt x="58" y="426"/>
                </a:lnTo>
                <a:lnTo>
                  <a:pt x="76" y="444"/>
                </a:lnTo>
                <a:lnTo>
                  <a:pt x="94" y="460"/>
                </a:lnTo>
                <a:lnTo>
                  <a:pt x="114" y="476"/>
                </a:lnTo>
                <a:lnTo>
                  <a:pt x="136" y="488"/>
                </a:lnTo>
                <a:lnTo>
                  <a:pt x="158" y="500"/>
                </a:lnTo>
                <a:lnTo>
                  <a:pt x="182" y="508"/>
                </a:lnTo>
                <a:lnTo>
                  <a:pt x="206" y="514"/>
                </a:lnTo>
                <a:lnTo>
                  <a:pt x="232" y="518"/>
                </a:lnTo>
                <a:lnTo>
                  <a:pt x="260" y="520"/>
                </a:lnTo>
                <a:lnTo>
                  <a:pt x="260" y="520"/>
                </a:lnTo>
                <a:lnTo>
                  <a:pt x="286" y="518"/>
                </a:lnTo>
                <a:lnTo>
                  <a:pt x="312" y="514"/>
                </a:lnTo>
                <a:lnTo>
                  <a:pt x="336" y="508"/>
                </a:lnTo>
                <a:lnTo>
                  <a:pt x="360" y="500"/>
                </a:lnTo>
                <a:lnTo>
                  <a:pt x="384" y="488"/>
                </a:lnTo>
                <a:lnTo>
                  <a:pt x="404" y="476"/>
                </a:lnTo>
                <a:lnTo>
                  <a:pt x="424" y="460"/>
                </a:lnTo>
                <a:lnTo>
                  <a:pt x="444" y="444"/>
                </a:lnTo>
                <a:lnTo>
                  <a:pt x="460" y="426"/>
                </a:lnTo>
                <a:lnTo>
                  <a:pt x="474" y="406"/>
                </a:lnTo>
                <a:lnTo>
                  <a:pt x="488" y="384"/>
                </a:lnTo>
                <a:lnTo>
                  <a:pt x="498" y="360"/>
                </a:lnTo>
                <a:lnTo>
                  <a:pt x="508" y="338"/>
                </a:lnTo>
                <a:lnTo>
                  <a:pt x="514" y="312"/>
                </a:lnTo>
                <a:lnTo>
                  <a:pt x="518" y="286"/>
                </a:lnTo>
                <a:lnTo>
                  <a:pt x="520" y="260"/>
                </a:lnTo>
                <a:lnTo>
                  <a:pt x="520" y="260"/>
                </a:lnTo>
                <a:lnTo>
                  <a:pt x="518" y="234"/>
                </a:lnTo>
                <a:lnTo>
                  <a:pt x="514" y="208"/>
                </a:lnTo>
                <a:lnTo>
                  <a:pt x="508" y="182"/>
                </a:lnTo>
                <a:lnTo>
                  <a:pt x="498" y="158"/>
                </a:lnTo>
                <a:lnTo>
                  <a:pt x="488" y="136"/>
                </a:lnTo>
                <a:lnTo>
                  <a:pt x="474" y="114"/>
                </a:lnTo>
                <a:lnTo>
                  <a:pt x="460" y="94"/>
                </a:lnTo>
                <a:lnTo>
                  <a:pt x="444" y="76"/>
                </a:lnTo>
                <a:lnTo>
                  <a:pt x="424" y="60"/>
                </a:lnTo>
                <a:lnTo>
                  <a:pt x="404" y="44"/>
                </a:lnTo>
                <a:lnTo>
                  <a:pt x="384" y="32"/>
                </a:lnTo>
                <a:lnTo>
                  <a:pt x="360" y="20"/>
                </a:lnTo>
                <a:lnTo>
                  <a:pt x="336" y="12"/>
                </a:lnTo>
                <a:lnTo>
                  <a:pt x="312" y="6"/>
                </a:lnTo>
                <a:lnTo>
                  <a:pt x="286" y="2"/>
                </a:lnTo>
                <a:lnTo>
                  <a:pt x="260" y="0"/>
                </a:lnTo>
                <a:lnTo>
                  <a:pt x="260" y="0"/>
                </a:lnTo>
                <a:close/>
                <a:moveTo>
                  <a:pt x="194" y="54"/>
                </a:moveTo>
                <a:lnTo>
                  <a:pt x="194" y="54"/>
                </a:lnTo>
                <a:lnTo>
                  <a:pt x="186" y="64"/>
                </a:lnTo>
                <a:lnTo>
                  <a:pt x="186" y="64"/>
                </a:lnTo>
                <a:lnTo>
                  <a:pt x="172" y="88"/>
                </a:lnTo>
                <a:lnTo>
                  <a:pt x="158" y="114"/>
                </a:lnTo>
                <a:lnTo>
                  <a:pt x="158" y="114"/>
                </a:lnTo>
                <a:lnTo>
                  <a:pt x="136" y="106"/>
                </a:lnTo>
                <a:lnTo>
                  <a:pt x="118" y="96"/>
                </a:lnTo>
                <a:lnTo>
                  <a:pt x="118" y="96"/>
                </a:lnTo>
                <a:lnTo>
                  <a:pt x="136" y="82"/>
                </a:lnTo>
                <a:lnTo>
                  <a:pt x="154" y="70"/>
                </a:lnTo>
                <a:lnTo>
                  <a:pt x="174" y="62"/>
                </a:lnTo>
                <a:lnTo>
                  <a:pt x="194" y="54"/>
                </a:lnTo>
                <a:lnTo>
                  <a:pt x="194" y="54"/>
                </a:lnTo>
                <a:close/>
                <a:moveTo>
                  <a:pt x="100" y="114"/>
                </a:moveTo>
                <a:lnTo>
                  <a:pt x="100" y="114"/>
                </a:lnTo>
                <a:lnTo>
                  <a:pt x="122" y="128"/>
                </a:lnTo>
                <a:lnTo>
                  <a:pt x="148" y="140"/>
                </a:lnTo>
                <a:lnTo>
                  <a:pt x="148" y="140"/>
                </a:lnTo>
                <a:lnTo>
                  <a:pt x="140" y="164"/>
                </a:lnTo>
                <a:lnTo>
                  <a:pt x="132" y="192"/>
                </a:lnTo>
                <a:lnTo>
                  <a:pt x="128" y="222"/>
                </a:lnTo>
                <a:lnTo>
                  <a:pt x="124" y="252"/>
                </a:lnTo>
                <a:lnTo>
                  <a:pt x="42" y="252"/>
                </a:lnTo>
                <a:lnTo>
                  <a:pt x="42" y="252"/>
                </a:lnTo>
                <a:lnTo>
                  <a:pt x="44" y="234"/>
                </a:lnTo>
                <a:lnTo>
                  <a:pt x="48" y="216"/>
                </a:lnTo>
                <a:lnTo>
                  <a:pt x="52" y="196"/>
                </a:lnTo>
                <a:lnTo>
                  <a:pt x="58" y="180"/>
                </a:lnTo>
                <a:lnTo>
                  <a:pt x="66" y="162"/>
                </a:lnTo>
                <a:lnTo>
                  <a:pt x="76" y="144"/>
                </a:lnTo>
                <a:lnTo>
                  <a:pt x="88" y="130"/>
                </a:lnTo>
                <a:lnTo>
                  <a:pt x="100" y="114"/>
                </a:lnTo>
                <a:lnTo>
                  <a:pt x="100" y="114"/>
                </a:lnTo>
                <a:close/>
                <a:moveTo>
                  <a:pt x="42" y="276"/>
                </a:moveTo>
                <a:lnTo>
                  <a:pt x="124" y="276"/>
                </a:lnTo>
                <a:lnTo>
                  <a:pt x="124" y="276"/>
                </a:lnTo>
                <a:lnTo>
                  <a:pt x="126" y="308"/>
                </a:lnTo>
                <a:lnTo>
                  <a:pt x="132" y="336"/>
                </a:lnTo>
                <a:lnTo>
                  <a:pt x="138" y="362"/>
                </a:lnTo>
                <a:lnTo>
                  <a:pt x="146" y="386"/>
                </a:lnTo>
                <a:lnTo>
                  <a:pt x="146" y="386"/>
                </a:lnTo>
                <a:lnTo>
                  <a:pt x="120" y="398"/>
                </a:lnTo>
                <a:lnTo>
                  <a:pt x="100" y="410"/>
                </a:lnTo>
                <a:lnTo>
                  <a:pt x="100" y="410"/>
                </a:lnTo>
                <a:lnTo>
                  <a:pt x="88" y="396"/>
                </a:lnTo>
                <a:lnTo>
                  <a:pt x="76" y="382"/>
                </a:lnTo>
                <a:lnTo>
                  <a:pt x="66" y="366"/>
                </a:lnTo>
                <a:lnTo>
                  <a:pt x="58" y="350"/>
                </a:lnTo>
                <a:lnTo>
                  <a:pt x="52" y="332"/>
                </a:lnTo>
                <a:lnTo>
                  <a:pt x="48" y="314"/>
                </a:lnTo>
                <a:lnTo>
                  <a:pt x="44" y="296"/>
                </a:lnTo>
                <a:lnTo>
                  <a:pt x="42" y="276"/>
                </a:lnTo>
                <a:lnTo>
                  <a:pt x="42" y="276"/>
                </a:lnTo>
                <a:close/>
                <a:moveTo>
                  <a:pt x="118" y="426"/>
                </a:moveTo>
                <a:lnTo>
                  <a:pt x="118" y="426"/>
                </a:lnTo>
                <a:lnTo>
                  <a:pt x="136" y="416"/>
                </a:lnTo>
                <a:lnTo>
                  <a:pt x="156" y="406"/>
                </a:lnTo>
                <a:lnTo>
                  <a:pt x="156" y="406"/>
                </a:lnTo>
                <a:lnTo>
                  <a:pt x="170" y="436"/>
                </a:lnTo>
                <a:lnTo>
                  <a:pt x="186" y="460"/>
                </a:lnTo>
                <a:lnTo>
                  <a:pt x="186" y="460"/>
                </a:lnTo>
                <a:lnTo>
                  <a:pt x="192" y="466"/>
                </a:lnTo>
                <a:lnTo>
                  <a:pt x="192" y="466"/>
                </a:lnTo>
                <a:lnTo>
                  <a:pt x="172" y="460"/>
                </a:lnTo>
                <a:lnTo>
                  <a:pt x="154" y="450"/>
                </a:lnTo>
                <a:lnTo>
                  <a:pt x="136" y="438"/>
                </a:lnTo>
                <a:lnTo>
                  <a:pt x="118" y="426"/>
                </a:lnTo>
                <a:lnTo>
                  <a:pt x="118" y="426"/>
                </a:lnTo>
                <a:close/>
                <a:moveTo>
                  <a:pt x="248" y="476"/>
                </a:moveTo>
                <a:lnTo>
                  <a:pt x="248" y="476"/>
                </a:lnTo>
                <a:lnTo>
                  <a:pt x="232" y="476"/>
                </a:lnTo>
                <a:lnTo>
                  <a:pt x="232" y="476"/>
                </a:lnTo>
                <a:lnTo>
                  <a:pt x="220" y="460"/>
                </a:lnTo>
                <a:lnTo>
                  <a:pt x="206" y="444"/>
                </a:lnTo>
                <a:lnTo>
                  <a:pt x="192" y="422"/>
                </a:lnTo>
                <a:lnTo>
                  <a:pt x="180" y="398"/>
                </a:lnTo>
                <a:lnTo>
                  <a:pt x="180" y="398"/>
                </a:lnTo>
                <a:lnTo>
                  <a:pt x="210" y="392"/>
                </a:lnTo>
                <a:lnTo>
                  <a:pt x="228" y="388"/>
                </a:lnTo>
                <a:lnTo>
                  <a:pt x="248" y="388"/>
                </a:lnTo>
                <a:lnTo>
                  <a:pt x="248" y="476"/>
                </a:lnTo>
                <a:close/>
                <a:moveTo>
                  <a:pt x="248" y="364"/>
                </a:moveTo>
                <a:lnTo>
                  <a:pt x="248" y="364"/>
                </a:lnTo>
                <a:lnTo>
                  <a:pt x="224" y="364"/>
                </a:lnTo>
                <a:lnTo>
                  <a:pt x="204" y="368"/>
                </a:lnTo>
                <a:lnTo>
                  <a:pt x="170" y="378"/>
                </a:lnTo>
                <a:lnTo>
                  <a:pt x="170" y="378"/>
                </a:lnTo>
                <a:lnTo>
                  <a:pt x="162" y="356"/>
                </a:lnTo>
                <a:lnTo>
                  <a:pt x="156" y="332"/>
                </a:lnTo>
                <a:lnTo>
                  <a:pt x="150" y="306"/>
                </a:lnTo>
                <a:lnTo>
                  <a:pt x="148" y="276"/>
                </a:lnTo>
                <a:lnTo>
                  <a:pt x="248" y="276"/>
                </a:lnTo>
                <a:lnTo>
                  <a:pt x="248" y="364"/>
                </a:lnTo>
                <a:close/>
                <a:moveTo>
                  <a:pt x="248" y="252"/>
                </a:moveTo>
                <a:lnTo>
                  <a:pt x="150" y="252"/>
                </a:lnTo>
                <a:lnTo>
                  <a:pt x="150" y="252"/>
                </a:lnTo>
                <a:lnTo>
                  <a:pt x="152" y="224"/>
                </a:lnTo>
                <a:lnTo>
                  <a:pt x="156" y="196"/>
                </a:lnTo>
                <a:lnTo>
                  <a:pt x="164" y="170"/>
                </a:lnTo>
                <a:lnTo>
                  <a:pt x="172" y="148"/>
                </a:lnTo>
                <a:lnTo>
                  <a:pt x="172" y="148"/>
                </a:lnTo>
                <a:lnTo>
                  <a:pt x="188" y="152"/>
                </a:lnTo>
                <a:lnTo>
                  <a:pt x="208" y="154"/>
                </a:lnTo>
                <a:lnTo>
                  <a:pt x="248" y="158"/>
                </a:lnTo>
                <a:lnTo>
                  <a:pt x="248" y="252"/>
                </a:lnTo>
                <a:close/>
                <a:moveTo>
                  <a:pt x="248" y="134"/>
                </a:moveTo>
                <a:lnTo>
                  <a:pt x="248" y="134"/>
                </a:lnTo>
                <a:lnTo>
                  <a:pt x="212" y="130"/>
                </a:lnTo>
                <a:lnTo>
                  <a:pt x="182" y="122"/>
                </a:lnTo>
                <a:lnTo>
                  <a:pt x="182" y="122"/>
                </a:lnTo>
                <a:lnTo>
                  <a:pt x="194" y="100"/>
                </a:lnTo>
                <a:lnTo>
                  <a:pt x="206" y="80"/>
                </a:lnTo>
                <a:lnTo>
                  <a:pt x="206" y="80"/>
                </a:lnTo>
                <a:lnTo>
                  <a:pt x="220" y="60"/>
                </a:lnTo>
                <a:lnTo>
                  <a:pt x="234" y="46"/>
                </a:lnTo>
                <a:lnTo>
                  <a:pt x="234" y="46"/>
                </a:lnTo>
                <a:lnTo>
                  <a:pt x="248" y="44"/>
                </a:lnTo>
                <a:lnTo>
                  <a:pt x="248" y="134"/>
                </a:lnTo>
                <a:close/>
                <a:moveTo>
                  <a:pt x="396" y="94"/>
                </a:moveTo>
                <a:lnTo>
                  <a:pt x="396" y="94"/>
                </a:lnTo>
                <a:lnTo>
                  <a:pt x="378" y="104"/>
                </a:lnTo>
                <a:lnTo>
                  <a:pt x="358" y="114"/>
                </a:lnTo>
                <a:lnTo>
                  <a:pt x="358" y="114"/>
                </a:lnTo>
                <a:lnTo>
                  <a:pt x="342" y="88"/>
                </a:lnTo>
                <a:lnTo>
                  <a:pt x="328" y="64"/>
                </a:lnTo>
                <a:lnTo>
                  <a:pt x="328" y="64"/>
                </a:lnTo>
                <a:lnTo>
                  <a:pt x="320" y="54"/>
                </a:lnTo>
                <a:lnTo>
                  <a:pt x="320" y="54"/>
                </a:lnTo>
                <a:lnTo>
                  <a:pt x="340" y="60"/>
                </a:lnTo>
                <a:lnTo>
                  <a:pt x="360" y="70"/>
                </a:lnTo>
                <a:lnTo>
                  <a:pt x="378" y="82"/>
                </a:lnTo>
                <a:lnTo>
                  <a:pt x="396" y="94"/>
                </a:lnTo>
                <a:lnTo>
                  <a:pt x="396" y="94"/>
                </a:lnTo>
                <a:close/>
                <a:moveTo>
                  <a:pt x="268" y="44"/>
                </a:moveTo>
                <a:lnTo>
                  <a:pt x="268" y="44"/>
                </a:lnTo>
                <a:lnTo>
                  <a:pt x="282" y="46"/>
                </a:lnTo>
                <a:lnTo>
                  <a:pt x="282" y="46"/>
                </a:lnTo>
                <a:lnTo>
                  <a:pt x="294" y="60"/>
                </a:lnTo>
                <a:lnTo>
                  <a:pt x="308" y="80"/>
                </a:lnTo>
                <a:lnTo>
                  <a:pt x="308" y="80"/>
                </a:lnTo>
                <a:lnTo>
                  <a:pt x="322" y="98"/>
                </a:lnTo>
                <a:lnTo>
                  <a:pt x="334" y="122"/>
                </a:lnTo>
                <a:lnTo>
                  <a:pt x="334" y="122"/>
                </a:lnTo>
                <a:lnTo>
                  <a:pt x="304" y="130"/>
                </a:lnTo>
                <a:lnTo>
                  <a:pt x="268" y="134"/>
                </a:lnTo>
                <a:lnTo>
                  <a:pt x="268" y="44"/>
                </a:lnTo>
                <a:close/>
                <a:moveTo>
                  <a:pt x="268" y="158"/>
                </a:moveTo>
                <a:lnTo>
                  <a:pt x="268" y="158"/>
                </a:lnTo>
                <a:lnTo>
                  <a:pt x="308" y="154"/>
                </a:lnTo>
                <a:lnTo>
                  <a:pt x="326" y="150"/>
                </a:lnTo>
                <a:lnTo>
                  <a:pt x="344" y="146"/>
                </a:lnTo>
                <a:lnTo>
                  <a:pt x="344" y="146"/>
                </a:lnTo>
                <a:lnTo>
                  <a:pt x="352" y="170"/>
                </a:lnTo>
                <a:lnTo>
                  <a:pt x="358" y="196"/>
                </a:lnTo>
                <a:lnTo>
                  <a:pt x="364" y="224"/>
                </a:lnTo>
                <a:lnTo>
                  <a:pt x="366" y="252"/>
                </a:lnTo>
                <a:lnTo>
                  <a:pt x="268" y="252"/>
                </a:lnTo>
                <a:lnTo>
                  <a:pt x="268" y="158"/>
                </a:lnTo>
                <a:close/>
                <a:moveTo>
                  <a:pt x="268" y="276"/>
                </a:moveTo>
                <a:lnTo>
                  <a:pt x="366" y="276"/>
                </a:lnTo>
                <a:lnTo>
                  <a:pt x="366" y="276"/>
                </a:lnTo>
                <a:lnTo>
                  <a:pt x="364" y="304"/>
                </a:lnTo>
                <a:lnTo>
                  <a:pt x="360" y="330"/>
                </a:lnTo>
                <a:lnTo>
                  <a:pt x="354" y="354"/>
                </a:lnTo>
                <a:lnTo>
                  <a:pt x="346" y="378"/>
                </a:lnTo>
                <a:lnTo>
                  <a:pt x="346" y="378"/>
                </a:lnTo>
                <a:lnTo>
                  <a:pt x="310" y="368"/>
                </a:lnTo>
                <a:lnTo>
                  <a:pt x="290" y="366"/>
                </a:lnTo>
                <a:lnTo>
                  <a:pt x="268" y="364"/>
                </a:lnTo>
                <a:lnTo>
                  <a:pt x="268" y="276"/>
                </a:lnTo>
                <a:close/>
                <a:moveTo>
                  <a:pt x="284" y="476"/>
                </a:moveTo>
                <a:lnTo>
                  <a:pt x="284" y="476"/>
                </a:lnTo>
                <a:lnTo>
                  <a:pt x="268" y="476"/>
                </a:lnTo>
                <a:lnTo>
                  <a:pt x="268" y="388"/>
                </a:lnTo>
                <a:lnTo>
                  <a:pt x="268" y="388"/>
                </a:lnTo>
                <a:lnTo>
                  <a:pt x="288" y="390"/>
                </a:lnTo>
                <a:lnTo>
                  <a:pt x="306" y="392"/>
                </a:lnTo>
                <a:lnTo>
                  <a:pt x="336" y="400"/>
                </a:lnTo>
                <a:lnTo>
                  <a:pt x="336" y="400"/>
                </a:lnTo>
                <a:lnTo>
                  <a:pt x="324" y="422"/>
                </a:lnTo>
                <a:lnTo>
                  <a:pt x="308" y="444"/>
                </a:lnTo>
                <a:lnTo>
                  <a:pt x="308" y="444"/>
                </a:lnTo>
                <a:lnTo>
                  <a:pt x="296" y="462"/>
                </a:lnTo>
                <a:lnTo>
                  <a:pt x="284" y="476"/>
                </a:lnTo>
                <a:lnTo>
                  <a:pt x="284" y="476"/>
                </a:lnTo>
                <a:close/>
                <a:moveTo>
                  <a:pt x="322" y="466"/>
                </a:moveTo>
                <a:lnTo>
                  <a:pt x="322" y="466"/>
                </a:lnTo>
                <a:lnTo>
                  <a:pt x="328" y="460"/>
                </a:lnTo>
                <a:lnTo>
                  <a:pt x="328" y="460"/>
                </a:lnTo>
                <a:lnTo>
                  <a:pt x="344" y="436"/>
                </a:lnTo>
                <a:lnTo>
                  <a:pt x="358" y="408"/>
                </a:lnTo>
                <a:lnTo>
                  <a:pt x="358" y="408"/>
                </a:lnTo>
                <a:lnTo>
                  <a:pt x="380" y="418"/>
                </a:lnTo>
                <a:lnTo>
                  <a:pt x="396" y="426"/>
                </a:lnTo>
                <a:lnTo>
                  <a:pt x="396" y="426"/>
                </a:lnTo>
                <a:lnTo>
                  <a:pt x="380" y="440"/>
                </a:lnTo>
                <a:lnTo>
                  <a:pt x="362" y="450"/>
                </a:lnTo>
                <a:lnTo>
                  <a:pt x="342" y="460"/>
                </a:lnTo>
                <a:lnTo>
                  <a:pt x="322" y="466"/>
                </a:lnTo>
                <a:lnTo>
                  <a:pt x="322" y="466"/>
                </a:lnTo>
                <a:close/>
                <a:moveTo>
                  <a:pt x="414" y="410"/>
                </a:moveTo>
                <a:lnTo>
                  <a:pt x="414" y="410"/>
                </a:lnTo>
                <a:lnTo>
                  <a:pt x="394" y="400"/>
                </a:lnTo>
                <a:lnTo>
                  <a:pt x="368" y="388"/>
                </a:lnTo>
                <a:lnTo>
                  <a:pt x="368" y="388"/>
                </a:lnTo>
                <a:lnTo>
                  <a:pt x="376" y="364"/>
                </a:lnTo>
                <a:lnTo>
                  <a:pt x="384" y="338"/>
                </a:lnTo>
                <a:lnTo>
                  <a:pt x="388" y="308"/>
                </a:lnTo>
                <a:lnTo>
                  <a:pt x="390" y="276"/>
                </a:lnTo>
                <a:lnTo>
                  <a:pt x="474" y="276"/>
                </a:lnTo>
                <a:lnTo>
                  <a:pt x="474" y="276"/>
                </a:lnTo>
                <a:lnTo>
                  <a:pt x="472" y="296"/>
                </a:lnTo>
                <a:lnTo>
                  <a:pt x="468" y="314"/>
                </a:lnTo>
                <a:lnTo>
                  <a:pt x="462" y="332"/>
                </a:lnTo>
                <a:lnTo>
                  <a:pt x="456" y="350"/>
                </a:lnTo>
                <a:lnTo>
                  <a:pt x="448" y="366"/>
                </a:lnTo>
                <a:lnTo>
                  <a:pt x="438" y="382"/>
                </a:lnTo>
                <a:lnTo>
                  <a:pt x="428" y="396"/>
                </a:lnTo>
                <a:lnTo>
                  <a:pt x="414" y="410"/>
                </a:lnTo>
                <a:lnTo>
                  <a:pt x="414" y="410"/>
                </a:lnTo>
                <a:close/>
                <a:moveTo>
                  <a:pt x="390" y="252"/>
                </a:moveTo>
                <a:lnTo>
                  <a:pt x="390" y="252"/>
                </a:lnTo>
                <a:lnTo>
                  <a:pt x="388" y="222"/>
                </a:lnTo>
                <a:lnTo>
                  <a:pt x="382" y="192"/>
                </a:lnTo>
                <a:lnTo>
                  <a:pt x="376" y="164"/>
                </a:lnTo>
                <a:lnTo>
                  <a:pt x="366" y="138"/>
                </a:lnTo>
                <a:lnTo>
                  <a:pt x="366" y="138"/>
                </a:lnTo>
                <a:lnTo>
                  <a:pt x="394" y="126"/>
                </a:lnTo>
                <a:lnTo>
                  <a:pt x="414" y="114"/>
                </a:lnTo>
                <a:lnTo>
                  <a:pt x="414" y="114"/>
                </a:lnTo>
                <a:lnTo>
                  <a:pt x="428" y="130"/>
                </a:lnTo>
                <a:lnTo>
                  <a:pt x="438" y="146"/>
                </a:lnTo>
                <a:lnTo>
                  <a:pt x="448" y="162"/>
                </a:lnTo>
                <a:lnTo>
                  <a:pt x="456" y="180"/>
                </a:lnTo>
                <a:lnTo>
                  <a:pt x="462" y="198"/>
                </a:lnTo>
                <a:lnTo>
                  <a:pt x="468" y="216"/>
                </a:lnTo>
                <a:lnTo>
                  <a:pt x="472" y="234"/>
                </a:lnTo>
                <a:lnTo>
                  <a:pt x="474" y="252"/>
                </a:lnTo>
                <a:lnTo>
                  <a:pt x="390" y="252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3200"/>
          </a:p>
        </p:txBody>
      </p:sp>
      <p:sp>
        <p:nvSpPr>
          <p:cNvPr id="84" name="文本框 8"/>
          <p:cNvSpPr txBox="1"/>
          <p:nvPr/>
        </p:nvSpPr>
        <p:spPr>
          <a:xfrm>
            <a:off x="1041122" y="4362852"/>
            <a:ext cx="1949531" cy="14257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lnSpc>
                <a:spcPct val="130000"/>
              </a:lnSpc>
            </a:pPr>
            <a:r>
              <a:rPr lang="zh-CN" altLang="en-US" sz="1333" dirty="0">
                <a:solidFill>
                  <a:srgbClr val="000000"/>
                </a:solidFill>
                <a:latin typeface="+mn-ea"/>
              </a:rPr>
              <a:t>标题数字等都可以通过点击和重新输入进行更改，顶部“开始”面板中可以对字体、字号、颜色、行距等进行修改。</a:t>
            </a:r>
          </a:p>
        </p:txBody>
      </p:sp>
      <p:grpSp>
        <p:nvGrpSpPr>
          <p:cNvPr id="4" name="组 3"/>
          <p:cNvGrpSpPr/>
          <p:nvPr/>
        </p:nvGrpSpPr>
        <p:grpSpPr>
          <a:xfrm>
            <a:off x="803229" y="3993520"/>
            <a:ext cx="2035661" cy="339110"/>
            <a:chOff x="803229" y="3993520"/>
            <a:chExt cx="2035661" cy="339110"/>
          </a:xfrm>
        </p:grpSpPr>
        <p:sp>
          <p:nvSpPr>
            <p:cNvPr id="83" name="燕尾形 82"/>
            <p:cNvSpPr/>
            <p:nvPr/>
          </p:nvSpPr>
          <p:spPr>
            <a:xfrm>
              <a:off x="803229" y="4094699"/>
              <a:ext cx="237893" cy="237931"/>
            </a:xfrm>
            <a:prstGeom prst="chevron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>
                <a:solidFill>
                  <a:schemeClr val="tx1"/>
                </a:solidFill>
              </a:endParaRPr>
            </a:p>
          </p:txBody>
        </p:sp>
        <p:sp>
          <p:nvSpPr>
            <p:cNvPr id="85" name="矩形 84"/>
            <p:cNvSpPr/>
            <p:nvPr/>
          </p:nvSpPr>
          <p:spPr>
            <a:xfrm>
              <a:off x="1012749" y="3993520"/>
              <a:ext cx="1826141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/>
              <a:r>
                <a:rPr lang="zh-CN" altLang="en-US" sz="1600" b="1" dirty="0">
                  <a:solidFill>
                    <a:schemeClr val="accent1"/>
                  </a:solidFill>
                </a:rPr>
                <a:t>点击此处添加标题</a:t>
              </a:r>
              <a:endParaRPr lang="en-US" altLang="zh-CN" sz="1600" b="1" dirty="0">
                <a:solidFill>
                  <a:schemeClr val="accent1"/>
                </a:solidFill>
              </a:endParaRPr>
            </a:p>
          </p:txBody>
        </p:sp>
      </p:grpSp>
      <p:sp>
        <p:nvSpPr>
          <p:cNvPr id="88" name="文本框 8"/>
          <p:cNvSpPr txBox="1"/>
          <p:nvPr/>
        </p:nvSpPr>
        <p:spPr>
          <a:xfrm>
            <a:off x="3074765" y="4362852"/>
            <a:ext cx="1949531" cy="14257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lnSpc>
                <a:spcPct val="130000"/>
              </a:lnSpc>
            </a:pPr>
            <a:r>
              <a:rPr lang="zh-CN" altLang="en-US" sz="1333" dirty="0">
                <a:solidFill>
                  <a:srgbClr val="000000"/>
                </a:solidFill>
                <a:latin typeface="+mn-ea"/>
              </a:rPr>
              <a:t>标题数字等都可以通过点击和重新输入进行更改，顶部“开始”面板中可以对字体、字号、颜色、行距等进行修改。</a:t>
            </a:r>
          </a:p>
        </p:txBody>
      </p:sp>
      <p:grpSp>
        <p:nvGrpSpPr>
          <p:cNvPr id="6" name="组 5"/>
          <p:cNvGrpSpPr/>
          <p:nvPr/>
        </p:nvGrpSpPr>
        <p:grpSpPr>
          <a:xfrm>
            <a:off x="2836872" y="3993520"/>
            <a:ext cx="2035661" cy="339110"/>
            <a:chOff x="2836872" y="3993520"/>
            <a:chExt cx="2035661" cy="339110"/>
          </a:xfrm>
        </p:grpSpPr>
        <p:sp>
          <p:nvSpPr>
            <p:cNvPr id="87" name="燕尾形 86"/>
            <p:cNvSpPr/>
            <p:nvPr/>
          </p:nvSpPr>
          <p:spPr>
            <a:xfrm>
              <a:off x="2836872" y="4094699"/>
              <a:ext cx="237893" cy="237931"/>
            </a:xfrm>
            <a:prstGeom prst="chevron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>
                <a:solidFill>
                  <a:schemeClr val="tx1"/>
                </a:solidFill>
              </a:endParaRPr>
            </a:p>
          </p:txBody>
        </p:sp>
        <p:sp>
          <p:nvSpPr>
            <p:cNvPr id="89" name="矩形 88"/>
            <p:cNvSpPr/>
            <p:nvPr/>
          </p:nvSpPr>
          <p:spPr>
            <a:xfrm>
              <a:off x="3046392" y="3993520"/>
              <a:ext cx="1826141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/>
              <a:r>
                <a:rPr lang="zh-CN" altLang="en-US" sz="1600" b="1" dirty="0">
                  <a:solidFill>
                    <a:schemeClr val="accent2"/>
                  </a:solidFill>
                </a:rPr>
                <a:t>点击此处添加标题</a:t>
              </a:r>
              <a:endParaRPr lang="en-US" altLang="zh-CN" sz="1600" b="1" dirty="0">
                <a:solidFill>
                  <a:schemeClr val="accent2"/>
                </a:solidFill>
              </a:endParaRPr>
            </a:p>
          </p:txBody>
        </p:sp>
      </p:grpSp>
      <p:sp>
        <p:nvSpPr>
          <p:cNvPr id="92" name="文本框 8"/>
          <p:cNvSpPr txBox="1"/>
          <p:nvPr/>
        </p:nvSpPr>
        <p:spPr>
          <a:xfrm>
            <a:off x="5108407" y="4362852"/>
            <a:ext cx="1949531" cy="14257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lnSpc>
                <a:spcPct val="130000"/>
              </a:lnSpc>
            </a:pPr>
            <a:r>
              <a:rPr lang="zh-CN" altLang="en-US" sz="1333" dirty="0">
                <a:solidFill>
                  <a:srgbClr val="000000"/>
                </a:solidFill>
                <a:latin typeface="+mn-ea"/>
              </a:rPr>
              <a:t>标题数字等都可以通过点击和重新输入进行更改，顶部“开始”面板中可以对字体、字号、颜色、行距等进行修改。</a:t>
            </a:r>
          </a:p>
        </p:txBody>
      </p:sp>
      <p:grpSp>
        <p:nvGrpSpPr>
          <p:cNvPr id="7" name="组 6"/>
          <p:cNvGrpSpPr/>
          <p:nvPr/>
        </p:nvGrpSpPr>
        <p:grpSpPr>
          <a:xfrm>
            <a:off x="4870514" y="3993520"/>
            <a:ext cx="2035662" cy="339110"/>
            <a:chOff x="4870514" y="3993520"/>
            <a:chExt cx="2035662" cy="339110"/>
          </a:xfrm>
        </p:grpSpPr>
        <p:sp>
          <p:nvSpPr>
            <p:cNvPr id="91" name="燕尾形 90"/>
            <p:cNvSpPr/>
            <p:nvPr/>
          </p:nvSpPr>
          <p:spPr>
            <a:xfrm>
              <a:off x="4870514" y="4094699"/>
              <a:ext cx="237893" cy="237931"/>
            </a:xfrm>
            <a:prstGeom prst="chevron">
              <a:avLst/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>
                <a:solidFill>
                  <a:schemeClr val="tx1"/>
                </a:solidFill>
              </a:endParaRPr>
            </a:p>
          </p:txBody>
        </p:sp>
        <p:sp>
          <p:nvSpPr>
            <p:cNvPr id="93" name="矩形 92"/>
            <p:cNvSpPr/>
            <p:nvPr/>
          </p:nvSpPr>
          <p:spPr>
            <a:xfrm>
              <a:off x="5080035" y="3993520"/>
              <a:ext cx="1826141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/>
              <a:r>
                <a:rPr lang="zh-CN" altLang="en-US" sz="1600" b="1" dirty="0">
                  <a:solidFill>
                    <a:schemeClr val="accent3"/>
                  </a:solidFill>
                </a:rPr>
                <a:t>点击此处添加标题</a:t>
              </a:r>
              <a:endParaRPr lang="en-US" altLang="zh-CN" sz="1600" b="1" dirty="0">
                <a:solidFill>
                  <a:schemeClr val="accent3"/>
                </a:solidFill>
              </a:endParaRPr>
            </a:p>
          </p:txBody>
        </p:sp>
      </p:grpSp>
      <p:sp>
        <p:nvSpPr>
          <p:cNvPr id="96" name="文本框 8"/>
          <p:cNvSpPr txBox="1"/>
          <p:nvPr/>
        </p:nvSpPr>
        <p:spPr>
          <a:xfrm>
            <a:off x="7142050" y="4362852"/>
            <a:ext cx="1949531" cy="14257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lnSpc>
                <a:spcPct val="130000"/>
              </a:lnSpc>
            </a:pPr>
            <a:r>
              <a:rPr lang="zh-CN" altLang="en-US" sz="1333" dirty="0">
                <a:solidFill>
                  <a:srgbClr val="000000"/>
                </a:solidFill>
                <a:latin typeface="+mn-ea"/>
              </a:rPr>
              <a:t>标题数字等都可以通过点击和重新输入进行更改，顶部“开始”面板中可以对字体、字号、颜色、行距等进行修改。</a:t>
            </a:r>
          </a:p>
        </p:txBody>
      </p:sp>
      <p:grpSp>
        <p:nvGrpSpPr>
          <p:cNvPr id="8" name="组 7"/>
          <p:cNvGrpSpPr/>
          <p:nvPr/>
        </p:nvGrpSpPr>
        <p:grpSpPr>
          <a:xfrm>
            <a:off x="6904157" y="3993520"/>
            <a:ext cx="2035661" cy="339110"/>
            <a:chOff x="6904157" y="3993520"/>
            <a:chExt cx="2035661" cy="339110"/>
          </a:xfrm>
        </p:grpSpPr>
        <p:sp>
          <p:nvSpPr>
            <p:cNvPr id="95" name="燕尾形 94"/>
            <p:cNvSpPr/>
            <p:nvPr/>
          </p:nvSpPr>
          <p:spPr>
            <a:xfrm>
              <a:off x="6904157" y="4094699"/>
              <a:ext cx="237893" cy="237931"/>
            </a:xfrm>
            <a:prstGeom prst="chevron">
              <a:avLst/>
            </a:prstGeom>
            <a:solidFill>
              <a:schemeClr val="accent6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>
                <a:solidFill>
                  <a:schemeClr val="tx1"/>
                </a:solidFill>
              </a:endParaRPr>
            </a:p>
          </p:txBody>
        </p:sp>
        <p:sp>
          <p:nvSpPr>
            <p:cNvPr id="97" name="矩形 96"/>
            <p:cNvSpPr/>
            <p:nvPr/>
          </p:nvSpPr>
          <p:spPr>
            <a:xfrm>
              <a:off x="7113677" y="3993520"/>
              <a:ext cx="1826141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/>
              <a:r>
                <a:rPr lang="zh-CN" altLang="en-US" sz="1600" b="1" dirty="0">
                  <a:solidFill>
                    <a:schemeClr val="accent6"/>
                  </a:solidFill>
                </a:rPr>
                <a:t>点击此处添加标题</a:t>
              </a:r>
              <a:endParaRPr lang="en-US" altLang="zh-CN" sz="1600" b="1" dirty="0">
                <a:solidFill>
                  <a:schemeClr val="accent6"/>
                </a:solidFill>
              </a:endParaRPr>
            </a:p>
          </p:txBody>
        </p:sp>
      </p:grpSp>
      <p:sp>
        <p:nvSpPr>
          <p:cNvPr id="100" name="文本框 8"/>
          <p:cNvSpPr txBox="1"/>
          <p:nvPr/>
        </p:nvSpPr>
        <p:spPr>
          <a:xfrm>
            <a:off x="9175691" y="4362852"/>
            <a:ext cx="1949531" cy="14257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lnSpc>
                <a:spcPct val="130000"/>
              </a:lnSpc>
            </a:pPr>
            <a:r>
              <a:rPr lang="zh-CN" altLang="en-US" sz="1333" dirty="0">
                <a:solidFill>
                  <a:srgbClr val="000000"/>
                </a:solidFill>
                <a:latin typeface="+mn-ea"/>
              </a:rPr>
              <a:t>标题数字等都可以通过点击和重新输入进行更改，顶部“开始”面板中可以对字体、字号、颜色、行距等进行修改。</a:t>
            </a:r>
          </a:p>
        </p:txBody>
      </p:sp>
      <p:grpSp>
        <p:nvGrpSpPr>
          <p:cNvPr id="11" name="组 10"/>
          <p:cNvGrpSpPr/>
          <p:nvPr/>
        </p:nvGrpSpPr>
        <p:grpSpPr>
          <a:xfrm>
            <a:off x="8937798" y="3993520"/>
            <a:ext cx="2035662" cy="339110"/>
            <a:chOff x="8937798" y="3993520"/>
            <a:chExt cx="2035662" cy="339110"/>
          </a:xfrm>
        </p:grpSpPr>
        <p:sp>
          <p:nvSpPr>
            <p:cNvPr id="99" name="燕尾形 98"/>
            <p:cNvSpPr/>
            <p:nvPr/>
          </p:nvSpPr>
          <p:spPr>
            <a:xfrm>
              <a:off x="8937798" y="4094699"/>
              <a:ext cx="237893" cy="237931"/>
            </a:xfrm>
            <a:prstGeom prst="chevron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>
                <a:solidFill>
                  <a:schemeClr val="tx1"/>
                </a:solidFill>
              </a:endParaRPr>
            </a:p>
          </p:txBody>
        </p:sp>
        <p:sp>
          <p:nvSpPr>
            <p:cNvPr id="101" name="矩形 100"/>
            <p:cNvSpPr/>
            <p:nvPr/>
          </p:nvSpPr>
          <p:spPr>
            <a:xfrm>
              <a:off x="9147319" y="3993520"/>
              <a:ext cx="1826141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/>
              <a:r>
                <a:rPr lang="zh-CN" altLang="en-US" sz="1600" b="1" dirty="0">
                  <a:solidFill>
                    <a:schemeClr val="accent1">
                      <a:lumMod val="60000"/>
                      <a:lumOff val="40000"/>
                    </a:schemeClr>
                  </a:solidFill>
                </a:rPr>
                <a:t>点击此处添加标题</a:t>
              </a:r>
              <a:endParaRPr lang="en-US" altLang="zh-CN" sz="1600" b="1" dirty="0">
                <a:solidFill>
                  <a:schemeClr val="accent1">
                    <a:lumMod val="60000"/>
                    <a:lumOff val="40000"/>
                  </a:schemeClr>
                </a:solidFill>
              </a:endParaRPr>
            </a:p>
          </p:txBody>
        </p:sp>
      </p:grpSp>
      <p:sp>
        <p:nvSpPr>
          <p:cNvPr id="102" name="文本框 101"/>
          <p:cNvSpPr txBox="1"/>
          <p:nvPr/>
        </p:nvSpPr>
        <p:spPr>
          <a:xfrm>
            <a:off x="1462420" y="942886"/>
            <a:ext cx="130195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zh-CN" sz="1600" b="1" dirty="0">
                <a:solidFill>
                  <a:schemeClr val="accent1"/>
                </a:solidFill>
              </a:rPr>
              <a:t>STAGE</a:t>
            </a:r>
            <a:r>
              <a:rPr kumimoji="1" lang="zh-CN" altLang="en-US" sz="1600" b="1" dirty="0">
                <a:solidFill>
                  <a:schemeClr val="accent1"/>
                </a:solidFill>
              </a:rPr>
              <a:t> </a:t>
            </a:r>
            <a:r>
              <a:rPr kumimoji="1" lang="en-US" altLang="zh-CN" sz="1600" b="1" dirty="0">
                <a:solidFill>
                  <a:schemeClr val="accent1"/>
                </a:solidFill>
              </a:rPr>
              <a:t>ONE</a:t>
            </a:r>
            <a:endParaRPr kumimoji="1" lang="zh-CN" altLang="en-US" sz="1600" b="1" dirty="0">
              <a:solidFill>
                <a:schemeClr val="accent1"/>
              </a:solidFill>
            </a:endParaRPr>
          </a:p>
        </p:txBody>
      </p:sp>
      <p:sp>
        <p:nvSpPr>
          <p:cNvPr id="103" name="文本框 102"/>
          <p:cNvSpPr txBox="1"/>
          <p:nvPr/>
        </p:nvSpPr>
        <p:spPr>
          <a:xfrm>
            <a:off x="3416433" y="942886"/>
            <a:ext cx="13131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zh-CN" sz="1600" b="1" dirty="0">
                <a:solidFill>
                  <a:schemeClr val="accent2"/>
                </a:solidFill>
              </a:rPr>
              <a:t>STAGE</a:t>
            </a:r>
            <a:r>
              <a:rPr kumimoji="1" lang="zh-CN" altLang="en-US" sz="1600" b="1" dirty="0">
                <a:solidFill>
                  <a:schemeClr val="accent2"/>
                </a:solidFill>
              </a:rPr>
              <a:t> </a:t>
            </a:r>
            <a:r>
              <a:rPr kumimoji="1" lang="en-US" altLang="zh-CN" sz="1600" b="1" dirty="0">
                <a:solidFill>
                  <a:schemeClr val="accent2"/>
                </a:solidFill>
              </a:rPr>
              <a:t>TWO</a:t>
            </a:r>
            <a:endParaRPr kumimoji="1" lang="zh-CN" altLang="en-US" sz="1600" b="1" dirty="0">
              <a:solidFill>
                <a:schemeClr val="accent2"/>
              </a:solidFill>
            </a:endParaRPr>
          </a:p>
        </p:txBody>
      </p:sp>
      <p:sp>
        <p:nvSpPr>
          <p:cNvPr id="104" name="文本框 103"/>
          <p:cNvSpPr txBox="1"/>
          <p:nvPr/>
        </p:nvSpPr>
        <p:spPr>
          <a:xfrm>
            <a:off x="5318352" y="942886"/>
            <a:ext cx="142859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zh-CN" sz="1600" b="1" dirty="0">
                <a:solidFill>
                  <a:schemeClr val="accent3"/>
                </a:solidFill>
              </a:rPr>
              <a:t>STAGE</a:t>
            </a:r>
            <a:r>
              <a:rPr kumimoji="1" lang="zh-CN" altLang="en-US" sz="1600" b="1" dirty="0">
                <a:solidFill>
                  <a:schemeClr val="accent3"/>
                </a:solidFill>
              </a:rPr>
              <a:t> </a:t>
            </a:r>
            <a:r>
              <a:rPr kumimoji="1" lang="en-US" altLang="zh-CN" sz="1600" b="1" dirty="0">
                <a:solidFill>
                  <a:schemeClr val="accent3"/>
                </a:solidFill>
              </a:rPr>
              <a:t>THREE</a:t>
            </a:r>
            <a:endParaRPr kumimoji="1" lang="zh-CN" altLang="en-US" sz="1600" b="1" dirty="0">
              <a:solidFill>
                <a:schemeClr val="accent3"/>
              </a:solidFill>
            </a:endParaRPr>
          </a:p>
        </p:txBody>
      </p:sp>
      <p:sp>
        <p:nvSpPr>
          <p:cNvPr id="105" name="文本框 104"/>
          <p:cNvSpPr txBox="1"/>
          <p:nvPr/>
        </p:nvSpPr>
        <p:spPr>
          <a:xfrm>
            <a:off x="7297213" y="942886"/>
            <a:ext cx="139012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zh-CN" sz="1600" b="1" dirty="0">
                <a:solidFill>
                  <a:schemeClr val="accent6"/>
                </a:solidFill>
              </a:rPr>
              <a:t>STAGE</a:t>
            </a:r>
            <a:r>
              <a:rPr kumimoji="1" lang="zh-CN" altLang="en-US" sz="1600" b="1" dirty="0">
                <a:solidFill>
                  <a:schemeClr val="accent6"/>
                </a:solidFill>
              </a:rPr>
              <a:t> </a:t>
            </a:r>
            <a:r>
              <a:rPr kumimoji="1" lang="en-US" altLang="zh-CN" sz="1600" b="1" dirty="0">
                <a:solidFill>
                  <a:schemeClr val="accent6"/>
                </a:solidFill>
              </a:rPr>
              <a:t>FOUR</a:t>
            </a:r>
            <a:endParaRPr kumimoji="1" lang="zh-CN" altLang="en-US" sz="1600" b="1" dirty="0">
              <a:solidFill>
                <a:schemeClr val="accent6"/>
              </a:solidFill>
            </a:endParaRPr>
          </a:p>
        </p:txBody>
      </p:sp>
      <p:sp>
        <p:nvSpPr>
          <p:cNvPr id="106" name="文本框 105"/>
          <p:cNvSpPr txBox="1"/>
          <p:nvPr/>
        </p:nvSpPr>
        <p:spPr>
          <a:xfrm>
            <a:off x="9313746" y="942886"/>
            <a:ext cx="127631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zh-CN" sz="1600" b="1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STAGE</a:t>
            </a:r>
            <a:r>
              <a:rPr kumimoji="1" lang="zh-CN" altLang="en-US" sz="1600" b="1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 </a:t>
            </a:r>
            <a:r>
              <a:rPr kumimoji="1" lang="en-US" altLang="zh-CN" sz="1600" b="1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FIVE</a:t>
            </a:r>
            <a:endParaRPr kumimoji="1" lang="zh-CN" altLang="en-US" sz="1600" b="1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775803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椭圆 81"/>
          <p:cNvSpPr/>
          <p:nvPr/>
        </p:nvSpPr>
        <p:spPr>
          <a:xfrm>
            <a:off x="8957174" y="1571100"/>
            <a:ext cx="2115443" cy="2115443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81" name="椭圆 80"/>
          <p:cNvSpPr/>
          <p:nvPr/>
        </p:nvSpPr>
        <p:spPr>
          <a:xfrm>
            <a:off x="6939074" y="1571100"/>
            <a:ext cx="2115443" cy="2115443"/>
          </a:xfrm>
          <a:prstGeom prst="ellipse">
            <a:avLst/>
          </a:prstGeom>
          <a:solidFill>
            <a:schemeClr val="accent6">
              <a:lumMod val="5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80" name="椭圆 79"/>
          <p:cNvSpPr/>
          <p:nvPr/>
        </p:nvSpPr>
        <p:spPr>
          <a:xfrm>
            <a:off x="4963569" y="1557104"/>
            <a:ext cx="2115443" cy="2115443"/>
          </a:xfrm>
          <a:prstGeom prst="ellipse">
            <a:avLst/>
          </a:prstGeom>
          <a:solidFill>
            <a:schemeClr val="accent3">
              <a:lumMod val="5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79" name="椭圆 78"/>
          <p:cNvSpPr/>
          <p:nvPr/>
        </p:nvSpPr>
        <p:spPr>
          <a:xfrm>
            <a:off x="2995435" y="1553812"/>
            <a:ext cx="2115443" cy="2115443"/>
          </a:xfrm>
          <a:prstGeom prst="ellipse">
            <a:avLst/>
          </a:prstGeom>
          <a:solidFill>
            <a:schemeClr val="accent2">
              <a:lumMod val="5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10" name="椭圆 9"/>
          <p:cNvSpPr/>
          <p:nvPr/>
        </p:nvSpPr>
        <p:spPr>
          <a:xfrm>
            <a:off x="1012749" y="1553812"/>
            <a:ext cx="2115443" cy="2115443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76" name="空心弧 75"/>
          <p:cNvSpPr/>
          <p:nvPr/>
        </p:nvSpPr>
        <p:spPr>
          <a:xfrm flipV="1">
            <a:off x="8737092" y="1398831"/>
            <a:ext cx="2459981" cy="2459981"/>
          </a:xfrm>
          <a:prstGeom prst="blockArc">
            <a:avLst>
              <a:gd name="adj1" fmla="val 10800000"/>
              <a:gd name="adj2" fmla="val 0"/>
              <a:gd name="adj3" fmla="val 19470"/>
            </a:avLst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schemeClr val="tx1"/>
              </a:solidFill>
            </a:endParaRPr>
          </a:p>
        </p:txBody>
      </p:sp>
      <p:sp>
        <p:nvSpPr>
          <p:cNvPr id="13" name="空心弧 12"/>
          <p:cNvSpPr/>
          <p:nvPr/>
        </p:nvSpPr>
        <p:spPr>
          <a:xfrm>
            <a:off x="2797834" y="1373011"/>
            <a:ext cx="2459981" cy="2459981"/>
          </a:xfrm>
          <a:prstGeom prst="blockArc">
            <a:avLst>
              <a:gd name="adj1" fmla="val 10800000"/>
              <a:gd name="adj2" fmla="val 0"/>
              <a:gd name="adj3" fmla="val 19470"/>
            </a:avLst>
          </a:prstGeom>
          <a:solidFill>
            <a:schemeClr val="accent2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schemeClr val="tx1"/>
              </a:solidFill>
            </a:endParaRPr>
          </a:p>
        </p:txBody>
      </p:sp>
      <p:sp>
        <p:nvSpPr>
          <p:cNvPr id="9" name="空心弧 8"/>
          <p:cNvSpPr/>
          <p:nvPr/>
        </p:nvSpPr>
        <p:spPr>
          <a:xfrm flipV="1">
            <a:off x="844824" y="1373011"/>
            <a:ext cx="2459981" cy="2459981"/>
          </a:xfrm>
          <a:prstGeom prst="blockArc">
            <a:avLst>
              <a:gd name="adj1" fmla="val 10800000"/>
              <a:gd name="adj2" fmla="val 0"/>
              <a:gd name="adj3" fmla="val 19470"/>
            </a:avLst>
          </a:prstGeom>
          <a:solidFill>
            <a:schemeClr val="accent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schemeClr val="tx1"/>
              </a:solidFill>
            </a:endParaRPr>
          </a:p>
        </p:txBody>
      </p:sp>
      <p:sp>
        <p:nvSpPr>
          <p:cNvPr id="16" name="空心弧 15"/>
          <p:cNvSpPr/>
          <p:nvPr/>
        </p:nvSpPr>
        <p:spPr>
          <a:xfrm flipV="1">
            <a:off x="4781690" y="1373011"/>
            <a:ext cx="2459981" cy="2459981"/>
          </a:xfrm>
          <a:prstGeom prst="blockArc">
            <a:avLst>
              <a:gd name="adj1" fmla="val 10800000"/>
              <a:gd name="adj2" fmla="val 0"/>
              <a:gd name="adj3" fmla="val 19470"/>
            </a:avLst>
          </a:prstGeom>
          <a:solidFill>
            <a:schemeClr val="accent3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schemeClr val="tx1"/>
              </a:solidFill>
            </a:endParaRPr>
          </a:p>
        </p:txBody>
      </p:sp>
      <p:sp>
        <p:nvSpPr>
          <p:cNvPr id="22" name="空心弧 21"/>
          <p:cNvSpPr/>
          <p:nvPr/>
        </p:nvSpPr>
        <p:spPr>
          <a:xfrm>
            <a:off x="6762382" y="1373011"/>
            <a:ext cx="2459981" cy="2459981"/>
          </a:xfrm>
          <a:prstGeom prst="blockArc">
            <a:avLst>
              <a:gd name="adj1" fmla="val 10800000"/>
              <a:gd name="adj2" fmla="val 0"/>
              <a:gd name="adj3" fmla="val 19470"/>
            </a:avLst>
          </a:prstGeom>
          <a:solidFill>
            <a:schemeClr val="accent6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schemeClr val="tx1"/>
              </a:solidFill>
            </a:endParaRPr>
          </a:p>
        </p:txBody>
      </p:sp>
      <p:sp>
        <p:nvSpPr>
          <p:cNvPr id="77" name="空心弧 4"/>
          <p:cNvSpPr/>
          <p:nvPr/>
        </p:nvSpPr>
        <p:spPr>
          <a:xfrm>
            <a:off x="8737092" y="1398831"/>
            <a:ext cx="2653268" cy="1711555"/>
          </a:xfrm>
          <a:custGeom>
            <a:avLst/>
            <a:gdLst/>
            <a:ahLst/>
            <a:cxnLst/>
            <a:rect l="l" t="t" r="r" b="b"/>
            <a:pathLst>
              <a:path w="2734161" h="1763738">
                <a:moveTo>
                  <a:pt x="1270063" y="0"/>
                </a:moveTo>
                <a:cubicBezTo>
                  <a:pt x="1489338" y="1"/>
                  <a:pt x="1708614" y="56720"/>
                  <a:pt x="1905093" y="170157"/>
                </a:cubicBezTo>
                <a:cubicBezTo>
                  <a:pt x="2248932" y="368673"/>
                  <a:pt x="2477249" y="714500"/>
                  <a:pt x="2528955" y="1101832"/>
                </a:cubicBezTo>
                <a:lnTo>
                  <a:pt x="2537771" y="1234616"/>
                </a:lnTo>
                <a:lnTo>
                  <a:pt x="2734161" y="1234616"/>
                </a:lnTo>
                <a:lnTo>
                  <a:pt x="2297577" y="1763738"/>
                </a:lnTo>
                <a:lnTo>
                  <a:pt x="1860993" y="1234616"/>
                </a:lnTo>
                <a:lnTo>
                  <a:pt x="2035029" y="1234616"/>
                </a:lnTo>
                <a:lnTo>
                  <a:pt x="2030634" y="1168423"/>
                </a:lnTo>
                <a:cubicBezTo>
                  <a:pt x="1999395" y="934413"/>
                  <a:pt x="1861456" y="725478"/>
                  <a:pt x="1653722" y="605543"/>
                </a:cubicBezTo>
                <a:cubicBezTo>
                  <a:pt x="1416312" y="468474"/>
                  <a:pt x="1123812" y="468474"/>
                  <a:pt x="886402" y="605543"/>
                </a:cubicBezTo>
                <a:cubicBezTo>
                  <a:pt x="648992" y="742611"/>
                  <a:pt x="502742" y="995925"/>
                  <a:pt x="502742" y="1270062"/>
                </a:cubicBezTo>
                <a:lnTo>
                  <a:pt x="0" y="1270062"/>
                </a:lnTo>
                <a:cubicBezTo>
                  <a:pt x="0" y="816312"/>
                  <a:pt x="242073" y="397031"/>
                  <a:pt x="635031" y="170156"/>
                </a:cubicBezTo>
                <a:cubicBezTo>
                  <a:pt x="831511" y="56719"/>
                  <a:pt x="1050787" y="0"/>
                  <a:pt x="1270063" y="0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schemeClr val="tx1"/>
              </a:solidFill>
            </a:endParaRPr>
          </a:p>
        </p:txBody>
      </p:sp>
      <p:sp>
        <p:nvSpPr>
          <p:cNvPr id="23" name="空心弧 4"/>
          <p:cNvSpPr/>
          <p:nvPr/>
        </p:nvSpPr>
        <p:spPr>
          <a:xfrm flipV="1">
            <a:off x="6762383" y="2121435"/>
            <a:ext cx="2653268" cy="1711555"/>
          </a:xfrm>
          <a:custGeom>
            <a:avLst/>
            <a:gdLst/>
            <a:ahLst/>
            <a:cxnLst/>
            <a:rect l="l" t="t" r="r" b="b"/>
            <a:pathLst>
              <a:path w="2734161" h="1763738">
                <a:moveTo>
                  <a:pt x="1270063" y="0"/>
                </a:moveTo>
                <a:cubicBezTo>
                  <a:pt x="1489338" y="1"/>
                  <a:pt x="1708614" y="56720"/>
                  <a:pt x="1905093" y="170157"/>
                </a:cubicBezTo>
                <a:cubicBezTo>
                  <a:pt x="2248932" y="368673"/>
                  <a:pt x="2477249" y="714500"/>
                  <a:pt x="2528955" y="1101832"/>
                </a:cubicBezTo>
                <a:lnTo>
                  <a:pt x="2537771" y="1234616"/>
                </a:lnTo>
                <a:lnTo>
                  <a:pt x="2734161" y="1234616"/>
                </a:lnTo>
                <a:lnTo>
                  <a:pt x="2297577" y="1763738"/>
                </a:lnTo>
                <a:lnTo>
                  <a:pt x="1860993" y="1234616"/>
                </a:lnTo>
                <a:lnTo>
                  <a:pt x="2035029" y="1234616"/>
                </a:lnTo>
                <a:lnTo>
                  <a:pt x="2030634" y="1168423"/>
                </a:lnTo>
                <a:cubicBezTo>
                  <a:pt x="1999395" y="934413"/>
                  <a:pt x="1861456" y="725478"/>
                  <a:pt x="1653722" y="605543"/>
                </a:cubicBezTo>
                <a:cubicBezTo>
                  <a:pt x="1416312" y="468474"/>
                  <a:pt x="1123812" y="468474"/>
                  <a:pt x="886402" y="605543"/>
                </a:cubicBezTo>
                <a:cubicBezTo>
                  <a:pt x="648992" y="742611"/>
                  <a:pt x="502742" y="995925"/>
                  <a:pt x="502742" y="1270062"/>
                </a:cubicBezTo>
                <a:lnTo>
                  <a:pt x="0" y="1270062"/>
                </a:lnTo>
                <a:cubicBezTo>
                  <a:pt x="0" y="816312"/>
                  <a:pt x="242073" y="397031"/>
                  <a:pt x="635031" y="170156"/>
                </a:cubicBezTo>
                <a:cubicBezTo>
                  <a:pt x="831511" y="56719"/>
                  <a:pt x="1050787" y="0"/>
                  <a:pt x="1270063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schemeClr val="tx1"/>
              </a:solidFill>
            </a:endParaRPr>
          </a:p>
        </p:txBody>
      </p:sp>
      <p:sp>
        <p:nvSpPr>
          <p:cNvPr id="17" name="空心弧 4"/>
          <p:cNvSpPr/>
          <p:nvPr/>
        </p:nvSpPr>
        <p:spPr>
          <a:xfrm>
            <a:off x="4781691" y="1373011"/>
            <a:ext cx="2653268" cy="1711555"/>
          </a:xfrm>
          <a:custGeom>
            <a:avLst/>
            <a:gdLst/>
            <a:ahLst/>
            <a:cxnLst/>
            <a:rect l="l" t="t" r="r" b="b"/>
            <a:pathLst>
              <a:path w="2734161" h="1763738">
                <a:moveTo>
                  <a:pt x="1270063" y="0"/>
                </a:moveTo>
                <a:cubicBezTo>
                  <a:pt x="1489338" y="1"/>
                  <a:pt x="1708614" y="56720"/>
                  <a:pt x="1905093" y="170157"/>
                </a:cubicBezTo>
                <a:cubicBezTo>
                  <a:pt x="2248932" y="368673"/>
                  <a:pt x="2477249" y="714500"/>
                  <a:pt x="2528955" y="1101832"/>
                </a:cubicBezTo>
                <a:lnTo>
                  <a:pt x="2537771" y="1234616"/>
                </a:lnTo>
                <a:lnTo>
                  <a:pt x="2734161" y="1234616"/>
                </a:lnTo>
                <a:lnTo>
                  <a:pt x="2297577" y="1763738"/>
                </a:lnTo>
                <a:lnTo>
                  <a:pt x="1860993" y="1234616"/>
                </a:lnTo>
                <a:lnTo>
                  <a:pt x="2035029" y="1234616"/>
                </a:lnTo>
                <a:lnTo>
                  <a:pt x="2030634" y="1168423"/>
                </a:lnTo>
                <a:cubicBezTo>
                  <a:pt x="1999395" y="934413"/>
                  <a:pt x="1861456" y="725478"/>
                  <a:pt x="1653722" y="605543"/>
                </a:cubicBezTo>
                <a:cubicBezTo>
                  <a:pt x="1416312" y="468474"/>
                  <a:pt x="1123812" y="468474"/>
                  <a:pt x="886402" y="605543"/>
                </a:cubicBezTo>
                <a:cubicBezTo>
                  <a:pt x="648992" y="742611"/>
                  <a:pt x="502742" y="995925"/>
                  <a:pt x="502742" y="1270062"/>
                </a:cubicBezTo>
                <a:lnTo>
                  <a:pt x="0" y="1270062"/>
                </a:lnTo>
                <a:cubicBezTo>
                  <a:pt x="0" y="816312"/>
                  <a:pt x="242073" y="397031"/>
                  <a:pt x="635031" y="170156"/>
                </a:cubicBezTo>
                <a:cubicBezTo>
                  <a:pt x="831511" y="56719"/>
                  <a:pt x="1050787" y="0"/>
                  <a:pt x="1270063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schemeClr val="tx1"/>
              </a:solidFill>
            </a:endParaRPr>
          </a:p>
        </p:txBody>
      </p:sp>
      <p:sp>
        <p:nvSpPr>
          <p:cNvPr id="14" name="空心弧 4"/>
          <p:cNvSpPr/>
          <p:nvPr/>
        </p:nvSpPr>
        <p:spPr>
          <a:xfrm flipV="1">
            <a:off x="2797835" y="2121435"/>
            <a:ext cx="2653268" cy="1711555"/>
          </a:xfrm>
          <a:custGeom>
            <a:avLst/>
            <a:gdLst/>
            <a:ahLst/>
            <a:cxnLst/>
            <a:rect l="l" t="t" r="r" b="b"/>
            <a:pathLst>
              <a:path w="2734161" h="1763738">
                <a:moveTo>
                  <a:pt x="1270063" y="0"/>
                </a:moveTo>
                <a:cubicBezTo>
                  <a:pt x="1489338" y="1"/>
                  <a:pt x="1708614" y="56720"/>
                  <a:pt x="1905093" y="170157"/>
                </a:cubicBezTo>
                <a:cubicBezTo>
                  <a:pt x="2248932" y="368673"/>
                  <a:pt x="2477249" y="714500"/>
                  <a:pt x="2528955" y="1101832"/>
                </a:cubicBezTo>
                <a:lnTo>
                  <a:pt x="2537771" y="1234616"/>
                </a:lnTo>
                <a:lnTo>
                  <a:pt x="2734161" y="1234616"/>
                </a:lnTo>
                <a:lnTo>
                  <a:pt x="2297577" y="1763738"/>
                </a:lnTo>
                <a:lnTo>
                  <a:pt x="1860993" y="1234616"/>
                </a:lnTo>
                <a:lnTo>
                  <a:pt x="2035029" y="1234616"/>
                </a:lnTo>
                <a:lnTo>
                  <a:pt x="2030634" y="1168423"/>
                </a:lnTo>
                <a:cubicBezTo>
                  <a:pt x="1999395" y="934413"/>
                  <a:pt x="1861456" y="725478"/>
                  <a:pt x="1653722" y="605543"/>
                </a:cubicBezTo>
                <a:cubicBezTo>
                  <a:pt x="1416312" y="468474"/>
                  <a:pt x="1123812" y="468474"/>
                  <a:pt x="886402" y="605543"/>
                </a:cubicBezTo>
                <a:cubicBezTo>
                  <a:pt x="648992" y="742611"/>
                  <a:pt x="502742" y="995925"/>
                  <a:pt x="502742" y="1270062"/>
                </a:cubicBezTo>
                <a:lnTo>
                  <a:pt x="0" y="1270062"/>
                </a:lnTo>
                <a:cubicBezTo>
                  <a:pt x="0" y="816312"/>
                  <a:pt x="242073" y="397031"/>
                  <a:pt x="635031" y="170156"/>
                </a:cubicBezTo>
                <a:cubicBezTo>
                  <a:pt x="831511" y="56719"/>
                  <a:pt x="1050787" y="0"/>
                  <a:pt x="1270063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schemeClr val="tx1"/>
              </a:solidFill>
            </a:endParaRPr>
          </a:p>
        </p:txBody>
      </p:sp>
      <p:sp>
        <p:nvSpPr>
          <p:cNvPr id="5" name="空心弧 4"/>
          <p:cNvSpPr/>
          <p:nvPr/>
        </p:nvSpPr>
        <p:spPr>
          <a:xfrm>
            <a:off x="844824" y="1373011"/>
            <a:ext cx="2653268" cy="1711555"/>
          </a:xfrm>
          <a:custGeom>
            <a:avLst/>
            <a:gdLst/>
            <a:ahLst/>
            <a:cxnLst/>
            <a:rect l="l" t="t" r="r" b="b"/>
            <a:pathLst>
              <a:path w="2734161" h="1763738">
                <a:moveTo>
                  <a:pt x="1270063" y="0"/>
                </a:moveTo>
                <a:cubicBezTo>
                  <a:pt x="1489338" y="1"/>
                  <a:pt x="1708614" y="56720"/>
                  <a:pt x="1905093" y="170157"/>
                </a:cubicBezTo>
                <a:cubicBezTo>
                  <a:pt x="2248932" y="368673"/>
                  <a:pt x="2477249" y="714500"/>
                  <a:pt x="2528955" y="1101832"/>
                </a:cubicBezTo>
                <a:lnTo>
                  <a:pt x="2537771" y="1234616"/>
                </a:lnTo>
                <a:lnTo>
                  <a:pt x="2734161" y="1234616"/>
                </a:lnTo>
                <a:lnTo>
                  <a:pt x="2297577" y="1763738"/>
                </a:lnTo>
                <a:lnTo>
                  <a:pt x="1860993" y="1234616"/>
                </a:lnTo>
                <a:lnTo>
                  <a:pt x="2035029" y="1234616"/>
                </a:lnTo>
                <a:lnTo>
                  <a:pt x="2030634" y="1168423"/>
                </a:lnTo>
                <a:cubicBezTo>
                  <a:pt x="1999395" y="934413"/>
                  <a:pt x="1861456" y="725478"/>
                  <a:pt x="1653722" y="605543"/>
                </a:cubicBezTo>
                <a:cubicBezTo>
                  <a:pt x="1416312" y="468474"/>
                  <a:pt x="1123812" y="468474"/>
                  <a:pt x="886402" y="605543"/>
                </a:cubicBezTo>
                <a:cubicBezTo>
                  <a:pt x="648992" y="742611"/>
                  <a:pt x="502742" y="995925"/>
                  <a:pt x="502742" y="1270062"/>
                </a:cubicBezTo>
                <a:lnTo>
                  <a:pt x="0" y="1270062"/>
                </a:lnTo>
                <a:cubicBezTo>
                  <a:pt x="0" y="816312"/>
                  <a:pt x="242073" y="397031"/>
                  <a:pt x="635031" y="170156"/>
                </a:cubicBezTo>
                <a:cubicBezTo>
                  <a:pt x="831511" y="56719"/>
                  <a:pt x="1050787" y="0"/>
                  <a:pt x="1270063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schemeClr val="tx1"/>
              </a:solidFill>
            </a:endParaRPr>
          </a:p>
        </p:txBody>
      </p:sp>
      <p:sp>
        <p:nvSpPr>
          <p:cNvPr id="45" name="Freeform 217"/>
          <p:cNvSpPr>
            <a:spLocks noEditPoints="1"/>
          </p:cNvSpPr>
          <p:nvPr/>
        </p:nvSpPr>
        <p:spPr bwMode="auto">
          <a:xfrm>
            <a:off x="1725140" y="2379815"/>
            <a:ext cx="670745" cy="487815"/>
          </a:xfrm>
          <a:custGeom>
            <a:avLst/>
            <a:gdLst/>
            <a:ahLst/>
            <a:cxnLst>
              <a:cxn ang="0">
                <a:pos x="0" y="32"/>
              </a:cxn>
              <a:cxn ang="0">
                <a:pos x="176" y="176"/>
              </a:cxn>
              <a:cxn ang="0">
                <a:pos x="352" y="32"/>
              </a:cxn>
              <a:cxn ang="0">
                <a:pos x="352" y="0"/>
              </a:cxn>
              <a:cxn ang="0">
                <a:pos x="0" y="0"/>
              </a:cxn>
              <a:cxn ang="0">
                <a:pos x="0" y="32"/>
              </a:cxn>
              <a:cxn ang="0">
                <a:pos x="0" y="228"/>
              </a:cxn>
              <a:cxn ang="0">
                <a:pos x="86" y="132"/>
              </a:cxn>
              <a:cxn ang="0">
                <a:pos x="0" y="54"/>
              </a:cxn>
              <a:cxn ang="0">
                <a:pos x="0" y="228"/>
              </a:cxn>
              <a:cxn ang="0">
                <a:pos x="352" y="230"/>
              </a:cxn>
              <a:cxn ang="0">
                <a:pos x="262" y="132"/>
              </a:cxn>
              <a:cxn ang="0">
                <a:pos x="352" y="56"/>
              </a:cxn>
              <a:cxn ang="0">
                <a:pos x="352" y="230"/>
              </a:cxn>
              <a:cxn ang="0">
                <a:pos x="176" y="204"/>
              </a:cxn>
              <a:cxn ang="0">
                <a:pos x="104" y="144"/>
              </a:cxn>
              <a:cxn ang="0">
                <a:pos x="0" y="256"/>
              </a:cxn>
              <a:cxn ang="0">
                <a:pos x="352" y="256"/>
              </a:cxn>
              <a:cxn ang="0">
                <a:pos x="248" y="144"/>
              </a:cxn>
              <a:cxn ang="0">
                <a:pos x="176" y="204"/>
              </a:cxn>
            </a:cxnLst>
            <a:rect l="0" t="0" r="r" b="b"/>
            <a:pathLst>
              <a:path w="352" h="256">
                <a:moveTo>
                  <a:pt x="0" y="32"/>
                </a:moveTo>
                <a:lnTo>
                  <a:pt x="176" y="176"/>
                </a:lnTo>
                <a:lnTo>
                  <a:pt x="352" y="32"/>
                </a:lnTo>
                <a:lnTo>
                  <a:pt x="352" y="0"/>
                </a:lnTo>
                <a:lnTo>
                  <a:pt x="0" y="0"/>
                </a:lnTo>
                <a:lnTo>
                  <a:pt x="0" y="32"/>
                </a:lnTo>
                <a:close/>
                <a:moveTo>
                  <a:pt x="0" y="228"/>
                </a:moveTo>
                <a:lnTo>
                  <a:pt x="86" y="132"/>
                </a:lnTo>
                <a:lnTo>
                  <a:pt x="0" y="54"/>
                </a:lnTo>
                <a:lnTo>
                  <a:pt x="0" y="228"/>
                </a:lnTo>
                <a:close/>
                <a:moveTo>
                  <a:pt x="352" y="230"/>
                </a:moveTo>
                <a:lnTo>
                  <a:pt x="262" y="132"/>
                </a:lnTo>
                <a:lnTo>
                  <a:pt x="352" y="56"/>
                </a:lnTo>
                <a:lnTo>
                  <a:pt x="352" y="230"/>
                </a:lnTo>
                <a:close/>
                <a:moveTo>
                  <a:pt x="176" y="204"/>
                </a:moveTo>
                <a:lnTo>
                  <a:pt x="104" y="144"/>
                </a:lnTo>
                <a:lnTo>
                  <a:pt x="0" y="256"/>
                </a:lnTo>
                <a:lnTo>
                  <a:pt x="352" y="256"/>
                </a:lnTo>
                <a:lnTo>
                  <a:pt x="248" y="144"/>
                </a:lnTo>
                <a:lnTo>
                  <a:pt x="176" y="204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3200"/>
          </a:p>
        </p:txBody>
      </p:sp>
      <p:sp>
        <p:nvSpPr>
          <p:cNvPr id="46" name="Freeform 119"/>
          <p:cNvSpPr>
            <a:spLocks noEditPoints="1"/>
          </p:cNvSpPr>
          <p:nvPr/>
        </p:nvSpPr>
        <p:spPr bwMode="auto">
          <a:xfrm>
            <a:off x="5662147" y="2274529"/>
            <a:ext cx="659377" cy="659377"/>
          </a:xfrm>
          <a:custGeom>
            <a:avLst/>
            <a:gdLst/>
            <a:ahLst/>
            <a:cxnLst>
              <a:cxn ang="0">
                <a:pos x="182" y="12"/>
              </a:cxn>
              <a:cxn ang="0">
                <a:pos x="76" y="76"/>
              </a:cxn>
              <a:cxn ang="0">
                <a:pos x="10" y="182"/>
              </a:cxn>
              <a:cxn ang="0">
                <a:pos x="0" y="286"/>
              </a:cxn>
              <a:cxn ang="0">
                <a:pos x="44" y="406"/>
              </a:cxn>
              <a:cxn ang="0">
                <a:pos x="136" y="488"/>
              </a:cxn>
              <a:cxn ang="0">
                <a:pos x="260" y="520"/>
              </a:cxn>
              <a:cxn ang="0">
                <a:pos x="360" y="500"/>
              </a:cxn>
              <a:cxn ang="0">
                <a:pos x="460" y="426"/>
              </a:cxn>
              <a:cxn ang="0">
                <a:pos x="514" y="312"/>
              </a:cxn>
              <a:cxn ang="0">
                <a:pos x="514" y="208"/>
              </a:cxn>
              <a:cxn ang="0">
                <a:pos x="460" y="94"/>
              </a:cxn>
              <a:cxn ang="0">
                <a:pos x="360" y="20"/>
              </a:cxn>
              <a:cxn ang="0">
                <a:pos x="260" y="0"/>
              </a:cxn>
              <a:cxn ang="0">
                <a:pos x="172" y="88"/>
              </a:cxn>
              <a:cxn ang="0">
                <a:pos x="118" y="96"/>
              </a:cxn>
              <a:cxn ang="0">
                <a:pos x="194" y="54"/>
              </a:cxn>
              <a:cxn ang="0">
                <a:pos x="148" y="140"/>
              </a:cxn>
              <a:cxn ang="0">
                <a:pos x="42" y="252"/>
              </a:cxn>
              <a:cxn ang="0">
                <a:pos x="58" y="180"/>
              </a:cxn>
              <a:cxn ang="0">
                <a:pos x="100" y="114"/>
              </a:cxn>
              <a:cxn ang="0">
                <a:pos x="132" y="336"/>
              </a:cxn>
              <a:cxn ang="0">
                <a:pos x="100" y="410"/>
              </a:cxn>
              <a:cxn ang="0">
                <a:pos x="58" y="350"/>
              </a:cxn>
              <a:cxn ang="0">
                <a:pos x="42" y="276"/>
              </a:cxn>
              <a:cxn ang="0">
                <a:pos x="156" y="406"/>
              </a:cxn>
              <a:cxn ang="0">
                <a:pos x="192" y="466"/>
              </a:cxn>
              <a:cxn ang="0">
                <a:pos x="118" y="426"/>
              </a:cxn>
              <a:cxn ang="0">
                <a:pos x="220" y="460"/>
              </a:cxn>
              <a:cxn ang="0">
                <a:pos x="210" y="392"/>
              </a:cxn>
              <a:cxn ang="0">
                <a:pos x="248" y="364"/>
              </a:cxn>
              <a:cxn ang="0">
                <a:pos x="162" y="356"/>
              </a:cxn>
              <a:cxn ang="0">
                <a:pos x="248" y="364"/>
              </a:cxn>
              <a:cxn ang="0">
                <a:pos x="156" y="196"/>
              </a:cxn>
              <a:cxn ang="0">
                <a:pos x="208" y="154"/>
              </a:cxn>
              <a:cxn ang="0">
                <a:pos x="212" y="130"/>
              </a:cxn>
              <a:cxn ang="0">
                <a:pos x="206" y="80"/>
              </a:cxn>
              <a:cxn ang="0">
                <a:pos x="248" y="134"/>
              </a:cxn>
              <a:cxn ang="0">
                <a:pos x="358" y="114"/>
              </a:cxn>
              <a:cxn ang="0">
                <a:pos x="320" y="54"/>
              </a:cxn>
              <a:cxn ang="0">
                <a:pos x="396" y="94"/>
              </a:cxn>
              <a:cxn ang="0">
                <a:pos x="294" y="60"/>
              </a:cxn>
              <a:cxn ang="0">
                <a:pos x="334" y="122"/>
              </a:cxn>
              <a:cxn ang="0">
                <a:pos x="268" y="158"/>
              </a:cxn>
              <a:cxn ang="0">
                <a:pos x="352" y="170"/>
              </a:cxn>
              <a:cxn ang="0">
                <a:pos x="268" y="158"/>
              </a:cxn>
              <a:cxn ang="0">
                <a:pos x="360" y="330"/>
              </a:cxn>
              <a:cxn ang="0">
                <a:pos x="290" y="366"/>
              </a:cxn>
              <a:cxn ang="0">
                <a:pos x="268" y="476"/>
              </a:cxn>
              <a:cxn ang="0">
                <a:pos x="336" y="400"/>
              </a:cxn>
              <a:cxn ang="0">
                <a:pos x="296" y="462"/>
              </a:cxn>
              <a:cxn ang="0">
                <a:pos x="328" y="460"/>
              </a:cxn>
              <a:cxn ang="0">
                <a:pos x="380" y="418"/>
              </a:cxn>
              <a:cxn ang="0">
                <a:pos x="342" y="460"/>
              </a:cxn>
              <a:cxn ang="0">
                <a:pos x="394" y="400"/>
              </a:cxn>
              <a:cxn ang="0">
                <a:pos x="388" y="308"/>
              </a:cxn>
              <a:cxn ang="0">
                <a:pos x="468" y="314"/>
              </a:cxn>
              <a:cxn ang="0">
                <a:pos x="428" y="396"/>
              </a:cxn>
              <a:cxn ang="0">
                <a:pos x="388" y="222"/>
              </a:cxn>
              <a:cxn ang="0">
                <a:pos x="394" y="126"/>
              </a:cxn>
              <a:cxn ang="0">
                <a:pos x="448" y="162"/>
              </a:cxn>
              <a:cxn ang="0">
                <a:pos x="474" y="252"/>
              </a:cxn>
            </a:cxnLst>
            <a:rect l="0" t="0" r="r" b="b"/>
            <a:pathLst>
              <a:path w="520" h="520">
                <a:moveTo>
                  <a:pt x="260" y="0"/>
                </a:moveTo>
                <a:lnTo>
                  <a:pt x="260" y="0"/>
                </a:lnTo>
                <a:lnTo>
                  <a:pt x="232" y="2"/>
                </a:lnTo>
                <a:lnTo>
                  <a:pt x="206" y="6"/>
                </a:lnTo>
                <a:lnTo>
                  <a:pt x="182" y="12"/>
                </a:lnTo>
                <a:lnTo>
                  <a:pt x="158" y="20"/>
                </a:lnTo>
                <a:lnTo>
                  <a:pt x="136" y="32"/>
                </a:lnTo>
                <a:lnTo>
                  <a:pt x="114" y="44"/>
                </a:lnTo>
                <a:lnTo>
                  <a:pt x="94" y="60"/>
                </a:lnTo>
                <a:lnTo>
                  <a:pt x="76" y="76"/>
                </a:lnTo>
                <a:lnTo>
                  <a:pt x="58" y="94"/>
                </a:lnTo>
                <a:lnTo>
                  <a:pt x="44" y="114"/>
                </a:lnTo>
                <a:lnTo>
                  <a:pt x="30" y="136"/>
                </a:lnTo>
                <a:lnTo>
                  <a:pt x="20" y="158"/>
                </a:lnTo>
                <a:lnTo>
                  <a:pt x="10" y="182"/>
                </a:lnTo>
                <a:lnTo>
                  <a:pt x="4" y="208"/>
                </a:lnTo>
                <a:lnTo>
                  <a:pt x="0" y="234"/>
                </a:lnTo>
                <a:lnTo>
                  <a:pt x="0" y="260"/>
                </a:lnTo>
                <a:lnTo>
                  <a:pt x="0" y="260"/>
                </a:lnTo>
                <a:lnTo>
                  <a:pt x="0" y="286"/>
                </a:lnTo>
                <a:lnTo>
                  <a:pt x="4" y="312"/>
                </a:lnTo>
                <a:lnTo>
                  <a:pt x="10" y="338"/>
                </a:lnTo>
                <a:lnTo>
                  <a:pt x="20" y="360"/>
                </a:lnTo>
                <a:lnTo>
                  <a:pt x="30" y="384"/>
                </a:lnTo>
                <a:lnTo>
                  <a:pt x="44" y="406"/>
                </a:lnTo>
                <a:lnTo>
                  <a:pt x="58" y="426"/>
                </a:lnTo>
                <a:lnTo>
                  <a:pt x="76" y="444"/>
                </a:lnTo>
                <a:lnTo>
                  <a:pt x="94" y="460"/>
                </a:lnTo>
                <a:lnTo>
                  <a:pt x="114" y="476"/>
                </a:lnTo>
                <a:lnTo>
                  <a:pt x="136" y="488"/>
                </a:lnTo>
                <a:lnTo>
                  <a:pt x="158" y="500"/>
                </a:lnTo>
                <a:lnTo>
                  <a:pt x="182" y="508"/>
                </a:lnTo>
                <a:lnTo>
                  <a:pt x="206" y="514"/>
                </a:lnTo>
                <a:lnTo>
                  <a:pt x="232" y="518"/>
                </a:lnTo>
                <a:lnTo>
                  <a:pt x="260" y="520"/>
                </a:lnTo>
                <a:lnTo>
                  <a:pt x="260" y="520"/>
                </a:lnTo>
                <a:lnTo>
                  <a:pt x="286" y="518"/>
                </a:lnTo>
                <a:lnTo>
                  <a:pt x="312" y="514"/>
                </a:lnTo>
                <a:lnTo>
                  <a:pt x="336" y="508"/>
                </a:lnTo>
                <a:lnTo>
                  <a:pt x="360" y="500"/>
                </a:lnTo>
                <a:lnTo>
                  <a:pt x="384" y="488"/>
                </a:lnTo>
                <a:lnTo>
                  <a:pt x="404" y="476"/>
                </a:lnTo>
                <a:lnTo>
                  <a:pt x="424" y="460"/>
                </a:lnTo>
                <a:lnTo>
                  <a:pt x="444" y="444"/>
                </a:lnTo>
                <a:lnTo>
                  <a:pt x="460" y="426"/>
                </a:lnTo>
                <a:lnTo>
                  <a:pt x="474" y="406"/>
                </a:lnTo>
                <a:lnTo>
                  <a:pt x="488" y="384"/>
                </a:lnTo>
                <a:lnTo>
                  <a:pt x="498" y="360"/>
                </a:lnTo>
                <a:lnTo>
                  <a:pt x="508" y="338"/>
                </a:lnTo>
                <a:lnTo>
                  <a:pt x="514" y="312"/>
                </a:lnTo>
                <a:lnTo>
                  <a:pt x="518" y="286"/>
                </a:lnTo>
                <a:lnTo>
                  <a:pt x="520" y="260"/>
                </a:lnTo>
                <a:lnTo>
                  <a:pt x="520" y="260"/>
                </a:lnTo>
                <a:lnTo>
                  <a:pt x="518" y="234"/>
                </a:lnTo>
                <a:lnTo>
                  <a:pt x="514" y="208"/>
                </a:lnTo>
                <a:lnTo>
                  <a:pt x="508" y="182"/>
                </a:lnTo>
                <a:lnTo>
                  <a:pt x="498" y="158"/>
                </a:lnTo>
                <a:lnTo>
                  <a:pt x="488" y="136"/>
                </a:lnTo>
                <a:lnTo>
                  <a:pt x="474" y="114"/>
                </a:lnTo>
                <a:lnTo>
                  <a:pt x="460" y="94"/>
                </a:lnTo>
                <a:lnTo>
                  <a:pt x="444" y="76"/>
                </a:lnTo>
                <a:lnTo>
                  <a:pt x="424" y="60"/>
                </a:lnTo>
                <a:lnTo>
                  <a:pt x="404" y="44"/>
                </a:lnTo>
                <a:lnTo>
                  <a:pt x="384" y="32"/>
                </a:lnTo>
                <a:lnTo>
                  <a:pt x="360" y="20"/>
                </a:lnTo>
                <a:lnTo>
                  <a:pt x="336" y="12"/>
                </a:lnTo>
                <a:lnTo>
                  <a:pt x="312" y="6"/>
                </a:lnTo>
                <a:lnTo>
                  <a:pt x="286" y="2"/>
                </a:lnTo>
                <a:lnTo>
                  <a:pt x="260" y="0"/>
                </a:lnTo>
                <a:lnTo>
                  <a:pt x="260" y="0"/>
                </a:lnTo>
                <a:close/>
                <a:moveTo>
                  <a:pt x="194" y="54"/>
                </a:moveTo>
                <a:lnTo>
                  <a:pt x="194" y="54"/>
                </a:lnTo>
                <a:lnTo>
                  <a:pt x="186" y="64"/>
                </a:lnTo>
                <a:lnTo>
                  <a:pt x="186" y="64"/>
                </a:lnTo>
                <a:lnTo>
                  <a:pt x="172" y="88"/>
                </a:lnTo>
                <a:lnTo>
                  <a:pt x="158" y="114"/>
                </a:lnTo>
                <a:lnTo>
                  <a:pt x="158" y="114"/>
                </a:lnTo>
                <a:lnTo>
                  <a:pt x="136" y="106"/>
                </a:lnTo>
                <a:lnTo>
                  <a:pt x="118" y="96"/>
                </a:lnTo>
                <a:lnTo>
                  <a:pt x="118" y="96"/>
                </a:lnTo>
                <a:lnTo>
                  <a:pt x="136" y="82"/>
                </a:lnTo>
                <a:lnTo>
                  <a:pt x="154" y="70"/>
                </a:lnTo>
                <a:lnTo>
                  <a:pt x="174" y="62"/>
                </a:lnTo>
                <a:lnTo>
                  <a:pt x="194" y="54"/>
                </a:lnTo>
                <a:lnTo>
                  <a:pt x="194" y="54"/>
                </a:lnTo>
                <a:close/>
                <a:moveTo>
                  <a:pt x="100" y="114"/>
                </a:moveTo>
                <a:lnTo>
                  <a:pt x="100" y="114"/>
                </a:lnTo>
                <a:lnTo>
                  <a:pt x="122" y="128"/>
                </a:lnTo>
                <a:lnTo>
                  <a:pt x="148" y="140"/>
                </a:lnTo>
                <a:lnTo>
                  <a:pt x="148" y="140"/>
                </a:lnTo>
                <a:lnTo>
                  <a:pt x="140" y="164"/>
                </a:lnTo>
                <a:lnTo>
                  <a:pt x="132" y="192"/>
                </a:lnTo>
                <a:lnTo>
                  <a:pt x="128" y="222"/>
                </a:lnTo>
                <a:lnTo>
                  <a:pt x="124" y="252"/>
                </a:lnTo>
                <a:lnTo>
                  <a:pt x="42" y="252"/>
                </a:lnTo>
                <a:lnTo>
                  <a:pt x="42" y="252"/>
                </a:lnTo>
                <a:lnTo>
                  <a:pt x="44" y="234"/>
                </a:lnTo>
                <a:lnTo>
                  <a:pt x="48" y="216"/>
                </a:lnTo>
                <a:lnTo>
                  <a:pt x="52" y="196"/>
                </a:lnTo>
                <a:lnTo>
                  <a:pt x="58" y="180"/>
                </a:lnTo>
                <a:lnTo>
                  <a:pt x="66" y="162"/>
                </a:lnTo>
                <a:lnTo>
                  <a:pt x="76" y="144"/>
                </a:lnTo>
                <a:lnTo>
                  <a:pt x="88" y="130"/>
                </a:lnTo>
                <a:lnTo>
                  <a:pt x="100" y="114"/>
                </a:lnTo>
                <a:lnTo>
                  <a:pt x="100" y="114"/>
                </a:lnTo>
                <a:close/>
                <a:moveTo>
                  <a:pt x="42" y="276"/>
                </a:moveTo>
                <a:lnTo>
                  <a:pt x="124" y="276"/>
                </a:lnTo>
                <a:lnTo>
                  <a:pt x="124" y="276"/>
                </a:lnTo>
                <a:lnTo>
                  <a:pt x="126" y="308"/>
                </a:lnTo>
                <a:lnTo>
                  <a:pt x="132" y="336"/>
                </a:lnTo>
                <a:lnTo>
                  <a:pt x="138" y="362"/>
                </a:lnTo>
                <a:lnTo>
                  <a:pt x="146" y="386"/>
                </a:lnTo>
                <a:lnTo>
                  <a:pt x="146" y="386"/>
                </a:lnTo>
                <a:lnTo>
                  <a:pt x="120" y="398"/>
                </a:lnTo>
                <a:lnTo>
                  <a:pt x="100" y="410"/>
                </a:lnTo>
                <a:lnTo>
                  <a:pt x="100" y="410"/>
                </a:lnTo>
                <a:lnTo>
                  <a:pt x="88" y="396"/>
                </a:lnTo>
                <a:lnTo>
                  <a:pt x="76" y="382"/>
                </a:lnTo>
                <a:lnTo>
                  <a:pt x="66" y="366"/>
                </a:lnTo>
                <a:lnTo>
                  <a:pt x="58" y="350"/>
                </a:lnTo>
                <a:lnTo>
                  <a:pt x="52" y="332"/>
                </a:lnTo>
                <a:lnTo>
                  <a:pt x="48" y="314"/>
                </a:lnTo>
                <a:lnTo>
                  <a:pt x="44" y="296"/>
                </a:lnTo>
                <a:lnTo>
                  <a:pt x="42" y="276"/>
                </a:lnTo>
                <a:lnTo>
                  <a:pt x="42" y="276"/>
                </a:lnTo>
                <a:close/>
                <a:moveTo>
                  <a:pt x="118" y="426"/>
                </a:moveTo>
                <a:lnTo>
                  <a:pt x="118" y="426"/>
                </a:lnTo>
                <a:lnTo>
                  <a:pt x="136" y="416"/>
                </a:lnTo>
                <a:lnTo>
                  <a:pt x="156" y="406"/>
                </a:lnTo>
                <a:lnTo>
                  <a:pt x="156" y="406"/>
                </a:lnTo>
                <a:lnTo>
                  <a:pt x="170" y="436"/>
                </a:lnTo>
                <a:lnTo>
                  <a:pt x="186" y="460"/>
                </a:lnTo>
                <a:lnTo>
                  <a:pt x="186" y="460"/>
                </a:lnTo>
                <a:lnTo>
                  <a:pt x="192" y="466"/>
                </a:lnTo>
                <a:lnTo>
                  <a:pt x="192" y="466"/>
                </a:lnTo>
                <a:lnTo>
                  <a:pt x="172" y="460"/>
                </a:lnTo>
                <a:lnTo>
                  <a:pt x="154" y="450"/>
                </a:lnTo>
                <a:lnTo>
                  <a:pt x="136" y="438"/>
                </a:lnTo>
                <a:lnTo>
                  <a:pt x="118" y="426"/>
                </a:lnTo>
                <a:lnTo>
                  <a:pt x="118" y="426"/>
                </a:lnTo>
                <a:close/>
                <a:moveTo>
                  <a:pt x="248" y="476"/>
                </a:moveTo>
                <a:lnTo>
                  <a:pt x="248" y="476"/>
                </a:lnTo>
                <a:lnTo>
                  <a:pt x="232" y="476"/>
                </a:lnTo>
                <a:lnTo>
                  <a:pt x="232" y="476"/>
                </a:lnTo>
                <a:lnTo>
                  <a:pt x="220" y="460"/>
                </a:lnTo>
                <a:lnTo>
                  <a:pt x="206" y="444"/>
                </a:lnTo>
                <a:lnTo>
                  <a:pt x="192" y="422"/>
                </a:lnTo>
                <a:lnTo>
                  <a:pt x="180" y="398"/>
                </a:lnTo>
                <a:lnTo>
                  <a:pt x="180" y="398"/>
                </a:lnTo>
                <a:lnTo>
                  <a:pt x="210" y="392"/>
                </a:lnTo>
                <a:lnTo>
                  <a:pt x="228" y="388"/>
                </a:lnTo>
                <a:lnTo>
                  <a:pt x="248" y="388"/>
                </a:lnTo>
                <a:lnTo>
                  <a:pt x="248" y="476"/>
                </a:lnTo>
                <a:close/>
                <a:moveTo>
                  <a:pt x="248" y="364"/>
                </a:moveTo>
                <a:lnTo>
                  <a:pt x="248" y="364"/>
                </a:lnTo>
                <a:lnTo>
                  <a:pt x="224" y="364"/>
                </a:lnTo>
                <a:lnTo>
                  <a:pt x="204" y="368"/>
                </a:lnTo>
                <a:lnTo>
                  <a:pt x="170" y="378"/>
                </a:lnTo>
                <a:lnTo>
                  <a:pt x="170" y="378"/>
                </a:lnTo>
                <a:lnTo>
                  <a:pt x="162" y="356"/>
                </a:lnTo>
                <a:lnTo>
                  <a:pt x="156" y="332"/>
                </a:lnTo>
                <a:lnTo>
                  <a:pt x="150" y="306"/>
                </a:lnTo>
                <a:lnTo>
                  <a:pt x="148" y="276"/>
                </a:lnTo>
                <a:lnTo>
                  <a:pt x="248" y="276"/>
                </a:lnTo>
                <a:lnTo>
                  <a:pt x="248" y="364"/>
                </a:lnTo>
                <a:close/>
                <a:moveTo>
                  <a:pt x="248" y="252"/>
                </a:moveTo>
                <a:lnTo>
                  <a:pt x="150" y="252"/>
                </a:lnTo>
                <a:lnTo>
                  <a:pt x="150" y="252"/>
                </a:lnTo>
                <a:lnTo>
                  <a:pt x="152" y="224"/>
                </a:lnTo>
                <a:lnTo>
                  <a:pt x="156" y="196"/>
                </a:lnTo>
                <a:lnTo>
                  <a:pt x="164" y="170"/>
                </a:lnTo>
                <a:lnTo>
                  <a:pt x="172" y="148"/>
                </a:lnTo>
                <a:lnTo>
                  <a:pt x="172" y="148"/>
                </a:lnTo>
                <a:lnTo>
                  <a:pt x="188" y="152"/>
                </a:lnTo>
                <a:lnTo>
                  <a:pt x="208" y="154"/>
                </a:lnTo>
                <a:lnTo>
                  <a:pt x="248" y="158"/>
                </a:lnTo>
                <a:lnTo>
                  <a:pt x="248" y="252"/>
                </a:lnTo>
                <a:close/>
                <a:moveTo>
                  <a:pt x="248" y="134"/>
                </a:moveTo>
                <a:lnTo>
                  <a:pt x="248" y="134"/>
                </a:lnTo>
                <a:lnTo>
                  <a:pt x="212" y="130"/>
                </a:lnTo>
                <a:lnTo>
                  <a:pt x="182" y="122"/>
                </a:lnTo>
                <a:lnTo>
                  <a:pt x="182" y="122"/>
                </a:lnTo>
                <a:lnTo>
                  <a:pt x="194" y="100"/>
                </a:lnTo>
                <a:lnTo>
                  <a:pt x="206" y="80"/>
                </a:lnTo>
                <a:lnTo>
                  <a:pt x="206" y="80"/>
                </a:lnTo>
                <a:lnTo>
                  <a:pt x="220" y="60"/>
                </a:lnTo>
                <a:lnTo>
                  <a:pt x="234" y="46"/>
                </a:lnTo>
                <a:lnTo>
                  <a:pt x="234" y="46"/>
                </a:lnTo>
                <a:lnTo>
                  <a:pt x="248" y="44"/>
                </a:lnTo>
                <a:lnTo>
                  <a:pt x="248" y="134"/>
                </a:lnTo>
                <a:close/>
                <a:moveTo>
                  <a:pt x="396" y="94"/>
                </a:moveTo>
                <a:lnTo>
                  <a:pt x="396" y="94"/>
                </a:lnTo>
                <a:lnTo>
                  <a:pt x="378" y="104"/>
                </a:lnTo>
                <a:lnTo>
                  <a:pt x="358" y="114"/>
                </a:lnTo>
                <a:lnTo>
                  <a:pt x="358" y="114"/>
                </a:lnTo>
                <a:lnTo>
                  <a:pt x="342" y="88"/>
                </a:lnTo>
                <a:lnTo>
                  <a:pt x="328" y="64"/>
                </a:lnTo>
                <a:lnTo>
                  <a:pt x="328" y="64"/>
                </a:lnTo>
                <a:lnTo>
                  <a:pt x="320" y="54"/>
                </a:lnTo>
                <a:lnTo>
                  <a:pt x="320" y="54"/>
                </a:lnTo>
                <a:lnTo>
                  <a:pt x="340" y="60"/>
                </a:lnTo>
                <a:lnTo>
                  <a:pt x="360" y="70"/>
                </a:lnTo>
                <a:lnTo>
                  <a:pt x="378" y="82"/>
                </a:lnTo>
                <a:lnTo>
                  <a:pt x="396" y="94"/>
                </a:lnTo>
                <a:lnTo>
                  <a:pt x="396" y="94"/>
                </a:lnTo>
                <a:close/>
                <a:moveTo>
                  <a:pt x="268" y="44"/>
                </a:moveTo>
                <a:lnTo>
                  <a:pt x="268" y="44"/>
                </a:lnTo>
                <a:lnTo>
                  <a:pt x="282" y="46"/>
                </a:lnTo>
                <a:lnTo>
                  <a:pt x="282" y="46"/>
                </a:lnTo>
                <a:lnTo>
                  <a:pt x="294" y="60"/>
                </a:lnTo>
                <a:lnTo>
                  <a:pt x="308" y="80"/>
                </a:lnTo>
                <a:lnTo>
                  <a:pt x="308" y="80"/>
                </a:lnTo>
                <a:lnTo>
                  <a:pt x="322" y="98"/>
                </a:lnTo>
                <a:lnTo>
                  <a:pt x="334" y="122"/>
                </a:lnTo>
                <a:lnTo>
                  <a:pt x="334" y="122"/>
                </a:lnTo>
                <a:lnTo>
                  <a:pt x="304" y="130"/>
                </a:lnTo>
                <a:lnTo>
                  <a:pt x="268" y="134"/>
                </a:lnTo>
                <a:lnTo>
                  <a:pt x="268" y="44"/>
                </a:lnTo>
                <a:close/>
                <a:moveTo>
                  <a:pt x="268" y="158"/>
                </a:moveTo>
                <a:lnTo>
                  <a:pt x="268" y="158"/>
                </a:lnTo>
                <a:lnTo>
                  <a:pt x="308" y="154"/>
                </a:lnTo>
                <a:lnTo>
                  <a:pt x="326" y="150"/>
                </a:lnTo>
                <a:lnTo>
                  <a:pt x="344" y="146"/>
                </a:lnTo>
                <a:lnTo>
                  <a:pt x="344" y="146"/>
                </a:lnTo>
                <a:lnTo>
                  <a:pt x="352" y="170"/>
                </a:lnTo>
                <a:lnTo>
                  <a:pt x="358" y="196"/>
                </a:lnTo>
                <a:lnTo>
                  <a:pt x="364" y="224"/>
                </a:lnTo>
                <a:lnTo>
                  <a:pt x="366" y="252"/>
                </a:lnTo>
                <a:lnTo>
                  <a:pt x="268" y="252"/>
                </a:lnTo>
                <a:lnTo>
                  <a:pt x="268" y="158"/>
                </a:lnTo>
                <a:close/>
                <a:moveTo>
                  <a:pt x="268" y="276"/>
                </a:moveTo>
                <a:lnTo>
                  <a:pt x="366" y="276"/>
                </a:lnTo>
                <a:lnTo>
                  <a:pt x="366" y="276"/>
                </a:lnTo>
                <a:lnTo>
                  <a:pt x="364" y="304"/>
                </a:lnTo>
                <a:lnTo>
                  <a:pt x="360" y="330"/>
                </a:lnTo>
                <a:lnTo>
                  <a:pt x="354" y="354"/>
                </a:lnTo>
                <a:lnTo>
                  <a:pt x="346" y="378"/>
                </a:lnTo>
                <a:lnTo>
                  <a:pt x="346" y="378"/>
                </a:lnTo>
                <a:lnTo>
                  <a:pt x="310" y="368"/>
                </a:lnTo>
                <a:lnTo>
                  <a:pt x="290" y="366"/>
                </a:lnTo>
                <a:lnTo>
                  <a:pt x="268" y="364"/>
                </a:lnTo>
                <a:lnTo>
                  <a:pt x="268" y="276"/>
                </a:lnTo>
                <a:close/>
                <a:moveTo>
                  <a:pt x="284" y="476"/>
                </a:moveTo>
                <a:lnTo>
                  <a:pt x="284" y="476"/>
                </a:lnTo>
                <a:lnTo>
                  <a:pt x="268" y="476"/>
                </a:lnTo>
                <a:lnTo>
                  <a:pt x="268" y="388"/>
                </a:lnTo>
                <a:lnTo>
                  <a:pt x="268" y="388"/>
                </a:lnTo>
                <a:lnTo>
                  <a:pt x="288" y="390"/>
                </a:lnTo>
                <a:lnTo>
                  <a:pt x="306" y="392"/>
                </a:lnTo>
                <a:lnTo>
                  <a:pt x="336" y="400"/>
                </a:lnTo>
                <a:lnTo>
                  <a:pt x="336" y="400"/>
                </a:lnTo>
                <a:lnTo>
                  <a:pt x="324" y="422"/>
                </a:lnTo>
                <a:lnTo>
                  <a:pt x="308" y="444"/>
                </a:lnTo>
                <a:lnTo>
                  <a:pt x="308" y="444"/>
                </a:lnTo>
                <a:lnTo>
                  <a:pt x="296" y="462"/>
                </a:lnTo>
                <a:lnTo>
                  <a:pt x="284" y="476"/>
                </a:lnTo>
                <a:lnTo>
                  <a:pt x="284" y="476"/>
                </a:lnTo>
                <a:close/>
                <a:moveTo>
                  <a:pt x="322" y="466"/>
                </a:moveTo>
                <a:lnTo>
                  <a:pt x="322" y="466"/>
                </a:lnTo>
                <a:lnTo>
                  <a:pt x="328" y="460"/>
                </a:lnTo>
                <a:lnTo>
                  <a:pt x="328" y="460"/>
                </a:lnTo>
                <a:lnTo>
                  <a:pt x="344" y="436"/>
                </a:lnTo>
                <a:lnTo>
                  <a:pt x="358" y="408"/>
                </a:lnTo>
                <a:lnTo>
                  <a:pt x="358" y="408"/>
                </a:lnTo>
                <a:lnTo>
                  <a:pt x="380" y="418"/>
                </a:lnTo>
                <a:lnTo>
                  <a:pt x="396" y="426"/>
                </a:lnTo>
                <a:lnTo>
                  <a:pt x="396" y="426"/>
                </a:lnTo>
                <a:lnTo>
                  <a:pt x="380" y="440"/>
                </a:lnTo>
                <a:lnTo>
                  <a:pt x="362" y="450"/>
                </a:lnTo>
                <a:lnTo>
                  <a:pt x="342" y="460"/>
                </a:lnTo>
                <a:lnTo>
                  <a:pt x="322" y="466"/>
                </a:lnTo>
                <a:lnTo>
                  <a:pt x="322" y="466"/>
                </a:lnTo>
                <a:close/>
                <a:moveTo>
                  <a:pt x="414" y="410"/>
                </a:moveTo>
                <a:lnTo>
                  <a:pt x="414" y="410"/>
                </a:lnTo>
                <a:lnTo>
                  <a:pt x="394" y="400"/>
                </a:lnTo>
                <a:lnTo>
                  <a:pt x="368" y="388"/>
                </a:lnTo>
                <a:lnTo>
                  <a:pt x="368" y="388"/>
                </a:lnTo>
                <a:lnTo>
                  <a:pt x="376" y="364"/>
                </a:lnTo>
                <a:lnTo>
                  <a:pt x="384" y="338"/>
                </a:lnTo>
                <a:lnTo>
                  <a:pt x="388" y="308"/>
                </a:lnTo>
                <a:lnTo>
                  <a:pt x="390" y="276"/>
                </a:lnTo>
                <a:lnTo>
                  <a:pt x="474" y="276"/>
                </a:lnTo>
                <a:lnTo>
                  <a:pt x="474" y="276"/>
                </a:lnTo>
                <a:lnTo>
                  <a:pt x="472" y="296"/>
                </a:lnTo>
                <a:lnTo>
                  <a:pt x="468" y="314"/>
                </a:lnTo>
                <a:lnTo>
                  <a:pt x="462" y="332"/>
                </a:lnTo>
                <a:lnTo>
                  <a:pt x="456" y="350"/>
                </a:lnTo>
                <a:lnTo>
                  <a:pt x="448" y="366"/>
                </a:lnTo>
                <a:lnTo>
                  <a:pt x="438" y="382"/>
                </a:lnTo>
                <a:lnTo>
                  <a:pt x="428" y="396"/>
                </a:lnTo>
                <a:lnTo>
                  <a:pt x="414" y="410"/>
                </a:lnTo>
                <a:lnTo>
                  <a:pt x="414" y="410"/>
                </a:lnTo>
                <a:close/>
                <a:moveTo>
                  <a:pt x="390" y="252"/>
                </a:moveTo>
                <a:lnTo>
                  <a:pt x="390" y="252"/>
                </a:lnTo>
                <a:lnTo>
                  <a:pt x="388" y="222"/>
                </a:lnTo>
                <a:lnTo>
                  <a:pt x="382" y="192"/>
                </a:lnTo>
                <a:lnTo>
                  <a:pt x="376" y="164"/>
                </a:lnTo>
                <a:lnTo>
                  <a:pt x="366" y="138"/>
                </a:lnTo>
                <a:lnTo>
                  <a:pt x="366" y="138"/>
                </a:lnTo>
                <a:lnTo>
                  <a:pt x="394" y="126"/>
                </a:lnTo>
                <a:lnTo>
                  <a:pt x="414" y="114"/>
                </a:lnTo>
                <a:lnTo>
                  <a:pt x="414" y="114"/>
                </a:lnTo>
                <a:lnTo>
                  <a:pt x="428" y="130"/>
                </a:lnTo>
                <a:lnTo>
                  <a:pt x="438" y="146"/>
                </a:lnTo>
                <a:lnTo>
                  <a:pt x="448" y="162"/>
                </a:lnTo>
                <a:lnTo>
                  <a:pt x="456" y="180"/>
                </a:lnTo>
                <a:lnTo>
                  <a:pt x="462" y="198"/>
                </a:lnTo>
                <a:lnTo>
                  <a:pt x="468" y="216"/>
                </a:lnTo>
                <a:lnTo>
                  <a:pt x="472" y="234"/>
                </a:lnTo>
                <a:lnTo>
                  <a:pt x="474" y="252"/>
                </a:lnTo>
                <a:lnTo>
                  <a:pt x="390" y="252"/>
                </a:lnTo>
                <a:close/>
              </a:path>
            </a:pathLst>
          </a:custGeom>
          <a:solidFill>
            <a:schemeClr val="accent3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3200"/>
          </a:p>
        </p:txBody>
      </p:sp>
      <p:grpSp>
        <p:nvGrpSpPr>
          <p:cNvPr id="47" name="组 46"/>
          <p:cNvGrpSpPr/>
          <p:nvPr/>
        </p:nvGrpSpPr>
        <p:grpSpPr>
          <a:xfrm>
            <a:off x="3633455" y="2148124"/>
            <a:ext cx="785440" cy="941329"/>
            <a:chOff x="1536700" y="911225"/>
            <a:chExt cx="831850" cy="996950"/>
          </a:xfrm>
          <a:solidFill>
            <a:schemeClr val="accent2"/>
          </a:solidFill>
        </p:grpSpPr>
        <p:sp>
          <p:nvSpPr>
            <p:cNvPr id="48" name="Freeform 47"/>
            <p:cNvSpPr>
              <a:spLocks/>
            </p:cNvSpPr>
            <p:nvPr/>
          </p:nvSpPr>
          <p:spPr bwMode="auto">
            <a:xfrm>
              <a:off x="1838325" y="1765300"/>
              <a:ext cx="234950" cy="50800"/>
            </a:xfrm>
            <a:custGeom>
              <a:avLst/>
              <a:gdLst/>
              <a:ahLst/>
              <a:cxnLst>
                <a:cxn ang="0">
                  <a:pos x="132" y="0"/>
                </a:cxn>
                <a:cxn ang="0">
                  <a:pos x="16" y="0"/>
                </a:cxn>
                <a:cxn ang="0">
                  <a:pos x="16" y="0"/>
                </a:cxn>
                <a:cxn ang="0">
                  <a:pos x="8" y="2"/>
                </a:cxn>
                <a:cxn ang="0">
                  <a:pos x="4" y="6"/>
                </a:cxn>
                <a:cxn ang="0">
                  <a:pos x="0" y="10"/>
                </a:cxn>
                <a:cxn ang="0">
                  <a:pos x="0" y="16"/>
                </a:cxn>
                <a:cxn ang="0">
                  <a:pos x="0" y="16"/>
                </a:cxn>
                <a:cxn ang="0">
                  <a:pos x="0" y="22"/>
                </a:cxn>
                <a:cxn ang="0">
                  <a:pos x="4" y="28"/>
                </a:cxn>
                <a:cxn ang="0">
                  <a:pos x="8" y="32"/>
                </a:cxn>
                <a:cxn ang="0">
                  <a:pos x="16" y="32"/>
                </a:cxn>
                <a:cxn ang="0">
                  <a:pos x="132" y="32"/>
                </a:cxn>
                <a:cxn ang="0">
                  <a:pos x="132" y="32"/>
                </a:cxn>
                <a:cxn ang="0">
                  <a:pos x="138" y="32"/>
                </a:cxn>
                <a:cxn ang="0">
                  <a:pos x="142" y="28"/>
                </a:cxn>
                <a:cxn ang="0">
                  <a:pos x="146" y="22"/>
                </a:cxn>
                <a:cxn ang="0">
                  <a:pos x="148" y="16"/>
                </a:cxn>
                <a:cxn ang="0">
                  <a:pos x="148" y="16"/>
                </a:cxn>
                <a:cxn ang="0">
                  <a:pos x="146" y="10"/>
                </a:cxn>
                <a:cxn ang="0">
                  <a:pos x="142" y="6"/>
                </a:cxn>
                <a:cxn ang="0">
                  <a:pos x="138" y="2"/>
                </a:cxn>
                <a:cxn ang="0">
                  <a:pos x="132" y="0"/>
                </a:cxn>
                <a:cxn ang="0">
                  <a:pos x="132" y="0"/>
                </a:cxn>
              </a:cxnLst>
              <a:rect l="0" t="0" r="r" b="b"/>
              <a:pathLst>
                <a:path w="148" h="32">
                  <a:moveTo>
                    <a:pt x="132" y="0"/>
                  </a:moveTo>
                  <a:lnTo>
                    <a:pt x="16" y="0"/>
                  </a:lnTo>
                  <a:lnTo>
                    <a:pt x="16" y="0"/>
                  </a:lnTo>
                  <a:lnTo>
                    <a:pt x="8" y="2"/>
                  </a:lnTo>
                  <a:lnTo>
                    <a:pt x="4" y="6"/>
                  </a:lnTo>
                  <a:lnTo>
                    <a:pt x="0" y="10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0" y="22"/>
                  </a:lnTo>
                  <a:lnTo>
                    <a:pt x="4" y="28"/>
                  </a:lnTo>
                  <a:lnTo>
                    <a:pt x="8" y="32"/>
                  </a:lnTo>
                  <a:lnTo>
                    <a:pt x="16" y="32"/>
                  </a:lnTo>
                  <a:lnTo>
                    <a:pt x="132" y="32"/>
                  </a:lnTo>
                  <a:lnTo>
                    <a:pt x="132" y="32"/>
                  </a:lnTo>
                  <a:lnTo>
                    <a:pt x="138" y="32"/>
                  </a:lnTo>
                  <a:lnTo>
                    <a:pt x="142" y="28"/>
                  </a:lnTo>
                  <a:lnTo>
                    <a:pt x="146" y="22"/>
                  </a:lnTo>
                  <a:lnTo>
                    <a:pt x="148" y="16"/>
                  </a:lnTo>
                  <a:lnTo>
                    <a:pt x="148" y="16"/>
                  </a:lnTo>
                  <a:lnTo>
                    <a:pt x="146" y="10"/>
                  </a:lnTo>
                  <a:lnTo>
                    <a:pt x="142" y="6"/>
                  </a:lnTo>
                  <a:lnTo>
                    <a:pt x="138" y="2"/>
                  </a:lnTo>
                  <a:lnTo>
                    <a:pt x="132" y="0"/>
                  </a:lnTo>
                  <a:lnTo>
                    <a:pt x="13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 u="sng"/>
            </a:p>
          </p:txBody>
        </p:sp>
        <p:sp>
          <p:nvSpPr>
            <p:cNvPr id="49" name="Freeform 48"/>
            <p:cNvSpPr>
              <a:spLocks/>
            </p:cNvSpPr>
            <p:nvPr/>
          </p:nvSpPr>
          <p:spPr bwMode="auto">
            <a:xfrm>
              <a:off x="1838325" y="1857375"/>
              <a:ext cx="234950" cy="50800"/>
            </a:xfrm>
            <a:custGeom>
              <a:avLst/>
              <a:gdLst/>
              <a:ahLst/>
              <a:cxnLst>
                <a:cxn ang="0">
                  <a:pos x="132" y="0"/>
                </a:cxn>
                <a:cxn ang="0">
                  <a:pos x="16" y="0"/>
                </a:cxn>
                <a:cxn ang="0">
                  <a:pos x="16" y="0"/>
                </a:cxn>
                <a:cxn ang="0">
                  <a:pos x="8" y="2"/>
                </a:cxn>
                <a:cxn ang="0">
                  <a:pos x="4" y="4"/>
                </a:cxn>
                <a:cxn ang="0">
                  <a:pos x="0" y="10"/>
                </a:cxn>
                <a:cxn ang="0">
                  <a:pos x="0" y="16"/>
                </a:cxn>
                <a:cxn ang="0">
                  <a:pos x="0" y="16"/>
                </a:cxn>
                <a:cxn ang="0">
                  <a:pos x="0" y="22"/>
                </a:cxn>
                <a:cxn ang="0">
                  <a:pos x="4" y="28"/>
                </a:cxn>
                <a:cxn ang="0">
                  <a:pos x="8" y="30"/>
                </a:cxn>
                <a:cxn ang="0">
                  <a:pos x="16" y="32"/>
                </a:cxn>
                <a:cxn ang="0">
                  <a:pos x="132" y="32"/>
                </a:cxn>
                <a:cxn ang="0">
                  <a:pos x="132" y="32"/>
                </a:cxn>
                <a:cxn ang="0">
                  <a:pos x="138" y="30"/>
                </a:cxn>
                <a:cxn ang="0">
                  <a:pos x="142" y="28"/>
                </a:cxn>
                <a:cxn ang="0">
                  <a:pos x="146" y="22"/>
                </a:cxn>
                <a:cxn ang="0">
                  <a:pos x="148" y="16"/>
                </a:cxn>
                <a:cxn ang="0">
                  <a:pos x="148" y="16"/>
                </a:cxn>
                <a:cxn ang="0">
                  <a:pos x="146" y="10"/>
                </a:cxn>
                <a:cxn ang="0">
                  <a:pos x="142" y="4"/>
                </a:cxn>
                <a:cxn ang="0">
                  <a:pos x="138" y="2"/>
                </a:cxn>
                <a:cxn ang="0">
                  <a:pos x="132" y="0"/>
                </a:cxn>
                <a:cxn ang="0">
                  <a:pos x="132" y="0"/>
                </a:cxn>
              </a:cxnLst>
              <a:rect l="0" t="0" r="r" b="b"/>
              <a:pathLst>
                <a:path w="148" h="32">
                  <a:moveTo>
                    <a:pt x="132" y="0"/>
                  </a:moveTo>
                  <a:lnTo>
                    <a:pt x="16" y="0"/>
                  </a:lnTo>
                  <a:lnTo>
                    <a:pt x="16" y="0"/>
                  </a:lnTo>
                  <a:lnTo>
                    <a:pt x="8" y="2"/>
                  </a:lnTo>
                  <a:lnTo>
                    <a:pt x="4" y="4"/>
                  </a:lnTo>
                  <a:lnTo>
                    <a:pt x="0" y="10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0" y="22"/>
                  </a:lnTo>
                  <a:lnTo>
                    <a:pt x="4" y="28"/>
                  </a:lnTo>
                  <a:lnTo>
                    <a:pt x="8" y="30"/>
                  </a:lnTo>
                  <a:lnTo>
                    <a:pt x="16" y="32"/>
                  </a:lnTo>
                  <a:lnTo>
                    <a:pt x="132" y="32"/>
                  </a:lnTo>
                  <a:lnTo>
                    <a:pt x="132" y="32"/>
                  </a:lnTo>
                  <a:lnTo>
                    <a:pt x="138" y="30"/>
                  </a:lnTo>
                  <a:lnTo>
                    <a:pt x="142" y="28"/>
                  </a:lnTo>
                  <a:lnTo>
                    <a:pt x="146" y="22"/>
                  </a:lnTo>
                  <a:lnTo>
                    <a:pt x="148" y="16"/>
                  </a:lnTo>
                  <a:lnTo>
                    <a:pt x="148" y="16"/>
                  </a:lnTo>
                  <a:lnTo>
                    <a:pt x="146" y="10"/>
                  </a:lnTo>
                  <a:lnTo>
                    <a:pt x="142" y="4"/>
                  </a:lnTo>
                  <a:lnTo>
                    <a:pt x="138" y="2"/>
                  </a:lnTo>
                  <a:lnTo>
                    <a:pt x="132" y="0"/>
                  </a:lnTo>
                  <a:lnTo>
                    <a:pt x="13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 u="sng"/>
            </a:p>
          </p:txBody>
        </p:sp>
        <p:sp>
          <p:nvSpPr>
            <p:cNvPr id="50" name="Freeform 49"/>
            <p:cNvSpPr>
              <a:spLocks noEditPoints="1"/>
            </p:cNvSpPr>
            <p:nvPr/>
          </p:nvSpPr>
          <p:spPr bwMode="auto">
            <a:xfrm>
              <a:off x="1714500" y="1143000"/>
              <a:ext cx="476250" cy="581025"/>
            </a:xfrm>
            <a:custGeom>
              <a:avLst/>
              <a:gdLst/>
              <a:ahLst/>
              <a:cxnLst>
                <a:cxn ang="0">
                  <a:pos x="150" y="0"/>
                </a:cxn>
                <a:cxn ang="0">
                  <a:pos x="142" y="0"/>
                </a:cxn>
                <a:cxn ang="0">
                  <a:pos x="100" y="10"/>
                </a:cxn>
                <a:cxn ang="0">
                  <a:pos x="62" y="28"/>
                </a:cxn>
                <a:cxn ang="0">
                  <a:pos x="32" y="58"/>
                </a:cxn>
                <a:cxn ang="0">
                  <a:pos x="12" y="94"/>
                </a:cxn>
                <a:cxn ang="0">
                  <a:pos x="2" y="136"/>
                </a:cxn>
                <a:cxn ang="0">
                  <a:pos x="2" y="166"/>
                </a:cxn>
                <a:cxn ang="0">
                  <a:pos x="16" y="214"/>
                </a:cxn>
                <a:cxn ang="0">
                  <a:pos x="56" y="266"/>
                </a:cxn>
                <a:cxn ang="0">
                  <a:pos x="72" y="290"/>
                </a:cxn>
                <a:cxn ang="0">
                  <a:pos x="78" y="322"/>
                </a:cxn>
                <a:cxn ang="0">
                  <a:pos x="78" y="340"/>
                </a:cxn>
                <a:cxn ang="0">
                  <a:pos x="96" y="364"/>
                </a:cxn>
                <a:cxn ang="0">
                  <a:pos x="150" y="366"/>
                </a:cxn>
                <a:cxn ang="0">
                  <a:pos x="192" y="366"/>
                </a:cxn>
                <a:cxn ang="0">
                  <a:pos x="214" y="356"/>
                </a:cxn>
                <a:cxn ang="0">
                  <a:pos x="224" y="334"/>
                </a:cxn>
                <a:cxn ang="0">
                  <a:pos x="224" y="304"/>
                </a:cxn>
                <a:cxn ang="0">
                  <a:pos x="236" y="276"/>
                </a:cxn>
                <a:cxn ang="0">
                  <a:pos x="266" y="242"/>
                </a:cxn>
                <a:cxn ang="0">
                  <a:pos x="290" y="198"/>
                </a:cxn>
                <a:cxn ang="0">
                  <a:pos x="300" y="150"/>
                </a:cxn>
                <a:cxn ang="0">
                  <a:pos x="298" y="122"/>
                </a:cxn>
                <a:cxn ang="0">
                  <a:pos x="284" y="82"/>
                </a:cxn>
                <a:cxn ang="0">
                  <a:pos x="260" y="48"/>
                </a:cxn>
                <a:cxn ang="0">
                  <a:pos x="226" y="22"/>
                </a:cxn>
                <a:cxn ang="0">
                  <a:pos x="188" y="6"/>
                </a:cxn>
                <a:cxn ang="0">
                  <a:pos x="158" y="0"/>
                </a:cxn>
                <a:cxn ang="0">
                  <a:pos x="244" y="156"/>
                </a:cxn>
                <a:cxn ang="0">
                  <a:pos x="234" y="146"/>
                </a:cxn>
                <a:cxn ang="0">
                  <a:pos x="232" y="126"/>
                </a:cxn>
                <a:cxn ang="0">
                  <a:pos x="214" y="92"/>
                </a:cxn>
                <a:cxn ang="0">
                  <a:pos x="182" y="72"/>
                </a:cxn>
                <a:cxn ang="0">
                  <a:pos x="160" y="68"/>
                </a:cxn>
                <a:cxn ang="0">
                  <a:pos x="150" y="50"/>
                </a:cxn>
                <a:cxn ang="0">
                  <a:pos x="156" y="38"/>
                </a:cxn>
                <a:cxn ang="0">
                  <a:pos x="170" y="32"/>
                </a:cxn>
                <a:cxn ang="0">
                  <a:pos x="226" y="52"/>
                </a:cxn>
                <a:cxn ang="0">
                  <a:pos x="262" y="98"/>
                </a:cxn>
                <a:cxn ang="0">
                  <a:pos x="270" y="138"/>
                </a:cxn>
                <a:cxn ang="0">
                  <a:pos x="266" y="152"/>
                </a:cxn>
                <a:cxn ang="0">
                  <a:pos x="252" y="158"/>
                </a:cxn>
              </a:cxnLst>
              <a:rect l="0" t="0" r="r" b="b"/>
              <a:pathLst>
                <a:path w="300" h="366">
                  <a:moveTo>
                    <a:pt x="158" y="0"/>
                  </a:moveTo>
                  <a:lnTo>
                    <a:pt x="158" y="0"/>
                  </a:lnTo>
                  <a:lnTo>
                    <a:pt x="150" y="0"/>
                  </a:lnTo>
                  <a:lnTo>
                    <a:pt x="150" y="0"/>
                  </a:lnTo>
                  <a:lnTo>
                    <a:pt x="142" y="0"/>
                  </a:lnTo>
                  <a:lnTo>
                    <a:pt x="142" y="0"/>
                  </a:lnTo>
                  <a:lnTo>
                    <a:pt x="128" y="2"/>
                  </a:lnTo>
                  <a:lnTo>
                    <a:pt x="114" y="6"/>
                  </a:lnTo>
                  <a:lnTo>
                    <a:pt x="100" y="10"/>
                  </a:lnTo>
                  <a:lnTo>
                    <a:pt x="88" y="14"/>
                  </a:lnTo>
                  <a:lnTo>
                    <a:pt x="74" y="22"/>
                  </a:lnTo>
                  <a:lnTo>
                    <a:pt x="62" y="28"/>
                  </a:lnTo>
                  <a:lnTo>
                    <a:pt x="52" y="38"/>
                  </a:lnTo>
                  <a:lnTo>
                    <a:pt x="42" y="48"/>
                  </a:lnTo>
                  <a:lnTo>
                    <a:pt x="32" y="58"/>
                  </a:lnTo>
                  <a:lnTo>
                    <a:pt x="24" y="68"/>
                  </a:lnTo>
                  <a:lnTo>
                    <a:pt x="18" y="82"/>
                  </a:lnTo>
                  <a:lnTo>
                    <a:pt x="12" y="94"/>
                  </a:lnTo>
                  <a:lnTo>
                    <a:pt x="6" y="108"/>
                  </a:lnTo>
                  <a:lnTo>
                    <a:pt x="4" y="122"/>
                  </a:lnTo>
                  <a:lnTo>
                    <a:pt x="2" y="136"/>
                  </a:lnTo>
                  <a:lnTo>
                    <a:pt x="0" y="150"/>
                  </a:lnTo>
                  <a:lnTo>
                    <a:pt x="0" y="150"/>
                  </a:lnTo>
                  <a:lnTo>
                    <a:pt x="2" y="166"/>
                  </a:lnTo>
                  <a:lnTo>
                    <a:pt x="4" y="182"/>
                  </a:lnTo>
                  <a:lnTo>
                    <a:pt x="10" y="198"/>
                  </a:lnTo>
                  <a:lnTo>
                    <a:pt x="16" y="214"/>
                  </a:lnTo>
                  <a:lnTo>
                    <a:pt x="26" y="228"/>
                  </a:lnTo>
                  <a:lnTo>
                    <a:pt x="34" y="242"/>
                  </a:lnTo>
                  <a:lnTo>
                    <a:pt x="56" y="266"/>
                  </a:lnTo>
                  <a:lnTo>
                    <a:pt x="56" y="266"/>
                  </a:lnTo>
                  <a:lnTo>
                    <a:pt x="66" y="276"/>
                  </a:lnTo>
                  <a:lnTo>
                    <a:pt x="72" y="290"/>
                  </a:lnTo>
                  <a:lnTo>
                    <a:pt x="72" y="290"/>
                  </a:lnTo>
                  <a:lnTo>
                    <a:pt x="76" y="304"/>
                  </a:lnTo>
                  <a:lnTo>
                    <a:pt x="78" y="322"/>
                  </a:lnTo>
                  <a:lnTo>
                    <a:pt x="78" y="334"/>
                  </a:lnTo>
                  <a:lnTo>
                    <a:pt x="78" y="334"/>
                  </a:lnTo>
                  <a:lnTo>
                    <a:pt x="78" y="340"/>
                  </a:lnTo>
                  <a:lnTo>
                    <a:pt x="80" y="346"/>
                  </a:lnTo>
                  <a:lnTo>
                    <a:pt x="86" y="356"/>
                  </a:lnTo>
                  <a:lnTo>
                    <a:pt x="96" y="364"/>
                  </a:lnTo>
                  <a:lnTo>
                    <a:pt x="102" y="366"/>
                  </a:lnTo>
                  <a:lnTo>
                    <a:pt x="110" y="366"/>
                  </a:lnTo>
                  <a:lnTo>
                    <a:pt x="150" y="366"/>
                  </a:lnTo>
                  <a:lnTo>
                    <a:pt x="150" y="366"/>
                  </a:lnTo>
                  <a:lnTo>
                    <a:pt x="192" y="366"/>
                  </a:lnTo>
                  <a:lnTo>
                    <a:pt x="192" y="366"/>
                  </a:lnTo>
                  <a:lnTo>
                    <a:pt x="198" y="366"/>
                  </a:lnTo>
                  <a:lnTo>
                    <a:pt x="204" y="364"/>
                  </a:lnTo>
                  <a:lnTo>
                    <a:pt x="214" y="356"/>
                  </a:lnTo>
                  <a:lnTo>
                    <a:pt x="220" y="346"/>
                  </a:lnTo>
                  <a:lnTo>
                    <a:pt x="222" y="340"/>
                  </a:lnTo>
                  <a:lnTo>
                    <a:pt x="224" y="334"/>
                  </a:lnTo>
                  <a:lnTo>
                    <a:pt x="224" y="322"/>
                  </a:lnTo>
                  <a:lnTo>
                    <a:pt x="224" y="322"/>
                  </a:lnTo>
                  <a:lnTo>
                    <a:pt x="224" y="304"/>
                  </a:lnTo>
                  <a:lnTo>
                    <a:pt x="228" y="290"/>
                  </a:lnTo>
                  <a:lnTo>
                    <a:pt x="228" y="290"/>
                  </a:lnTo>
                  <a:lnTo>
                    <a:pt x="236" y="276"/>
                  </a:lnTo>
                  <a:lnTo>
                    <a:pt x="244" y="266"/>
                  </a:lnTo>
                  <a:lnTo>
                    <a:pt x="244" y="266"/>
                  </a:lnTo>
                  <a:lnTo>
                    <a:pt x="266" y="242"/>
                  </a:lnTo>
                  <a:lnTo>
                    <a:pt x="276" y="228"/>
                  </a:lnTo>
                  <a:lnTo>
                    <a:pt x="284" y="214"/>
                  </a:lnTo>
                  <a:lnTo>
                    <a:pt x="290" y="198"/>
                  </a:lnTo>
                  <a:lnTo>
                    <a:pt x="296" y="182"/>
                  </a:lnTo>
                  <a:lnTo>
                    <a:pt x="298" y="166"/>
                  </a:lnTo>
                  <a:lnTo>
                    <a:pt x="300" y="150"/>
                  </a:lnTo>
                  <a:lnTo>
                    <a:pt x="300" y="150"/>
                  </a:lnTo>
                  <a:lnTo>
                    <a:pt x="300" y="136"/>
                  </a:lnTo>
                  <a:lnTo>
                    <a:pt x="298" y="122"/>
                  </a:lnTo>
                  <a:lnTo>
                    <a:pt x="294" y="108"/>
                  </a:lnTo>
                  <a:lnTo>
                    <a:pt x="290" y="94"/>
                  </a:lnTo>
                  <a:lnTo>
                    <a:pt x="284" y="82"/>
                  </a:lnTo>
                  <a:lnTo>
                    <a:pt x="276" y="70"/>
                  </a:lnTo>
                  <a:lnTo>
                    <a:pt x="268" y="58"/>
                  </a:lnTo>
                  <a:lnTo>
                    <a:pt x="260" y="48"/>
                  </a:lnTo>
                  <a:lnTo>
                    <a:pt x="250" y="38"/>
                  </a:lnTo>
                  <a:lnTo>
                    <a:pt x="238" y="30"/>
                  </a:lnTo>
                  <a:lnTo>
                    <a:pt x="226" y="22"/>
                  </a:lnTo>
                  <a:lnTo>
                    <a:pt x="214" y="14"/>
                  </a:lnTo>
                  <a:lnTo>
                    <a:pt x="202" y="10"/>
                  </a:lnTo>
                  <a:lnTo>
                    <a:pt x="188" y="6"/>
                  </a:lnTo>
                  <a:lnTo>
                    <a:pt x="174" y="2"/>
                  </a:lnTo>
                  <a:lnTo>
                    <a:pt x="158" y="0"/>
                  </a:lnTo>
                  <a:lnTo>
                    <a:pt x="158" y="0"/>
                  </a:lnTo>
                  <a:close/>
                  <a:moveTo>
                    <a:pt x="252" y="158"/>
                  </a:moveTo>
                  <a:lnTo>
                    <a:pt x="252" y="158"/>
                  </a:lnTo>
                  <a:lnTo>
                    <a:pt x="244" y="156"/>
                  </a:lnTo>
                  <a:lnTo>
                    <a:pt x="238" y="152"/>
                  </a:lnTo>
                  <a:lnTo>
                    <a:pt x="238" y="152"/>
                  </a:lnTo>
                  <a:lnTo>
                    <a:pt x="234" y="146"/>
                  </a:lnTo>
                  <a:lnTo>
                    <a:pt x="232" y="138"/>
                  </a:lnTo>
                  <a:lnTo>
                    <a:pt x="232" y="138"/>
                  </a:lnTo>
                  <a:lnTo>
                    <a:pt x="232" y="126"/>
                  </a:lnTo>
                  <a:lnTo>
                    <a:pt x="228" y="112"/>
                  </a:lnTo>
                  <a:lnTo>
                    <a:pt x="222" y="102"/>
                  </a:lnTo>
                  <a:lnTo>
                    <a:pt x="214" y="92"/>
                  </a:lnTo>
                  <a:lnTo>
                    <a:pt x="204" y="84"/>
                  </a:lnTo>
                  <a:lnTo>
                    <a:pt x="194" y="76"/>
                  </a:lnTo>
                  <a:lnTo>
                    <a:pt x="182" y="72"/>
                  </a:lnTo>
                  <a:lnTo>
                    <a:pt x="168" y="70"/>
                  </a:lnTo>
                  <a:lnTo>
                    <a:pt x="168" y="70"/>
                  </a:lnTo>
                  <a:lnTo>
                    <a:pt x="160" y="68"/>
                  </a:lnTo>
                  <a:lnTo>
                    <a:pt x="154" y="64"/>
                  </a:lnTo>
                  <a:lnTo>
                    <a:pt x="150" y="58"/>
                  </a:lnTo>
                  <a:lnTo>
                    <a:pt x="150" y="50"/>
                  </a:lnTo>
                  <a:lnTo>
                    <a:pt x="150" y="50"/>
                  </a:lnTo>
                  <a:lnTo>
                    <a:pt x="152" y="42"/>
                  </a:lnTo>
                  <a:lnTo>
                    <a:pt x="156" y="38"/>
                  </a:lnTo>
                  <a:lnTo>
                    <a:pt x="162" y="34"/>
                  </a:lnTo>
                  <a:lnTo>
                    <a:pt x="170" y="32"/>
                  </a:lnTo>
                  <a:lnTo>
                    <a:pt x="170" y="32"/>
                  </a:lnTo>
                  <a:lnTo>
                    <a:pt x="190" y="36"/>
                  </a:lnTo>
                  <a:lnTo>
                    <a:pt x="210" y="42"/>
                  </a:lnTo>
                  <a:lnTo>
                    <a:pt x="226" y="52"/>
                  </a:lnTo>
                  <a:lnTo>
                    <a:pt x="242" y="66"/>
                  </a:lnTo>
                  <a:lnTo>
                    <a:pt x="254" y="80"/>
                  </a:lnTo>
                  <a:lnTo>
                    <a:pt x="262" y="98"/>
                  </a:lnTo>
                  <a:lnTo>
                    <a:pt x="268" y="118"/>
                  </a:lnTo>
                  <a:lnTo>
                    <a:pt x="270" y="138"/>
                  </a:lnTo>
                  <a:lnTo>
                    <a:pt x="270" y="138"/>
                  </a:lnTo>
                  <a:lnTo>
                    <a:pt x="270" y="146"/>
                  </a:lnTo>
                  <a:lnTo>
                    <a:pt x="266" y="152"/>
                  </a:lnTo>
                  <a:lnTo>
                    <a:pt x="266" y="152"/>
                  </a:lnTo>
                  <a:lnTo>
                    <a:pt x="260" y="156"/>
                  </a:lnTo>
                  <a:lnTo>
                    <a:pt x="252" y="158"/>
                  </a:lnTo>
                  <a:lnTo>
                    <a:pt x="252" y="15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 u="sng"/>
            </a:p>
          </p:txBody>
        </p:sp>
        <p:sp>
          <p:nvSpPr>
            <p:cNvPr id="51" name="Rectangle 50"/>
            <p:cNvSpPr>
              <a:spLocks noChangeArrowheads="1"/>
            </p:cNvSpPr>
            <p:nvPr/>
          </p:nvSpPr>
          <p:spPr bwMode="auto">
            <a:xfrm>
              <a:off x="1838325" y="1609725"/>
              <a:ext cx="234950" cy="114300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 u="sng"/>
            </a:p>
          </p:txBody>
        </p:sp>
        <p:sp>
          <p:nvSpPr>
            <p:cNvPr id="52" name="Rectangle 51"/>
            <p:cNvSpPr>
              <a:spLocks noChangeArrowheads="1"/>
            </p:cNvSpPr>
            <p:nvPr/>
          </p:nvSpPr>
          <p:spPr bwMode="auto">
            <a:xfrm>
              <a:off x="1838325" y="1765300"/>
              <a:ext cx="234950" cy="50800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 u="sng"/>
            </a:p>
          </p:txBody>
        </p:sp>
        <p:sp>
          <p:nvSpPr>
            <p:cNvPr id="53" name="Freeform 52"/>
            <p:cNvSpPr>
              <a:spLocks/>
            </p:cNvSpPr>
            <p:nvPr/>
          </p:nvSpPr>
          <p:spPr bwMode="auto">
            <a:xfrm>
              <a:off x="1927225" y="911225"/>
              <a:ext cx="53975" cy="180975"/>
            </a:xfrm>
            <a:custGeom>
              <a:avLst/>
              <a:gdLst/>
              <a:ahLst/>
              <a:cxnLst>
                <a:cxn ang="0">
                  <a:pos x="34" y="112"/>
                </a:cxn>
                <a:cxn ang="0">
                  <a:pos x="4" y="114"/>
                </a:cxn>
                <a:cxn ang="0">
                  <a:pos x="0" y="0"/>
                </a:cxn>
                <a:cxn ang="0">
                  <a:pos x="28" y="0"/>
                </a:cxn>
                <a:cxn ang="0">
                  <a:pos x="34" y="112"/>
                </a:cxn>
              </a:cxnLst>
              <a:rect l="0" t="0" r="r" b="b"/>
              <a:pathLst>
                <a:path w="34" h="114">
                  <a:moveTo>
                    <a:pt x="34" y="112"/>
                  </a:moveTo>
                  <a:lnTo>
                    <a:pt x="4" y="114"/>
                  </a:lnTo>
                  <a:lnTo>
                    <a:pt x="0" y="0"/>
                  </a:lnTo>
                  <a:lnTo>
                    <a:pt x="28" y="0"/>
                  </a:lnTo>
                  <a:lnTo>
                    <a:pt x="34" y="11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 u="sng"/>
            </a:p>
          </p:txBody>
        </p:sp>
        <p:sp>
          <p:nvSpPr>
            <p:cNvPr id="54" name="Freeform 53"/>
            <p:cNvSpPr>
              <a:spLocks/>
            </p:cNvSpPr>
            <p:nvPr/>
          </p:nvSpPr>
          <p:spPr bwMode="auto">
            <a:xfrm>
              <a:off x="1698625" y="962025"/>
              <a:ext cx="130175" cy="177800"/>
            </a:xfrm>
            <a:custGeom>
              <a:avLst/>
              <a:gdLst/>
              <a:ahLst/>
              <a:cxnLst>
                <a:cxn ang="0">
                  <a:pos x="58" y="112"/>
                </a:cxn>
                <a:cxn ang="0">
                  <a:pos x="0" y="14"/>
                </a:cxn>
                <a:cxn ang="0">
                  <a:pos x="26" y="0"/>
                </a:cxn>
                <a:cxn ang="0">
                  <a:pos x="82" y="98"/>
                </a:cxn>
                <a:cxn ang="0">
                  <a:pos x="58" y="112"/>
                </a:cxn>
              </a:cxnLst>
              <a:rect l="0" t="0" r="r" b="b"/>
              <a:pathLst>
                <a:path w="82" h="112">
                  <a:moveTo>
                    <a:pt x="58" y="112"/>
                  </a:moveTo>
                  <a:lnTo>
                    <a:pt x="0" y="14"/>
                  </a:lnTo>
                  <a:lnTo>
                    <a:pt x="26" y="0"/>
                  </a:lnTo>
                  <a:lnTo>
                    <a:pt x="82" y="98"/>
                  </a:lnTo>
                  <a:lnTo>
                    <a:pt x="58" y="11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 u="sng"/>
            </a:p>
          </p:txBody>
        </p:sp>
        <p:sp>
          <p:nvSpPr>
            <p:cNvPr id="55" name="Freeform 54"/>
            <p:cNvSpPr>
              <a:spLocks/>
            </p:cNvSpPr>
            <p:nvPr/>
          </p:nvSpPr>
          <p:spPr bwMode="auto">
            <a:xfrm>
              <a:off x="1536700" y="1123950"/>
              <a:ext cx="180975" cy="130175"/>
            </a:xfrm>
            <a:custGeom>
              <a:avLst/>
              <a:gdLst/>
              <a:ahLst/>
              <a:cxnLst>
                <a:cxn ang="0">
                  <a:pos x="14" y="0"/>
                </a:cxn>
                <a:cxn ang="0">
                  <a:pos x="114" y="58"/>
                </a:cxn>
                <a:cxn ang="0">
                  <a:pos x="98" y="82"/>
                </a:cxn>
                <a:cxn ang="0">
                  <a:pos x="0" y="26"/>
                </a:cxn>
                <a:cxn ang="0">
                  <a:pos x="14" y="0"/>
                </a:cxn>
              </a:cxnLst>
              <a:rect l="0" t="0" r="r" b="b"/>
              <a:pathLst>
                <a:path w="114" h="82">
                  <a:moveTo>
                    <a:pt x="14" y="0"/>
                  </a:moveTo>
                  <a:lnTo>
                    <a:pt x="114" y="58"/>
                  </a:lnTo>
                  <a:lnTo>
                    <a:pt x="98" y="82"/>
                  </a:lnTo>
                  <a:lnTo>
                    <a:pt x="0" y="26"/>
                  </a:lnTo>
                  <a:lnTo>
                    <a:pt x="14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 u="sng"/>
            </a:p>
          </p:txBody>
        </p:sp>
        <p:sp>
          <p:nvSpPr>
            <p:cNvPr id="56" name="Freeform 55"/>
            <p:cNvSpPr>
              <a:spLocks/>
            </p:cNvSpPr>
            <p:nvPr/>
          </p:nvSpPr>
          <p:spPr bwMode="auto">
            <a:xfrm>
              <a:off x="2190750" y="1123950"/>
              <a:ext cx="177800" cy="130175"/>
            </a:xfrm>
            <a:custGeom>
              <a:avLst/>
              <a:gdLst/>
              <a:ahLst/>
              <a:cxnLst>
                <a:cxn ang="0">
                  <a:pos x="98" y="0"/>
                </a:cxn>
                <a:cxn ang="0">
                  <a:pos x="0" y="58"/>
                </a:cxn>
                <a:cxn ang="0">
                  <a:pos x="14" y="82"/>
                </a:cxn>
                <a:cxn ang="0">
                  <a:pos x="112" y="26"/>
                </a:cxn>
                <a:cxn ang="0">
                  <a:pos x="98" y="0"/>
                </a:cxn>
              </a:cxnLst>
              <a:rect l="0" t="0" r="r" b="b"/>
              <a:pathLst>
                <a:path w="112" h="82">
                  <a:moveTo>
                    <a:pt x="98" y="0"/>
                  </a:moveTo>
                  <a:lnTo>
                    <a:pt x="0" y="58"/>
                  </a:lnTo>
                  <a:lnTo>
                    <a:pt x="14" y="82"/>
                  </a:lnTo>
                  <a:lnTo>
                    <a:pt x="112" y="26"/>
                  </a:lnTo>
                  <a:lnTo>
                    <a:pt x="98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 u="sng"/>
            </a:p>
          </p:txBody>
        </p:sp>
        <p:sp>
          <p:nvSpPr>
            <p:cNvPr id="57" name="Freeform 56"/>
            <p:cNvSpPr>
              <a:spLocks/>
            </p:cNvSpPr>
            <p:nvPr/>
          </p:nvSpPr>
          <p:spPr bwMode="auto">
            <a:xfrm>
              <a:off x="2076450" y="962025"/>
              <a:ext cx="130175" cy="177800"/>
            </a:xfrm>
            <a:custGeom>
              <a:avLst/>
              <a:gdLst/>
              <a:ahLst/>
              <a:cxnLst>
                <a:cxn ang="0">
                  <a:pos x="26" y="112"/>
                </a:cxn>
                <a:cxn ang="0">
                  <a:pos x="0" y="98"/>
                </a:cxn>
                <a:cxn ang="0">
                  <a:pos x="58" y="0"/>
                </a:cxn>
                <a:cxn ang="0">
                  <a:pos x="82" y="14"/>
                </a:cxn>
                <a:cxn ang="0">
                  <a:pos x="26" y="112"/>
                </a:cxn>
              </a:cxnLst>
              <a:rect l="0" t="0" r="r" b="b"/>
              <a:pathLst>
                <a:path w="82" h="112">
                  <a:moveTo>
                    <a:pt x="26" y="112"/>
                  </a:moveTo>
                  <a:lnTo>
                    <a:pt x="0" y="98"/>
                  </a:lnTo>
                  <a:lnTo>
                    <a:pt x="58" y="0"/>
                  </a:lnTo>
                  <a:lnTo>
                    <a:pt x="82" y="14"/>
                  </a:lnTo>
                  <a:lnTo>
                    <a:pt x="26" y="11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 u="sng"/>
            </a:p>
          </p:txBody>
        </p:sp>
      </p:grpSp>
      <p:grpSp>
        <p:nvGrpSpPr>
          <p:cNvPr id="65" name="组 64"/>
          <p:cNvGrpSpPr/>
          <p:nvPr/>
        </p:nvGrpSpPr>
        <p:grpSpPr>
          <a:xfrm>
            <a:off x="7614965" y="2379815"/>
            <a:ext cx="786023" cy="462013"/>
            <a:chOff x="3902075" y="4498975"/>
            <a:chExt cx="831850" cy="488950"/>
          </a:xfrm>
          <a:solidFill>
            <a:schemeClr val="accent6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58" name="Freeform 230"/>
            <p:cNvSpPr>
              <a:spLocks noEditPoints="1"/>
            </p:cNvSpPr>
            <p:nvPr/>
          </p:nvSpPr>
          <p:spPr bwMode="auto">
            <a:xfrm>
              <a:off x="4092575" y="4498975"/>
              <a:ext cx="450850" cy="488950"/>
            </a:xfrm>
            <a:custGeom>
              <a:avLst/>
              <a:gdLst/>
              <a:ahLst/>
              <a:cxnLst>
                <a:cxn ang="0">
                  <a:pos x="70" y="72"/>
                </a:cxn>
                <a:cxn ang="0">
                  <a:pos x="76" y="44"/>
                </a:cxn>
                <a:cxn ang="0">
                  <a:pos x="90" y="20"/>
                </a:cxn>
                <a:cxn ang="0">
                  <a:pos x="114" y="6"/>
                </a:cxn>
                <a:cxn ang="0">
                  <a:pos x="142" y="0"/>
                </a:cxn>
                <a:cxn ang="0">
                  <a:pos x="156" y="2"/>
                </a:cxn>
                <a:cxn ang="0">
                  <a:pos x="182" y="12"/>
                </a:cxn>
                <a:cxn ang="0">
                  <a:pos x="202" y="30"/>
                </a:cxn>
                <a:cxn ang="0">
                  <a:pos x="212" y="56"/>
                </a:cxn>
                <a:cxn ang="0">
                  <a:pos x="212" y="72"/>
                </a:cxn>
                <a:cxn ang="0">
                  <a:pos x="208" y="100"/>
                </a:cxn>
                <a:cxn ang="0">
                  <a:pos x="192" y="122"/>
                </a:cxn>
                <a:cxn ang="0">
                  <a:pos x="170" y="138"/>
                </a:cxn>
                <a:cxn ang="0">
                  <a:pos x="142" y="142"/>
                </a:cxn>
                <a:cxn ang="0">
                  <a:pos x="128" y="142"/>
                </a:cxn>
                <a:cxn ang="0">
                  <a:pos x="102" y="130"/>
                </a:cxn>
                <a:cxn ang="0">
                  <a:pos x="82" y="112"/>
                </a:cxn>
                <a:cxn ang="0">
                  <a:pos x="72" y="86"/>
                </a:cxn>
                <a:cxn ang="0">
                  <a:pos x="70" y="72"/>
                </a:cxn>
                <a:cxn ang="0">
                  <a:pos x="142" y="190"/>
                </a:cxn>
                <a:cxn ang="0">
                  <a:pos x="104" y="194"/>
                </a:cxn>
                <a:cxn ang="0">
                  <a:pos x="74" y="202"/>
                </a:cxn>
                <a:cxn ang="0">
                  <a:pos x="48" y="214"/>
                </a:cxn>
                <a:cxn ang="0">
                  <a:pos x="16" y="244"/>
                </a:cxn>
                <a:cxn ang="0">
                  <a:pos x="0" y="268"/>
                </a:cxn>
                <a:cxn ang="0">
                  <a:pos x="284" y="308"/>
                </a:cxn>
                <a:cxn ang="0">
                  <a:pos x="284" y="268"/>
                </a:cxn>
                <a:cxn ang="0">
                  <a:pos x="268" y="244"/>
                </a:cxn>
                <a:cxn ang="0">
                  <a:pos x="234" y="214"/>
                </a:cxn>
                <a:cxn ang="0">
                  <a:pos x="210" y="202"/>
                </a:cxn>
                <a:cxn ang="0">
                  <a:pos x="180" y="194"/>
                </a:cxn>
                <a:cxn ang="0">
                  <a:pos x="142" y="190"/>
                </a:cxn>
              </a:cxnLst>
              <a:rect l="0" t="0" r="r" b="b"/>
              <a:pathLst>
                <a:path w="284" h="308">
                  <a:moveTo>
                    <a:pt x="70" y="72"/>
                  </a:moveTo>
                  <a:lnTo>
                    <a:pt x="70" y="72"/>
                  </a:lnTo>
                  <a:lnTo>
                    <a:pt x="72" y="56"/>
                  </a:lnTo>
                  <a:lnTo>
                    <a:pt x="76" y="44"/>
                  </a:lnTo>
                  <a:lnTo>
                    <a:pt x="82" y="30"/>
                  </a:lnTo>
                  <a:lnTo>
                    <a:pt x="90" y="20"/>
                  </a:lnTo>
                  <a:lnTo>
                    <a:pt x="102" y="12"/>
                  </a:lnTo>
                  <a:lnTo>
                    <a:pt x="114" y="6"/>
                  </a:lnTo>
                  <a:lnTo>
                    <a:pt x="128" y="2"/>
                  </a:lnTo>
                  <a:lnTo>
                    <a:pt x="142" y="0"/>
                  </a:lnTo>
                  <a:lnTo>
                    <a:pt x="142" y="0"/>
                  </a:lnTo>
                  <a:lnTo>
                    <a:pt x="156" y="2"/>
                  </a:lnTo>
                  <a:lnTo>
                    <a:pt x="170" y="6"/>
                  </a:lnTo>
                  <a:lnTo>
                    <a:pt x="182" y="12"/>
                  </a:lnTo>
                  <a:lnTo>
                    <a:pt x="192" y="20"/>
                  </a:lnTo>
                  <a:lnTo>
                    <a:pt x="202" y="30"/>
                  </a:lnTo>
                  <a:lnTo>
                    <a:pt x="208" y="44"/>
                  </a:lnTo>
                  <a:lnTo>
                    <a:pt x="212" y="56"/>
                  </a:lnTo>
                  <a:lnTo>
                    <a:pt x="212" y="72"/>
                  </a:lnTo>
                  <a:lnTo>
                    <a:pt x="212" y="72"/>
                  </a:lnTo>
                  <a:lnTo>
                    <a:pt x="212" y="86"/>
                  </a:lnTo>
                  <a:lnTo>
                    <a:pt x="208" y="100"/>
                  </a:lnTo>
                  <a:lnTo>
                    <a:pt x="202" y="112"/>
                  </a:lnTo>
                  <a:lnTo>
                    <a:pt x="192" y="122"/>
                  </a:lnTo>
                  <a:lnTo>
                    <a:pt x="182" y="130"/>
                  </a:lnTo>
                  <a:lnTo>
                    <a:pt x="170" y="138"/>
                  </a:lnTo>
                  <a:lnTo>
                    <a:pt x="156" y="142"/>
                  </a:lnTo>
                  <a:lnTo>
                    <a:pt x="142" y="142"/>
                  </a:lnTo>
                  <a:lnTo>
                    <a:pt x="142" y="142"/>
                  </a:lnTo>
                  <a:lnTo>
                    <a:pt x="128" y="142"/>
                  </a:lnTo>
                  <a:lnTo>
                    <a:pt x="114" y="138"/>
                  </a:lnTo>
                  <a:lnTo>
                    <a:pt x="102" y="130"/>
                  </a:lnTo>
                  <a:lnTo>
                    <a:pt x="90" y="122"/>
                  </a:lnTo>
                  <a:lnTo>
                    <a:pt x="82" y="112"/>
                  </a:lnTo>
                  <a:lnTo>
                    <a:pt x="76" y="100"/>
                  </a:lnTo>
                  <a:lnTo>
                    <a:pt x="72" y="86"/>
                  </a:lnTo>
                  <a:lnTo>
                    <a:pt x="70" y="72"/>
                  </a:lnTo>
                  <a:lnTo>
                    <a:pt x="70" y="72"/>
                  </a:lnTo>
                  <a:close/>
                  <a:moveTo>
                    <a:pt x="142" y="190"/>
                  </a:moveTo>
                  <a:lnTo>
                    <a:pt x="142" y="190"/>
                  </a:lnTo>
                  <a:lnTo>
                    <a:pt x="122" y="190"/>
                  </a:lnTo>
                  <a:lnTo>
                    <a:pt x="104" y="194"/>
                  </a:lnTo>
                  <a:lnTo>
                    <a:pt x="88" y="198"/>
                  </a:lnTo>
                  <a:lnTo>
                    <a:pt x="74" y="202"/>
                  </a:lnTo>
                  <a:lnTo>
                    <a:pt x="60" y="208"/>
                  </a:lnTo>
                  <a:lnTo>
                    <a:pt x="48" y="214"/>
                  </a:lnTo>
                  <a:lnTo>
                    <a:pt x="30" y="230"/>
                  </a:lnTo>
                  <a:lnTo>
                    <a:pt x="16" y="244"/>
                  </a:lnTo>
                  <a:lnTo>
                    <a:pt x="6" y="256"/>
                  </a:lnTo>
                  <a:lnTo>
                    <a:pt x="0" y="268"/>
                  </a:lnTo>
                  <a:lnTo>
                    <a:pt x="0" y="308"/>
                  </a:lnTo>
                  <a:lnTo>
                    <a:pt x="284" y="308"/>
                  </a:lnTo>
                  <a:lnTo>
                    <a:pt x="284" y="268"/>
                  </a:lnTo>
                  <a:lnTo>
                    <a:pt x="284" y="268"/>
                  </a:lnTo>
                  <a:lnTo>
                    <a:pt x="278" y="256"/>
                  </a:lnTo>
                  <a:lnTo>
                    <a:pt x="268" y="244"/>
                  </a:lnTo>
                  <a:lnTo>
                    <a:pt x="254" y="230"/>
                  </a:lnTo>
                  <a:lnTo>
                    <a:pt x="234" y="214"/>
                  </a:lnTo>
                  <a:lnTo>
                    <a:pt x="224" y="208"/>
                  </a:lnTo>
                  <a:lnTo>
                    <a:pt x="210" y="202"/>
                  </a:lnTo>
                  <a:lnTo>
                    <a:pt x="196" y="198"/>
                  </a:lnTo>
                  <a:lnTo>
                    <a:pt x="180" y="194"/>
                  </a:lnTo>
                  <a:lnTo>
                    <a:pt x="162" y="190"/>
                  </a:lnTo>
                  <a:lnTo>
                    <a:pt x="142" y="190"/>
                  </a:lnTo>
                  <a:lnTo>
                    <a:pt x="142" y="19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59" name="Freeform 231"/>
            <p:cNvSpPr>
              <a:spLocks/>
            </p:cNvSpPr>
            <p:nvPr/>
          </p:nvSpPr>
          <p:spPr bwMode="auto">
            <a:xfrm>
              <a:off x="4467225" y="4498975"/>
              <a:ext cx="190500" cy="187325"/>
            </a:xfrm>
            <a:custGeom>
              <a:avLst/>
              <a:gdLst/>
              <a:ahLst/>
              <a:cxnLst>
                <a:cxn ang="0">
                  <a:pos x="60" y="0"/>
                </a:cxn>
                <a:cxn ang="0">
                  <a:pos x="60" y="0"/>
                </a:cxn>
                <a:cxn ang="0">
                  <a:pos x="72" y="2"/>
                </a:cxn>
                <a:cxn ang="0">
                  <a:pos x="84" y="4"/>
                </a:cxn>
                <a:cxn ang="0">
                  <a:pos x="94" y="10"/>
                </a:cxn>
                <a:cxn ang="0">
                  <a:pos x="102" y="18"/>
                </a:cxn>
                <a:cxn ang="0">
                  <a:pos x="110" y="26"/>
                </a:cxn>
                <a:cxn ang="0">
                  <a:pos x="114" y="36"/>
                </a:cxn>
                <a:cxn ang="0">
                  <a:pos x="118" y="48"/>
                </a:cxn>
                <a:cxn ang="0">
                  <a:pos x="120" y="60"/>
                </a:cxn>
                <a:cxn ang="0">
                  <a:pos x="120" y="60"/>
                </a:cxn>
                <a:cxn ang="0">
                  <a:pos x="118" y="72"/>
                </a:cxn>
                <a:cxn ang="0">
                  <a:pos x="114" y="82"/>
                </a:cxn>
                <a:cxn ang="0">
                  <a:pos x="110" y="92"/>
                </a:cxn>
                <a:cxn ang="0">
                  <a:pos x="102" y="102"/>
                </a:cxn>
                <a:cxn ang="0">
                  <a:pos x="94" y="108"/>
                </a:cxn>
                <a:cxn ang="0">
                  <a:pos x="84" y="114"/>
                </a:cxn>
                <a:cxn ang="0">
                  <a:pos x="72" y="118"/>
                </a:cxn>
                <a:cxn ang="0">
                  <a:pos x="60" y="118"/>
                </a:cxn>
                <a:cxn ang="0">
                  <a:pos x="60" y="118"/>
                </a:cxn>
                <a:cxn ang="0">
                  <a:pos x="48" y="118"/>
                </a:cxn>
                <a:cxn ang="0">
                  <a:pos x="38" y="114"/>
                </a:cxn>
                <a:cxn ang="0">
                  <a:pos x="26" y="108"/>
                </a:cxn>
                <a:cxn ang="0">
                  <a:pos x="18" y="102"/>
                </a:cxn>
                <a:cxn ang="0">
                  <a:pos x="10" y="92"/>
                </a:cxn>
                <a:cxn ang="0">
                  <a:pos x="6" y="82"/>
                </a:cxn>
                <a:cxn ang="0">
                  <a:pos x="2" y="72"/>
                </a:cxn>
                <a:cxn ang="0">
                  <a:pos x="0" y="60"/>
                </a:cxn>
                <a:cxn ang="0">
                  <a:pos x="0" y="60"/>
                </a:cxn>
                <a:cxn ang="0">
                  <a:pos x="2" y="48"/>
                </a:cxn>
                <a:cxn ang="0">
                  <a:pos x="6" y="36"/>
                </a:cxn>
                <a:cxn ang="0">
                  <a:pos x="10" y="26"/>
                </a:cxn>
                <a:cxn ang="0">
                  <a:pos x="18" y="18"/>
                </a:cxn>
                <a:cxn ang="0">
                  <a:pos x="26" y="10"/>
                </a:cxn>
                <a:cxn ang="0">
                  <a:pos x="38" y="4"/>
                </a:cxn>
                <a:cxn ang="0">
                  <a:pos x="48" y="2"/>
                </a:cxn>
                <a:cxn ang="0">
                  <a:pos x="60" y="0"/>
                </a:cxn>
                <a:cxn ang="0">
                  <a:pos x="60" y="0"/>
                </a:cxn>
              </a:cxnLst>
              <a:rect l="0" t="0" r="r" b="b"/>
              <a:pathLst>
                <a:path w="120" h="118">
                  <a:moveTo>
                    <a:pt x="60" y="0"/>
                  </a:moveTo>
                  <a:lnTo>
                    <a:pt x="60" y="0"/>
                  </a:lnTo>
                  <a:lnTo>
                    <a:pt x="72" y="2"/>
                  </a:lnTo>
                  <a:lnTo>
                    <a:pt x="84" y="4"/>
                  </a:lnTo>
                  <a:lnTo>
                    <a:pt x="94" y="10"/>
                  </a:lnTo>
                  <a:lnTo>
                    <a:pt x="102" y="18"/>
                  </a:lnTo>
                  <a:lnTo>
                    <a:pt x="110" y="26"/>
                  </a:lnTo>
                  <a:lnTo>
                    <a:pt x="114" y="36"/>
                  </a:lnTo>
                  <a:lnTo>
                    <a:pt x="118" y="48"/>
                  </a:lnTo>
                  <a:lnTo>
                    <a:pt x="120" y="60"/>
                  </a:lnTo>
                  <a:lnTo>
                    <a:pt x="120" y="60"/>
                  </a:lnTo>
                  <a:lnTo>
                    <a:pt x="118" y="72"/>
                  </a:lnTo>
                  <a:lnTo>
                    <a:pt x="114" y="82"/>
                  </a:lnTo>
                  <a:lnTo>
                    <a:pt x="110" y="92"/>
                  </a:lnTo>
                  <a:lnTo>
                    <a:pt x="102" y="102"/>
                  </a:lnTo>
                  <a:lnTo>
                    <a:pt x="94" y="108"/>
                  </a:lnTo>
                  <a:lnTo>
                    <a:pt x="84" y="114"/>
                  </a:lnTo>
                  <a:lnTo>
                    <a:pt x="72" y="118"/>
                  </a:lnTo>
                  <a:lnTo>
                    <a:pt x="60" y="118"/>
                  </a:lnTo>
                  <a:lnTo>
                    <a:pt x="60" y="118"/>
                  </a:lnTo>
                  <a:lnTo>
                    <a:pt x="48" y="118"/>
                  </a:lnTo>
                  <a:lnTo>
                    <a:pt x="38" y="114"/>
                  </a:lnTo>
                  <a:lnTo>
                    <a:pt x="26" y="108"/>
                  </a:lnTo>
                  <a:lnTo>
                    <a:pt x="18" y="102"/>
                  </a:lnTo>
                  <a:lnTo>
                    <a:pt x="10" y="92"/>
                  </a:lnTo>
                  <a:lnTo>
                    <a:pt x="6" y="82"/>
                  </a:lnTo>
                  <a:lnTo>
                    <a:pt x="2" y="72"/>
                  </a:lnTo>
                  <a:lnTo>
                    <a:pt x="0" y="60"/>
                  </a:lnTo>
                  <a:lnTo>
                    <a:pt x="0" y="60"/>
                  </a:lnTo>
                  <a:lnTo>
                    <a:pt x="2" y="48"/>
                  </a:lnTo>
                  <a:lnTo>
                    <a:pt x="6" y="36"/>
                  </a:lnTo>
                  <a:lnTo>
                    <a:pt x="10" y="26"/>
                  </a:lnTo>
                  <a:lnTo>
                    <a:pt x="18" y="18"/>
                  </a:lnTo>
                  <a:lnTo>
                    <a:pt x="26" y="10"/>
                  </a:lnTo>
                  <a:lnTo>
                    <a:pt x="38" y="4"/>
                  </a:lnTo>
                  <a:lnTo>
                    <a:pt x="48" y="2"/>
                  </a:lnTo>
                  <a:lnTo>
                    <a:pt x="60" y="0"/>
                  </a:lnTo>
                  <a:lnTo>
                    <a:pt x="6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60" name="Freeform 232"/>
            <p:cNvSpPr>
              <a:spLocks/>
            </p:cNvSpPr>
            <p:nvPr/>
          </p:nvSpPr>
          <p:spPr bwMode="auto">
            <a:xfrm>
              <a:off x="4457700" y="4762500"/>
              <a:ext cx="276225" cy="155575"/>
            </a:xfrm>
            <a:custGeom>
              <a:avLst/>
              <a:gdLst/>
              <a:ahLst/>
              <a:cxnLst>
                <a:cxn ang="0">
                  <a:pos x="66" y="0"/>
                </a:cxn>
                <a:cxn ang="0">
                  <a:pos x="66" y="0"/>
                </a:cxn>
                <a:cxn ang="0">
                  <a:pos x="46" y="2"/>
                </a:cxn>
                <a:cxn ang="0">
                  <a:pos x="28" y="6"/>
                </a:cxn>
                <a:cxn ang="0">
                  <a:pos x="14" y="12"/>
                </a:cxn>
                <a:cxn ang="0">
                  <a:pos x="0" y="20"/>
                </a:cxn>
                <a:cxn ang="0">
                  <a:pos x="0" y="20"/>
                </a:cxn>
                <a:cxn ang="0">
                  <a:pos x="18" y="30"/>
                </a:cxn>
                <a:cxn ang="0">
                  <a:pos x="34" y="42"/>
                </a:cxn>
                <a:cxn ang="0">
                  <a:pos x="48" y="54"/>
                </a:cxn>
                <a:cxn ang="0">
                  <a:pos x="58" y="66"/>
                </a:cxn>
                <a:cxn ang="0">
                  <a:pos x="66" y="76"/>
                </a:cxn>
                <a:cxn ang="0">
                  <a:pos x="72" y="86"/>
                </a:cxn>
                <a:cxn ang="0">
                  <a:pos x="76" y="96"/>
                </a:cxn>
                <a:cxn ang="0">
                  <a:pos x="76" y="98"/>
                </a:cxn>
                <a:cxn ang="0">
                  <a:pos x="174" y="98"/>
                </a:cxn>
                <a:cxn ang="0">
                  <a:pos x="174" y="66"/>
                </a:cxn>
                <a:cxn ang="0">
                  <a:pos x="174" y="66"/>
                </a:cxn>
                <a:cxn ang="0">
                  <a:pos x="168" y="56"/>
                </a:cxn>
                <a:cxn ang="0">
                  <a:pos x="160" y="44"/>
                </a:cxn>
                <a:cxn ang="0">
                  <a:pos x="150" y="32"/>
                </a:cxn>
                <a:cxn ang="0">
                  <a:pos x="136" y="20"/>
                </a:cxn>
                <a:cxn ang="0">
                  <a:pos x="116" y="10"/>
                </a:cxn>
                <a:cxn ang="0">
                  <a:pos x="106" y="6"/>
                </a:cxn>
                <a:cxn ang="0">
                  <a:pos x="94" y="4"/>
                </a:cxn>
                <a:cxn ang="0">
                  <a:pos x="80" y="0"/>
                </a:cxn>
                <a:cxn ang="0">
                  <a:pos x="66" y="0"/>
                </a:cxn>
                <a:cxn ang="0">
                  <a:pos x="66" y="0"/>
                </a:cxn>
              </a:cxnLst>
              <a:rect l="0" t="0" r="r" b="b"/>
              <a:pathLst>
                <a:path w="174" h="98">
                  <a:moveTo>
                    <a:pt x="66" y="0"/>
                  </a:moveTo>
                  <a:lnTo>
                    <a:pt x="66" y="0"/>
                  </a:lnTo>
                  <a:lnTo>
                    <a:pt x="46" y="2"/>
                  </a:lnTo>
                  <a:lnTo>
                    <a:pt x="28" y="6"/>
                  </a:lnTo>
                  <a:lnTo>
                    <a:pt x="14" y="12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18" y="30"/>
                  </a:lnTo>
                  <a:lnTo>
                    <a:pt x="34" y="42"/>
                  </a:lnTo>
                  <a:lnTo>
                    <a:pt x="48" y="54"/>
                  </a:lnTo>
                  <a:lnTo>
                    <a:pt x="58" y="66"/>
                  </a:lnTo>
                  <a:lnTo>
                    <a:pt x="66" y="76"/>
                  </a:lnTo>
                  <a:lnTo>
                    <a:pt x="72" y="86"/>
                  </a:lnTo>
                  <a:lnTo>
                    <a:pt x="76" y="96"/>
                  </a:lnTo>
                  <a:lnTo>
                    <a:pt x="76" y="98"/>
                  </a:lnTo>
                  <a:lnTo>
                    <a:pt x="174" y="98"/>
                  </a:lnTo>
                  <a:lnTo>
                    <a:pt x="174" y="66"/>
                  </a:lnTo>
                  <a:lnTo>
                    <a:pt x="174" y="66"/>
                  </a:lnTo>
                  <a:lnTo>
                    <a:pt x="168" y="56"/>
                  </a:lnTo>
                  <a:lnTo>
                    <a:pt x="160" y="44"/>
                  </a:lnTo>
                  <a:lnTo>
                    <a:pt x="150" y="32"/>
                  </a:lnTo>
                  <a:lnTo>
                    <a:pt x="136" y="20"/>
                  </a:lnTo>
                  <a:lnTo>
                    <a:pt x="116" y="10"/>
                  </a:lnTo>
                  <a:lnTo>
                    <a:pt x="106" y="6"/>
                  </a:lnTo>
                  <a:lnTo>
                    <a:pt x="94" y="4"/>
                  </a:lnTo>
                  <a:lnTo>
                    <a:pt x="80" y="0"/>
                  </a:lnTo>
                  <a:lnTo>
                    <a:pt x="66" y="0"/>
                  </a:lnTo>
                  <a:lnTo>
                    <a:pt x="66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61" name="Freeform 233"/>
            <p:cNvSpPr>
              <a:spLocks/>
            </p:cNvSpPr>
            <p:nvPr/>
          </p:nvSpPr>
          <p:spPr bwMode="auto">
            <a:xfrm>
              <a:off x="4467225" y="4498975"/>
              <a:ext cx="190500" cy="187325"/>
            </a:xfrm>
            <a:custGeom>
              <a:avLst/>
              <a:gdLst/>
              <a:ahLst/>
              <a:cxnLst>
                <a:cxn ang="0">
                  <a:pos x="60" y="0"/>
                </a:cxn>
                <a:cxn ang="0">
                  <a:pos x="60" y="0"/>
                </a:cxn>
                <a:cxn ang="0">
                  <a:pos x="72" y="2"/>
                </a:cxn>
                <a:cxn ang="0">
                  <a:pos x="84" y="4"/>
                </a:cxn>
                <a:cxn ang="0">
                  <a:pos x="94" y="10"/>
                </a:cxn>
                <a:cxn ang="0">
                  <a:pos x="102" y="18"/>
                </a:cxn>
                <a:cxn ang="0">
                  <a:pos x="110" y="26"/>
                </a:cxn>
                <a:cxn ang="0">
                  <a:pos x="114" y="36"/>
                </a:cxn>
                <a:cxn ang="0">
                  <a:pos x="118" y="48"/>
                </a:cxn>
                <a:cxn ang="0">
                  <a:pos x="120" y="60"/>
                </a:cxn>
                <a:cxn ang="0">
                  <a:pos x="120" y="60"/>
                </a:cxn>
                <a:cxn ang="0">
                  <a:pos x="118" y="72"/>
                </a:cxn>
                <a:cxn ang="0">
                  <a:pos x="114" y="82"/>
                </a:cxn>
                <a:cxn ang="0">
                  <a:pos x="110" y="92"/>
                </a:cxn>
                <a:cxn ang="0">
                  <a:pos x="102" y="102"/>
                </a:cxn>
                <a:cxn ang="0">
                  <a:pos x="94" y="108"/>
                </a:cxn>
                <a:cxn ang="0">
                  <a:pos x="84" y="114"/>
                </a:cxn>
                <a:cxn ang="0">
                  <a:pos x="72" y="118"/>
                </a:cxn>
                <a:cxn ang="0">
                  <a:pos x="60" y="118"/>
                </a:cxn>
                <a:cxn ang="0">
                  <a:pos x="60" y="118"/>
                </a:cxn>
                <a:cxn ang="0">
                  <a:pos x="48" y="118"/>
                </a:cxn>
                <a:cxn ang="0">
                  <a:pos x="38" y="114"/>
                </a:cxn>
                <a:cxn ang="0">
                  <a:pos x="26" y="108"/>
                </a:cxn>
                <a:cxn ang="0">
                  <a:pos x="18" y="102"/>
                </a:cxn>
                <a:cxn ang="0">
                  <a:pos x="10" y="92"/>
                </a:cxn>
                <a:cxn ang="0">
                  <a:pos x="6" y="82"/>
                </a:cxn>
                <a:cxn ang="0">
                  <a:pos x="2" y="72"/>
                </a:cxn>
                <a:cxn ang="0">
                  <a:pos x="0" y="60"/>
                </a:cxn>
                <a:cxn ang="0">
                  <a:pos x="0" y="60"/>
                </a:cxn>
                <a:cxn ang="0">
                  <a:pos x="2" y="48"/>
                </a:cxn>
                <a:cxn ang="0">
                  <a:pos x="6" y="36"/>
                </a:cxn>
                <a:cxn ang="0">
                  <a:pos x="10" y="26"/>
                </a:cxn>
                <a:cxn ang="0">
                  <a:pos x="18" y="18"/>
                </a:cxn>
                <a:cxn ang="0">
                  <a:pos x="26" y="10"/>
                </a:cxn>
                <a:cxn ang="0">
                  <a:pos x="38" y="4"/>
                </a:cxn>
                <a:cxn ang="0">
                  <a:pos x="48" y="2"/>
                </a:cxn>
                <a:cxn ang="0">
                  <a:pos x="60" y="0"/>
                </a:cxn>
                <a:cxn ang="0">
                  <a:pos x="60" y="0"/>
                </a:cxn>
              </a:cxnLst>
              <a:rect l="0" t="0" r="r" b="b"/>
              <a:pathLst>
                <a:path w="120" h="118">
                  <a:moveTo>
                    <a:pt x="60" y="0"/>
                  </a:moveTo>
                  <a:lnTo>
                    <a:pt x="60" y="0"/>
                  </a:lnTo>
                  <a:lnTo>
                    <a:pt x="72" y="2"/>
                  </a:lnTo>
                  <a:lnTo>
                    <a:pt x="84" y="4"/>
                  </a:lnTo>
                  <a:lnTo>
                    <a:pt x="94" y="10"/>
                  </a:lnTo>
                  <a:lnTo>
                    <a:pt x="102" y="18"/>
                  </a:lnTo>
                  <a:lnTo>
                    <a:pt x="110" y="26"/>
                  </a:lnTo>
                  <a:lnTo>
                    <a:pt x="114" y="36"/>
                  </a:lnTo>
                  <a:lnTo>
                    <a:pt x="118" y="48"/>
                  </a:lnTo>
                  <a:lnTo>
                    <a:pt x="120" y="60"/>
                  </a:lnTo>
                  <a:lnTo>
                    <a:pt x="120" y="60"/>
                  </a:lnTo>
                  <a:lnTo>
                    <a:pt x="118" y="72"/>
                  </a:lnTo>
                  <a:lnTo>
                    <a:pt x="114" y="82"/>
                  </a:lnTo>
                  <a:lnTo>
                    <a:pt x="110" y="92"/>
                  </a:lnTo>
                  <a:lnTo>
                    <a:pt x="102" y="102"/>
                  </a:lnTo>
                  <a:lnTo>
                    <a:pt x="94" y="108"/>
                  </a:lnTo>
                  <a:lnTo>
                    <a:pt x="84" y="114"/>
                  </a:lnTo>
                  <a:lnTo>
                    <a:pt x="72" y="118"/>
                  </a:lnTo>
                  <a:lnTo>
                    <a:pt x="60" y="118"/>
                  </a:lnTo>
                  <a:lnTo>
                    <a:pt x="60" y="118"/>
                  </a:lnTo>
                  <a:lnTo>
                    <a:pt x="48" y="118"/>
                  </a:lnTo>
                  <a:lnTo>
                    <a:pt x="38" y="114"/>
                  </a:lnTo>
                  <a:lnTo>
                    <a:pt x="26" y="108"/>
                  </a:lnTo>
                  <a:lnTo>
                    <a:pt x="18" y="102"/>
                  </a:lnTo>
                  <a:lnTo>
                    <a:pt x="10" y="92"/>
                  </a:lnTo>
                  <a:lnTo>
                    <a:pt x="6" y="82"/>
                  </a:lnTo>
                  <a:lnTo>
                    <a:pt x="2" y="72"/>
                  </a:lnTo>
                  <a:lnTo>
                    <a:pt x="0" y="60"/>
                  </a:lnTo>
                  <a:lnTo>
                    <a:pt x="0" y="60"/>
                  </a:lnTo>
                  <a:lnTo>
                    <a:pt x="2" y="48"/>
                  </a:lnTo>
                  <a:lnTo>
                    <a:pt x="6" y="36"/>
                  </a:lnTo>
                  <a:lnTo>
                    <a:pt x="10" y="26"/>
                  </a:lnTo>
                  <a:lnTo>
                    <a:pt x="18" y="18"/>
                  </a:lnTo>
                  <a:lnTo>
                    <a:pt x="26" y="10"/>
                  </a:lnTo>
                  <a:lnTo>
                    <a:pt x="38" y="4"/>
                  </a:lnTo>
                  <a:lnTo>
                    <a:pt x="48" y="2"/>
                  </a:lnTo>
                  <a:lnTo>
                    <a:pt x="60" y="0"/>
                  </a:lnTo>
                  <a:lnTo>
                    <a:pt x="6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62" name="Freeform 234"/>
            <p:cNvSpPr>
              <a:spLocks/>
            </p:cNvSpPr>
            <p:nvPr/>
          </p:nvSpPr>
          <p:spPr bwMode="auto">
            <a:xfrm>
              <a:off x="4457700" y="4762500"/>
              <a:ext cx="276225" cy="155575"/>
            </a:xfrm>
            <a:custGeom>
              <a:avLst/>
              <a:gdLst/>
              <a:ahLst/>
              <a:cxnLst>
                <a:cxn ang="0">
                  <a:pos x="66" y="0"/>
                </a:cxn>
                <a:cxn ang="0">
                  <a:pos x="66" y="0"/>
                </a:cxn>
                <a:cxn ang="0">
                  <a:pos x="46" y="2"/>
                </a:cxn>
                <a:cxn ang="0">
                  <a:pos x="28" y="6"/>
                </a:cxn>
                <a:cxn ang="0">
                  <a:pos x="14" y="12"/>
                </a:cxn>
                <a:cxn ang="0">
                  <a:pos x="0" y="20"/>
                </a:cxn>
                <a:cxn ang="0">
                  <a:pos x="0" y="20"/>
                </a:cxn>
                <a:cxn ang="0">
                  <a:pos x="18" y="30"/>
                </a:cxn>
                <a:cxn ang="0">
                  <a:pos x="34" y="42"/>
                </a:cxn>
                <a:cxn ang="0">
                  <a:pos x="48" y="54"/>
                </a:cxn>
                <a:cxn ang="0">
                  <a:pos x="58" y="66"/>
                </a:cxn>
                <a:cxn ang="0">
                  <a:pos x="66" y="76"/>
                </a:cxn>
                <a:cxn ang="0">
                  <a:pos x="72" y="86"/>
                </a:cxn>
                <a:cxn ang="0">
                  <a:pos x="76" y="96"/>
                </a:cxn>
                <a:cxn ang="0">
                  <a:pos x="76" y="98"/>
                </a:cxn>
                <a:cxn ang="0">
                  <a:pos x="174" y="98"/>
                </a:cxn>
                <a:cxn ang="0">
                  <a:pos x="174" y="66"/>
                </a:cxn>
                <a:cxn ang="0">
                  <a:pos x="174" y="66"/>
                </a:cxn>
                <a:cxn ang="0">
                  <a:pos x="168" y="56"/>
                </a:cxn>
                <a:cxn ang="0">
                  <a:pos x="160" y="44"/>
                </a:cxn>
                <a:cxn ang="0">
                  <a:pos x="150" y="32"/>
                </a:cxn>
                <a:cxn ang="0">
                  <a:pos x="136" y="20"/>
                </a:cxn>
                <a:cxn ang="0">
                  <a:pos x="116" y="10"/>
                </a:cxn>
                <a:cxn ang="0">
                  <a:pos x="106" y="6"/>
                </a:cxn>
                <a:cxn ang="0">
                  <a:pos x="94" y="4"/>
                </a:cxn>
                <a:cxn ang="0">
                  <a:pos x="80" y="0"/>
                </a:cxn>
                <a:cxn ang="0">
                  <a:pos x="66" y="0"/>
                </a:cxn>
                <a:cxn ang="0">
                  <a:pos x="66" y="0"/>
                </a:cxn>
              </a:cxnLst>
              <a:rect l="0" t="0" r="r" b="b"/>
              <a:pathLst>
                <a:path w="174" h="98">
                  <a:moveTo>
                    <a:pt x="66" y="0"/>
                  </a:moveTo>
                  <a:lnTo>
                    <a:pt x="66" y="0"/>
                  </a:lnTo>
                  <a:lnTo>
                    <a:pt x="46" y="2"/>
                  </a:lnTo>
                  <a:lnTo>
                    <a:pt x="28" y="6"/>
                  </a:lnTo>
                  <a:lnTo>
                    <a:pt x="14" y="12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18" y="30"/>
                  </a:lnTo>
                  <a:lnTo>
                    <a:pt x="34" y="42"/>
                  </a:lnTo>
                  <a:lnTo>
                    <a:pt x="48" y="54"/>
                  </a:lnTo>
                  <a:lnTo>
                    <a:pt x="58" y="66"/>
                  </a:lnTo>
                  <a:lnTo>
                    <a:pt x="66" y="76"/>
                  </a:lnTo>
                  <a:lnTo>
                    <a:pt x="72" y="86"/>
                  </a:lnTo>
                  <a:lnTo>
                    <a:pt x="76" y="96"/>
                  </a:lnTo>
                  <a:lnTo>
                    <a:pt x="76" y="98"/>
                  </a:lnTo>
                  <a:lnTo>
                    <a:pt x="174" y="98"/>
                  </a:lnTo>
                  <a:lnTo>
                    <a:pt x="174" y="66"/>
                  </a:lnTo>
                  <a:lnTo>
                    <a:pt x="174" y="66"/>
                  </a:lnTo>
                  <a:lnTo>
                    <a:pt x="168" y="56"/>
                  </a:lnTo>
                  <a:lnTo>
                    <a:pt x="160" y="44"/>
                  </a:lnTo>
                  <a:lnTo>
                    <a:pt x="150" y="32"/>
                  </a:lnTo>
                  <a:lnTo>
                    <a:pt x="136" y="20"/>
                  </a:lnTo>
                  <a:lnTo>
                    <a:pt x="116" y="10"/>
                  </a:lnTo>
                  <a:lnTo>
                    <a:pt x="106" y="6"/>
                  </a:lnTo>
                  <a:lnTo>
                    <a:pt x="94" y="4"/>
                  </a:lnTo>
                  <a:lnTo>
                    <a:pt x="80" y="0"/>
                  </a:lnTo>
                  <a:lnTo>
                    <a:pt x="66" y="0"/>
                  </a:lnTo>
                  <a:lnTo>
                    <a:pt x="66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63" name="Freeform 235"/>
            <p:cNvSpPr>
              <a:spLocks/>
            </p:cNvSpPr>
            <p:nvPr/>
          </p:nvSpPr>
          <p:spPr bwMode="auto">
            <a:xfrm>
              <a:off x="3978275" y="4498975"/>
              <a:ext cx="187325" cy="187325"/>
            </a:xfrm>
            <a:custGeom>
              <a:avLst/>
              <a:gdLst/>
              <a:ahLst/>
              <a:cxnLst>
                <a:cxn ang="0">
                  <a:pos x="60" y="0"/>
                </a:cxn>
                <a:cxn ang="0">
                  <a:pos x="60" y="0"/>
                </a:cxn>
                <a:cxn ang="0">
                  <a:pos x="72" y="2"/>
                </a:cxn>
                <a:cxn ang="0">
                  <a:pos x="82" y="4"/>
                </a:cxn>
                <a:cxn ang="0">
                  <a:pos x="92" y="10"/>
                </a:cxn>
                <a:cxn ang="0">
                  <a:pos x="102" y="18"/>
                </a:cxn>
                <a:cxn ang="0">
                  <a:pos x="108" y="26"/>
                </a:cxn>
                <a:cxn ang="0">
                  <a:pos x="114" y="36"/>
                </a:cxn>
                <a:cxn ang="0">
                  <a:pos x="118" y="48"/>
                </a:cxn>
                <a:cxn ang="0">
                  <a:pos x="118" y="60"/>
                </a:cxn>
                <a:cxn ang="0">
                  <a:pos x="118" y="60"/>
                </a:cxn>
                <a:cxn ang="0">
                  <a:pos x="118" y="72"/>
                </a:cxn>
                <a:cxn ang="0">
                  <a:pos x="114" y="82"/>
                </a:cxn>
                <a:cxn ang="0">
                  <a:pos x="108" y="92"/>
                </a:cxn>
                <a:cxn ang="0">
                  <a:pos x="102" y="102"/>
                </a:cxn>
                <a:cxn ang="0">
                  <a:pos x="92" y="108"/>
                </a:cxn>
                <a:cxn ang="0">
                  <a:pos x="82" y="114"/>
                </a:cxn>
                <a:cxn ang="0">
                  <a:pos x="72" y="118"/>
                </a:cxn>
                <a:cxn ang="0">
                  <a:pos x="60" y="118"/>
                </a:cxn>
                <a:cxn ang="0">
                  <a:pos x="60" y="118"/>
                </a:cxn>
                <a:cxn ang="0">
                  <a:pos x="48" y="118"/>
                </a:cxn>
                <a:cxn ang="0">
                  <a:pos x="36" y="114"/>
                </a:cxn>
                <a:cxn ang="0">
                  <a:pos x="26" y="108"/>
                </a:cxn>
                <a:cxn ang="0">
                  <a:pos x="18" y="102"/>
                </a:cxn>
                <a:cxn ang="0">
                  <a:pos x="10" y="92"/>
                </a:cxn>
                <a:cxn ang="0">
                  <a:pos x="4" y="82"/>
                </a:cxn>
                <a:cxn ang="0">
                  <a:pos x="2" y="72"/>
                </a:cxn>
                <a:cxn ang="0">
                  <a:pos x="0" y="60"/>
                </a:cxn>
                <a:cxn ang="0">
                  <a:pos x="0" y="60"/>
                </a:cxn>
                <a:cxn ang="0">
                  <a:pos x="2" y="48"/>
                </a:cxn>
                <a:cxn ang="0">
                  <a:pos x="4" y="36"/>
                </a:cxn>
                <a:cxn ang="0">
                  <a:pos x="10" y="26"/>
                </a:cxn>
                <a:cxn ang="0">
                  <a:pos x="18" y="18"/>
                </a:cxn>
                <a:cxn ang="0">
                  <a:pos x="26" y="10"/>
                </a:cxn>
                <a:cxn ang="0">
                  <a:pos x="36" y="4"/>
                </a:cxn>
                <a:cxn ang="0">
                  <a:pos x="48" y="2"/>
                </a:cxn>
                <a:cxn ang="0">
                  <a:pos x="60" y="0"/>
                </a:cxn>
                <a:cxn ang="0">
                  <a:pos x="60" y="0"/>
                </a:cxn>
              </a:cxnLst>
              <a:rect l="0" t="0" r="r" b="b"/>
              <a:pathLst>
                <a:path w="118" h="118">
                  <a:moveTo>
                    <a:pt x="60" y="0"/>
                  </a:moveTo>
                  <a:lnTo>
                    <a:pt x="60" y="0"/>
                  </a:lnTo>
                  <a:lnTo>
                    <a:pt x="72" y="2"/>
                  </a:lnTo>
                  <a:lnTo>
                    <a:pt x="82" y="4"/>
                  </a:lnTo>
                  <a:lnTo>
                    <a:pt x="92" y="10"/>
                  </a:lnTo>
                  <a:lnTo>
                    <a:pt x="102" y="18"/>
                  </a:lnTo>
                  <a:lnTo>
                    <a:pt x="108" y="26"/>
                  </a:lnTo>
                  <a:lnTo>
                    <a:pt x="114" y="36"/>
                  </a:lnTo>
                  <a:lnTo>
                    <a:pt x="118" y="48"/>
                  </a:lnTo>
                  <a:lnTo>
                    <a:pt x="118" y="60"/>
                  </a:lnTo>
                  <a:lnTo>
                    <a:pt x="118" y="60"/>
                  </a:lnTo>
                  <a:lnTo>
                    <a:pt x="118" y="72"/>
                  </a:lnTo>
                  <a:lnTo>
                    <a:pt x="114" y="82"/>
                  </a:lnTo>
                  <a:lnTo>
                    <a:pt x="108" y="92"/>
                  </a:lnTo>
                  <a:lnTo>
                    <a:pt x="102" y="102"/>
                  </a:lnTo>
                  <a:lnTo>
                    <a:pt x="92" y="108"/>
                  </a:lnTo>
                  <a:lnTo>
                    <a:pt x="82" y="114"/>
                  </a:lnTo>
                  <a:lnTo>
                    <a:pt x="72" y="118"/>
                  </a:lnTo>
                  <a:lnTo>
                    <a:pt x="60" y="118"/>
                  </a:lnTo>
                  <a:lnTo>
                    <a:pt x="60" y="118"/>
                  </a:lnTo>
                  <a:lnTo>
                    <a:pt x="48" y="118"/>
                  </a:lnTo>
                  <a:lnTo>
                    <a:pt x="36" y="114"/>
                  </a:lnTo>
                  <a:lnTo>
                    <a:pt x="26" y="108"/>
                  </a:lnTo>
                  <a:lnTo>
                    <a:pt x="18" y="102"/>
                  </a:lnTo>
                  <a:lnTo>
                    <a:pt x="10" y="92"/>
                  </a:lnTo>
                  <a:lnTo>
                    <a:pt x="4" y="82"/>
                  </a:lnTo>
                  <a:lnTo>
                    <a:pt x="2" y="72"/>
                  </a:lnTo>
                  <a:lnTo>
                    <a:pt x="0" y="60"/>
                  </a:lnTo>
                  <a:lnTo>
                    <a:pt x="0" y="60"/>
                  </a:lnTo>
                  <a:lnTo>
                    <a:pt x="2" y="48"/>
                  </a:lnTo>
                  <a:lnTo>
                    <a:pt x="4" y="36"/>
                  </a:lnTo>
                  <a:lnTo>
                    <a:pt x="10" y="26"/>
                  </a:lnTo>
                  <a:lnTo>
                    <a:pt x="18" y="18"/>
                  </a:lnTo>
                  <a:lnTo>
                    <a:pt x="26" y="10"/>
                  </a:lnTo>
                  <a:lnTo>
                    <a:pt x="36" y="4"/>
                  </a:lnTo>
                  <a:lnTo>
                    <a:pt x="48" y="2"/>
                  </a:lnTo>
                  <a:lnTo>
                    <a:pt x="60" y="0"/>
                  </a:lnTo>
                  <a:lnTo>
                    <a:pt x="6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64" name="Freeform 236"/>
            <p:cNvSpPr>
              <a:spLocks/>
            </p:cNvSpPr>
            <p:nvPr/>
          </p:nvSpPr>
          <p:spPr bwMode="auto">
            <a:xfrm>
              <a:off x="3902075" y="4762500"/>
              <a:ext cx="276225" cy="155575"/>
            </a:xfrm>
            <a:custGeom>
              <a:avLst/>
              <a:gdLst/>
              <a:ahLst/>
              <a:cxnLst>
                <a:cxn ang="0">
                  <a:pos x="108" y="0"/>
                </a:cxn>
                <a:cxn ang="0">
                  <a:pos x="108" y="0"/>
                </a:cxn>
                <a:cxn ang="0">
                  <a:pos x="128" y="2"/>
                </a:cxn>
                <a:cxn ang="0">
                  <a:pos x="144" y="6"/>
                </a:cxn>
                <a:cxn ang="0">
                  <a:pos x="160" y="12"/>
                </a:cxn>
                <a:cxn ang="0">
                  <a:pos x="174" y="20"/>
                </a:cxn>
                <a:cxn ang="0">
                  <a:pos x="174" y="20"/>
                </a:cxn>
                <a:cxn ang="0">
                  <a:pos x="154" y="30"/>
                </a:cxn>
                <a:cxn ang="0">
                  <a:pos x="138" y="42"/>
                </a:cxn>
                <a:cxn ang="0">
                  <a:pos x="126" y="54"/>
                </a:cxn>
                <a:cxn ang="0">
                  <a:pos x="116" y="66"/>
                </a:cxn>
                <a:cxn ang="0">
                  <a:pos x="108" y="76"/>
                </a:cxn>
                <a:cxn ang="0">
                  <a:pos x="102" y="86"/>
                </a:cxn>
                <a:cxn ang="0">
                  <a:pos x="98" y="96"/>
                </a:cxn>
                <a:cxn ang="0">
                  <a:pos x="98" y="98"/>
                </a:cxn>
                <a:cxn ang="0">
                  <a:pos x="0" y="98"/>
                </a:cxn>
                <a:cxn ang="0">
                  <a:pos x="0" y="66"/>
                </a:cxn>
                <a:cxn ang="0">
                  <a:pos x="0" y="66"/>
                </a:cxn>
                <a:cxn ang="0">
                  <a:pos x="6" y="56"/>
                </a:cxn>
                <a:cxn ang="0">
                  <a:pos x="12" y="44"/>
                </a:cxn>
                <a:cxn ang="0">
                  <a:pos x="24" y="32"/>
                </a:cxn>
                <a:cxn ang="0">
                  <a:pos x="38" y="20"/>
                </a:cxn>
                <a:cxn ang="0">
                  <a:pos x="56" y="10"/>
                </a:cxn>
                <a:cxn ang="0">
                  <a:pos x="68" y="6"/>
                </a:cxn>
                <a:cxn ang="0">
                  <a:pos x="80" y="4"/>
                </a:cxn>
                <a:cxn ang="0">
                  <a:pos x="92" y="0"/>
                </a:cxn>
                <a:cxn ang="0">
                  <a:pos x="108" y="0"/>
                </a:cxn>
                <a:cxn ang="0">
                  <a:pos x="108" y="0"/>
                </a:cxn>
              </a:cxnLst>
              <a:rect l="0" t="0" r="r" b="b"/>
              <a:pathLst>
                <a:path w="174" h="98">
                  <a:moveTo>
                    <a:pt x="108" y="0"/>
                  </a:moveTo>
                  <a:lnTo>
                    <a:pt x="108" y="0"/>
                  </a:lnTo>
                  <a:lnTo>
                    <a:pt x="128" y="2"/>
                  </a:lnTo>
                  <a:lnTo>
                    <a:pt x="144" y="6"/>
                  </a:lnTo>
                  <a:lnTo>
                    <a:pt x="160" y="12"/>
                  </a:lnTo>
                  <a:lnTo>
                    <a:pt x="174" y="20"/>
                  </a:lnTo>
                  <a:lnTo>
                    <a:pt x="174" y="20"/>
                  </a:lnTo>
                  <a:lnTo>
                    <a:pt x="154" y="30"/>
                  </a:lnTo>
                  <a:lnTo>
                    <a:pt x="138" y="42"/>
                  </a:lnTo>
                  <a:lnTo>
                    <a:pt x="126" y="54"/>
                  </a:lnTo>
                  <a:lnTo>
                    <a:pt x="116" y="66"/>
                  </a:lnTo>
                  <a:lnTo>
                    <a:pt x="108" y="76"/>
                  </a:lnTo>
                  <a:lnTo>
                    <a:pt x="102" y="86"/>
                  </a:lnTo>
                  <a:lnTo>
                    <a:pt x="98" y="96"/>
                  </a:lnTo>
                  <a:lnTo>
                    <a:pt x="98" y="98"/>
                  </a:lnTo>
                  <a:lnTo>
                    <a:pt x="0" y="98"/>
                  </a:lnTo>
                  <a:lnTo>
                    <a:pt x="0" y="66"/>
                  </a:lnTo>
                  <a:lnTo>
                    <a:pt x="0" y="66"/>
                  </a:lnTo>
                  <a:lnTo>
                    <a:pt x="6" y="56"/>
                  </a:lnTo>
                  <a:lnTo>
                    <a:pt x="12" y="44"/>
                  </a:lnTo>
                  <a:lnTo>
                    <a:pt x="24" y="32"/>
                  </a:lnTo>
                  <a:lnTo>
                    <a:pt x="38" y="20"/>
                  </a:lnTo>
                  <a:lnTo>
                    <a:pt x="56" y="10"/>
                  </a:lnTo>
                  <a:lnTo>
                    <a:pt x="68" y="6"/>
                  </a:lnTo>
                  <a:lnTo>
                    <a:pt x="80" y="4"/>
                  </a:lnTo>
                  <a:lnTo>
                    <a:pt x="92" y="0"/>
                  </a:lnTo>
                  <a:lnTo>
                    <a:pt x="108" y="0"/>
                  </a:lnTo>
                  <a:lnTo>
                    <a:pt x="108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</p:grpSp>
      <p:sp>
        <p:nvSpPr>
          <p:cNvPr id="78" name="Freeform 119"/>
          <p:cNvSpPr>
            <a:spLocks noEditPoints="1"/>
          </p:cNvSpPr>
          <p:nvPr/>
        </p:nvSpPr>
        <p:spPr bwMode="auto">
          <a:xfrm>
            <a:off x="9617550" y="2300349"/>
            <a:ext cx="659377" cy="659377"/>
          </a:xfrm>
          <a:custGeom>
            <a:avLst/>
            <a:gdLst/>
            <a:ahLst/>
            <a:cxnLst>
              <a:cxn ang="0">
                <a:pos x="182" y="12"/>
              </a:cxn>
              <a:cxn ang="0">
                <a:pos x="76" y="76"/>
              </a:cxn>
              <a:cxn ang="0">
                <a:pos x="10" y="182"/>
              </a:cxn>
              <a:cxn ang="0">
                <a:pos x="0" y="286"/>
              </a:cxn>
              <a:cxn ang="0">
                <a:pos x="44" y="406"/>
              </a:cxn>
              <a:cxn ang="0">
                <a:pos x="136" y="488"/>
              </a:cxn>
              <a:cxn ang="0">
                <a:pos x="260" y="520"/>
              </a:cxn>
              <a:cxn ang="0">
                <a:pos x="360" y="500"/>
              </a:cxn>
              <a:cxn ang="0">
                <a:pos x="460" y="426"/>
              </a:cxn>
              <a:cxn ang="0">
                <a:pos x="514" y="312"/>
              </a:cxn>
              <a:cxn ang="0">
                <a:pos x="514" y="208"/>
              </a:cxn>
              <a:cxn ang="0">
                <a:pos x="460" y="94"/>
              </a:cxn>
              <a:cxn ang="0">
                <a:pos x="360" y="20"/>
              </a:cxn>
              <a:cxn ang="0">
                <a:pos x="260" y="0"/>
              </a:cxn>
              <a:cxn ang="0">
                <a:pos x="172" y="88"/>
              </a:cxn>
              <a:cxn ang="0">
                <a:pos x="118" y="96"/>
              </a:cxn>
              <a:cxn ang="0">
                <a:pos x="194" y="54"/>
              </a:cxn>
              <a:cxn ang="0">
                <a:pos x="148" y="140"/>
              </a:cxn>
              <a:cxn ang="0">
                <a:pos x="42" y="252"/>
              </a:cxn>
              <a:cxn ang="0">
                <a:pos x="58" y="180"/>
              </a:cxn>
              <a:cxn ang="0">
                <a:pos x="100" y="114"/>
              </a:cxn>
              <a:cxn ang="0">
                <a:pos x="132" y="336"/>
              </a:cxn>
              <a:cxn ang="0">
                <a:pos x="100" y="410"/>
              </a:cxn>
              <a:cxn ang="0">
                <a:pos x="58" y="350"/>
              </a:cxn>
              <a:cxn ang="0">
                <a:pos x="42" y="276"/>
              </a:cxn>
              <a:cxn ang="0">
                <a:pos x="156" y="406"/>
              </a:cxn>
              <a:cxn ang="0">
                <a:pos x="192" y="466"/>
              </a:cxn>
              <a:cxn ang="0">
                <a:pos x="118" y="426"/>
              </a:cxn>
              <a:cxn ang="0">
                <a:pos x="220" y="460"/>
              </a:cxn>
              <a:cxn ang="0">
                <a:pos x="210" y="392"/>
              </a:cxn>
              <a:cxn ang="0">
                <a:pos x="248" y="364"/>
              </a:cxn>
              <a:cxn ang="0">
                <a:pos x="162" y="356"/>
              </a:cxn>
              <a:cxn ang="0">
                <a:pos x="248" y="364"/>
              </a:cxn>
              <a:cxn ang="0">
                <a:pos x="156" y="196"/>
              </a:cxn>
              <a:cxn ang="0">
                <a:pos x="208" y="154"/>
              </a:cxn>
              <a:cxn ang="0">
                <a:pos x="212" y="130"/>
              </a:cxn>
              <a:cxn ang="0">
                <a:pos x="206" y="80"/>
              </a:cxn>
              <a:cxn ang="0">
                <a:pos x="248" y="134"/>
              </a:cxn>
              <a:cxn ang="0">
                <a:pos x="358" y="114"/>
              </a:cxn>
              <a:cxn ang="0">
                <a:pos x="320" y="54"/>
              </a:cxn>
              <a:cxn ang="0">
                <a:pos x="396" y="94"/>
              </a:cxn>
              <a:cxn ang="0">
                <a:pos x="294" y="60"/>
              </a:cxn>
              <a:cxn ang="0">
                <a:pos x="334" y="122"/>
              </a:cxn>
              <a:cxn ang="0">
                <a:pos x="268" y="158"/>
              </a:cxn>
              <a:cxn ang="0">
                <a:pos x="352" y="170"/>
              </a:cxn>
              <a:cxn ang="0">
                <a:pos x="268" y="158"/>
              </a:cxn>
              <a:cxn ang="0">
                <a:pos x="360" y="330"/>
              </a:cxn>
              <a:cxn ang="0">
                <a:pos x="290" y="366"/>
              </a:cxn>
              <a:cxn ang="0">
                <a:pos x="268" y="476"/>
              </a:cxn>
              <a:cxn ang="0">
                <a:pos x="336" y="400"/>
              </a:cxn>
              <a:cxn ang="0">
                <a:pos x="296" y="462"/>
              </a:cxn>
              <a:cxn ang="0">
                <a:pos x="328" y="460"/>
              </a:cxn>
              <a:cxn ang="0">
                <a:pos x="380" y="418"/>
              </a:cxn>
              <a:cxn ang="0">
                <a:pos x="342" y="460"/>
              </a:cxn>
              <a:cxn ang="0">
                <a:pos x="394" y="400"/>
              </a:cxn>
              <a:cxn ang="0">
                <a:pos x="388" y="308"/>
              </a:cxn>
              <a:cxn ang="0">
                <a:pos x="468" y="314"/>
              </a:cxn>
              <a:cxn ang="0">
                <a:pos x="428" y="396"/>
              </a:cxn>
              <a:cxn ang="0">
                <a:pos x="388" y="222"/>
              </a:cxn>
              <a:cxn ang="0">
                <a:pos x="394" y="126"/>
              </a:cxn>
              <a:cxn ang="0">
                <a:pos x="448" y="162"/>
              </a:cxn>
              <a:cxn ang="0">
                <a:pos x="474" y="252"/>
              </a:cxn>
            </a:cxnLst>
            <a:rect l="0" t="0" r="r" b="b"/>
            <a:pathLst>
              <a:path w="520" h="520">
                <a:moveTo>
                  <a:pt x="260" y="0"/>
                </a:moveTo>
                <a:lnTo>
                  <a:pt x="260" y="0"/>
                </a:lnTo>
                <a:lnTo>
                  <a:pt x="232" y="2"/>
                </a:lnTo>
                <a:lnTo>
                  <a:pt x="206" y="6"/>
                </a:lnTo>
                <a:lnTo>
                  <a:pt x="182" y="12"/>
                </a:lnTo>
                <a:lnTo>
                  <a:pt x="158" y="20"/>
                </a:lnTo>
                <a:lnTo>
                  <a:pt x="136" y="32"/>
                </a:lnTo>
                <a:lnTo>
                  <a:pt x="114" y="44"/>
                </a:lnTo>
                <a:lnTo>
                  <a:pt x="94" y="60"/>
                </a:lnTo>
                <a:lnTo>
                  <a:pt x="76" y="76"/>
                </a:lnTo>
                <a:lnTo>
                  <a:pt x="58" y="94"/>
                </a:lnTo>
                <a:lnTo>
                  <a:pt x="44" y="114"/>
                </a:lnTo>
                <a:lnTo>
                  <a:pt x="30" y="136"/>
                </a:lnTo>
                <a:lnTo>
                  <a:pt x="20" y="158"/>
                </a:lnTo>
                <a:lnTo>
                  <a:pt x="10" y="182"/>
                </a:lnTo>
                <a:lnTo>
                  <a:pt x="4" y="208"/>
                </a:lnTo>
                <a:lnTo>
                  <a:pt x="0" y="234"/>
                </a:lnTo>
                <a:lnTo>
                  <a:pt x="0" y="260"/>
                </a:lnTo>
                <a:lnTo>
                  <a:pt x="0" y="260"/>
                </a:lnTo>
                <a:lnTo>
                  <a:pt x="0" y="286"/>
                </a:lnTo>
                <a:lnTo>
                  <a:pt x="4" y="312"/>
                </a:lnTo>
                <a:lnTo>
                  <a:pt x="10" y="338"/>
                </a:lnTo>
                <a:lnTo>
                  <a:pt x="20" y="360"/>
                </a:lnTo>
                <a:lnTo>
                  <a:pt x="30" y="384"/>
                </a:lnTo>
                <a:lnTo>
                  <a:pt x="44" y="406"/>
                </a:lnTo>
                <a:lnTo>
                  <a:pt x="58" y="426"/>
                </a:lnTo>
                <a:lnTo>
                  <a:pt x="76" y="444"/>
                </a:lnTo>
                <a:lnTo>
                  <a:pt x="94" y="460"/>
                </a:lnTo>
                <a:lnTo>
                  <a:pt x="114" y="476"/>
                </a:lnTo>
                <a:lnTo>
                  <a:pt x="136" y="488"/>
                </a:lnTo>
                <a:lnTo>
                  <a:pt x="158" y="500"/>
                </a:lnTo>
                <a:lnTo>
                  <a:pt x="182" y="508"/>
                </a:lnTo>
                <a:lnTo>
                  <a:pt x="206" y="514"/>
                </a:lnTo>
                <a:lnTo>
                  <a:pt x="232" y="518"/>
                </a:lnTo>
                <a:lnTo>
                  <a:pt x="260" y="520"/>
                </a:lnTo>
                <a:lnTo>
                  <a:pt x="260" y="520"/>
                </a:lnTo>
                <a:lnTo>
                  <a:pt x="286" y="518"/>
                </a:lnTo>
                <a:lnTo>
                  <a:pt x="312" y="514"/>
                </a:lnTo>
                <a:lnTo>
                  <a:pt x="336" y="508"/>
                </a:lnTo>
                <a:lnTo>
                  <a:pt x="360" y="500"/>
                </a:lnTo>
                <a:lnTo>
                  <a:pt x="384" y="488"/>
                </a:lnTo>
                <a:lnTo>
                  <a:pt x="404" y="476"/>
                </a:lnTo>
                <a:lnTo>
                  <a:pt x="424" y="460"/>
                </a:lnTo>
                <a:lnTo>
                  <a:pt x="444" y="444"/>
                </a:lnTo>
                <a:lnTo>
                  <a:pt x="460" y="426"/>
                </a:lnTo>
                <a:lnTo>
                  <a:pt x="474" y="406"/>
                </a:lnTo>
                <a:lnTo>
                  <a:pt x="488" y="384"/>
                </a:lnTo>
                <a:lnTo>
                  <a:pt x="498" y="360"/>
                </a:lnTo>
                <a:lnTo>
                  <a:pt x="508" y="338"/>
                </a:lnTo>
                <a:lnTo>
                  <a:pt x="514" y="312"/>
                </a:lnTo>
                <a:lnTo>
                  <a:pt x="518" y="286"/>
                </a:lnTo>
                <a:lnTo>
                  <a:pt x="520" y="260"/>
                </a:lnTo>
                <a:lnTo>
                  <a:pt x="520" y="260"/>
                </a:lnTo>
                <a:lnTo>
                  <a:pt x="518" y="234"/>
                </a:lnTo>
                <a:lnTo>
                  <a:pt x="514" y="208"/>
                </a:lnTo>
                <a:lnTo>
                  <a:pt x="508" y="182"/>
                </a:lnTo>
                <a:lnTo>
                  <a:pt x="498" y="158"/>
                </a:lnTo>
                <a:lnTo>
                  <a:pt x="488" y="136"/>
                </a:lnTo>
                <a:lnTo>
                  <a:pt x="474" y="114"/>
                </a:lnTo>
                <a:lnTo>
                  <a:pt x="460" y="94"/>
                </a:lnTo>
                <a:lnTo>
                  <a:pt x="444" y="76"/>
                </a:lnTo>
                <a:lnTo>
                  <a:pt x="424" y="60"/>
                </a:lnTo>
                <a:lnTo>
                  <a:pt x="404" y="44"/>
                </a:lnTo>
                <a:lnTo>
                  <a:pt x="384" y="32"/>
                </a:lnTo>
                <a:lnTo>
                  <a:pt x="360" y="20"/>
                </a:lnTo>
                <a:lnTo>
                  <a:pt x="336" y="12"/>
                </a:lnTo>
                <a:lnTo>
                  <a:pt x="312" y="6"/>
                </a:lnTo>
                <a:lnTo>
                  <a:pt x="286" y="2"/>
                </a:lnTo>
                <a:lnTo>
                  <a:pt x="260" y="0"/>
                </a:lnTo>
                <a:lnTo>
                  <a:pt x="260" y="0"/>
                </a:lnTo>
                <a:close/>
                <a:moveTo>
                  <a:pt x="194" y="54"/>
                </a:moveTo>
                <a:lnTo>
                  <a:pt x="194" y="54"/>
                </a:lnTo>
                <a:lnTo>
                  <a:pt x="186" y="64"/>
                </a:lnTo>
                <a:lnTo>
                  <a:pt x="186" y="64"/>
                </a:lnTo>
                <a:lnTo>
                  <a:pt x="172" y="88"/>
                </a:lnTo>
                <a:lnTo>
                  <a:pt x="158" y="114"/>
                </a:lnTo>
                <a:lnTo>
                  <a:pt x="158" y="114"/>
                </a:lnTo>
                <a:lnTo>
                  <a:pt x="136" y="106"/>
                </a:lnTo>
                <a:lnTo>
                  <a:pt x="118" y="96"/>
                </a:lnTo>
                <a:lnTo>
                  <a:pt x="118" y="96"/>
                </a:lnTo>
                <a:lnTo>
                  <a:pt x="136" y="82"/>
                </a:lnTo>
                <a:lnTo>
                  <a:pt x="154" y="70"/>
                </a:lnTo>
                <a:lnTo>
                  <a:pt x="174" y="62"/>
                </a:lnTo>
                <a:lnTo>
                  <a:pt x="194" y="54"/>
                </a:lnTo>
                <a:lnTo>
                  <a:pt x="194" y="54"/>
                </a:lnTo>
                <a:close/>
                <a:moveTo>
                  <a:pt x="100" y="114"/>
                </a:moveTo>
                <a:lnTo>
                  <a:pt x="100" y="114"/>
                </a:lnTo>
                <a:lnTo>
                  <a:pt x="122" y="128"/>
                </a:lnTo>
                <a:lnTo>
                  <a:pt x="148" y="140"/>
                </a:lnTo>
                <a:lnTo>
                  <a:pt x="148" y="140"/>
                </a:lnTo>
                <a:lnTo>
                  <a:pt x="140" y="164"/>
                </a:lnTo>
                <a:lnTo>
                  <a:pt x="132" y="192"/>
                </a:lnTo>
                <a:lnTo>
                  <a:pt x="128" y="222"/>
                </a:lnTo>
                <a:lnTo>
                  <a:pt x="124" y="252"/>
                </a:lnTo>
                <a:lnTo>
                  <a:pt x="42" y="252"/>
                </a:lnTo>
                <a:lnTo>
                  <a:pt x="42" y="252"/>
                </a:lnTo>
                <a:lnTo>
                  <a:pt x="44" y="234"/>
                </a:lnTo>
                <a:lnTo>
                  <a:pt x="48" y="216"/>
                </a:lnTo>
                <a:lnTo>
                  <a:pt x="52" y="196"/>
                </a:lnTo>
                <a:lnTo>
                  <a:pt x="58" y="180"/>
                </a:lnTo>
                <a:lnTo>
                  <a:pt x="66" y="162"/>
                </a:lnTo>
                <a:lnTo>
                  <a:pt x="76" y="144"/>
                </a:lnTo>
                <a:lnTo>
                  <a:pt x="88" y="130"/>
                </a:lnTo>
                <a:lnTo>
                  <a:pt x="100" y="114"/>
                </a:lnTo>
                <a:lnTo>
                  <a:pt x="100" y="114"/>
                </a:lnTo>
                <a:close/>
                <a:moveTo>
                  <a:pt x="42" y="276"/>
                </a:moveTo>
                <a:lnTo>
                  <a:pt x="124" y="276"/>
                </a:lnTo>
                <a:lnTo>
                  <a:pt x="124" y="276"/>
                </a:lnTo>
                <a:lnTo>
                  <a:pt x="126" y="308"/>
                </a:lnTo>
                <a:lnTo>
                  <a:pt x="132" y="336"/>
                </a:lnTo>
                <a:lnTo>
                  <a:pt x="138" y="362"/>
                </a:lnTo>
                <a:lnTo>
                  <a:pt x="146" y="386"/>
                </a:lnTo>
                <a:lnTo>
                  <a:pt x="146" y="386"/>
                </a:lnTo>
                <a:lnTo>
                  <a:pt x="120" y="398"/>
                </a:lnTo>
                <a:lnTo>
                  <a:pt x="100" y="410"/>
                </a:lnTo>
                <a:lnTo>
                  <a:pt x="100" y="410"/>
                </a:lnTo>
                <a:lnTo>
                  <a:pt x="88" y="396"/>
                </a:lnTo>
                <a:lnTo>
                  <a:pt x="76" y="382"/>
                </a:lnTo>
                <a:lnTo>
                  <a:pt x="66" y="366"/>
                </a:lnTo>
                <a:lnTo>
                  <a:pt x="58" y="350"/>
                </a:lnTo>
                <a:lnTo>
                  <a:pt x="52" y="332"/>
                </a:lnTo>
                <a:lnTo>
                  <a:pt x="48" y="314"/>
                </a:lnTo>
                <a:lnTo>
                  <a:pt x="44" y="296"/>
                </a:lnTo>
                <a:lnTo>
                  <a:pt x="42" y="276"/>
                </a:lnTo>
                <a:lnTo>
                  <a:pt x="42" y="276"/>
                </a:lnTo>
                <a:close/>
                <a:moveTo>
                  <a:pt x="118" y="426"/>
                </a:moveTo>
                <a:lnTo>
                  <a:pt x="118" y="426"/>
                </a:lnTo>
                <a:lnTo>
                  <a:pt x="136" y="416"/>
                </a:lnTo>
                <a:lnTo>
                  <a:pt x="156" y="406"/>
                </a:lnTo>
                <a:lnTo>
                  <a:pt x="156" y="406"/>
                </a:lnTo>
                <a:lnTo>
                  <a:pt x="170" y="436"/>
                </a:lnTo>
                <a:lnTo>
                  <a:pt x="186" y="460"/>
                </a:lnTo>
                <a:lnTo>
                  <a:pt x="186" y="460"/>
                </a:lnTo>
                <a:lnTo>
                  <a:pt x="192" y="466"/>
                </a:lnTo>
                <a:lnTo>
                  <a:pt x="192" y="466"/>
                </a:lnTo>
                <a:lnTo>
                  <a:pt x="172" y="460"/>
                </a:lnTo>
                <a:lnTo>
                  <a:pt x="154" y="450"/>
                </a:lnTo>
                <a:lnTo>
                  <a:pt x="136" y="438"/>
                </a:lnTo>
                <a:lnTo>
                  <a:pt x="118" y="426"/>
                </a:lnTo>
                <a:lnTo>
                  <a:pt x="118" y="426"/>
                </a:lnTo>
                <a:close/>
                <a:moveTo>
                  <a:pt x="248" y="476"/>
                </a:moveTo>
                <a:lnTo>
                  <a:pt x="248" y="476"/>
                </a:lnTo>
                <a:lnTo>
                  <a:pt x="232" y="476"/>
                </a:lnTo>
                <a:lnTo>
                  <a:pt x="232" y="476"/>
                </a:lnTo>
                <a:lnTo>
                  <a:pt x="220" y="460"/>
                </a:lnTo>
                <a:lnTo>
                  <a:pt x="206" y="444"/>
                </a:lnTo>
                <a:lnTo>
                  <a:pt x="192" y="422"/>
                </a:lnTo>
                <a:lnTo>
                  <a:pt x="180" y="398"/>
                </a:lnTo>
                <a:lnTo>
                  <a:pt x="180" y="398"/>
                </a:lnTo>
                <a:lnTo>
                  <a:pt x="210" y="392"/>
                </a:lnTo>
                <a:lnTo>
                  <a:pt x="228" y="388"/>
                </a:lnTo>
                <a:lnTo>
                  <a:pt x="248" y="388"/>
                </a:lnTo>
                <a:lnTo>
                  <a:pt x="248" y="476"/>
                </a:lnTo>
                <a:close/>
                <a:moveTo>
                  <a:pt x="248" y="364"/>
                </a:moveTo>
                <a:lnTo>
                  <a:pt x="248" y="364"/>
                </a:lnTo>
                <a:lnTo>
                  <a:pt x="224" y="364"/>
                </a:lnTo>
                <a:lnTo>
                  <a:pt x="204" y="368"/>
                </a:lnTo>
                <a:lnTo>
                  <a:pt x="170" y="378"/>
                </a:lnTo>
                <a:lnTo>
                  <a:pt x="170" y="378"/>
                </a:lnTo>
                <a:lnTo>
                  <a:pt x="162" y="356"/>
                </a:lnTo>
                <a:lnTo>
                  <a:pt x="156" y="332"/>
                </a:lnTo>
                <a:lnTo>
                  <a:pt x="150" y="306"/>
                </a:lnTo>
                <a:lnTo>
                  <a:pt x="148" y="276"/>
                </a:lnTo>
                <a:lnTo>
                  <a:pt x="248" y="276"/>
                </a:lnTo>
                <a:lnTo>
                  <a:pt x="248" y="364"/>
                </a:lnTo>
                <a:close/>
                <a:moveTo>
                  <a:pt x="248" y="252"/>
                </a:moveTo>
                <a:lnTo>
                  <a:pt x="150" y="252"/>
                </a:lnTo>
                <a:lnTo>
                  <a:pt x="150" y="252"/>
                </a:lnTo>
                <a:lnTo>
                  <a:pt x="152" y="224"/>
                </a:lnTo>
                <a:lnTo>
                  <a:pt x="156" y="196"/>
                </a:lnTo>
                <a:lnTo>
                  <a:pt x="164" y="170"/>
                </a:lnTo>
                <a:lnTo>
                  <a:pt x="172" y="148"/>
                </a:lnTo>
                <a:lnTo>
                  <a:pt x="172" y="148"/>
                </a:lnTo>
                <a:lnTo>
                  <a:pt x="188" y="152"/>
                </a:lnTo>
                <a:lnTo>
                  <a:pt x="208" y="154"/>
                </a:lnTo>
                <a:lnTo>
                  <a:pt x="248" y="158"/>
                </a:lnTo>
                <a:lnTo>
                  <a:pt x="248" y="252"/>
                </a:lnTo>
                <a:close/>
                <a:moveTo>
                  <a:pt x="248" y="134"/>
                </a:moveTo>
                <a:lnTo>
                  <a:pt x="248" y="134"/>
                </a:lnTo>
                <a:lnTo>
                  <a:pt x="212" y="130"/>
                </a:lnTo>
                <a:lnTo>
                  <a:pt x="182" y="122"/>
                </a:lnTo>
                <a:lnTo>
                  <a:pt x="182" y="122"/>
                </a:lnTo>
                <a:lnTo>
                  <a:pt x="194" y="100"/>
                </a:lnTo>
                <a:lnTo>
                  <a:pt x="206" y="80"/>
                </a:lnTo>
                <a:lnTo>
                  <a:pt x="206" y="80"/>
                </a:lnTo>
                <a:lnTo>
                  <a:pt x="220" y="60"/>
                </a:lnTo>
                <a:lnTo>
                  <a:pt x="234" y="46"/>
                </a:lnTo>
                <a:lnTo>
                  <a:pt x="234" y="46"/>
                </a:lnTo>
                <a:lnTo>
                  <a:pt x="248" y="44"/>
                </a:lnTo>
                <a:lnTo>
                  <a:pt x="248" y="134"/>
                </a:lnTo>
                <a:close/>
                <a:moveTo>
                  <a:pt x="396" y="94"/>
                </a:moveTo>
                <a:lnTo>
                  <a:pt x="396" y="94"/>
                </a:lnTo>
                <a:lnTo>
                  <a:pt x="378" y="104"/>
                </a:lnTo>
                <a:lnTo>
                  <a:pt x="358" y="114"/>
                </a:lnTo>
                <a:lnTo>
                  <a:pt x="358" y="114"/>
                </a:lnTo>
                <a:lnTo>
                  <a:pt x="342" y="88"/>
                </a:lnTo>
                <a:lnTo>
                  <a:pt x="328" y="64"/>
                </a:lnTo>
                <a:lnTo>
                  <a:pt x="328" y="64"/>
                </a:lnTo>
                <a:lnTo>
                  <a:pt x="320" y="54"/>
                </a:lnTo>
                <a:lnTo>
                  <a:pt x="320" y="54"/>
                </a:lnTo>
                <a:lnTo>
                  <a:pt x="340" y="60"/>
                </a:lnTo>
                <a:lnTo>
                  <a:pt x="360" y="70"/>
                </a:lnTo>
                <a:lnTo>
                  <a:pt x="378" y="82"/>
                </a:lnTo>
                <a:lnTo>
                  <a:pt x="396" y="94"/>
                </a:lnTo>
                <a:lnTo>
                  <a:pt x="396" y="94"/>
                </a:lnTo>
                <a:close/>
                <a:moveTo>
                  <a:pt x="268" y="44"/>
                </a:moveTo>
                <a:lnTo>
                  <a:pt x="268" y="44"/>
                </a:lnTo>
                <a:lnTo>
                  <a:pt x="282" y="46"/>
                </a:lnTo>
                <a:lnTo>
                  <a:pt x="282" y="46"/>
                </a:lnTo>
                <a:lnTo>
                  <a:pt x="294" y="60"/>
                </a:lnTo>
                <a:lnTo>
                  <a:pt x="308" y="80"/>
                </a:lnTo>
                <a:lnTo>
                  <a:pt x="308" y="80"/>
                </a:lnTo>
                <a:lnTo>
                  <a:pt x="322" y="98"/>
                </a:lnTo>
                <a:lnTo>
                  <a:pt x="334" y="122"/>
                </a:lnTo>
                <a:lnTo>
                  <a:pt x="334" y="122"/>
                </a:lnTo>
                <a:lnTo>
                  <a:pt x="304" y="130"/>
                </a:lnTo>
                <a:lnTo>
                  <a:pt x="268" y="134"/>
                </a:lnTo>
                <a:lnTo>
                  <a:pt x="268" y="44"/>
                </a:lnTo>
                <a:close/>
                <a:moveTo>
                  <a:pt x="268" y="158"/>
                </a:moveTo>
                <a:lnTo>
                  <a:pt x="268" y="158"/>
                </a:lnTo>
                <a:lnTo>
                  <a:pt x="308" y="154"/>
                </a:lnTo>
                <a:lnTo>
                  <a:pt x="326" y="150"/>
                </a:lnTo>
                <a:lnTo>
                  <a:pt x="344" y="146"/>
                </a:lnTo>
                <a:lnTo>
                  <a:pt x="344" y="146"/>
                </a:lnTo>
                <a:lnTo>
                  <a:pt x="352" y="170"/>
                </a:lnTo>
                <a:lnTo>
                  <a:pt x="358" y="196"/>
                </a:lnTo>
                <a:lnTo>
                  <a:pt x="364" y="224"/>
                </a:lnTo>
                <a:lnTo>
                  <a:pt x="366" y="252"/>
                </a:lnTo>
                <a:lnTo>
                  <a:pt x="268" y="252"/>
                </a:lnTo>
                <a:lnTo>
                  <a:pt x="268" y="158"/>
                </a:lnTo>
                <a:close/>
                <a:moveTo>
                  <a:pt x="268" y="276"/>
                </a:moveTo>
                <a:lnTo>
                  <a:pt x="366" y="276"/>
                </a:lnTo>
                <a:lnTo>
                  <a:pt x="366" y="276"/>
                </a:lnTo>
                <a:lnTo>
                  <a:pt x="364" y="304"/>
                </a:lnTo>
                <a:lnTo>
                  <a:pt x="360" y="330"/>
                </a:lnTo>
                <a:lnTo>
                  <a:pt x="354" y="354"/>
                </a:lnTo>
                <a:lnTo>
                  <a:pt x="346" y="378"/>
                </a:lnTo>
                <a:lnTo>
                  <a:pt x="346" y="378"/>
                </a:lnTo>
                <a:lnTo>
                  <a:pt x="310" y="368"/>
                </a:lnTo>
                <a:lnTo>
                  <a:pt x="290" y="366"/>
                </a:lnTo>
                <a:lnTo>
                  <a:pt x="268" y="364"/>
                </a:lnTo>
                <a:lnTo>
                  <a:pt x="268" y="276"/>
                </a:lnTo>
                <a:close/>
                <a:moveTo>
                  <a:pt x="284" y="476"/>
                </a:moveTo>
                <a:lnTo>
                  <a:pt x="284" y="476"/>
                </a:lnTo>
                <a:lnTo>
                  <a:pt x="268" y="476"/>
                </a:lnTo>
                <a:lnTo>
                  <a:pt x="268" y="388"/>
                </a:lnTo>
                <a:lnTo>
                  <a:pt x="268" y="388"/>
                </a:lnTo>
                <a:lnTo>
                  <a:pt x="288" y="390"/>
                </a:lnTo>
                <a:lnTo>
                  <a:pt x="306" y="392"/>
                </a:lnTo>
                <a:lnTo>
                  <a:pt x="336" y="400"/>
                </a:lnTo>
                <a:lnTo>
                  <a:pt x="336" y="400"/>
                </a:lnTo>
                <a:lnTo>
                  <a:pt x="324" y="422"/>
                </a:lnTo>
                <a:lnTo>
                  <a:pt x="308" y="444"/>
                </a:lnTo>
                <a:lnTo>
                  <a:pt x="308" y="444"/>
                </a:lnTo>
                <a:lnTo>
                  <a:pt x="296" y="462"/>
                </a:lnTo>
                <a:lnTo>
                  <a:pt x="284" y="476"/>
                </a:lnTo>
                <a:lnTo>
                  <a:pt x="284" y="476"/>
                </a:lnTo>
                <a:close/>
                <a:moveTo>
                  <a:pt x="322" y="466"/>
                </a:moveTo>
                <a:lnTo>
                  <a:pt x="322" y="466"/>
                </a:lnTo>
                <a:lnTo>
                  <a:pt x="328" y="460"/>
                </a:lnTo>
                <a:lnTo>
                  <a:pt x="328" y="460"/>
                </a:lnTo>
                <a:lnTo>
                  <a:pt x="344" y="436"/>
                </a:lnTo>
                <a:lnTo>
                  <a:pt x="358" y="408"/>
                </a:lnTo>
                <a:lnTo>
                  <a:pt x="358" y="408"/>
                </a:lnTo>
                <a:lnTo>
                  <a:pt x="380" y="418"/>
                </a:lnTo>
                <a:lnTo>
                  <a:pt x="396" y="426"/>
                </a:lnTo>
                <a:lnTo>
                  <a:pt x="396" y="426"/>
                </a:lnTo>
                <a:lnTo>
                  <a:pt x="380" y="440"/>
                </a:lnTo>
                <a:lnTo>
                  <a:pt x="362" y="450"/>
                </a:lnTo>
                <a:lnTo>
                  <a:pt x="342" y="460"/>
                </a:lnTo>
                <a:lnTo>
                  <a:pt x="322" y="466"/>
                </a:lnTo>
                <a:lnTo>
                  <a:pt x="322" y="466"/>
                </a:lnTo>
                <a:close/>
                <a:moveTo>
                  <a:pt x="414" y="410"/>
                </a:moveTo>
                <a:lnTo>
                  <a:pt x="414" y="410"/>
                </a:lnTo>
                <a:lnTo>
                  <a:pt x="394" y="400"/>
                </a:lnTo>
                <a:lnTo>
                  <a:pt x="368" y="388"/>
                </a:lnTo>
                <a:lnTo>
                  <a:pt x="368" y="388"/>
                </a:lnTo>
                <a:lnTo>
                  <a:pt x="376" y="364"/>
                </a:lnTo>
                <a:lnTo>
                  <a:pt x="384" y="338"/>
                </a:lnTo>
                <a:lnTo>
                  <a:pt x="388" y="308"/>
                </a:lnTo>
                <a:lnTo>
                  <a:pt x="390" y="276"/>
                </a:lnTo>
                <a:lnTo>
                  <a:pt x="474" y="276"/>
                </a:lnTo>
                <a:lnTo>
                  <a:pt x="474" y="276"/>
                </a:lnTo>
                <a:lnTo>
                  <a:pt x="472" y="296"/>
                </a:lnTo>
                <a:lnTo>
                  <a:pt x="468" y="314"/>
                </a:lnTo>
                <a:lnTo>
                  <a:pt x="462" y="332"/>
                </a:lnTo>
                <a:lnTo>
                  <a:pt x="456" y="350"/>
                </a:lnTo>
                <a:lnTo>
                  <a:pt x="448" y="366"/>
                </a:lnTo>
                <a:lnTo>
                  <a:pt x="438" y="382"/>
                </a:lnTo>
                <a:lnTo>
                  <a:pt x="428" y="396"/>
                </a:lnTo>
                <a:lnTo>
                  <a:pt x="414" y="410"/>
                </a:lnTo>
                <a:lnTo>
                  <a:pt x="414" y="410"/>
                </a:lnTo>
                <a:close/>
                <a:moveTo>
                  <a:pt x="390" y="252"/>
                </a:moveTo>
                <a:lnTo>
                  <a:pt x="390" y="252"/>
                </a:lnTo>
                <a:lnTo>
                  <a:pt x="388" y="222"/>
                </a:lnTo>
                <a:lnTo>
                  <a:pt x="382" y="192"/>
                </a:lnTo>
                <a:lnTo>
                  <a:pt x="376" y="164"/>
                </a:lnTo>
                <a:lnTo>
                  <a:pt x="366" y="138"/>
                </a:lnTo>
                <a:lnTo>
                  <a:pt x="366" y="138"/>
                </a:lnTo>
                <a:lnTo>
                  <a:pt x="394" y="126"/>
                </a:lnTo>
                <a:lnTo>
                  <a:pt x="414" y="114"/>
                </a:lnTo>
                <a:lnTo>
                  <a:pt x="414" y="114"/>
                </a:lnTo>
                <a:lnTo>
                  <a:pt x="428" y="130"/>
                </a:lnTo>
                <a:lnTo>
                  <a:pt x="438" y="146"/>
                </a:lnTo>
                <a:lnTo>
                  <a:pt x="448" y="162"/>
                </a:lnTo>
                <a:lnTo>
                  <a:pt x="456" y="180"/>
                </a:lnTo>
                <a:lnTo>
                  <a:pt x="462" y="198"/>
                </a:lnTo>
                <a:lnTo>
                  <a:pt x="468" y="216"/>
                </a:lnTo>
                <a:lnTo>
                  <a:pt x="472" y="234"/>
                </a:lnTo>
                <a:lnTo>
                  <a:pt x="474" y="252"/>
                </a:lnTo>
                <a:lnTo>
                  <a:pt x="390" y="252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3200"/>
          </a:p>
        </p:txBody>
      </p:sp>
      <p:sp>
        <p:nvSpPr>
          <p:cNvPr id="84" name="文本框 8"/>
          <p:cNvSpPr txBox="1"/>
          <p:nvPr/>
        </p:nvSpPr>
        <p:spPr>
          <a:xfrm>
            <a:off x="1041122" y="4362852"/>
            <a:ext cx="1949531" cy="14257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lnSpc>
                <a:spcPct val="130000"/>
              </a:lnSpc>
            </a:pPr>
            <a:r>
              <a:rPr lang="zh-CN" altLang="en-US" sz="1333" dirty="0">
                <a:solidFill>
                  <a:srgbClr val="000000"/>
                </a:solidFill>
                <a:latin typeface="+mn-ea"/>
              </a:rPr>
              <a:t>标题数字等都可以通过点击和重新输入进行更改，顶部“开始”面板中可以对字体、字号、颜色、行距等进行修改。</a:t>
            </a:r>
          </a:p>
        </p:txBody>
      </p:sp>
      <p:grpSp>
        <p:nvGrpSpPr>
          <p:cNvPr id="4" name="组 3"/>
          <p:cNvGrpSpPr/>
          <p:nvPr/>
        </p:nvGrpSpPr>
        <p:grpSpPr>
          <a:xfrm>
            <a:off x="803229" y="3993520"/>
            <a:ext cx="2035661" cy="339110"/>
            <a:chOff x="803229" y="3993520"/>
            <a:chExt cx="2035661" cy="339110"/>
          </a:xfrm>
        </p:grpSpPr>
        <p:sp>
          <p:nvSpPr>
            <p:cNvPr id="83" name="燕尾形 82"/>
            <p:cNvSpPr/>
            <p:nvPr/>
          </p:nvSpPr>
          <p:spPr>
            <a:xfrm>
              <a:off x="803229" y="4094699"/>
              <a:ext cx="237893" cy="237931"/>
            </a:xfrm>
            <a:prstGeom prst="chevron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>
                <a:solidFill>
                  <a:schemeClr val="tx1"/>
                </a:solidFill>
              </a:endParaRPr>
            </a:p>
          </p:txBody>
        </p:sp>
        <p:sp>
          <p:nvSpPr>
            <p:cNvPr id="85" name="矩形 84"/>
            <p:cNvSpPr/>
            <p:nvPr/>
          </p:nvSpPr>
          <p:spPr>
            <a:xfrm>
              <a:off x="1012749" y="3993520"/>
              <a:ext cx="1826141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/>
              <a:r>
                <a:rPr lang="zh-CN" altLang="en-US" sz="1600" b="1" dirty="0">
                  <a:solidFill>
                    <a:schemeClr val="accent1"/>
                  </a:solidFill>
                </a:rPr>
                <a:t>点击此处添加标题</a:t>
              </a:r>
              <a:endParaRPr lang="en-US" altLang="zh-CN" sz="1600" b="1" dirty="0">
                <a:solidFill>
                  <a:schemeClr val="accent1"/>
                </a:solidFill>
              </a:endParaRPr>
            </a:p>
          </p:txBody>
        </p:sp>
      </p:grpSp>
      <p:sp>
        <p:nvSpPr>
          <p:cNvPr id="88" name="文本框 8"/>
          <p:cNvSpPr txBox="1"/>
          <p:nvPr/>
        </p:nvSpPr>
        <p:spPr>
          <a:xfrm>
            <a:off x="3074765" y="4362852"/>
            <a:ext cx="1949531" cy="14257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lnSpc>
                <a:spcPct val="130000"/>
              </a:lnSpc>
            </a:pPr>
            <a:r>
              <a:rPr lang="zh-CN" altLang="en-US" sz="1333" dirty="0">
                <a:solidFill>
                  <a:srgbClr val="000000"/>
                </a:solidFill>
                <a:latin typeface="+mn-ea"/>
              </a:rPr>
              <a:t>标题数字等都可以通过点击和重新输入进行更改，顶部“开始”面板中可以对字体、字号、颜色、行距等进行修改。</a:t>
            </a:r>
          </a:p>
        </p:txBody>
      </p:sp>
      <p:grpSp>
        <p:nvGrpSpPr>
          <p:cNvPr id="6" name="组 5"/>
          <p:cNvGrpSpPr/>
          <p:nvPr/>
        </p:nvGrpSpPr>
        <p:grpSpPr>
          <a:xfrm>
            <a:off x="2836872" y="3993520"/>
            <a:ext cx="2035661" cy="339110"/>
            <a:chOff x="2836872" y="3993520"/>
            <a:chExt cx="2035661" cy="339110"/>
          </a:xfrm>
        </p:grpSpPr>
        <p:sp>
          <p:nvSpPr>
            <p:cNvPr id="87" name="燕尾形 86"/>
            <p:cNvSpPr/>
            <p:nvPr/>
          </p:nvSpPr>
          <p:spPr>
            <a:xfrm>
              <a:off x="2836872" y="4094699"/>
              <a:ext cx="237893" cy="237931"/>
            </a:xfrm>
            <a:prstGeom prst="chevron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>
                <a:solidFill>
                  <a:schemeClr val="tx1"/>
                </a:solidFill>
              </a:endParaRPr>
            </a:p>
          </p:txBody>
        </p:sp>
        <p:sp>
          <p:nvSpPr>
            <p:cNvPr id="89" name="矩形 88"/>
            <p:cNvSpPr/>
            <p:nvPr/>
          </p:nvSpPr>
          <p:spPr>
            <a:xfrm>
              <a:off x="3046392" y="3993520"/>
              <a:ext cx="1826141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/>
              <a:r>
                <a:rPr lang="zh-CN" altLang="en-US" sz="1600" b="1" dirty="0">
                  <a:solidFill>
                    <a:schemeClr val="accent2"/>
                  </a:solidFill>
                </a:rPr>
                <a:t>点击此处添加标题</a:t>
              </a:r>
              <a:endParaRPr lang="en-US" altLang="zh-CN" sz="1600" b="1" dirty="0">
                <a:solidFill>
                  <a:schemeClr val="accent2"/>
                </a:solidFill>
              </a:endParaRPr>
            </a:p>
          </p:txBody>
        </p:sp>
      </p:grpSp>
      <p:sp>
        <p:nvSpPr>
          <p:cNvPr id="92" name="文本框 8"/>
          <p:cNvSpPr txBox="1"/>
          <p:nvPr/>
        </p:nvSpPr>
        <p:spPr>
          <a:xfrm>
            <a:off x="5108407" y="4362852"/>
            <a:ext cx="1949531" cy="14257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lnSpc>
                <a:spcPct val="130000"/>
              </a:lnSpc>
            </a:pPr>
            <a:r>
              <a:rPr lang="zh-CN" altLang="en-US" sz="1333" dirty="0">
                <a:solidFill>
                  <a:srgbClr val="000000"/>
                </a:solidFill>
                <a:latin typeface="+mn-ea"/>
              </a:rPr>
              <a:t>标题数字等都可以通过点击和重新输入进行更改，顶部“开始”面板中可以对字体、字号、颜色、行距等进行修改。</a:t>
            </a:r>
          </a:p>
        </p:txBody>
      </p:sp>
      <p:grpSp>
        <p:nvGrpSpPr>
          <p:cNvPr id="7" name="组 6"/>
          <p:cNvGrpSpPr/>
          <p:nvPr/>
        </p:nvGrpSpPr>
        <p:grpSpPr>
          <a:xfrm>
            <a:off x="4870514" y="3993520"/>
            <a:ext cx="2035662" cy="339110"/>
            <a:chOff x="4870514" y="3993520"/>
            <a:chExt cx="2035662" cy="339110"/>
          </a:xfrm>
        </p:grpSpPr>
        <p:sp>
          <p:nvSpPr>
            <p:cNvPr id="91" name="燕尾形 90"/>
            <p:cNvSpPr/>
            <p:nvPr/>
          </p:nvSpPr>
          <p:spPr>
            <a:xfrm>
              <a:off x="4870514" y="4094699"/>
              <a:ext cx="237893" cy="237931"/>
            </a:xfrm>
            <a:prstGeom prst="chevron">
              <a:avLst/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>
                <a:solidFill>
                  <a:schemeClr val="tx1"/>
                </a:solidFill>
              </a:endParaRPr>
            </a:p>
          </p:txBody>
        </p:sp>
        <p:sp>
          <p:nvSpPr>
            <p:cNvPr id="93" name="矩形 92"/>
            <p:cNvSpPr/>
            <p:nvPr/>
          </p:nvSpPr>
          <p:spPr>
            <a:xfrm>
              <a:off x="5080035" y="3993520"/>
              <a:ext cx="1826141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/>
              <a:r>
                <a:rPr lang="zh-CN" altLang="en-US" sz="1600" b="1" dirty="0">
                  <a:solidFill>
                    <a:schemeClr val="accent3"/>
                  </a:solidFill>
                </a:rPr>
                <a:t>点击此处添加标题</a:t>
              </a:r>
              <a:endParaRPr lang="en-US" altLang="zh-CN" sz="1600" b="1" dirty="0">
                <a:solidFill>
                  <a:schemeClr val="accent3"/>
                </a:solidFill>
              </a:endParaRPr>
            </a:p>
          </p:txBody>
        </p:sp>
      </p:grpSp>
      <p:sp>
        <p:nvSpPr>
          <p:cNvPr id="96" name="文本框 8"/>
          <p:cNvSpPr txBox="1"/>
          <p:nvPr/>
        </p:nvSpPr>
        <p:spPr>
          <a:xfrm>
            <a:off x="7142050" y="4362852"/>
            <a:ext cx="1949531" cy="14257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lnSpc>
                <a:spcPct val="130000"/>
              </a:lnSpc>
            </a:pPr>
            <a:r>
              <a:rPr lang="zh-CN" altLang="en-US" sz="1333" dirty="0">
                <a:solidFill>
                  <a:srgbClr val="000000"/>
                </a:solidFill>
                <a:latin typeface="+mn-ea"/>
              </a:rPr>
              <a:t>标题数字等都可以通过点击和重新输入进行更改，顶部“开始”面板中可以对字体、字号、颜色、行距等进行修改。</a:t>
            </a:r>
          </a:p>
        </p:txBody>
      </p:sp>
      <p:grpSp>
        <p:nvGrpSpPr>
          <p:cNvPr id="8" name="组 7"/>
          <p:cNvGrpSpPr/>
          <p:nvPr/>
        </p:nvGrpSpPr>
        <p:grpSpPr>
          <a:xfrm>
            <a:off x="6904157" y="3993520"/>
            <a:ext cx="2035661" cy="339110"/>
            <a:chOff x="6904157" y="3993520"/>
            <a:chExt cx="2035661" cy="339110"/>
          </a:xfrm>
        </p:grpSpPr>
        <p:sp>
          <p:nvSpPr>
            <p:cNvPr id="95" name="燕尾形 94"/>
            <p:cNvSpPr/>
            <p:nvPr/>
          </p:nvSpPr>
          <p:spPr>
            <a:xfrm>
              <a:off x="6904157" y="4094699"/>
              <a:ext cx="237893" cy="237931"/>
            </a:xfrm>
            <a:prstGeom prst="chevron">
              <a:avLst/>
            </a:prstGeom>
            <a:solidFill>
              <a:schemeClr val="accent6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>
                <a:solidFill>
                  <a:schemeClr val="tx1"/>
                </a:solidFill>
              </a:endParaRPr>
            </a:p>
          </p:txBody>
        </p:sp>
        <p:sp>
          <p:nvSpPr>
            <p:cNvPr id="97" name="矩形 96"/>
            <p:cNvSpPr/>
            <p:nvPr/>
          </p:nvSpPr>
          <p:spPr>
            <a:xfrm>
              <a:off x="7113677" y="3993520"/>
              <a:ext cx="1826141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/>
              <a:r>
                <a:rPr lang="zh-CN" altLang="en-US" sz="1600" b="1" dirty="0">
                  <a:solidFill>
                    <a:schemeClr val="accent6"/>
                  </a:solidFill>
                </a:rPr>
                <a:t>点击此处添加标题</a:t>
              </a:r>
              <a:endParaRPr lang="en-US" altLang="zh-CN" sz="1600" b="1" dirty="0">
                <a:solidFill>
                  <a:schemeClr val="accent6"/>
                </a:solidFill>
              </a:endParaRPr>
            </a:p>
          </p:txBody>
        </p:sp>
      </p:grpSp>
      <p:sp>
        <p:nvSpPr>
          <p:cNvPr id="100" name="文本框 8"/>
          <p:cNvSpPr txBox="1"/>
          <p:nvPr/>
        </p:nvSpPr>
        <p:spPr>
          <a:xfrm>
            <a:off x="9175691" y="4362852"/>
            <a:ext cx="1949531" cy="14257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lnSpc>
                <a:spcPct val="130000"/>
              </a:lnSpc>
            </a:pPr>
            <a:r>
              <a:rPr lang="zh-CN" altLang="en-US" sz="1333" dirty="0">
                <a:solidFill>
                  <a:srgbClr val="000000"/>
                </a:solidFill>
                <a:latin typeface="+mn-ea"/>
              </a:rPr>
              <a:t>标题数字等都可以通过点击和重新输入进行更改，顶部“开始”面板中可以对字体、字号、颜色、行距等进行修改。</a:t>
            </a:r>
          </a:p>
        </p:txBody>
      </p:sp>
      <p:grpSp>
        <p:nvGrpSpPr>
          <p:cNvPr id="11" name="组 10"/>
          <p:cNvGrpSpPr/>
          <p:nvPr/>
        </p:nvGrpSpPr>
        <p:grpSpPr>
          <a:xfrm>
            <a:off x="8937798" y="3993520"/>
            <a:ext cx="2035662" cy="339110"/>
            <a:chOff x="8937798" y="3993520"/>
            <a:chExt cx="2035662" cy="339110"/>
          </a:xfrm>
        </p:grpSpPr>
        <p:sp>
          <p:nvSpPr>
            <p:cNvPr id="99" name="燕尾形 98"/>
            <p:cNvSpPr/>
            <p:nvPr/>
          </p:nvSpPr>
          <p:spPr>
            <a:xfrm>
              <a:off x="8937798" y="4094699"/>
              <a:ext cx="237893" cy="237931"/>
            </a:xfrm>
            <a:prstGeom prst="chevron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>
                <a:solidFill>
                  <a:schemeClr val="tx1"/>
                </a:solidFill>
              </a:endParaRPr>
            </a:p>
          </p:txBody>
        </p:sp>
        <p:sp>
          <p:nvSpPr>
            <p:cNvPr id="101" name="矩形 100"/>
            <p:cNvSpPr/>
            <p:nvPr/>
          </p:nvSpPr>
          <p:spPr>
            <a:xfrm>
              <a:off x="9147319" y="3993520"/>
              <a:ext cx="1826141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/>
              <a:r>
                <a:rPr lang="zh-CN" altLang="en-US" sz="1600" b="1" dirty="0">
                  <a:solidFill>
                    <a:schemeClr val="accent1">
                      <a:lumMod val="60000"/>
                      <a:lumOff val="40000"/>
                    </a:schemeClr>
                  </a:solidFill>
                </a:rPr>
                <a:t>点击此处添加标题</a:t>
              </a:r>
              <a:endParaRPr lang="en-US" altLang="zh-CN" sz="1600" b="1" dirty="0">
                <a:solidFill>
                  <a:schemeClr val="accent1">
                    <a:lumMod val="60000"/>
                    <a:lumOff val="40000"/>
                  </a:schemeClr>
                </a:solidFill>
              </a:endParaRPr>
            </a:p>
          </p:txBody>
        </p:sp>
      </p:grpSp>
      <p:sp>
        <p:nvSpPr>
          <p:cNvPr id="102" name="文本框 101"/>
          <p:cNvSpPr txBox="1"/>
          <p:nvPr/>
        </p:nvSpPr>
        <p:spPr>
          <a:xfrm>
            <a:off x="1462420" y="942886"/>
            <a:ext cx="130195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zh-CN" sz="1600" b="1" dirty="0">
                <a:solidFill>
                  <a:schemeClr val="accent1"/>
                </a:solidFill>
              </a:rPr>
              <a:t>STAGE</a:t>
            </a:r>
            <a:r>
              <a:rPr kumimoji="1" lang="zh-CN" altLang="en-US" sz="1600" b="1" dirty="0">
                <a:solidFill>
                  <a:schemeClr val="accent1"/>
                </a:solidFill>
              </a:rPr>
              <a:t> </a:t>
            </a:r>
            <a:r>
              <a:rPr kumimoji="1" lang="en-US" altLang="zh-CN" sz="1600" b="1" dirty="0">
                <a:solidFill>
                  <a:schemeClr val="accent1"/>
                </a:solidFill>
              </a:rPr>
              <a:t>ONE</a:t>
            </a:r>
            <a:endParaRPr kumimoji="1" lang="zh-CN" altLang="en-US" sz="1600" b="1" dirty="0">
              <a:solidFill>
                <a:schemeClr val="accent1"/>
              </a:solidFill>
            </a:endParaRPr>
          </a:p>
        </p:txBody>
      </p:sp>
      <p:sp>
        <p:nvSpPr>
          <p:cNvPr id="103" name="文本框 102"/>
          <p:cNvSpPr txBox="1"/>
          <p:nvPr/>
        </p:nvSpPr>
        <p:spPr>
          <a:xfrm>
            <a:off x="3416433" y="942886"/>
            <a:ext cx="13131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zh-CN" sz="1600" b="1" dirty="0">
                <a:solidFill>
                  <a:schemeClr val="accent2"/>
                </a:solidFill>
              </a:rPr>
              <a:t>STAGE</a:t>
            </a:r>
            <a:r>
              <a:rPr kumimoji="1" lang="zh-CN" altLang="en-US" sz="1600" b="1" dirty="0">
                <a:solidFill>
                  <a:schemeClr val="accent2"/>
                </a:solidFill>
              </a:rPr>
              <a:t> </a:t>
            </a:r>
            <a:r>
              <a:rPr kumimoji="1" lang="en-US" altLang="zh-CN" sz="1600" b="1" dirty="0">
                <a:solidFill>
                  <a:schemeClr val="accent2"/>
                </a:solidFill>
              </a:rPr>
              <a:t>TWO</a:t>
            </a:r>
            <a:endParaRPr kumimoji="1" lang="zh-CN" altLang="en-US" sz="1600" b="1" dirty="0">
              <a:solidFill>
                <a:schemeClr val="accent2"/>
              </a:solidFill>
            </a:endParaRPr>
          </a:p>
        </p:txBody>
      </p:sp>
      <p:sp>
        <p:nvSpPr>
          <p:cNvPr id="104" name="文本框 103"/>
          <p:cNvSpPr txBox="1"/>
          <p:nvPr/>
        </p:nvSpPr>
        <p:spPr>
          <a:xfrm>
            <a:off x="5318352" y="942886"/>
            <a:ext cx="142859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zh-CN" sz="1600" b="1" dirty="0">
                <a:solidFill>
                  <a:schemeClr val="accent3"/>
                </a:solidFill>
              </a:rPr>
              <a:t>STAGE</a:t>
            </a:r>
            <a:r>
              <a:rPr kumimoji="1" lang="zh-CN" altLang="en-US" sz="1600" b="1" dirty="0">
                <a:solidFill>
                  <a:schemeClr val="accent3"/>
                </a:solidFill>
              </a:rPr>
              <a:t> </a:t>
            </a:r>
            <a:r>
              <a:rPr kumimoji="1" lang="en-US" altLang="zh-CN" sz="1600" b="1" dirty="0">
                <a:solidFill>
                  <a:schemeClr val="accent3"/>
                </a:solidFill>
              </a:rPr>
              <a:t>THREE</a:t>
            </a:r>
            <a:endParaRPr kumimoji="1" lang="zh-CN" altLang="en-US" sz="1600" b="1" dirty="0">
              <a:solidFill>
                <a:schemeClr val="accent3"/>
              </a:solidFill>
            </a:endParaRPr>
          </a:p>
        </p:txBody>
      </p:sp>
      <p:sp>
        <p:nvSpPr>
          <p:cNvPr id="105" name="文本框 104"/>
          <p:cNvSpPr txBox="1"/>
          <p:nvPr/>
        </p:nvSpPr>
        <p:spPr>
          <a:xfrm>
            <a:off x="7297213" y="942886"/>
            <a:ext cx="139012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zh-CN" sz="1600" b="1" dirty="0">
                <a:solidFill>
                  <a:schemeClr val="accent6"/>
                </a:solidFill>
              </a:rPr>
              <a:t>STAGE</a:t>
            </a:r>
            <a:r>
              <a:rPr kumimoji="1" lang="zh-CN" altLang="en-US" sz="1600" b="1" dirty="0">
                <a:solidFill>
                  <a:schemeClr val="accent6"/>
                </a:solidFill>
              </a:rPr>
              <a:t> </a:t>
            </a:r>
            <a:r>
              <a:rPr kumimoji="1" lang="en-US" altLang="zh-CN" sz="1600" b="1" dirty="0">
                <a:solidFill>
                  <a:schemeClr val="accent6"/>
                </a:solidFill>
              </a:rPr>
              <a:t>FOUR</a:t>
            </a:r>
            <a:endParaRPr kumimoji="1" lang="zh-CN" altLang="en-US" sz="1600" b="1" dirty="0">
              <a:solidFill>
                <a:schemeClr val="accent6"/>
              </a:solidFill>
            </a:endParaRPr>
          </a:p>
        </p:txBody>
      </p:sp>
      <p:sp>
        <p:nvSpPr>
          <p:cNvPr id="106" name="文本框 105"/>
          <p:cNvSpPr txBox="1"/>
          <p:nvPr/>
        </p:nvSpPr>
        <p:spPr>
          <a:xfrm>
            <a:off x="9313746" y="942886"/>
            <a:ext cx="127631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zh-CN" sz="1600" b="1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STAGE</a:t>
            </a:r>
            <a:r>
              <a:rPr kumimoji="1" lang="zh-CN" altLang="en-US" sz="1600" b="1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 </a:t>
            </a:r>
            <a:r>
              <a:rPr kumimoji="1" lang="en-US" altLang="zh-CN" sz="1600" b="1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FIVE</a:t>
            </a:r>
            <a:endParaRPr kumimoji="1" lang="zh-CN" altLang="en-US" sz="1600" b="1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06957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蓝色​​">
      <a:dk1>
        <a:sysClr val="windowText" lastClr="000000"/>
      </a:dk1>
      <a:lt1>
        <a:sysClr val="window" lastClr="FFFFFF"/>
      </a:lt1>
      <a:dk2>
        <a:srgbClr val="17406D"/>
      </a:dk2>
      <a:lt2>
        <a:srgbClr val="DBEF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Century Gothic">
      <a:majorFont>
        <a:latin typeface="Century Gothic"/>
        <a:ea typeface="微软雅黑"/>
        <a:cs typeface=""/>
      </a:majorFont>
      <a:minorFont>
        <a:latin typeface="Century Gothic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1_Office Theme">
  <a:themeElements>
    <a:clrScheme name="绿色">
      <a:dk1>
        <a:sysClr val="windowText" lastClr="000000"/>
      </a:dk1>
      <a:lt1>
        <a:sysClr val="window" lastClr="FFFFFF"/>
      </a:lt1>
      <a:dk2>
        <a:srgbClr val="455F51"/>
      </a:dk2>
      <a:lt2>
        <a:srgbClr val="E3DED1"/>
      </a:lt2>
      <a:accent1>
        <a:srgbClr val="549E39"/>
      </a:accent1>
      <a:accent2>
        <a:srgbClr val="8AB833"/>
      </a:accent2>
      <a:accent3>
        <a:srgbClr val="C0CF3A"/>
      </a:accent3>
      <a:accent4>
        <a:srgbClr val="029676"/>
      </a:accent4>
      <a:accent5>
        <a:srgbClr val="4AB5C4"/>
      </a:accent5>
      <a:accent6>
        <a:srgbClr val="0989B1"/>
      </a:accent6>
      <a:hlink>
        <a:srgbClr val="6B9F25"/>
      </a:hlink>
      <a:folHlink>
        <a:srgbClr val="BA6906"/>
      </a:folHlink>
    </a:clrScheme>
    <a:fontScheme name="Century Gothic">
      <a:majorFont>
        <a:latin typeface="Century Gothic"/>
        <a:ea typeface="微软雅黑"/>
        <a:cs typeface=""/>
      </a:majorFont>
      <a:minorFont>
        <a:latin typeface="Century Gothic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3_Office Theme">
  <a:themeElements>
    <a:clrScheme name="黄色">
      <a:dk1>
        <a:sysClr val="windowText" lastClr="000000"/>
      </a:dk1>
      <a:lt1>
        <a:sysClr val="window" lastClr="FFFFFF"/>
      </a:lt1>
      <a:dk2>
        <a:srgbClr val="39302A"/>
      </a:dk2>
      <a:lt2>
        <a:srgbClr val="E5DEDB"/>
      </a:lt2>
      <a:accent1>
        <a:srgbClr val="FFCA08"/>
      </a:accent1>
      <a:accent2>
        <a:srgbClr val="F8931D"/>
      </a:accent2>
      <a:accent3>
        <a:srgbClr val="CE8D3E"/>
      </a:accent3>
      <a:accent4>
        <a:srgbClr val="EC7016"/>
      </a:accent4>
      <a:accent5>
        <a:srgbClr val="E64823"/>
      </a:accent5>
      <a:accent6>
        <a:srgbClr val="9C6A6A"/>
      </a:accent6>
      <a:hlink>
        <a:srgbClr val="2998E3"/>
      </a:hlink>
      <a:folHlink>
        <a:srgbClr val="7F723D"/>
      </a:folHlink>
    </a:clrScheme>
    <a:fontScheme name="Century Gothic">
      <a:majorFont>
        <a:latin typeface="Century Gothic"/>
        <a:ea typeface="微软雅黑"/>
        <a:cs typeface=""/>
      </a:majorFont>
      <a:minorFont>
        <a:latin typeface="Century Gothic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2_Office Theme">
  <a:themeElements>
    <a:clrScheme name="自定义 142">
      <a:dk1>
        <a:srgbClr val="FFFFFF"/>
      </a:dk1>
      <a:lt1>
        <a:srgbClr val="404040"/>
      </a:lt1>
      <a:dk2>
        <a:srgbClr val="BFBFBF"/>
      </a:dk2>
      <a:lt2>
        <a:srgbClr val="000000"/>
      </a:lt2>
      <a:accent1>
        <a:srgbClr val="FA2442"/>
      </a:accent1>
      <a:accent2>
        <a:srgbClr val="006DD6"/>
      </a:accent2>
      <a:accent3>
        <a:srgbClr val="F09400"/>
      </a:accent3>
      <a:accent4>
        <a:srgbClr val="10141A"/>
      </a:accent4>
      <a:accent5>
        <a:srgbClr val="303B45"/>
      </a:accent5>
      <a:accent6>
        <a:srgbClr val="565F69"/>
      </a:accent6>
      <a:hlink>
        <a:srgbClr val="00FFFF"/>
      </a:hlink>
      <a:folHlink>
        <a:srgbClr val="0080FF"/>
      </a:folHlink>
    </a:clrScheme>
    <a:fontScheme name="奥斯汀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微软雅黑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微软雅黑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DE64AEEDD9B7A4D93545ACBE97D4615" ma:contentTypeVersion="2" ma:contentTypeDescription="Create a new document." ma:contentTypeScope="" ma:versionID="f49002b78e3a4a71b814eef46a983816">
  <xsd:schema xmlns:xsd="http://www.w3.org/2001/XMLSchema" xmlns:xs="http://www.w3.org/2001/XMLSchema" xmlns:p="http://schemas.microsoft.com/office/2006/metadata/properties" xmlns:ns2="http://schemas.microsoft.com/sharepoint/v3/fields" targetNamespace="http://schemas.microsoft.com/office/2006/metadata/properties" ma:root="true" ma:fieldsID="38f6db2dd0d9a0cf6a8dc37be32b365b" ns2:_="">
    <xsd:import namespace="http://schemas.microsoft.com/sharepoint/v3/fields"/>
    <xsd:element name="properties">
      <xsd:complexType>
        <xsd:sequence>
          <xsd:element name="documentManagement">
            <xsd:complexType>
              <xsd:all>
                <xsd:element ref="ns2:_Status" minOccurs="0"/>
                <xsd:element ref="ns2:_Vers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/fields" elementFormDefault="qualified">
    <xsd:import namespace="http://schemas.microsoft.com/office/2006/documentManagement/types"/>
    <xsd:import namespace="http://schemas.microsoft.com/office/infopath/2007/PartnerControls"/>
    <xsd:element name="_Status" ma:index="8" nillable="true" ma:displayName="Status" ma:default="Not Started" ma:internalName="_Status">
      <xsd:simpleType>
        <xsd:union memberTypes="dms:Text">
          <xsd:simpleType>
            <xsd:restriction base="dms:Choice">
              <xsd:enumeration value="Not Started"/>
              <xsd:enumeration value="Draft"/>
              <xsd:enumeration value="Reviewed"/>
              <xsd:enumeration value="Scheduled"/>
              <xsd:enumeration value="Published"/>
              <xsd:enumeration value="Final"/>
              <xsd:enumeration value="Expired"/>
            </xsd:restriction>
          </xsd:simpleType>
        </xsd:union>
      </xsd:simpleType>
    </xsd:element>
    <xsd:element name="_Version" ma:index="9" nillable="true" ma:displayName="Version" ma:internalName="_Version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 ma:displayName="Status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Version xmlns="http://schemas.microsoft.com/sharepoint/v3/fields" xsi:nil="true"/>
    <_Status xmlns="http://schemas.microsoft.com/sharepoint/v3/fields">Not Started</_Status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E4214858-785C-42F7-BE66-6D0E79395FC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/fields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7B6F2769-7194-4217-93D3-3AF3A4742282}">
  <ds:schemaRefs>
    <ds:schemaRef ds:uri="http://purl.org/dc/terms/"/>
    <ds:schemaRef ds:uri="http://www.w3.org/XML/1998/namespace"/>
    <ds:schemaRef ds:uri="http://schemas.microsoft.com/office/2006/documentManagement/types"/>
    <ds:schemaRef ds:uri="http://purl.org/dc/elements/1.1/"/>
    <ds:schemaRef ds:uri="http://purl.org/dc/dcmitype/"/>
    <ds:schemaRef ds:uri="http://schemas.microsoft.com/office/2006/metadata/properties"/>
    <ds:schemaRef ds:uri="http://schemas.openxmlformats.org/package/2006/metadata/core-properties"/>
    <ds:schemaRef ds:uri="http://schemas.microsoft.com/office/infopath/2007/PartnerControls"/>
    <ds:schemaRef ds:uri="http://schemas.microsoft.com/sharepoint/v3/fields"/>
  </ds:schemaRefs>
</ds:datastoreItem>
</file>

<file path=customXml/itemProps3.xml><?xml version="1.0" encoding="utf-8"?>
<ds:datastoreItem xmlns:ds="http://schemas.openxmlformats.org/officeDocument/2006/customXml" ds:itemID="{87D2A1B0-FF3E-4009-940D-AED0EB70AA2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419</TotalTime>
  <Words>555</Words>
  <Application>Microsoft Office PowerPoint</Application>
  <PresentationFormat>自定义</PresentationFormat>
  <Paragraphs>45</Paragraphs>
  <Slides>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4</vt:i4>
      </vt:variant>
      <vt:variant>
        <vt:lpstr>幻灯片标题</vt:lpstr>
      </vt:variant>
      <vt:variant>
        <vt:i4>3</vt:i4>
      </vt:variant>
    </vt:vector>
  </HeadingPairs>
  <TitlesOfParts>
    <vt:vector size="7" baseType="lpstr">
      <vt:lpstr>Office Theme</vt:lpstr>
      <vt:lpstr>1_Office Theme</vt:lpstr>
      <vt:lpstr>3_Office Theme</vt:lpstr>
      <vt:lpstr>2_Office Theme</vt:lpstr>
      <vt:lpstr>幻灯片 1</vt:lpstr>
      <vt:lpstr>幻灯片 2</vt:lpstr>
      <vt:lpstr>幻灯片 3</vt:lpstr>
    </vt:vector>
  </TitlesOfParts>
  <Manager/>
  <Company/>
  <LinksUpToDate>false</LinksUpToDate>
  <SharedDoc>false</SharedDoc>
  <HyperlinkBase/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Template</dc:title>
  <dc:subject/>
  <dc:creator>Office PLUS</dc:creator>
  <cp:keywords/>
  <dc:description/>
  <cp:lastModifiedBy>Administrator</cp:lastModifiedBy>
  <cp:revision>96</cp:revision>
  <dcterms:created xsi:type="dcterms:W3CDTF">2010-04-12T23:12:02Z</dcterms:created>
  <dcterms:modified xsi:type="dcterms:W3CDTF">2016-03-15T18:41:23Z</dcterms:modified>
  <cp:category/>
  <cp:contentStatus>Draft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0x0101000DE64AEEDD9B7A4D93545ACBE97D4615</vt:lpwstr>
  </property>
</Properties>
</file>